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1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35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A5F66D-22E8-4FA9-A949-872E184091C9}" type="datetimeFigureOut">
              <a:rPr lang="ru-RU" smtClean="0"/>
              <a:pPr/>
              <a:t>15.03.2015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DE9BC-E1B5-4613-991D-0F7917E77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A5F66D-22E8-4FA9-A949-872E184091C9}" type="datetimeFigureOut">
              <a:rPr lang="ru-RU" smtClean="0"/>
              <a:pPr/>
              <a:t>15.03.2015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DE9BC-E1B5-4613-991D-0F7917E77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A5F66D-22E8-4FA9-A949-872E184091C9}" type="datetimeFigureOut">
              <a:rPr lang="ru-RU" smtClean="0"/>
              <a:pPr/>
              <a:t>15.03.2015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DE9BC-E1B5-4613-991D-0F7917E77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A5F66D-22E8-4FA9-A949-872E184091C9}" type="datetimeFigureOut">
              <a:rPr lang="ru-RU" smtClean="0"/>
              <a:pPr/>
              <a:t>15.03.2015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DE9BC-E1B5-4613-991D-0F7917E77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A5F66D-22E8-4FA9-A949-872E184091C9}" type="datetimeFigureOut">
              <a:rPr lang="ru-RU" smtClean="0"/>
              <a:pPr/>
              <a:t>15.03.2015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DE9BC-E1B5-4613-991D-0F7917E77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A5F66D-22E8-4FA9-A949-872E184091C9}" type="datetimeFigureOut">
              <a:rPr lang="ru-RU" smtClean="0"/>
              <a:pPr/>
              <a:t>15.03.2015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DE9BC-E1B5-4613-991D-0F7917E77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A5F66D-22E8-4FA9-A949-872E184091C9}" type="datetimeFigureOut">
              <a:rPr lang="ru-RU" smtClean="0"/>
              <a:pPr/>
              <a:t>15.03.2015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DE9BC-E1B5-4613-991D-0F7917E77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A5F66D-22E8-4FA9-A949-872E184091C9}" type="datetimeFigureOut">
              <a:rPr lang="ru-RU" smtClean="0"/>
              <a:pPr/>
              <a:t>15.03.2015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DE9BC-E1B5-4613-991D-0F7917E77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A5F66D-22E8-4FA9-A949-872E184091C9}" type="datetimeFigureOut">
              <a:rPr lang="ru-RU" smtClean="0"/>
              <a:pPr/>
              <a:t>15.03.2015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DE9BC-E1B5-4613-991D-0F7917E77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A5F66D-22E8-4FA9-A949-872E184091C9}" type="datetimeFigureOut">
              <a:rPr lang="ru-RU" smtClean="0"/>
              <a:pPr/>
              <a:t>15.03.2015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DE9BC-E1B5-4613-991D-0F7917E77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A5F66D-22E8-4FA9-A949-872E184091C9}" type="datetimeFigureOut">
              <a:rPr lang="ru-RU" smtClean="0"/>
              <a:pPr/>
              <a:t>15.03.2015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DE9BC-E1B5-4613-991D-0F7917E77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CA5F66D-22E8-4FA9-A949-872E184091C9}" type="datetimeFigureOut">
              <a:rPr lang="ru-RU" smtClean="0"/>
              <a:pPr/>
              <a:t>15.03.2015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75DE9BC-E1B5-4613-991D-0F7917E77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vsha96\Desktop\&#1087;&#1088;&#1086;&#1077;&#1082;&#1090;\bandicam%202015-03-15%2016-38-57-885.wmv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vsha96\Desktop\&#1087;&#1088;&#1086;&#1077;&#1082;&#1090;\bandicam%202015-03-15%2016-28-47-462.wm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Графическая модель движения планет по Копернику.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732240" y="6309320"/>
            <a:ext cx="226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8Ф класс Школа 1329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ru-RU" dirty="0" smtClean="0"/>
              <a:t>Все планеты.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ndicam 2015-03-15 16-38-57-885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47664" y="836712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343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Геоцентрическая система мира Птолемея(</a:t>
            </a:r>
            <a:r>
              <a:rPr lang="en-US" dirty="0" smtClean="0"/>
              <a:t>II</a:t>
            </a:r>
            <a:r>
              <a:rPr lang="ru-RU" dirty="0" smtClean="0"/>
              <a:t> в.н.э) просуществовала более 1000 лет, а затем была заменена гелиоцентрической системой Коперника (1473-1543). Сегодня вращение Земли и других планет вокруг Солнца всем кажется естественным. Однако в те далекие времена отказ от системы мира по Птолемею проходил очень болезненно.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 bright="70000" contrast="2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59832" y="260648"/>
            <a:ext cx="29879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tx1">
                    <a:lumMod val="10000"/>
                  </a:schemeClr>
                </a:solidFill>
              </a:rPr>
              <a:t>Система</a:t>
            </a:r>
            <a:r>
              <a:rPr lang="ru-RU" dirty="0" smtClean="0">
                <a:solidFill>
                  <a:schemeClr val="tx1">
                    <a:lumMod val="10000"/>
                  </a:schemeClr>
                </a:solidFill>
              </a:rPr>
              <a:t> мира по Птолемею.</a:t>
            </a:r>
            <a:endParaRPr lang="ru-RU" dirty="0">
              <a:solidFill>
                <a:schemeClr val="tx1">
                  <a:lumMod val="10000"/>
                </a:schemeClr>
              </a:solidFill>
            </a:endParaRPr>
          </a:p>
        </p:txBody>
      </p:sp>
      <p:pic>
        <p:nvPicPr>
          <p:cNvPr id="22534" name="Picture 6" descr="Система мира по Птолемею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619125"/>
            <a:ext cx="5953125" cy="6238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8641"/>
            <a:ext cx="8229600" cy="230425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В 1616 г. Учение Коперника было запрещено католической церковью, а в 1633 г. великого Галилея заставили публично отречься от идей Коперника.</a:t>
            </a:r>
            <a:endParaRPr lang="ru-RU" dirty="0"/>
          </a:p>
        </p:txBody>
      </p:sp>
      <p:pic>
        <p:nvPicPr>
          <p:cNvPr id="2050" name="Picture 2" descr="&amp;Dcy;&amp;iecy;&amp;lcy;&amp;ocy; &amp;Gcy;&amp;acy;&amp;lcy;&amp;icy;&amp;lcy;&amp;iecy;&amp;yacy; (&amp;chcy;&amp;acy;&amp;scy;&amp;tcy;&amp;softcy; 4) PEMPTOUS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276872"/>
            <a:ext cx="3102140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3024336"/>
          </a:xfrm>
        </p:spPr>
        <p:txBody>
          <a:bodyPr/>
          <a:lstStyle/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Однако вся проблема заключается лишь в выборе точки отчета – тела, с которым связана система координат. В системе мира по Птолемею такая точка отчета – Земля, а в системе Коперника – Солнце.</a:t>
            </a:r>
            <a:endParaRPr lang="ru-RU" dirty="0"/>
          </a:p>
        </p:txBody>
      </p:sp>
      <p:pic>
        <p:nvPicPr>
          <p:cNvPr id="20484" name="Picture 4" descr="http://www.agitclub.ru/museum/revolution1/kopernikus/bann/matejko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000500"/>
            <a:ext cx="5715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 bright="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http://www.e-reading.link/illustrations/1004/1004616-i_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16632"/>
            <a:ext cx="5688632" cy="64704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 bright="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10000"/>
                  </a:schemeClr>
                </a:solidFill>
              </a:rPr>
              <a:t>Математическая модель.</a:t>
            </a:r>
            <a:endParaRPr lang="ru-RU" dirty="0">
              <a:solidFill>
                <a:schemeClr val="tx1">
                  <a:lumMod val="10000"/>
                </a:schemeClr>
              </a:solidFill>
            </a:endParaRPr>
          </a:p>
        </p:txBody>
      </p:sp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1124744"/>
            <a:ext cx="1508125" cy="696913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2276872"/>
            <a:ext cx="1350963" cy="7429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7784" y="2996952"/>
            <a:ext cx="1439862" cy="787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3861048"/>
            <a:ext cx="876300" cy="696913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9470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4725144"/>
            <a:ext cx="1035050" cy="3381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9592" y="5229200"/>
            <a:ext cx="1866900" cy="360363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9472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99592" y="5518125"/>
            <a:ext cx="1844675" cy="360363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95536" y="3212976"/>
            <a:ext cx="22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10000"/>
                  </a:schemeClr>
                </a:solidFill>
              </a:rPr>
              <a:t>Выражаем скорость</a:t>
            </a:r>
            <a:endParaRPr lang="ru-RU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7664" y="4005064"/>
            <a:ext cx="19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10000"/>
                  </a:schemeClr>
                </a:solidFill>
              </a:rPr>
              <a:t>(угловая скорость)</a:t>
            </a:r>
            <a:endParaRPr lang="ru-RU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9672" y="46531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10000"/>
                  </a:schemeClr>
                </a:solidFill>
              </a:rPr>
              <a:t>(фаза)</a:t>
            </a:r>
            <a:endParaRPr lang="ru-RU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Левая фигурная скобка 23"/>
          <p:cNvSpPr/>
          <p:nvPr/>
        </p:nvSpPr>
        <p:spPr>
          <a:xfrm>
            <a:off x="682923" y="5301679"/>
            <a:ext cx="360040" cy="576064"/>
          </a:xfrm>
          <a:prstGeom prst="leftBrac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2048" y="1268760"/>
            <a:ext cx="328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10000"/>
                  </a:schemeClr>
                </a:solidFill>
              </a:rPr>
              <a:t>Сила, действующая на планету</a:t>
            </a:r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:</a:t>
            </a:r>
            <a:endParaRPr lang="ru-RU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2048" y="1916832"/>
            <a:ext cx="128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10000"/>
                  </a:schemeClr>
                </a:solidFill>
              </a:rPr>
              <a:t>Ускорение</a:t>
            </a:r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:</a:t>
            </a:r>
            <a:endParaRPr lang="ru-RU" dirty="0">
              <a:solidFill>
                <a:schemeClr val="tx1">
                  <a:lumMod val="10000"/>
                </a:schemeClr>
              </a:solidFill>
            </a:endParaRPr>
          </a:p>
        </p:txBody>
      </p:sp>
      <p:graphicFrame>
        <p:nvGraphicFramePr>
          <p:cNvPr id="19477" name="Object 21"/>
          <p:cNvGraphicFramePr>
            <a:graphicFrameLocks noChangeAspect="1"/>
          </p:cNvGraphicFramePr>
          <p:nvPr/>
        </p:nvGraphicFramePr>
        <p:xfrm>
          <a:off x="1835696" y="1772816"/>
          <a:ext cx="765903" cy="648072"/>
        </p:xfrm>
        <a:graphic>
          <a:graphicData uri="http://schemas.openxmlformats.org/presentationml/2006/ole">
            <p:oleObj spid="_x0000_s19477" name="Формула" r:id="rId11" imgW="495000" imgH="419040" progId="Equation.3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95536" y="2492896"/>
            <a:ext cx="301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10000"/>
                  </a:schemeClr>
                </a:solidFill>
              </a:rPr>
              <a:t>По второму закону Ньютона</a:t>
            </a:r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:</a:t>
            </a:r>
            <a:endParaRPr lang="ru-RU" dirty="0">
              <a:solidFill>
                <a:schemeClr val="tx1">
                  <a:lumMod val="10000"/>
                </a:schemeClr>
              </a:solidFill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9478" name="Формула" r:id="rId12" imgW="114120" imgH="215640" progId="Equation.3">
              <p:embed/>
            </p:oleObj>
          </a:graphicData>
        </a:graphic>
      </p:graphicFrame>
      <p:pic>
        <p:nvPicPr>
          <p:cNvPr id="19480" name="Picture 2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932040" y="1844824"/>
            <a:ext cx="40100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</p:spPr>
        <p:txBody>
          <a:bodyPr/>
          <a:lstStyle/>
          <a:p>
            <a:r>
              <a:rPr lang="ru-RU" dirty="0" smtClean="0"/>
              <a:t>Первые четыре планеты.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ndicam 2015-03-15 16-28-47-462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47664" y="980728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61">
  <a:themeElements>
    <a:clrScheme name="Другая 1">
      <a:dk1>
        <a:srgbClr val="F2F2F2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61</Template>
  <TotalTime>161</TotalTime>
  <Words>52</Words>
  <Application>Microsoft Office PowerPoint</Application>
  <PresentationFormat>Экран (4:3)</PresentationFormat>
  <Paragraphs>16</Paragraphs>
  <Slides>12</Slides>
  <Notes>0</Notes>
  <HiddenSlides>0</HiddenSlides>
  <MMClips>2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61</vt:lpstr>
      <vt:lpstr>Формула</vt:lpstr>
      <vt:lpstr>Графическая модель движения планет по Копернику.</vt:lpstr>
      <vt:lpstr>Слайд 2</vt:lpstr>
      <vt:lpstr>Слайд 3</vt:lpstr>
      <vt:lpstr>Слайд 4</vt:lpstr>
      <vt:lpstr>Слайд 5</vt:lpstr>
      <vt:lpstr>Слайд 6</vt:lpstr>
      <vt:lpstr>Математическая модель.</vt:lpstr>
      <vt:lpstr>Первые четыре планеты.</vt:lpstr>
      <vt:lpstr>Слайд 9</vt:lpstr>
      <vt:lpstr>Все планеты.</vt:lpstr>
      <vt:lpstr>Слайд 11</vt:lpstr>
      <vt:lpstr>Спасибо за внимание.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Графическая модель движения планет по Копернику.</dc:title>
  <dc:creator>Администратор</dc:creator>
  <cp:lastModifiedBy>vsha96</cp:lastModifiedBy>
  <cp:revision>20</cp:revision>
  <dcterms:created xsi:type="dcterms:W3CDTF">2015-03-14T08:27:24Z</dcterms:created>
  <dcterms:modified xsi:type="dcterms:W3CDTF">2015-03-15T13:58:43Z</dcterms:modified>
</cp:coreProperties>
</file>