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14"/>
  </p:notesMasterIdLst>
  <p:sldIdLst>
    <p:sldId id="256" r:id="rId2"/>
    <p:sldId id="259" r:id="rId3"/>
    <p:sldId id="260" r:id="rId4"/>
    <p:sldId id="261" r:id="rId5"/>
    <p:sldId id="314" r:id="rId6"/>
    <p:sldId id="315" r:id="rId7"/>
    <p:sldId id="268" r:id="rId8"/>
    <p:sldId id="312" r:id="rId9"/>
    <p:sldId id="313" r:id="rId10"/>
    <p:sldId id="263" r:id="rId11"/>
    <p:sldId id="262" r:id="rId12"/>
    <p:sldId id="29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F6924A-AFAB-4A4E-B134-F5C5DCEFD3BD}">
  <a:tblStyle styleId="{6BF6924A-AFAB-4A4E-B134-F5C5DCEFD3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1162" y="2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5"/>
        <p:cNvGrpSpPr/>
        <p:nvPr/>
      </p:nvGrpSpPr>
      <p:grpSpPr>
        <a:xfrm>
          <a:off x="0" y="0"/>
          <a:ext cx="0" cy="0"/>
          <a:chOff x="0" y="0"/>
          <a:chExt cx="0" cy="0"/>
        </a:xfrm>
      </p:grpSpPr>
      <p:sp>
        <p:nvSpPr>
          <p:cNvPr id="4636" name="Google Shape;46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7" name="Google Shape;46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0"/>
        <p:cNvGrpSpPr/>
        <p:nvPr/>
      </p:nvGrpSpPr>
      <p:grpSpPr>
        <a:xfrm>
          <a:off x="0" y="0"/>
          <a:ext cx="0" cy="0"/>
          <a:chOff x="0" y="0"/>
          <a:chExt cx="0" cy="0"/>
        </a:xfrm>
      </p:grpSpPr>
      <p:sp>
        <p:nvSpPr>
          <p:cNvPr id="5881" name="Google Shape;5881;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2" name="Google Shape;5882;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3"/>
        <p:cNvGrpSpPr/>
        <p:nvPr/>
      </p:nvGrpSpPr>
      <p:grpSpPr>
        <a:xfrm>
          <a:off x="0" y="0"/>
          <a:ext cx="0" cy="0"/>
          <a:chOff x="0" y="0"/>
          <a:chExt cx="0" cy="0"/>
        </a:xfrm>
      </p:grpSpPr>
      <p:sp>
        <p:nvSpPr>
          <p:cNvPr id="5734" name="Google Shape;5734;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5" name="Google Shape;5735;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4"/>
        <p:cNvGrpSpPr/>
        <p:nvPr/>
      </p:nvGrpSpPr>
      <p:grpSpPr>
        <a:xfrm>
          <a:off x="0" y="0"/>
          <a:ext cx="0" cy="0"/>
          <a:chOff x="0" y="0"/>
          <a:chExt cx="0" cy="0"/>
        </a:xfrm>
      </p:grpSpPr>
      <p:sp>
        <p:nvSpPr>
          <p:cNvPr id="9975" name="Google Shape;9975;g8b385fd27f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6" name="Google Shape;9976;g8b385fd27f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1"/>
        <p:cNvGrpSpPr/>
        <p:nvPr/>
      </p:nvGrpSpPr>
      <p:grpSpPr>
        <a:xfrm>
          <a:off x="0" y="0"/>
          <a:ext cx="0" cy="0"/>
          <a:chOff x="0" y="0"/>
          <a:chExt cx="0" cy="0"/>
        </a:xfrm>
      </p:grpSpPr>
      <p:sp>
        <p:nvSpPr>
          <p:cNvPr id="5012" name="Google Shape;5012;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3" name="Google Shape;5013;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8"/>
        <p:cNvGrpSpPr/>
        <p:nvPr/>
      </p:nvGrpSpPr>
      <p:grpSpPr>
        <a:xfrm>
          <a:off x="0" y="0"/>
          <a:ext cx="0" cy="0"/>
          <a:chOff x="0" y="0"/>
          <a:chExt cx="0" cy="0"/>
        </a:xfrm>
      </p:grpSpPr>
      <p:sp>
        <p:nvSpPr>
          <p:cNvPr id="5419" name="Google Shape;5419;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0" name="Google Shape;5420;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1"/>
        <p:cNvGrpSpPr/>
        <p:nvPr/>
      </p:nvGrpSpPr>
      <p:grpSpPr>
        <a:xfrm>
          <a:off x="0" y="0"/>
          <a:ext cx="0" cy="0"/>
          <a:chOff x="0" y="0"/>
          <a:chExt cx="0" cy="0"/>
        </a:xfrm>
      </p:grpSpPr>
      <p:sp>
        <p:nvSpPr>
          <p:cNvPr id="5512" name="Google Shape;5512;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3" name="Google Shape;5513;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3">
          <a:extLst>
            <a:ext uri="{FF2B5EF4-FFF2-40B4-BE49-F238E27FC236}">
              <a16:creationId xmlns:a16="http://schemas.microsoft.com/office/drawing/2014/main" id="{AA8A853E-650E-83DA-7212-4D21CEC86BB0}"/>
            </a:ext>
          </a:extLst>
        </p:cNvPr>
        <p:cNvGrpSpPr/>
        <p:nvPr/>
      </p:nvGrpSpPr>
      <p:grpSpPr>
        <a:xfrm>
          <a:off x="0" y="0"/>
          <a:ext cx="0" cy="0"/>
          <a:chOff x="0" y="0"/>
          <a:chExt cx="0" cy="0"/>
        </a:xfrm>
      </p:grpSpPr>
      <p:sp>
        <p:nvSpPr>
          <p:cNvPr id="5734" name="Google Shape;5734;ga1242414e1_0_10:notes">
            <a:extLst>
              <a:ext uri="{FF2B5EF4-FFF2-40B4-BE49-F238E27FC236}">
                <a16:creationId xmlns:a16="http://schemas.microsoft.com/office/drawing/2014/main" id="{BA0D2DCD-E932-1A58-081F-732F6D06C7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5" name="Google Shape;5735;ga1242414e1_0_10:notes">
            <a:extLst>
              <a:ext uri="{FF2B5EF4-FFF2-40B4-BE49-F238E27FC236}">
                <a16:creationId xmlns:a16="http://schemas.microsoft.com/office/drawing/2014/main" id="{E94B9C7E-C4F3-DA1F-2E70-3896B611F4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7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3">
          <a:extLst>
            <a:ext uri="{FF2B5EF4-FFF2-40B4-BE49-F238E27FC236}">
              <a16:creationId xmlns:a16="http://schemas.microsoft.com/office/drawing/2014/main" id="{A68A7285-5C44-A93F-23D2-7FC9CE876301}"/>
            </a:ext>
          </a:extLst>
        </p:cNvPr>
        <p:cNvGrpSpPr/>
        <p:nvPr/>
      </p:nvGrpSpPr>
      <p:grpSpPr>
        <a:xfrm>
          <a:off x="0" y="0"/>
          <a:ext cx="0" cy="0"/>
          <a:chOff x="0" y="0"/>
          <a:chExt cx="0" cy="0"/>
        </a:xfrm>
      </p:grpSpPr>
      <p:sp>
        <p:nvSpPr>
          <p:cNvPr id="5734" name="Google Shape;5734;ga1242414e1_0_10:notes">
            <a:extLst>
              <a:ext uri="{FF2B5EF4-FFF2-40B4-BE49-F238E27FC236}">
                <a16:creationId xmlns:a16="http://schemas.microsoft.com/office/drawing/2014/main" id="{CE923FBC-41E4-C466-D2A0-30D099FCEE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5" name="Google Shape;5735;ga1242414e1_0_10:notes">
            <a:extLst>
              <a:ext uri="{FF2B5EF4-FFF2-40B4-BE49-F238E27FC236}">
                <a16:creationId xmlns:a16="http://schemas.microsoft.com/office/drawing/2014/main" id="{5580FC17-9E19-5713-D77A-B6BC94E162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342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0"/>
        <p:cNvGrpSpPr/>
        <p:nvPr/>
      </p:nvGrpSpPr>
      <p:grpSpPr>
        <a:xfrm>
          <a:off x="0" y="0"/>
          <a:ext cx="0" cy="0"/>
          <a:chOff x="0" y="0"/>
          <a:chExt cx="0" cy="0"/>
        </a:xfrm>
      </p:grpSpPr>
      <p:sp>
        <p:nvSpPr>
          <p:cNvPr id="6541" name="Google Shape;6541;ga1242414e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2" name="Google Shape;6542;ga1242414e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0">
          <a:extLst>
            <a:ext uri="{FF2B5EF4-FFF2-40B4-BE49-F238E27FC236}">
              <a16:creationId xmlns:a16="http://schemas.microsoft.com/office/drawing/2014/main" id="{514A6387-1B99-9A01-066B-4673CAFAD451}"/>
            </a:ext>
          </a:extLst>
        </p:cNvPr>
        <p:cNvGrpSpPr/>
        <p:nvPr/>
      </p:nvGrpSpPr>
      <p:grpSpPr>
        <a:xfrm>
          <a:off x="0" y="0"/>
          <a:ext cx="0" cy="0"/>
          <a:chOff x="0" y="0"/>
          <a:chExt cx="0" cy="0"/>
        </a:xfrm>
      </p:grpSpPr>
      <p:sp>
        <p:nvSpPr>
          <p:cNvPr id="6541" name="Google Shape;6541;ga1242414e1_0_91:notes">
            <a:extLst>
              <a:ext uri="{FF2B5EF4-FFF2-40B4-BE49-F238E27FC236}">
                <a16:creationId xmlns:a16="http://schemas.microsoft.com/office/drawing/2014/main" id="{6D97E7C6-235E-7E04-8246-ED88E22ACC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2" name="Google Shape;6542;ga1242414e1_0_91:notes">
            <a:extLst>
              <a:ext uri="{FF2B5EF4-FFF2-40B4-BE49-F238E27FC236}">
                <a16:creationId xmlns:a16="http://schemas.microsoft.com/office/drawing/2014/main" id="{9D57D45D-AF43-BDC1-497B-4DE80411B9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246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0">
          <a:extLst>
            <a:ext uri="{FF2B5EF4-FFF2-40B4-BE49-F238E27FC236}">
              <a16:creationId xmlns:a16="http://schemas.microsoft.com/office/drawing/2014/main" id="{9E0A09C4-7156-3F37-54CE-5A4020EEEEAA}"/>
            </a:ext>
          </a:extLst>
        </p:cNvPr>
        <p:cNvGrpSpPr/>
        <p:nvPr/>
      </p:nvGrpSpPr>
      <p:grpSpPr>
        <a:xfrm>
          <a:off x="0" y="0"/>
          <a:ext cx="0" cy="0"/>
          <a:chOff x="0" y="0"/>
          <a:chExt cx="0" cy="0"/>
        </a:xfrm>
      </p:grpSpPr>
      <p:sp>
        <p:nvSpPr>
          <p:cNvPr id="6541" name="Google Shape;6541;ga1242414e1_0_91:notes">
            <a:extLst>
              <a:ext uri="{FF2B5EF4-FFF2-40B4-BE49-F238E27FC236}">
                <a16:creationId xmlns:a16="http://schemas.microsoft.com/office/drawing/2014/main" id="{E0873930-AFE8-15AA-6379-F6AD8CFBF4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2" name="Google Shape;6542;ga1242414e1_0_91:notes">
            <a:extLst>
              <a:ext uri="{FF2B5EF4-FFF2-40B4-BE49-F238E27FC236}">
                <a16:creationId xmlns:a16="http://schemas.microsoft.com/office/drawing/2014/main" id="{25E1288E-C815-455F-7D3A-5390D6599B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1241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646783"/>
            <a:ext cx="6381000" cy="20292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SzPts val="48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2675958"/>
            <a:ext cx="4218000" cy="393900"/>
          </a:xfrm>
          <a:prstGeom prst="rect">
            <a:avLst/>
          </a:prstGeom>
          <a:solidFill>
            <a:srgbClr val="00BDA5">
              <a:alpha val="50309"/>
            </a:srgbClr>
          </a:solidFill>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4648699"/>
            <a:ext cx="9143981" cy="494801"/>
            <a:chOff x="0" y="4648699"/>
            <a:chExt cx="9143981" cy="494801"/>
          </a:xfrm>
        </p:grpSpPr>
        <p:sp>
          <p:nvSpPr>
            <p:cNvPr id="12" name="Google Shape;12;p2"/>
            <p:cNvSpPr/>
            <p:nvPr/>
          </p:nvSpPr>
          <p:spPr>
            <a:xfrm>
              <a:off x="0" y="4684002"/>
              <a:ext cx="9143981" cy="459498"/>
            </a:xfrm>
            <a:custGeom>
              <a:avLst/>
              <a:gdLst/>
              <a:ahLst/>
              <a:cxnLst/>
              <a:rect l="l" t="t" r="r" b="b"/>
              <a:pathLst>
                <a:path w="56641" h="4399" extrusionOk="0">
                  <a:moveTo>
                    <a:pt x="1" y="0"/>
                  </a:moveTo>
                  <a:lnTo>
                    <a:pt x="1" y="4399"/>
                  </a:lnTo>
                  <a:lnTo>
                    <a:pt x="56640" y="4399"/>
                  </a:lnTo>
                  <a:lnTo>
                    <a:pt x="56640"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648699"/>
              <a:ext cx="9143981" cy="35410"/>
            </a:xfrm>
            <a:custGeom>
              <a:avLst/>
              <a:gdLst/>
              <a:ahLst/>
              <a:cxnLst/>
              <a:rect l="l" t="t" r="r" b="b"/>
              <a:pathLst>
                <a:path w="56641" h="339" extrusionOk="0">
                  <a:moveTo>
                    <a:pt x="1" y="1"/>
                  </a:moveTo>
                  <a:lnTo>
                    <a:pt x="1" y="338"/>
                  </a:lnTo>
                  <a:lnTo>
                    <a:pt x="56640" y="338"/>
                  </a:lnTo>
                  <a:lnTo>
                    <a:pt x="566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20301" y="5071842"/>
              <a:ext cx="652280" cy="71658"/>
            </a:xfrm>
            <a:custGeom>
              <a:avLst/>
              <a:gdLst/>
              <a:ahLst/>
              <a:cxnLst/>
              <a:rect l="l" t="t" r="r" b="b"/>
              <a:pathLst>
                <a:path w="5664" h="686" extrusionOk="0">
                  <a:moveTo>
                    <a:pt x="153" y="1"/>
                  </a:moveTo>
                  <a:lnTo>
                    <a:pt x="0" y="686"/>
                  </a:lnTo>
                  <a:lnTo>
                    <a:pt x="5663" y="686"/>
                  </a:lnTo>
                  <a:lnTo>
                    <a:pt x="55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954619" y="4945347"/>
              <a:ext cx="583528" cy="58078"/>
            </a:xfrm>
            <a:custGeom>
              <a:avLst/>
              <a:gdLst/>
              <a:ahLst/>
              <a:cxnLst/>
              <a:rect l="l" t="t" r="r" b="b"/>
              <a:pathLst>
                <a:path w="5067" h="556" extrusionOk="0">
                  <a:moveTo>
                    <a:pt x="123" y="0"/>
                  </a:moveTo>
                  <a:lnTo>
                    <a:pt x="1" y="556"/>
                  </a:lnTo>
                  <a:lnTo>
                    <a:pt x="5066" y="556"/>
                  </a:lnTo>
                  <a:lnTo>
                    <a:pt x="4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982373" y="4842459"/>
              <a:ext cx="527444" cy="47319"/>
            </a:xfrm>
            <a:custGeom>
              <a:avLst/>
              <a:gdLst/>
              <a:ahLst/>
              <a:cxnLst/>
              <a:rect l="l" t="t" r="r" b="b"/>
              <a:pathLst>
                <a:path w="4580" h="453" extrusionOk="0">
                  <a:moveTo>
                    <a:pt x="105" y="0"/>
                  </a:moveTo>
                  <a:lnTo>
                    <a:pt x="1" y="453"/>
                  </a:lnTo>
                  <a:lnTo>
                    <a:pt x="4580" y="453"/>
                  </a:lnTo>
                  <a:lnTo>
                    <a:pt x="44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005405" y="4756387"/>
              <a:ext cx="481610" cy="40112"/>
            </a:xfrm>
            <a:custGeom>
              <a:avLst/>
              <a:gdLst/>
              <a:ahLst/>
              <a:cxnLst/>
              <a:rect l="l" t="t" r="r" b="b"/>
              <a:pathLst>
                <a:path w="4182" h="384" extrusionOk="0">
                  <a:moveTo>
                    <a:pt x="89" y="0"/>
                  </a:moveTo>
                  <a:lnTo>
                    <a:pt x="0" y="384"/>
                  </a:lnTo>
                  <a:lnTo>
                    <a:pt x="4181" y="384"/>
                  </a:lnTo>
                  <a:lnTo>
                    <a:pt x="40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24752" y="4684000"/>
              <a:ext cx="442685" cy="33635"/>
            </a:xfrm>
            <a:custGeom>
              <a:avLst/>
              <a:gdLst/>
              <a:ahLst/>
              <a:cxnLst/>
              <a:rect l="l" t="t" r="r" b="b"/>
              <a:pathLst>
                <a:path w="3844" h="322" extrusionOk="0">
                  <a:moveTo>
                    <a:pt x="73" y="0"/>
                  </a:moveTo>
                  <a:lnTo>
                    <a:pt x="1" y="322"/>
                  </a:lnTo>
                  <a:lnTo>
                    <a:pt x="3844" y="322"/>
                  </a:lnTo>
                  <a:lnTo>
                    <a:pt x="3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37553" y="4848410"/>
              <a:ext cx="9104869" cy="16152"/>
              <a:chOff x="37553" y="4958838"/>
              <a:chExt cx="9104869" cy="16152"/>
            </a:xfrm>
          </p:grpSpPr>
          <p:sp>
            <p:nvSpPr>
              <p:cNvPr id="20" name="Google Shape;20;p2"/>
              <p:cNvSpPr/>
              <p:nvPr/>
            </p:nvSpPr>
            <p:spPr>
              <a:xfrm>
                <a:off x="375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36464"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51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338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26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13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02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288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27508"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26419"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025092"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23907" y="4959056"/>
                <a:ext cx="53169" cy="15934"/>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222580"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3212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420164"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188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6174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7163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8150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9138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0125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296291"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420554"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519227"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618090" y="4959056"/>
                <a:ext cx="53312" cy="15934"/>
              </a:xfrm>
              <a:custGeom>
                <a:avLst/>
                <a:gdLst/>
                <a:ahLst/>
                <a:cxnLst/>
                <a:rect l="l" t="t" r="r" b="b"/>
                <a:pathLst>
                  <a:path w="1120" h="238" extrusionOk="0">
                    <a:moveTo>
                      <a:pt x="0" y="0"/>
                    </a:moveTo>
                    <a:lnTo>
                      <a:pt x="0"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2"/>
              <p:cNvGrpSpPr/>
              <p:nvPr/>
            </p:nvGrpSpPr>
            <p:grpSpPr>
              <a:xfrm>
                <a:off x="2720503" y="4958838"/>
                <a:ext cx="2028342" cy="15933"/>
                <a:chOff x="2720503" y="5012365"/>
                <a:chExt cx="2028342" cy="11329"/>
              </a:xfrm>
            </p:grpSpPr>
            <p:sp>
              <p:nvSpPr>
                <p:cNvPr id="46" name="Google Shape;46;p2"/>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2"/>
              <p:cNvGrpSpPr/>
              <p:nvPr/>
            </p:nvGrpSpPr>
            <p:grpSpPr>
              <a:xfrm>
                <a:off x="4815202" y="4958838"/>
                <a:ext cx="2028342" cy="15933"/>
                <a:chOff x="2720503" y="5012365"/>
                <a:chExt cx="2028342" cy="11329"/>
              </a:xfrm>
            </p:grpSpPr>
            <p:sp>
              <p:nvSpPr>
                <p:cNvPr id="68" name="Google Shape;68;p2"/>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2"/>
              <p:cNvGrpSpPr/>
              <p:nvPr/>
            </p:nvGrpSpPr>
            <p:grpSpPr>
              <a:xfrm>
                <a:off x="6902726" y="4958838"/>
                <a:ext cx="2028342" cy="15933"/>
                <a:chOff x="2720503" y="5012365"/>
                <a:chExt cx="2028342" cy="11329"/>
              </a:xfrm>
            </p:grpSpPr>
            <p:sp>
              <p:nvSpPr>
                <p:cNvPr id="90" name="Google Shape;90;p2"/>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
              <p:cNvSpPr/>
              <p:nvPr/>
            </p:nvSpPr>
            <p:spPr>
              <a:xfrm>
                <a:off x="8990247"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9089158"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dk2"/>
        </a:solidFill>
        <a:effectLst/>
      </p:bgPr>
    </p:bg>
    <p:spTree>
      <p:nvGrpSpPr>
        <p:cNvPr id="1" name="Shape 3663"/>
        <p:cNvGrpSpPr/>
        <p:nvPr/>
      </p:nvGrpSpPr>
      <p:grpSpPr>
        <a:xfrm>
          <a:off x="0" y="0"/>
          <a:ext cx="0" cy="0"/>
          <a:chOff x="0" y="0"/>
          <a:chExt cx="0" cy="0"/>
        </a:xfrm>
      </p:grpSpPr>
      <p:grpSp>
        <p:nvGrpSpPr>
          <p:cNvPr id="3664" name="Google Shape;3664;p33"/>
          <p:cNvGrpSpPr/>
          <p:nvPr/>
        </p:nvGrpSpPr>
        <p:grpSpPr>
          <a:xfrm>
            <a:off x="0" y="4648699"/>
            <a:ext cx="9143981" cy="494800"/>
            <a:chOff x="0" y="4648699"/>
            <a:chExt cx="9143981" cy="494800"/>
          </a:xfrm>
        </p:grpSpPr>
        <p:sp>
          <p:nvSpPr>
            <p:cNvPr id="3665" name="Google Shape;3665;p33"/>
            <p:cNvSpPr/>
            <p:nvPr/>
          </p:nvSpPr>
          <p:spPr>
            <a:xfrm>
              <a:off x="0" y="4684002"/>
              <a:ext cx="9143981" cy="459498"/>
            </a:xfrm>
            <a:custGeom>
              <a:avLst/>
              <a:gdLst/>
              <a:ahLst/>
              <a:cxnLst/>
              <a:rect l="l" t="t" r="r" b="b"/>
              <a:pathLst>
                <a:path w="56641" h="4399" extrusionOk="0">
                  <a:moveTo>
                    <a:pt x="1" y="0"/>
                  </a:moveTo>
                  <a:lnTo>
                    <a:pt x="1" y="4399"/>
                  </a:lnTo>
                  <a:lnTo>
                    <a:pt x="56640" y="4399"/>
                  </a:lnTo>
                  <a:lnTo>
                    <a:pt x="56640"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3"/>
            <p:cNvSpPr/>
            <p:nvPr/>
          </p:nvSpPr>
          <p:spPr>
            <a:xfrm>
              <a:off x="0" y="4648699"/>
              <a:ext cx="9143981" cy="35410"/>
            </a:xfrm>
            <a:custGeom>
              <a:avLst/>
              <a:gdLst/>
              <a:ahLst/>
              <a:cxnLst/>
              <a:rect l="l" t="t" r="r" b="b"/>
              <a:pathLst>
                <a:path w="56641" h="339" extrusionOk="0">
                  <a:moveTo>
                    <a:pt x="1" y="1"/>
                  </a:moveTo>
                  <a:lnTo>
                    <a:pt x="1" y="338"/>
                  </a:lnTo>
                  <a:lnTo>
                    <a:pt x="56640" y="338"/>
                  </a:lnTo>
                  <a:lnTo>
                    <a:pt x="566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7" name="Google Shape;3667;p33"/>
            <p:cNvGrpSpPr/>
            <p:nvPr/>
          </p:nvGrpSpPr>
          <p:grpSpPr>
            <a:xfrm>
              <a:off x="37553" y="4771963"/>
              <a:ext cx="9104869" cy="16152"/>
              <a:chOff x="37553" y="4958838"/>
              <a:chExt cx="9104869" cy="16152"/>
            </a:xfrm>
          </p:grpSpPr>
          <p:sp>
            <p:nvSpPr>
              <p:cNvPr id="3668" name="Google Shape;3668;p33"/>
              <p:cNvSpPr/>
              <p:nvPr/>
            </p:nvSpPr>
            <p:spPr>
              <a:xfrm>
                <a:off x="375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3"/>
              <p:cNvSpPr/>
              <p:nvPr/>
            </p:nvSpPr>
            <p:spPr>
              <a:xfrm>
                <a:off x="136464"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3"/>
              <p:cNvSpPr/>
              <p:nvPr/>
            </p:nvSpPr>
            <p:spPr>
              <a:xfrm>
                <a:off x="2351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3"/>
              <p:cNvSpPr/>
              <p:nvPr/>
            </p:nvSpPr>
            <p:spPr>
              <a:xfrm>
                <a:off x="3338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3"/>
              <p:cNvSpPr/>
              <p:nvPr/>
            </p:nvSpPr>
            <p:spPr>
              <a:xfrm>
                <a:off x="4326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3"/>
              <p:cNvSpPr/>
              <p:nvPr/>
            </p:nvSpPr>
            <p:spPr>
              <a:xfrm>
                <a:off x="5313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33"/>
              <p:cNvSpPr/>
              <p:nvPr/>
            </p:nvSpPr>
            <p:spPr>
              <a:xfrm>
                <a:off x="6302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33"/>
              <p:cNvSpPr/>
              <p:nvPr/>
            </p:nvSpPr>
            <p:spPr>
              <a:xfrm>
                <a:off x="7288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3"/>
              <p:cNvSpPr/>
              <p:nvPr/>
            </p:nvSpPr>
            <p:spPr>
              <a:xfrm>
                <a:off x="827508"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3"/>
              <p:cNvSpPr/>
              <p:nvPr/>
            </p:nvSpPr>
            <p:spPr>
              <a:xfrm>
                <a:off x="926419"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3"/>
              <p:cNvSpPr/>
              <p:nvPr/>
            </p:nvSpPr>
            <p:spPr>
              <a:xfrm>
                <a:off x="1025092"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3"/>
              <p:cNvSpPr/>
              <p:nvPr/>
            </p:nvSpPr>
            <p:spPr>
              <a:xfrm>
                <a:off x="1123907" y="4959056"/>
                <a:ext cx="53169" cy="15934"/>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3"/>
              <p:cNvSpPr/>
              <p:nvPr/>
            </p:nvSpPr>
            <p:spPr>
              <a:xfrm>
                <a:off x="1222580"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3"/>
              <p:cNvSpPr/>
              <p:nvPr/>
            </p:nvSpPr>
            <p:spPr>
              <a:xfrm>
                <a:off x="13212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3"/>
              <p:cNvSpPr/>
              <p:nvPr/>
            </p:nvSpPr>
            <p:spPr>
              <a:xfrm>
                <a:off x="1420164"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3"/>
              <p:cNvSpPr/>
              <p:nvPr/>
            </p:nvSpPr>
            <p:spPr>
              <a:xfrm>
                <a:off x="15188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3"/>
              <p:cNvSpPr/>
              <p:nvPr/>
            </p:nvSpPr>
            <p:spPr>
              <a:xfrm>
                <a:off x="16174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3"/>
              <p:cNvSpPr/>
              <p:nvPr/>
            </p:nvSpPr>
            <p:spPr>
              <a:xfrm>
                <a:off x="17163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3"/>
              <p:cNvSpPr/>
              <p:nvPr/>
            </p:nvSpPr>
            <p:spPr>
              <a:xfrm>
                <a:off x="18150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3"/>
              <p:cNvSpPr/>
              <p:nvPr/>
            </p:nvSpPr>
            <p:spPr>
              <a:xfrm>
                <a:off x="19138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3"/>
              <p:cNvSpPr/>
              <p:nvPr/>
            </p:nvSpPr>
            <p:spPr>
              <a:xfrm>
                <a:off x="20125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3"/>
              <p:cNvSpPr/>
              <p:nvPr/>
            </p:nvSpPr>
            <p:spPr>
              <a:xfrm>
                <a:off x="2420554"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3"/>
              <p:cNvSpPr/>
              <p:nvPr/>
            </p:nvSpPr>
            <p:spPr>
              <a:xfrm>
                <a:off x="2519227"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3"/>
              <p:cNvSpPr/>
              <p:nvPr/>
            </p:nvSpPr>
            <p:spPr>
              <a:xfrm>
                <a:off x="2618090" y="4959056"/>
                <a:ext cx="53312" cy="15934"/>
              </a:xfrm>
              <a:custGeom>
                <a:avLst/>
                <a:gdLst/>
                <a:ahLst/>
                <a:cxnLst/>
                <a:rect l="l" t="t" r="r" b="b"/>
                <a:pathLst>
                  <a:path w="1120" h="238" extrusionOk="0">
                    <a:moveTo>
                      <a:pt x="0" y="0"/>
                    </a:moveTo>
                    <a:lnTo>
                      <a:pt x="0"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2" name="Google Shape;3692;p33"/>
              <p:cNvGrpSpPr/>
              <p:nvPr/>
            </p:nvGrpSpPr>
            <p:grpSpPr>
              <a:xfrm>
                <a:off x="2720503" y="4958838"/>
                <a:ext cx="2028342" cy="15933"/>
                <a:chOff x="2720503" y="5012365"/>
                <a:chExt cx="2028342" cy="11329"/>
              </a:xfrm>
            </p:grpSpPr>
            <p:sp>
              <p:nvSpPr>
                <p:cNvPr id="3693" name="Google Shape;3693;p33"/>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3"/>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3"/>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3"/>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3"/>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3"/>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3"/>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3"/>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3"/>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3"/>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3"/>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3"/>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3"/>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3"/>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3"/>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3"/>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3"/>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33"/>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33"/>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3"/>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3"/>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4" name="Google Shape;3714;p33"/>
              <p:cNvGrpSpPr/>
              <p:nvPr/>
            </p:nvGrpSpPr>
            <p:grpSpPr>
              <a:xfrm>
                <a:off x="4815202" y="4958838"/>
                <a:ext cx="2028342" cy="15933"/>
                <a:chOff x="2720503" y="5012365"/>
                <a:chExt cx="2028342" cy="11329"/>
              </a:xfrm>
            </p:grpSpPr>
            <p:sp>
              <p:nvSpPr>
                <p:cNvPr id="3715" name="Google Shape;3715;p33"/>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3"/>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3"/>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3"/>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3"/>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3"/>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3"/>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3"/>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3"/>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3"/>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3"/>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3"/>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3"/>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3"/>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3"/>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3"/>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3"/>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3"/>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3"/>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3"/>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3"/>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6" name="Google Shape;3736;p33"/>
              <p:cNvGrpSpPr/>
              <p:nvPr/>
            </p:nvGrpSpPr>
            <p:grpSpPr>
              <a:xfrm>
                <a:off x="6902726" y="4958838"/>
                <a:ext cx="2028342" cy="15933"/>
                <a:chOff x="2720503" y="5012365"/>
                <a:chExt cx="2028342" cy="11329"/>
              </a:xfrm>
            </p:grpSpPr>
            <p:sp>
              <p:nvSpPr>
                <p:cNvPr id="3737" name="Google Shape;3737;p33"/>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3"/>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3"/>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3"/>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3"/>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3"/>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3"/>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3"/>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3"/>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33"/>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3"/>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3"/>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3"/>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33"/>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33"/>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33"/>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33"/>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3"/>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3"/>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3"/>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3"/>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8" name="Google Shape;3758;p33"/>
              <p:cNvSpPr/>
              <p:nvPr/>
            </p:nvSpPr>
            <p:spPr>
              <a:xfrm>
                <a:off x="8990247"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33"/>
              <p:cNvSpPr/>
              <p:nvPr/>
            </p:nvSpPr>
            <p:spPr>
              <a:xfrm>
                <a:off x="9089158"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0" name="Google Shape;3760;p33"/>
            <p:cNvSpPr/>
            <p:nvPr/>
          </p:nvSpPr>
          <p:spPr>
            <a:xfrm>
              <a:off x="2327029" y="4772181"/>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3"/>
            <p:cNvSpPr/>
            <p:nvPr/>
          </p:nvSpPr>
          <p:spPr>
            <a:xfrm>
              <a:off x="2230779" y="4772181"/>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33"/>
            <p:cNvSpPr/>
            <p:nvPr/>
          </p:nvSpPr>
          <p:spPr>
            <a:xfrm>
              <a:off x="2123504" y="4772181"/>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3" name="Google Shape;3763;p33"/>
          <p:cNvGrpSpPr/>
          <p:nvPr/>
        </p:nvGrpSpPr>
        <p:grpSpPr>
          <a:xfrm rot="5400000">
            <a:off x="9174767" y="-391698"/>
            <a:ext cx="2732283" cy="5143396"/>
            <a:chOff x="-174972" y="-2735103"/>
            <a:chExt cx="2326733" cy="4379968"/>
          </a:xfrm>
        </p:grpSpPr>
        <p:sp>
          <p:nvSpPr>
            <p:cNvPr id="3764" name="Google Shape;3764;p33"/>
            <p:cNvSpPr/>
            <p:nvPr/>
          </p:nvSpPr>
          <p:spPr>
            <a:xfrm rot="10800000">
              <a:off x="-174972" y="-2735103"/>
              <a:ext cx="2326733" cy="4379968"/>
            </a:xfrm>
            <a:custGeom>
              <a:avLst/>
              <a:gdLst/>
              <a:ahLst/>
              <a:cxnLst/>
              <a:rect l="l" t="t" r="r" b="b"/>
              <a:pathLst>
                <a:path w="16887" h="31789" extrusionOk="0">
                  <a:moveTo>
                    <a:pt x="3773" y="0"/>
                  </a:moveTo>
                  <a:cubicBezTo>
                    <a:pt x="1687" y="0"/>
                    <a:pt x="1" y="1687"/>
                    <a:pt x="1" y="3759"/>
                  </a:cubicBezTo>
                  <a:lnTo>
                    <a:pt x="1" y="15729"/>
                  </a:lnTo>
                  <a:lnTo>
                    <a:pt x="14" y="15729"/>
                  </a:lnTo>
                  <a:lnTo>
                    <a:pt x="14" y="31788"/>
                  </a:lnTo>
                  <a:lnTo>
                    <a:pt x="2874" y="31788"/>
                  </a:lnTo>
                  <a:lnTo>
                    <a:pt x="2874" y="13157"/>
                  </a:lnTo>
                  <a:lnTo>
                    <a:pt x="2861" y="13157"/>
                  </a:lnTo>
                  <a:lnTo>
                    <a:pt x="2861" y="3759"/>
                  </a:lnTo>
                  <a:cubicBezTo>
                    <a:pt x="2861" y="3269"/>
                    <a:pt x="3269" y="2860"/>
                    <a:pt x="3773" y="2860"/>
                  </a:cubicBezTo>
                  <a:cubicBezTo>
                    <a:pt x="4276" y="2860"/>
                    <a:pt x="4684" y="3269"/>
                    <a:pt x="4684" y="3759"/>
                  </a:cubicBezTo>
                  <a:lnTo>
                    <a:pt x="4671" y="12748"/>
                  </a:lnTo>
                  <a:cubicBezTo>
                    <a:pt x="4671" y="14817"/>
                    <a:pt x="6374" y="16507"/>
                    <a:pt x="8443" y="16507"/>
                  </a:cubicBezTo>
                  <a:cubicBezTo>
                    <a:pt x="10525" y="16507"/>
                    <a:pt x="12215" y="14817"/>
                    <a:pt x="12215" y="12748"/>
                  </a:cubicBezTo>
                  <a:lnTo>
                    <a:pt x="12215" y="3759"/>
                  </a:lnTo>
                  <a:cubicBezTo>
                    <a:pt x="12215" y="3269"/>
                    <a:pt x="12624" y="2860"/>
                    <a:pt x="13114" y="2860"/>
                  </a:cubicBezTo>
                  <a:cubicBezTo>
                    <a:pt x="13618" y="2860"/>
                    <a:pt x="14026" y="3269"/>
                    <a:pt x="14026" y="3759"/>
                  </a:cubicBezTo>
                  <a:lnTo>
                    <a:pt x="14026" y="13157"/>
                  </a:lnTo>
                  <a:lnTo>
                    <a:pt x="14026" y="31788"/>
                  </a:lnTo>
                  <a:lnTo>
                    <a:pt x="16886" y="31788"/>
                  </a:lnTo>
                  <a:lnTo>
                    <a:pt x="16886" y="15729"/>
                  </a:lnTo>
                  <a:lnTo>
                    <a:pt x="16886" y="3759"/>
                  </a:lnTo>
                  <a:cubicBezTo>
                    <a:pt x="16886" y="1687"/>
                    <a:pt x="15200" y="0"/>
                    <a:pt x="13114" y="0"/>
                  </a:cubicBezTo>
                  <a:cubicBezTo>
                    <a:pt x="11045" y="0"/>
                    <a:pt x="9355" y="1687"/>
                    <a:pt x="9355" y="3759"/>
                  </a:cubicBezTo>
                  <a:lnTo>
                    <a:pt x="9355" y="12748"/>
                  </a:lnTo>
                  <a:cubicBezTo>
                    <a:pt x="9355" y="13209"/>
                    <a:pt x="9002" y="13591"/>
                    <a:pt x="8564" y="13647"/>
                  </a:cubicBezTo>
                  <a:lnTo>
                    <a:pt x="8336" y="13647"/>
                  </a:lnTo>
                  <a:cubicBezTo>
                    <a:pt x="7884" y="13591"/>
                    <a:pt x="7531" y="13209"/>
                    <a:pt x="7531" y="12748"/>
                  </a:cubicBezTo>
                  <a:lnTo>
                    <a:pt x="7531" y="3759"/>
                  </a:lnTo>
                  <a:cubicBezTo>
                    <a:pt x="7531" y="1687"/>
                    <a:pt x="5842" y="0"/>
                    <a:pt x="3773" y="0"/>
                  </a:cubicBezTo>
                  <a:close/>
                </a:path>
              </a:pathLst>
            </a:custGeom>
            <a:solidFill>
              <a:srgbClr val="5867C9">
                <a:alpha val="68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3765" name="Google Shape;3765;p33"/>
            <p:cNvGrpSpPr/>
            <p:nvPr/>
          </p:nvGrpSpPr>
          <p:grpSpPr>
            <a:xfrm rot="10800000">
              <a:off x="-35131" y="-2502255"/>
              <a:ext cx="1947970" cy="3957944"/>
              <a:chOff x="5659156" y="1062406"/>
              <a:chExt cx="1720973" cy="3496726"/>
            </a:xfrm>
          </p:grpSpPr>
          <p:sp>
            <p:nvSpPr>
              <p:cNvPr id="3766" name="Google Shape;3766;p33"/>
              <p:cNvSpPr/>
              <p:nvPr/>
            </p:nvSpPr>
            <p:spPr>
              <a:xfrm>
                <a:off x="5661103" y="2645951"/>
                <a:ext cx="13268" cy="53073"/>
              </a:xfrm>
              <a:custGeom>
                <a:avLst/>
                <a:gdLst/>
                <a:ahLst/>
                <a:cxnLst/>
                <a:rect l="l" t="t" r="r" b="b"/>
                <a:pathLst>
                  <a:path w="109" h="436" extrusionOk="0">
                    <a:moveTo>
                      <a:pt x="1" y="0"/>
                    </a:moveTo>
                    <a:lnTo>
                      <a:pt x="1" y="435"/>
                    </a:lnTo>
                    <a:lnTo>
                      <a:pt x="109" y="435"/>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33"/>
              <p:cNvSpPr/>
              <p:nvPr/>
            </p:nvSpPr>
            <p:spPr>
              <a:xfrm>
                <a:off x="7366861" y="3756465"/>
                <a:ext cx="13268" cy="53438"/>
              </a:xfrm>
              <a:custGeom>
                <a:avLst/>
                <a:gdLst/>
                <a:ahLst/>
                <a:cxnLst/>
                <a:rect l="l" t="t" r="r" b="b"/>
                <a:pathLst>
                  <a:path w="109" h="439" extrusionOk="0">
                    <a:moveTo>
                      <a:pt x="0" y="0"/>
                    </a:moveTo>
                    <a:lnTo>
                      <a:pt x="0" y="438"/>
                    </a:lnTo>
                    <a:lnTo>
                      <a:pt x="108" y="43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3"/>
              <p:cNvSpPr/>
              <p:nvPr/>
            </p:nvSpPr>
            <p:spPr>
              <a:xfrm>
                <a:off x="7366861" y="3862732"/>
                <a:ext cx="13268" cy="54534"/>
              </a:xfrm>
              <a:custGeom>
                <a:avLst/>
                <a:gdLst/>
                <a:ahLst/>
                <a:cxnLst/>
                <a:rect l="l" t="t" r="r" b="b"/>
                <a:pathLst>
                  <a:path w="109" h="448" extrusionOk="0">
                    <a:moveTo>
                      <a:pt x="0" y="0"/>
                    </a:moveTo>
                    <a:lnTo>
                      <a:pt x="0" y="448"/>
                    </a:lnTo>
                    <a:lnTo>
                      <a:pt x="108" y="44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3"/>
              <p:cNvSpPr/>
              <p:nvPr/>
            </p:nvSpPr>
            <p:spPr>
              <a:xfrm>
                <a:off x="7366861" y="3648615"/>
                <a:ext cx="13268" cy="53438"/>
              </a:xfrm>
              <a:custGeom>
                <a:avLst/>
                <a:gdLst/>
                <a:ahLst/>
                <a:cxnLst/>
                <a:rect l="l" t="t" r="r" b="b"/>
                <a:pathLst>
                  <a:path w="109" h="439" extrusionOk="0">
                    <a:moveTo>
                      <a:pt x="0" y="0"/>
                    </a:moveTo>
                    <a:lnTo>
                      <a:pt x="0" y="438"/>
                    </a:lnTo>
                    <a:lnTo>
                      <a:pt x="108" y="43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3"/>
              <p:cNvSpPr/>
              <p:nvPr/>
            </p:nvSpPr>
            <p:spPr>
              <a:xfrm>
                <a:off x="7366861" y="4506059"/>
                <a:ext cx="13268" cy="53073"/>
              </a:xfrm>
              <a:custGeom>
                <a:avLst/>
                <a:gdLst/>
                <a:ahLst/>
                <a:cxnLst/>
                <a:rect l="l" t="t" r="r" b="b"/>
                <a:pathLst>
                  <a:path w="109" h="436" extrusionOk="0">
                    <a:moveTo>
                      <a:pt x="0" y="0"/>
                    </a:moveTo>
                    <a:lnTo>
                      <a:pt x="0" y="435"/>
                    </a:lnTo>
                    <a:lnTo>
                      <a:pt x="108" y="435"/>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3"/>
              <p:cNvSpPr/>
              <p:nvPr/>
            </p:nvSpPr>
            <p:spPr>
              <a:xfrm>
                <a:off x="7366861" y="3970461"/>
                <a:ext cx="13268" cy="53073"/>
              </a:xfrm>
              <a:custGeom>
                <a:avLst/>
                <a:gdLst/>
                <a:ahLst/>
                <a:cxnLst/>
                <a:rect l="l" t="t" r="r" b="b"/>
                <a:pathLst>
                  <a:path w="109" h="436" extrusionOk="0">
                    <a:moveTo>
                      <a:pt x="0" y="1"/>
                    </a:moveTo>
                    <a:lnTo>
                      <a:pt x="0" y="436"/>
                    </a:lnTo>
                    <a:lnTo>
                      <a:pt x="108" y="436"/>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33"/>
              <p:cNvSpPr/>
              <p:nvPr/>
            </p:nvSpPr>
            <p:spPr>
              <a:xfrm>
                <a:off x="7366861" y="4078311"/>
                <a:ext cx="13268" cy="53073"/>
              </a:xfrm>
              <a:custGeom>
                <a:avLst/>
                <a:gdLst/>
                <a:ahLst/>
                <a:cxnLst/>
                <a:rect l="l" t="t" r="r" b="b"/>
                <a:pathLst>
                  <a:path w="109" h="436" extrusionOk="0">
                    <a:moveTo>
                      <a:pt x="0" y="1"/>
                    </a:moveTo>
                    <a:lnTo>
                      <a:pt x="0" y="435"/>
                    </a:lnTo>
                    <a:lnTo>
                      <a:pt x="108" y="435"/>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33"/>
              <p:cNvSpPr/>
              <p:nvPr/>
            </p:nvSpPr>
            <p:spPr>
              <a:xfrm>
                <a:off x="7366861" y="4184213"/>
                <a:ext cx="13268" cy="53438"/>
              </a:xfrm>
              <a:custGeom>
                <a:avLst/>
                <a:gdLst/>
                <a:ahLst/>
                <a:cxnLst/>
                <a:rect l="l" t="t" r="r" b="b"/>
                <a:pathLst>
                  <a:path w="109" h="439" extrusionOk="0">
                    <a:moveTo>
                      <a:pt x="0" y="0"/>
                    </a:moveTo>
                    <a:lnTo>
                      <a:pt x="0" y="438"/>
                    </a:lnTo>
                    <a:lnTo>
                      <a:pt x="108" y="43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33"/>
              <p:cNvSpPr/>
              <p:nvPr/>
            </p:nvSpPr>
            <p:spPr>
              <a:xfrm>
                <a:off x="7366861" y="4398209"/>
                <a:ext cx="13268" cy="54656"/>
              </a:xfrm>
              <a:custGeom>
                <a:avLst/>
                <a:gdLst/>
                <a:ahLst/>
                <a:cxnLst/>
                <a:rect l="l" t="t" r="r" b="b"/>
                <a:pathLst>
                  <a:path w="109" h="449" extrusionOk="0">
                    <a:moveTo>
                      <a:pt x="0" y="1"/>
                    </a:moveTo>
                    <a:lnTo>
                      <a:pt x="0" y="448"/>
                    </a:lnTo>
                    <a:lnTo>
                      <a:pt x="108" y="448"/>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33"/>
              <p:cNvSpPr/>
              <p:nvPr/>
            </p:nvSpPr>
            <p:spPr>
              <a:xfrm>
                <a:off x="7366861" y="4291941"/>
                <a:ext cx="13268" cy="53073"/>
              </a:xfrm>
              <a:custGeom>
                <a:avLst/>
                <a:gdLst/>
                <a:ahLst/>
                <a:cxnLst/>
                <a:rect l="l" t="t" r="r" b="b"/>
                <a:pathLst>
                  <a:path w="109" h="436" extrusionOk="0">
                    <a:moveTo>
                      <a:pt x="0" y="1"/>
                    </a:moveTo>
                    <a:lnTo>
                      <a:pt x="0" y="436"/>
                    </a:lnTo>
                    <a:lnTo>
                      <a:pt x="108" y="436"/>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33"/>
              <p:cNvSpPr/>
              <p:nvPr/>
            </p:nvSpPr>
            <p:spPr>
              <a:xfrm>
                <a:off x="7366861" y="2896221"/>
                <a:ext cx="13268" cy="54656"/>
              </a:xfrm>
              <a:custGeom>
                <a:avLst/>
                <a:gdLst/>
                <a:ahLst/>
                <a:cxnLst/>
                <a:rect l="l" t="t" r="r" b="b"/>
                <a:pathLst>
                  <a:path w="109" h="449" extrusionOk="0">
                    <a:moveTo>
                      <a:pt x="0" y="0"/>
                    </a:moveTo>
                    <a:lnTo>
                      <a:pt x="0" y="448"/>
                    </a:lnTo>
                    <a:lnTo>
                      <a:pt x="108" y="44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33"/>
              <p:cNvSpPr/>
              <p:nvPr/>
            </p:nvSpPr>
            <p:spPr>
              <a:xfrm>
                <a:off x="7366861" y="3004071"/>
                <a:ext cx="13268" cy="52951"/>
              </a:xfrm>
              <a:custGeom>
                <a:avLst/>
                <a:gdLst/>
                <a:ahLst/>
                <a:cxnLst/>
                <a:rect l="l" t="t" r="r" b="b"/>
                <a:pathLst>
                  <a:path w="109" h="435" extrusionOk="0">
                    <a:moveTo>
                      <a:pt x="0" y="0"/>
                    </a:moveTo>
                    <a:lnTo>
                      <a:pt x="0" y="435"/>
                    </a:lnTo>
                    <a:lnTo>
                      <a:pt x="108" y="435"/>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33"/>
              <p:cNvSpPr/>
              <p:nvPr/>
            </p:nvSpPr>
            <p:spPr>
              <a:xfrm>
                <a:off x="7366861" y="2789954"/>
                <a:ext cx="13268" cy="53073"/>
              </a:xfrm>
              <a:custGeom>
                <a:avLst/>
                <a:gdLst/>
                <a:ahLst/>
                <a:cxnLst/>
                <a:rect l="l" t="t" r="r" b="b"/>
                <a:pathLst>
                  <a:path w="109" h="436" extrusionOk="0">
                    <a:moveTo>
                      <a:pt x="0" y="1"/>
                    </a:moveTo>
                    <a:lnTo>
                      <a:pt x="0" y="435"/>
                    </a:lnTo>
                    <a:lnTo>
                      <a:pt x="108" y="435"/>
                    </a:lnTo>
                    <a:lnTo>
                      <a:pt x="108" y="164"/>
                    </a:lnTo>
                    <a:lnTo>
                      <a:pt x="108" y="14"/>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33"/>
              <p:cNvSpPr/>
              <p:nvPr/>
            </p:nvSpPr>
            <p:spPr>
              <a:xfrm>
                <a:off x="7366861" y="3111434"/>
                <a:ext cx="13268" cy="53438"/>
              </a:xfrm>
              <a:custGeom>
                <a:avLst/>
                <a:gdLst/>
                <a:ahLst/>
                <a:cxnLst/>
                <a:rect l="l" t="t" r="r" b="b"/>
                <a:pathLst>
                  <a:path w="109" h="439" extrusionOk="0">
                    <a:moveTo>
                      <a:pt x="0" y="1"/>
                    </a:moveTo>
                    <a:lnTo>
                      <a:pt x="0" y="439"/>
                    </a:lnTo>
                    <a:lnTo>
                      <a:pt x="108" y="439"/>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33"/>
              <p:cNvSpPr/>
              <p:nvPr/>
            </p:nvSpPr>
            <p:spPr>
              <a:xfrm>
                <a:off x="7366861" y="3217702"/>
                <a:ext cx="13268" cy="55021"/>
              </a:xfrm>
              <a:custGeom>
                <a:avLst/>
                <a:gdLst/>
                <a:ahLst/>
                <a:cxnLst/>
                <a:rect l="l" t="t" r="r" b="b"/>
                <a:pathLst>
                  <a:path w="109" h="452" extrusionOk="0">
                    <a:moveTo>
                      <a:pt x="0" y="1"/>
                    </a:moveTo>
                    <a:lnTo>
                      <a:pt x="0" y="452"/>
                    </a:lnTo>
                    <a:lnTo>
                      <a:pt x="108" y="452"/>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33"/>
              <p:cNvSpPr/>
              <p:nvPr/>
            </p:nvSpPr>
            <p:spPr>
              <a:xfrm>
                <a:off x="7366861" y="3325552"/>
                <a:ext cx="13268" cy="53073"/>
              </a:xfrm>
              <a:custGeom>
                <a:avLst/>
                <a:gdLst/>
                <a:ahLst/>
                <a:cxnLst/>
                <a:rect l="l" t="t" r="r" b="b"/>
                <a:pathLst>
                  <a:path w="109" h="436" extrusionOk="0">
                    <a:moveTo>
                      <a:pt x="0" y="0"/>
                    </a:moveTo>
                    <a:lnTo>
                      <a:pt x="0" y="435"/>
                    </a:lnTo>
                    <a:lnTo>
                      <a:pt x="108" y="435"/>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33"/>
              <p:cNvSpPr/>
              <p:nvPr/>
            </p:nvSpPr>
            <p:spPr>
              <a:xfrm>
                <a:off x="7366861" y="3539182"/>
                <a:ext cx="13268" cy="56603"/>
              </a:xfrm>
              <a:custGeom>
                <a:avLst/>
                <a:gdLst/>
                <a:ahLst/>
                <a:cxnLst/>
                <a:rect l="l" t="t" r="r" b="b"/>
                <a:pathLst>
                  <a:path w="109" h="465" extrusionOk="0">
                    <a:moveTo>
                      <a:pt x="0" y="1"/>
                    </a:moveTo>
                    <a:lnTo>
                      <a:pt x="0" y="30"/>
                    </a:lnTo>
                    <a:lnTo>
                      <a:pt x="0" y="439"/>
                    </a:lnTo>
                    <a:lnTo>
                      <a:pt x="0" y="465"/>
                    </a:lnTo>
                    <a:lnTo>
                      <a:pt x="108" y="465"/>
                    </a:lnTo>
                    <a:lnTo>
                      <a:pt x="108" y="439"/>
                    </a:lnTo>
                    <a:lnTo>
                      <a:pt x="108" y="30"/>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33"/>
              <p:cNvSpPr/>
              <p:nvPr/>
            </p:nvSpPr>
            <p:spPr>
              <a:xfrm>
                <a:off x="7366861" y="3431819"/>
                <a:ext cx="13268" cy="54534"/>
              </a:xfrm>
              <a:custGeom>
                <a:avLst/>
                <a:gdLst/>
                <a:ahLst/>
                <a:cxnLst/>
                <a:rect l="l" t="t" r="r" b="b"/>
                <a:pathLst>
                  <a:path w="109" h="448" extrusionOk="0">
                    <a:moveTo>
                      <a:pt x="0" y="0"/>
                    </a:moveTo>
                    <a:lnTo>
                      <a:pt x="0" y="448"/>
                    </a:lnTo>
                    <a:lnTo>
                      <a:pt x="108" y="44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33"/>
              <p:cNvSpPr/>
              <p:nvPr/>
            </p:nvSpPr>
            <p:spPr>
              <a:xfrm>
                <a:off x="5833347" y="1069101"/>
                <a:ext cx="54656" cy="29945"/>
              </a:xfrm>
              <a:custGeom>
                <a:avLst/>
                <a:gdLst/>
                <a:ahLst/>
                <a:cxnLst/>
                <a:rect l="l" t="t" r="r" b="b"/>
                <a:pathLst>
                  <a:path w="449" h="246" extrusionOk="0">
                    <a:moveTo>
                      <a:pt x="423" y="1"/>
                    </a:moveTo>
                    <a:cubicBezTo>
                      <a:pt x="285" y="43"/>
                      <a:pt x="138" y="83"/>
                      <a:pt x="1" y="151"/>
                    </a:cubicBezTo>
                    <a:lnTo>
                      <a:pt x="40" y="246"/>
                    </a:lnTo>
                    <a:cubicBezTo>
                      <a:pt x="178" y="190"/>
                      <a:pt x="315" y="138"/>
                      <a:pt x="449" y="109"/>
                    </a:cubicBezTo>
                    <a:lnTo>
                      <a:pt x="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33"/>
              <p:cNvSpPr/>
              <p:nvPr/>
            </p:nvSpPr>
            <p:spPr>
              <a:xfrm>
                <a:off x="5659156" y="1720827"/>
                <a:ext cx="13633" cy="53073"/>
              </a:xfrm>
              <a:custGeom>
                <a:avLst/>
                <a:gdLst/>
                <a:ahLst/>
                <a:cxnLst/>
                <a:rect l="l" t="t" r="r" b="b"/>
                <a:pathLst>
                  <a:path w="112" h="436" extrusionOk="0">
                    <a:moveTo>
                      <a:pt x="0" y="1"/>
                    </a:moveTo>
                    <a:lnTo>
                      <a:pt x="0" y="436"/>
                    </a:lnTo>
                    <a:lnTo>
                      <a:pt x="111" y="436"/>
                    </a:lnTo>
                    <a:lnTo>
                      <a:pt x="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33"/>
              <p:cNvSpPr/>
              <p:nvPr/>
            </p:nvSpPr>
            <p:spPr>
              <a:xfrm>
                <a:off x="5659156" y="1826729"/>
                <a:ext cx="13633" cy="55021"/>
              </a:xfrm>
              <a:custGeom>
                <a:avLst/>
                <a:gdLst/>
                <a:ahLst/>
                <a:cxnLst/>
                <a:rect l="l" t="t" r="r" b="b"/>
                <a:pathLst>
                  <a:path w="112" h="452" extrusionOk="0">
                    <a:moveTo>
                      <a:pt x="0" y="0"/>
                    </a:moveTo>
                    <a:lnTo>
                      <a:pt x="0" y="451"/>
                    </a:lnTo>
                    <a:lnTo>
                      <a:pt x="111" y="451"/>
                    </a:lnTo>
                    <a:lnTo>
                      <a:pt x="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33"/>
              <p:cNvSpPr/>
              <p:nvPr/>
            </p:nvSpPr>
            <p:spPr>
              <a:xfrm>
                <a:off x="5659156" y="1506831"/>
                <a:ext cx="13633" cy="53073"/>
              </a:xfrm>
              <a:custGeom>
                <a:avLst/>
                <a:gdLst/>
                <a:ahLst/>
                <a:cxnLst/>
                <a:rect l="l" t="t" r="r" b="b"/>
                <a:pathLst>
                  <a:path w="112" h="436" extrusionOk="0">
                    <a:moveTo>
                      <a:pt x="0" y="0"/>
                    </a:moveTo>
                    <a:lnTo>
                      <a:pt x="0" y="435"/>
                    </a:lnTo>
                    <a:lnTo>
                      <a:pt x="111" y="435"/>
                    </a:lnTo>
                    <a:lnTo>
                      <a:pt x="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33"/>
              <p:cNvSpPr/>
              <p:nvPr/>
            </p:nvSpPr>
            <p:spPr>
              <a:xfrm>
                <a:off x="5682649" y="1190097"/>
                <a:ext cx="38222" cy="55021"/>
              </a:xfrm>
              <a:custGeom>
                <a:avLst/>
                <a:gdLst/>
                <a:ahLst/>
                <a:cxnLst/>
                <a:rect l="l" t="t" r="r" b="b"/>
                <a:pathLst>
                  <a:path w="314" h="452" extrusionOk="0">
                    <a:moveTo>
                      <a:pt x="216" y="0"/>
                    </a:moveTo>
                    <a:cubicBezTo>
                      <a:pt x="134" y="138"/>
                      <a:pt x="69" y="259"/>
                      <a:pt x="0" y="396"/>
                    </a:cubicBezTo>
                    <a:lnTo>
                      <a:pt x="108" y="452"/>
                    </a:lnTo>
                    <a:cubicBezTo>
                      <a:pt x="164" y="314"/>
                      <a:pt x="232" y="193"/>
                      <a:pt x="314" y="69"/>
                    </a:cubicBezTo>
                    <a:lnTo>
                      <a:pt x="2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33"/>
              <p:cNvSpPr/>
              <p:nvPr/>
            </p:nvSpPr>
            <p:spPr>
              <a:xfrm>
                <a:off x="5659156" y="1398981"/>
                <a:ext cx="13633" cy="53438"/>
              </a:xfrm>
              <a:custGeom>
                <a:avLst/>
                <a:gdLst/>
                <a:ahLst/>
                <a:cxnLst/>
                <a:rect l="l" t="t" r="r" b="b"/>
                <a:pathLst>
                  <a:path w="112" h="439" extrusionOk="0">
                    <a:moveTo>
                      <a:pt x="0" y="1"/>
                    </a:moveTo>
                    <a:lnTo>
                      <a:pt x="0" y="439"/>
                    </a:lnTo>
                    <a:lnTo>
                      <a:pt x="111" y="439"/>
                    </a:lnTo>
                    <a:lnTo>
                      <a:pt x="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33"/>
              <p:cNvSpPr/>
              <p:nvPr/>
            </p:nvSpPr>
            <p:spPr>
              <a:xfrm>
                <a:off x="5743878" y="1114140"/>
                <a:ext cx="49908" cy="44674"/>
              </a:xfrm>
              <a:custGeom>
                <a:avLst/>
                <a:gdLst/>
                <a:ahLst/>
                <a:cxnLst/>
                <a:rect l="l" t="t" r="r" b="b"/>
                <a:pathLst>
                  <a:path w="410" h="367" extrusionOk="0">
                    <a:moveTo>
                      <a:pt x="340" y="0"/>
                    </a:moveTo>
                    <a:cubicBezTo>
                      <a:pt x="220" y="82"/>
                      <a:pt x="108" y="177"/>
                      <a:pt x="1" y="285"/>
                    </a:cubicBezTo>
                    <a:lnTo>
                      <a:pt x="82" y="366"/>
                    </a:lnTo>
                    <a:cubicBezTo>
                      <a:pt x="177" y="258"/>
                      <a:pt x="285" y="164"/>
                      <a:pt x="409" y="82"/>
                    </a:cubicBezTo>
                    <a:lnTo>
                      <a:pt x="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33"/>
              <p:cNvSpPr/>
              <p:nvPr/>
            </p:nvSpPr>
            <p:spPr>
              <a:xfrm>
                <a:off x="5659156" y="1291131"/>
                <a:ext cx="19963" cy="55021"/>
              </a:xfrm>
              <a:custGeom>
                <a:avLst/>
                <a:gdLst/>
                <a:ahLst/>
                <a:cxnLst/>
                <a:rect l="l" t="t" r="r" b="b"/>
                <a:pathLst>
                  <a:path w="164" h="452" extrusionOk="0">
                    <a:moveTo>
                      <a:pt x="56" y="1"/>
                    </a:moveTo>
                    <a:cubicBezTo>
                      <a:pt x="30" y="151"/>
                      <a:pt x="17" y="301"/>
                      <a:pt x="0" y="452"/>
                    </a:cubicBezTo>
                    <a:lnTo>
                      <a:pt x="111" y="452"/>
                    </a:lnTo>
                    <a:cubicBezTo>
                      <a:pt x="125" y="301"/>
                      <a:pt x="138" y="164"/>
                      <a:pt x="164" y="30"/>
                    </a:cubicBezTo>
                    <a:lnTo>
                      <a:pt x="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33"/>
              <p:cNvSpPr/>
              <p:nvPr/>
            </p:nvSpPr>
            <p:spPr>
              <a:xfrm>
                <a:off x="5659156" y="1613098"/>
                <a:ext cx="13633" cy="52951"/>
              </a:xfrm>
              <a:custGeom>
                <a:avLst/>
                <a:gdLst/>
                <a:ahLst/>
                <a:cxnLst/>
                <a:rect l="l" t="t" r="r" b="b"/>
                <a:pathLst>
                  <a:path w="112" h="435" extrusionOk="0">
                    <a:moveTo>
                      <a:pt x="0" y="0"/>
                    </a:moveTo>
                    <a:lnTo>
                      <a:pt x="0" y="435"/>
                    </a:lnTo>
                    <a:lnTo>
                      <a:pt x="111" y="435"/>
                    </a:lnTo>
                    <a:lnTo>
                      <a:pt x="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33"/>
              <p:cNvSpPr/>
              <p:nvPr/>
            </p:nvSpPr>
            <p:spPr>
              <a:xfrm>
                <a:off x="5659156" y="2470055"/>
                <a:ext cx="13633" cy="53073"/>
              </a:xfrm>
              <a:custGeom>
                <a:avLst/>
                <a:gdLst/>
                <a:ahLst/>
                <a:cxnLst/>
                <a:rect l="l" t="t" r="r" b="b"/>
                <a:pathLst>
                  <a:path w="112" h="436" extrusionOk="0">
                    <a:moveTo>
                      <a:pt x="0" y="1"/>
                    </a:moveTo>
                    <a:lnTo>
                      <a:pt x="0" y="435"/>
                    </a:lnTo>
                    <a:lnTo>
                      <a:pt x="111" y="435"/>
                    </a:lnTo>
                    <a:lnTo>
                      <a:pt x="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33"/>
              <p:cNvSpPr/>
              <p:nvPr/>
            </p:nvSpPr>
            <p:spPr>
              <a:xfrm>
                <a:off x="5659156" y="2576323"/>
                <a:ext cx="13633" cy="54656"/>
              </a:xfrm>
              <a:custGeom>
                <a:avLst/>
                <a:gdLst/>
                <a:ahLst/>
                <a:cxnLst/>
                <a:rect l="l" t="t" r="r" b="b"/>
                <a:pathLst>
                  <a:path w="112" h="449" extrusionOk="0">
                    <a:moveTo>
                      <a:pt x="0" y="0"/>
                    </a:moveTo>
                    <a:lnTo>
                      <a:pt x="0" y="448"/>
                    </a:lnTo>
                    <a:lnTo>
                      <a:pt x="111" y="448"/>
                    </a:lnTo>
                    <a:lnTo>
                      <a:pt x="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33"/>
              <p:cNvSpPr/>
              <p:nvPr/>
            </p:nvSpPr>
            <p:spPr>
              <a:xfrm>
                <a:off x="5659156" y="1934579"/>
                <a:ext cx="13633" cy="52951"/>
              </a:xfrm>
              <a:custGeom>
                <a:avLst/>
                <a:gdLst/>
                <a:ahLst/>
                <a:cxnLst/>
                <a:rect l="l" t="t" r="r" b="b"/>
                <a:pathLst>
                  <a:path w="112" h="435" extrusionOk="0">
                    <a:moveTo>
                      <a:pt x="0" y="0"/>
                    </a:moveTo>
                    <a:lnTo>
                      <a:pt x="0" y="435"/>
                    </a:lnTo>
                    <a:lnTo>
                      <a:pt x="111" y="435"/>
                    </a:lnTo>
                    <a:lnTo>
                      <a:pt x="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33"/>
              <p:cNvSpPr/>
              <p:nvPr/>
            </p:nvSpPr>
            <p:spPr>
              <a:xfrm>
                <a:off x="5659156" y="2683808"/>
                <a:ext cx="13633" cy="53317"/>
              </a:xfrm>
              <a:custGeom>
                <a:avLst/>
                <a:gdLst/>
                <a:ahLst/>
                <a:cxnLst/>
                <a:rect l="l" t="t" r="r" b="b"/>
                <a:pathLst>
                  <a:path w="112" h="438" extrusionOk="0">
                    <a:moveTo>
                      <a:pt x="0" y="0"/>
                    </a:moveTo>
                    <a:lnTo>
                      <a:pt x="0" y="438"/>
                    </a:lnTo>
                    <a:lnTo>
                      <a:pt x="111" y="438"/>
                    </a:lnTo>
                    <a:lnTo>
                      <a:pt x="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33"/>
              <p:cNvSpPr/>
              <p:nvPr/>
            </p:nvSpPr>
            <p:spPr>
              <a:xfrm>
                <a:off x="5659156" y="2040725"/>
                <a:ext cx="13633" cy="54656"/>
              </a:xfrm>
              <a:custGeom>
                <a:avLst/>
                <a:gdLst/>
                <a:ahLst/>
                <a:cxnLst/>
                <a:rect l="l" t="t" r="r" b="b"/>
                <a:pathLst>
                  <a:path w="112" h="449" extrusionOk="0">
                    <a:moveTo>
                      <a:pt x="0" y="1"/>
                    </a:moveTo>
                    <a:lnTo>
                      <a:pt x="0" y="449"/>
                    </a:lnTo>
                    <a:lnTo>
                      <a:pt x="111" y="449"/>
                    </a:lnTo>
                    <a:lnTo>
                      <a:pt x="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33"/>
              <p:cNvSpPr/>
              <p:nvPr/>
            </p:nvSpPr>
            <p:spPr>
              <a:xfrm>
                <a:off x="5659156" y="2148575"/>
                <a:ext cx="13633" cy="53073"/>
              </a:xfrm>
              <a:custGeom>
                <a:avLst/>
                <a:gdLst/>
                <a:ahLst/>
                <a:cxnLst/>
                <a:rect l="l" t="t" r="r" b="b"/>
                <a:pathLst>
                  <a:path w="112" h="436" extrusionOk="0">
                    <a:moveTo>
                      <a:pt x="0" y="1"/>
                    </a:moveTo>
                    <a:lnTo>
                      <a:pt x="0" y="435"/>
                    </a:lnTo>
                    <a:lnTo>
                      <a:pt x="111" y="435"/>
                    </a:lnTo>
                    <a:lnTo>
                      <a:pt x="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33"/>
              <p:cNvSpPr/>
              <p:nvPr/>
            </p:nvSpPr>
            <p:spPr>
              <a:xfrm>
                <a:off x="5659156" y="2362205"/>
                <a:ext cx="13633" cy="55021"/>
              </a:xfrm>
              <a:custGeom>
                <a:avLst/>
                <a:gdLst/>
                <a:ahLst/>
                <a:cxnLst/>
                <a:rect l="l" t="t" r="r" b="b"/>
                <a:pathLst>
                  <a:path w="112" h="452" extrusionOk="0">
                    <a:moveTo>
                      <a:pt x="0" y="1"/>
                    </a:moveTo>
                    <a:lnTo>
                      <a:pt x="0" y="452"/>
                    </a:lnTo>
                    <a:lnTo>
                      <a:pt x="111" y="452"/>
                    </a:lnTo>
                    <a:lnTo>
                      <a:pt x="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33"/>
              <p:cNvSpPr/>
              <p:nvPr/>
            </p:nvSpPr>
            <p:spPr>
              <a:xfrm>
                <a:off x="5659156" y="2256060"/>
                <a:ext cx="13633" cy="53438"/>
              </a:xfrm>
              <a:custGeom>
                <a:avLst/>
                <a:gdLst/>
                <a:ahLst/>
                <a:cxnLst/>
                <a:rect l="l" t="t" r="r" b="b"/>
                <a:pathLst>
                  <a:path w="112" h="439" extrusionOk="0">
                    <a:moveTo>
                      <a:pt x="0" y="0"/>
                    </a:moveTo>
                    <a:lnTo>
                      <a:pt x="0" y="438"/>
                    </a:lnTo>
                    <a:lnTo>
                      <a:pt x="111" y="438"/>
                    </a:lnTo>
                    <a:lnTo>
                      <a:pt x="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33"/>
              <p:cNvSpPr/>
              <p:nvPr/>
            </p:nvSpPr>
            <p:spPr>
              <a:xfrm>
                <a:off x="6228107" y="1965984"/>
                <a:ext cx="13268" cy="53438"/>
              </a:xfrm>
              <a:custGeom>
                <a:avLst/>
                <a:gdLst/>
                <a:ahLst/>
                <a:cxnLst/>
                <a:rect l="l" t="t" r="r" b="b"/>
                <a:pathLst>
                  <a:path w="109" h="439" extrusionOk="0">
                    <a:moveTo>
                      <a:pt x="0" y="0"/>
                    </a:moveTo>
                    <a:lnTo>
                      <a:pt x="0" y="438"/>
                    </a:lnTo>
                    <a:lnTo>
                      <a:pt x="108" y="43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33"/>
              <p:cNvSpPr/>
              <p:nvPr/>
            </p:nvSpPr>
            <p:spPr>
              <a:xfrm>
                <a:off x="6228107" y="1430386"/>
                <a:ext cx="14851" cy="53438"/>
              </a:xfrm>
              <a:custGeom>
                <a:avLst/>
                <a:gdLst/>
                <a:ahLst/>
                <a:cxnLst/>
                <a:rect l="l" t="t" r="r" b="b"/>
                <a:pathLst>
                  <a:path w="122" h="439" extrusionOk="0">
                    <a:moveTo>
                      <a:pt x="0" y="1"/>
                    </a:moveTo>
                    <a:lnTo>
                      <a:pt x="0" y="439"/>
                    </a:lnTo>
                    <a:lnTo>
                      <a:pt x="121" y="439"/>
                    </a:lnTo>
                    <a:lnTo>
                      <a:pt x="1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33"/>
              <p:cNvSpPr/>
              <p:nvPr/>
            </p:nvSpPr>
            <p:spPr>
              <a:xfrm>
                <a:off x="6228107" y="1538236"/>
                <a:ext cx="14851" cy="53438"/>
              </a:xfrm>
              <a:custGeom>
                <a:avLst/>
                <a:gdLst/>
                <a:ahLst/>
                <a:cxnLst/>
                <a:rect l="l" t="t" r="r" b="b"/>
                <a:pathLst>
                  <a:path w="122" h="439" extrusionOk="0">
                    <a:moveTo>
                      <a:pt x="0" y="1"/>
                    </a:moveTo>
                    <a:lnTo>
                      <a:pt x="0" y="439"/>
                    </a:lnTo>
                    <a:lnTo>
                      <a:pt x="121" y="439"/>
                    </a:lnTo>
                    <a:lnTo>
                      <a:pt x="1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33"/>
              <p:cNvSpPr/>
              <p:nvPr/>
            </p:nvSpPr>
            <p:spPr>
              <a:xfrm>
                <a:off x="6228107" y="1644504"/>
                <a:ext cx="14851" cy="54656"/>
              </a:xfrm>
              <a:custGeom>
                <a:avLst/>
                <a:gdLst/>
                <a:ahLst/>
                <a:cxnLst/>
                <a:rect l="l" t="t" r="r" b="b"/>
                <a:pathLst>
                  <a:path w="122" h="449" extrusionOk="0">
                    <a:moveTo>
                      <a:pt x="0" y="0"/>
                    </a:moveTo>
                    <a:lnTo>
                      <a:pt x="0" y="448"/>
                    </a:lnTo>
                    <a:lnTo>
                      <a:pt x="121" y="448"/>
                    </a:lnTo>
                    <a:lnTo>
                      <a:pt x="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33"/>
              <p:cNvSpPr/>
              <p:nvPr/>
            </p:nvSpPr>
            <p:spPr>
              <a:xfrm>
                <a:off x="6228107" y="2393733"/>
                <a:ext cx="13268" cy="55021"/>
              </a:xfrm>
              <a:custGeom>
                <a:avLst/>
                <a:gdLst/>
                <a:ahLst/>
                <a:cxnLst/>
                <a:rect l="l" t="t" r="r" b="b"/>
                <a:pathLst>
                  <a:path w="109" h="452" extrusionOk="0">
                    <a:moveTo>
                      <a:pt x="0" y="0"/>
                    </a:moveTo>
                    <a:lnTo>
                      <a:pt x="0" y="438"/>
                    </a:lnTo>
                    <a:lnTo>
                      <a:pt x="0" y="451"/>
                    </a:lnTo>
                    <a:lnTo>
                      <a:pt x="108" y="451"/>
                    </a:lnTo>
                    <a:lnTo>
                      <a:pt x="108" y="43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33"/>
              <p:cNvSpPr/>
              <p:nvPr/>
            </p:nvSpPr>
            <p:spPr>
              <a:xfrm>
                <a:off x="6448554" y="2715578"/>
                <a:ext cx="54656" cy="21546"/>
              </a:xfrm>
              <a:custGeom>
                <a:avLst/>
                <a:gdLst/>
                <a:ahLst/>
                <a:cxnLst/>
                <a:rect l="l" t="t" r="r" b="b"/>
                <a:pathLst>
                  <a:path w="449" h="177" extrusionOk="0">
                    <a:moveTo>
                      <a:pt x="26" y="1"/>
                    </a:moveTo>
                    <a:lnTo>
                      <a:pt x="0" y="108"/>
                    </a:lnTo>
                    <a:cubicBezTo>
                      <a:pt x="134" y="148"/>
                      <a:pt x="285" y="164"/>
                      <a:pt x="435" y="177"/>
                    </a:cubicBezTo>
                    <a:lnTo>
                      <a:pt x="448" y="66"/>
                    </a:lnTo>
                    <a:cubicBezTo>
                      <a:pt x="298" y="53"/>
                      <a:pt x="164" y="40"/>
                      <a:pt x="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33"/>
              <p:cNvSpPr/>
              <p:nvPr/>
            </p:nvSpPr>
            <p:spPr>
              <a:xfrm>
                <a:off x="6228107" y="1752354"/>
                <a:ext cx="14851" cy="52951"/>
              </a:xfrm>
              <a:custGeom>
                <a:avLst/>
                <a:gdLst/>
                <a:ahLst/>
                <a:cxnLst/>
                <a:rect l="l" t="t" r="r" b="b"/>
                <a:pathLst>
                  <a:path w="122" h="435" extrusionOk="0">
                    <a:moveTo>
                      <a:pt x="0" y="0"/>
                    </a:moveTo>
                    <a:lnTo>
                      <a:pt x="0" y="435"/>
                    </a:lnTo>
                    <a:lnTo>
                      <a:pt x="121" y="435"/>
                    </a:lnTo>
                    <a:lnTo>
                      <a:pt x="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33"/>
              <p:cNvSpPr/>
              <p:nvPr/>
            </p:nvSpPr>
            <p:spPr>
              <a:xfrm>
                <a:off x="6234437" y="2499878"/>
                <a:ext cx="26780" cy="54656"/>
              </a:xfrm>
              <a:custGeom>
                <a:avLst/>
                <a:gdLst/>
                <a:ahLst/>
                <a:cxnLst/>
                <a:rect l="l" t="t" r="r" b="b"/>
                <a:pathLst>
                  <a:path w="220" h="449" extrusionOk="0">
                    <a:moveTo>
                      <a:pt x="112" y="1"/>
                    </a:moveTo>
                    <a:lnTo>
                      <a:pt x="1" y="14"/>
                    </a:lnTo>
                    <a:cubicBezTo>
                      <a:pt x="30" y="164"/>
                      <a:pt x="69" y="315"/>
                      <a:pt x="125" y="449"/>
                    </a:cubicBezTo>
                    <a:lnTo>
                      <a:pt x="220" y="409"/>
                    </a:lnTo>
                    <a:cubicBezTo>
                      <a:pt x="177" y="272"/>
                      <a:pt x="138" y="138"/>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33"/>
              <p:cNvSpPr/>
              <p:nvPr/>
            </p:nvSpPr>
            <p:spPr>
              <a:xfrm>
                <a:off x="6349103" y="2672244"/>
                <a:ext cx="52951" cy="38222"/>
              </a:xfrm>
              <a:custGeom>
                <a:avLst/>
                <a:gdLst/>
                <a:ahLst/>
                <a:cxnLst/>
                <a:rect l="l" t="t" r="r" b="b"/>
                <a:pathLst>
                  <a:path w="435" h="314" extrusionOk="0">
                    <a:moveTo>
                      <a:pt x="69" y="0"/>
                    </a:moveTo>
                    <a:lnTo>
                      <a:pt x="0" y="82"/>
                    </a:lnTo>
                    <a:cubicBezTo>
                      <a:pt x="121" y="177"/>
                      <a:pt x="258" y="245"/>
                      <a:pt x="396" y="314"/>
                    </a:cubicBezTo>
                    <a:lnTo>
                      <a:pt x="435" y="219"/>
                    </a:lnTo>
                    <a:cubicBezTo>
                      <a:pt x="314" y="151"/>
                      <a:pt x="190" y="82"/>
                      <a:pt x="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33"/>
              <p:cNvSpPr/>
              <p:nvPr/>
            </p:nvSpPr>
            <p:spPr>
              <a:xfrm>
                <a:off x="6274241" y="2596164"/>
                <a:ext cx="43457" cy="49908"/>
              </a:xfrm>
              <a:custGeom>
                <a:avLst/>
                <a:gdLst/>
                <a:ahLst/>
                <a:cxnLst/>
                <a:rect l="l" t="t" r="r" b="b"/>
                <a:pathLst>
                  <a:path w="357" h="410" extrusionOk="0">
                    <a:moveTo>
                      <a:pt x="95" y="1"/>
                    </a:moveTo>
                    <a:lnTo>
                      <a:pt x="1" y="53"/>
                    </a:lnTo>
                    <a:cubicBezTo>
                      <a:pt x="82" y="190"/>
                      <a:pt x="177" y="298"/>
                      <a:pt x="275" y="409"/>
                    </a:cubicBezTo>
                    <a:lnTo>
                      <a:pt x="357" y="341"/>
                    </a:lnTo>
                    <a:cubicBezTo>
                      <a:pt x="259" y="230"/>
                      <a:pt x="177" y="122"/>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33"/>
              <p:cNvSpPr/>
              <p:nvPr/>
            </p:nvSpPr>
            <p:spPr>
              <a:xfrm>
                <a:off x="5939614" y="1062406"/>
                <a:ext cx="54656" cy="16798"/>
              </a:xfrm>
              <a:custGeom>
                <a:avLst/>
                <a:gdLst/>
                <a:ahLst/>
                <a:cxnLst/>
                <a:rect l="l" t="t" r="r" b="b"/>
                <a:pathLst>
                  <a:path w="449" h="138" extrusionOk="0">
                    <a:moveTo>
                      <a:pt x="1" y="0"/>
                    </a:moveTo>
                    <a:lnTo>
                      <a:pt x="1" y="111"/>
                    </a:lnTo>
                    <a:lnTo>
                      <a:pt x="96" y="111"/>
                    </a:lnTo>
                    <a:cubicBezTo>
                      <a:pt x="203" y="111"/>
                      <a:pt x="328" y="111"/>
                      <a:pt x="435" y="138"/>
                    </a:cubicBezTo>
                    <a:lnTo>
                      <a:pt x="449" y="30"/>
                    </a:lnTo>
                    <a:cubicBezTo>
                      <a:pt x="341" y="0"/>
                      <a:pt x="216" y="0"/>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33"/>
              <p:cNvSpPr/>
              <p:nvPr/>
            </p:nvSpPr>
            <p:spPr>
              <a:xfrm>
                <a:off x="6228107" y="1323023"/>
                <a:ext cx="14851" cy="54656"/>
              </a:xfrm>
              <a:custGeom>
                <a:avLst/>
                <a:gdLst/>
                <a:ahLst/>
                <a:cxnLst/>
                <a:rect l="l" t="t" r="r" b="b"/>
                <a:pathLst>
                  <a:path w="122" h="449" extrusionOk="0">
                    <a:moveTo>
                      <a:pt x="108" y="0"/>
                    </a:moveTo>
                    <a:lnTo>
                      <a:pt x="0" y="13"/>
                    </a:lnTo>
                    <a:lnTo>
                      <a:pt x="0" y="245"/>
                    </a:lnTo>
                    <a:lnTo>
                      <a:pt x="0" y="448"/>
                    </a:lnTo>
                    <a:lnTo>
                      <a:pt x="121" y="448"/>
                    </a:lnTo>
                    <a:lnTo>
                      <a:pt x="121" y="245"/>
                    </a:lnTo>
                    <a:cubicBezTo>
                      <a:pt x="121" y="164"/>
                      <a:pt x="108" y="82"/>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33"/>
              <p:cNvSpPr/>
              <p:nvPr/>
            </p:nvSpPr>
            <p:spPr>
              <a:xfrm>
                <a:off x="6198284" y="1218338"/>
                <a:ext cx="31527" cy="55021"/>
              </a:xfrm>
              <a:custGeom>
                <a:avLst/>
                <a:gdLst/>
                <a:ahLst/>
                <a:cxnLst/>
                <a:rect l="l" t="t" r="r" b="b"/>
                <a:pathLst>
                  <a:path w="259" h="452" extrusionOk="0">
                    <a:moveTo>
                      <a:pt x="95" y="1"/>
                    </a:moveTo>
                    <a:lnTo>
                      <a:pt x="0" y="56"/>
                    </a:lnTo>
                    <a:cubicBezTo>
                      <a:pt x="53" y="177"/>
                      <a:pt x="108" y="314"/>
                      <a:pt x="147" y="452"/>
                    </a:cubicBezTo>
                    <a:lnTo>
                      <a:pt x="259" y="422"/>
                    </a:lnTo>
                    <a:cubicBezTo>
                      <a:pt x="216" y="272"/>
                      <a:pt x="164" y="138"/>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33"/>
              <p:cNvSpPr/>
              <p:nvPr/>
            </p:nvSpPr>
            <p:spPr>
              <a:xfrm>
                <a:off x="6133403" y="1133981"/>
                <a:ext cx="46622" cy="47839"/>
              </a:xfrm>
              <a:custGeom>
                <a:avLst/>
                <a:gdLst/>
                <a:ahLst/>
                <a:cxnLst/>
                <a:rect l="l" t="t" r="r" b="b"/>
                <a:pathLst>
                  <a:path w="383" h="393" extrusionOk="0">
                    <a:moveTo>
                      <a:pt x="69" y="1"/>
                    </a:moveTo>
                    <a:lnTo>
                      <a:pt x="1" y="82"/>
                    </a:lnTo>
                    <a:cubicBezTo>
                      <a:pt x="108" y="177"/>
                      <a:pt x="206" y="272"/>
                      <a:pt x="288" y="393"/>
                    </a:cubicBezTo>
                    <a:lnTo>
                      <a:pt x="383" y="327"/>
                    </a:lnTo>
                    <a:cubicBezTo>
                      <a:pt x="288" y="203"/>
                      <a:pt x="177" y="95"/>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33"/>
              <p:cNvSpPr/>
              <p:nvPr/>
            </p:nvSpPr>
            <p:spPr>
              <a:xfrm>
                <a:off x="6042352" y="1079083"/>
                <a:ext cx="54534" cy="33110"/>
              </a:xfrm>
              <a:custGeom>
                <a:avLst/>
                <a:gdLst/>
                <a:ahLst/>
                <a:cxnLst/>
                <a:rect l="l" t="t" r="r" b="b"/>
                <a:pathLst>
                  <a:path w="448" h="272" extrusionOk="0">
                    <a:moveTo>
                      <a:pt x="39" y="1"/>
                    </a:moveTo>
                    <a:lnTo>
                      <a:pt x="0" y="95"/>
                    </a:lnTo>
                    <a:cubicBezTo>
                      <a:pt x="137" y="151"/>
                      <a:pt x="271" y="206"/>
                      <a:pt x="396" y="272"/>
                    </a:cubicBezTo>
                    <a:lnTo>
                      <a:pt x="448" y="177"/>
                    </a:lnTo>
                    <a:cubicBezTo>
                      <a:pt x="327" y="108"/>
                      <a:pt x="177" y="43"/>
                      <a:pt x="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33"/>
              <p:cNvSpPr/>
              <p:nvPr/>
            </p:nvSpPr>
            <p:spPr>
              <a:xfrm>
                <a:off x="6228107" y="2287830"/>
                <a:ext cx="13268" cy="53073"/>
              </a:xfrm>
              <a:custGeom>
                <a:avLst/>
                <a:gdLst/>
                <a:ahLst/>
                <a:cxnLst/>
                <a:rect l="l" t="t" r="r" b="b"/>
                <a:pathLst>
                  <a:path w="109" h="436" extrusionOk="0">
                    <a:moveTo>
                      <a:pt x="0" y="1"/>
                    </a:moveTo>
                    <a:lnTo>
                      <a:pt x="0" y="435"/>
                    </a:lnTo>
                    <a:lnTo>
                      <a:pt x="108" y="435"/>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33"/>
              <p:cNvSpPr/>
              <p:nvPr/>
            </p:nvSpPr>
            <p:spPr>
              <a:xfrm>
                <a:off x="6228107" y="2073834"/>
                <a:ext cx="13268" cy="52951"/>
              </a:xfrm>
              <a:custGeom>
                <a:avLst/>
                <a:gdLst/>
                <a:ahLst/>
                <a:cxnLst/>
                <a:rect l="l" t="t" r="r" b="b"/>
                <a:pathLst>
                  <a:path w="109" h="435" extrusionOk="0">
                    <a:moveTo>
                      <a:pt x="0" y="0"/>
                    </a:moveTo>
                    <a:lnTo>
                      <a:pt x="0" y="435"/>
                    </a:lnTo>
                    <a:lnTo>
                      <a:pt x="108" y="435"/>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33"/>
              <p:cNvSpPr/>
              <p:nvPr/>
            </p:nvSpPr>
            <p:spPr>
              <a:xfrm>
                <a:off x="6228107" y="1858134"/>
                <a:ext cx="13268" cy="55021"/>
              </a:xfrm>
              <a:custGeom>
                <a:avLst/>
                <a:gdLst/>
                <a:ahLst/>
                <a:cxnLst/>
                <a:rect l="l" t="t" r="r" b="b"/>
                <a:pathLst>
                  <a:path w="109" h="452" extrusionOk="0">
                    <a:moveTo>
                      <a:pt x="0" y="1"/>
                    </a:moveTo>
                    <a:lnTo>
                      <a:pt x="0" y="452"/>
                    </a:lnTo>
                    <a:lnTo>
                      <a:pt x="108" y="452"/>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33"/>
              <p:cNvSpPr/>
              <p:nvPr/>
            </p:nvSpPr>
            <p:spPr>
              <a:xfrm>
                <a:off x="6228107" y="2179980"/>
                <a:ext cx="13268" cy="53073"/>
              </a:xfrm>
              <a:custGeom>
                <a:avLst/>
                <a:gdLst/>
                <a:ahLst/>
                <a:cxnLst/>
                <a:rect l="l" t="t" r="r" b="b"/>
                <a:pathLst>
                  <a:path w="109" h="436" extrusionOk="0">
                    <a:moveTo>
                      <a:pt x="0" y="1"/>
                    </a:moveTo>
                    <a:lnTo>
                      <a:pt x="0" y="436"/>
                    </a:lnTo>
                    <a:lnTo>
                      <a:pt x="108" y="436"/>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33"/>
              <p:cNvSpPr/>
              <p:nvPr/>
            </p:nvSpPr>
            <p:spPr>
              <a:xfrm>
                <a:off x="7151161" y="1069101"/>
                <a:ext cx="55021" cy="29945"/>
              </a:xfrm>
              <a:custGeom>
                <a:avLst/>
                <a:gdLst/>
                <a:ahLst/>
                <a:cxnLst/>
                <a:rect l="l" t="t" r="r" b="b"/>
                <a:pathLst>
                  <a:path w="452" h="246" extrusionOk="0">
                    <a:moveTo>
                      <a:pt x="30" y="1"/>
                    </a:moveTo>
                    <a:lnTo>
                      <a:pt x="1" y="109"/>
                    </a:lnTo>
                    <a:cubicBezTo>
                      <a:pt x="138" y="138"/>
                      <a:pt x="275" y="190"/>
                      <a:pt x="409" y="246"/>
                    </a:cubicBezTo>
                    <a:lnTo>
                      <a:pt x="452" y="151"/>
                    </a:lnTo>
                    <a:cubicBezTo>
                      <a:pt x="314" y="83"/>
                      <a:pt x="180" y="43"/>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33"/>
              <p:cNvSpPr/>
              <p:nvPr/>
            </p:nvSpPr>
            <p:spPr>
              <a:xfrm>
                <a:off x="7366861" y="1720827"/>
                <a:ext cx="13268" cy="53073"/>
              </a:xfrm>
              <a:custGeom>
                <a:avLst/>
                <a:gdLst/>
                <a:ahLst/>
                <a:cxnLst/>
                <a:rect l="l" t="t" r="r" b="b"/>
                <a:pathLst>
                  <a:path w="109" h="436" extrusionOk="0">
                    <a:moveTo>
                      <a:pt x="0" y="1"/>
                    </a:moveTo>
                    <a:lnTo>
                      <a:pt x="0" y="436"/>
                    </a:lnTo>
                    <a:lnTo>
                      <a:pt x="108" y="436"/>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33"/>
              <p:cNvSpPr/>
              <p:nvPr/>
            </p:nvSpPr>
            <p:spPr>
              <a:xfrm>
                <a:off x="7366861" y="1826729"/>
                <a:ext cx="13268" cy="55021"/>
              </a:xfrm>
              <a:custGeom>
                <a:avLst/>
                <a:gdLst/>
                <a:ahLst/>
                <a:cxnLst/>
                <a:rect l="l" t="t" r="r" b="b"/>
                <a:pathLst>
                  <a:path w="109" h="452" extrusionOk="0">
                    <a:moveTo>
                      <a:pt x="0" y="0"/>
                    </a:moveTo>
                    <a:lnTo>
                      <a:pt x="0" y="451"/>
                    </a:lnTo>
                    <a:lnTo>
                      <a:pt x="108" y="451"/>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33"/>
              <p:cNvSpPr/>
              <p:nvPr/>
            </p:nvSpPr>
            <p:spPr>
              <a:xfrm>
                <a:off x="7366861" y="1506831"/>
                <a:ext cx="13268" cy="53073"/>
              </a:xfrm>
              <a:custGeom>
                <a:avLst/>
                <a:gdLst/>
                <a:ahLst/>
                <a:cxnLst/>
                <a:rect l="l" t="t" r="r" b="b"/>
                <a:pathLst>
                  <a:path w="109" h="436" extrusionOk="0">
                    <a:moveTo>
                      <a:pt x="0" y="0"/>
                    </a:moveTo>
                    <a:lnTo>
                      <a:pt x="0" y="435"/>
                    </a:lnTo>
                    <a:lnTo>
                      <a:pt x="108" y="435"/>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33"/>
              <p:cNvSpPr/>
              <p:nvPr/>
            </p:nvSpPr>
            <p:spPr>
              <a:xfrm>
                <a:off x="7318657" y="1190097"/>
                <a:ext cx="38344" cy="55021"/>
              </a:xfrm>
              <a:custGeom>
                <a:avLst/>
                <a:gdLst/>
                <a:ahLst/>
                <a:cxnLst/>
                <a:rect l="l" t="t" r="r" b="b"/>
                <a:pathLst>
                  <a:path w="315" h="452" extrusionOk="0">
                    <a:moveTo>
                      <a:pt x="96" y="0"/>
                    </a:moveTo>
                    <a:lnTo>
                      <a:pt x="1" y="69"/>
                    </a:lnTo>
                    <a:cubicBezTo>
                      <a:pt x="82" y="193"/>
                      <a:pt x="151" y="314"/>
                      <a:pt x="207" y="452"/>
                    </a:cubicBezTo>
                    <a:lnTo>
                      <a:pt x="315" y="396"/>
                    </a:lnTo>
                    <a:cubicBezTo>
                      <a:pt x="259" y="259"/>
                      <a:pt x="177" y="138"/>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33"/>
              <p:cNvSpPr/>
              <p:nvPr/>
            </p:nvSpPr>
            <p:spPr>
              <a:xfrm>
                <a:off x="7366861" y="1398981"/>
                <a:ext cx="13268" cy="53438"/>
              </a:xfrm>
              <a:custGeom>
                <a:avLst/>
                <a:gdLst/>
                <a:ahLst/>
                <a:cxnLst/>
                <a:rect l="l" t="t" r="r" b="b"/>
                <a:pathLst>
                  <a:path w="109" h="439" extrusionOk="0">
                    <a:moveTo>
                      <a:pt x="0" y="1"/>
                    </a:moveTo>
                    <a:lnTo>
                      <a:pt x="0" y="439"/>
                    </a:lnTo>
                    <a:lnTo>
                      <a:pt x="108" y="439"/>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33"/>
              <p:cNvSpPr/>
              <p:nvPr/>
            </p:nvSpPr>
            <p:spPr>
              <a:xfrm>
                <a:off x="7245864" y="1114140"/>
                <a:ext cx="49908" cy="44674"/>
              </a:xfrm>
              <a:custGeom>
                <a:avLst/>
                <a:gdLst/>
                <a:ahLst/>
                <a:cxnLst/>
                <a:rect l="l" t="t" r="r" b="b"/>
                <a:pathLst>
                  <a:path w="410" h="367" extrusionOk="0">
                    <a:moveTo>
                      <a:pt x="69" y="0"/>
                    </a:moveTo>
                    <a:lnTo>
                      <a:pt x="1" y="82"/>
                    </a:lnTo>
                    <a:cubicBezTo>
                      <a:pt x="122" y="164"/>
                      <a:pt x="233" y="258"/>
                      <a:pt x="327" y="366"/>
                    </a:cubicBezTo>
                    <a:lnTo>
                      <a:pt x="409" y="285"/>
                    </a:lnTo>
                    <a:cubicBezTo>
                      <a:pt x="314" y="177"/>
                      <a:pt x="190" y="82"/>
                      <a:pt x="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33"/>
              <p:cNvSpPr/>
              <p:nvPr/>
            </p:nvSpPr>
            <p:spPr>
              <a:xfrm>
                <a:off x="7360044" y="1291131"/>
                <a:ext cx="20085" cy="55021"/>
              </a:xfrm>
              <a:custGeom>
                <a:avLst/>
                <a:gdLst/>
                <a:ahLst/>
                <a:cxnLst/>
                <a:rect l="l" t="t" r="r" b="b"/>
                <a:pathLst>
                  <a:path w="165" h="452" extrusionOk="0">
                    <a:moveTo>
                      <a:pt x="112" y="1"/>
                    </a:moveTo>
                    <a:lnTo>
                      <a:pt x="1" y="30"/>
                    </a:lnTo>
                    <a:cubicBezTo>
                      <a:pt x="30" y="164"/>
                      <a:pt x="56" y="301"/>
                      <a:pt x="56" y="452"/>
                    </a:cubicBezTo>
                    <a:lnTo>
                      <a:pt x="164" y="452"/>
                    </a:lnTo>
                    <a:cubicBezTo>
                      <a:pt x="164" y="301"/>
                      <a:pt x="138" y="15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33"/>
              <p:cNvSpPr/>
              <p:nvPr/>
            </p:nvSpPr>
            <p:spPr>
              <a:xfrm>
                <a:off x="7366861" y="1613098"/>
                <a:ext cx="13268" cy="52951"/>
              </a:xfrm>
              <a:custGeom>
                <a:avLst/>
                <a:gdLst/>
                <a:ahLst/>
                <a:cxnLst/>
                <a:rect l="l" t="t" r="r" b="b"/>
                <a:pathLst>
                  <a:path w="109" h="435" extrusionOk="0">
                    <a:moveTo>
                      <a:pt x="0" y="0"/>
                    </a:moveTo>
                    <a:lnTo>
                      <a:pt x="0" y="435"/>
                    </a:lnTo>
                    <a:lnTo>
                      <a:pt x="108" y="435"/>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33"/>
              <p:cNvSpPr/>
              <p:nvPr/>
            </p:nvSpPr>
            <p:spPr>
              <a:xfrm>
                <a:off x="7366861" y="2470055"/>
                <a:ext cx="13268" cy="53073"/>
              </a:xfrm>
              <a:custGeom>
                <a:avLst/>
                <a:gdLst/>
                <a:ahLst/>
                <a:cxnLst/>
                <a:rect l="l" t="t" r="r" b="b"/>
                <a:pathLst>
                  <a:path w="109" h="436" extrusionOk="0">
                    <a:moveTo>
                      <a:pt x="0" y="1"/>
                    </a:moveTo>
                    <a:lnTo>
                      <a:pt x="0" y="435"/>
                    </a:lnTo>
                    <a:lnTo>
                      <a:pt x="108" y="435"/>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33"/>
              <p:cNvSpPr/>
              <p:nvPr/>
            </p:nvSpPr>
            <p:spPr>
              <a:xfrm>
                <a:off x="7366861" y="2576323"/>
                <a:ext cx="13268" cy="54656"/>
              </a:xfrm>
              <a:custGeom>
                <a:avLst/>
                <a:gdLst/>
                <a:ahLst/>
                <a:cxnLst/>
                <a:rect l="l" t="t" r="r" b="b"/>
                <a:pathLst>
                  <a:path w="109" h="449" extrusionOk="0">
                    <a:moveTo>
                      <a:pt x="0" y="0"/>
                    </a:moveTo>
                    <a:lnTo>
                      <a:pt x="0" y="448"/>
                    </a:lnTo>
                    <a:lnTo>
                      <a:pt x="108" y="44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33"/>
              <p:cNvSpPr/>
              <p:nvPr/>
            </p:nvSpPr>
            <p:spPr>
              <a:xfrm>
                <a:off x="7366861" y="1934579"/>
                <a:ext cx="13268" cy="52951"/>
              </a:xfrm>
              <a:custGeom>
                <a:avLst/>
                <a:gdLst/>
                <a:ahLst/>
                <a:cxnLst/>
                <a:rect l="l" t="t" r="r" b="b"/>
                <a:pathLst>
                  <a:path w="109" h="435" extrusionOk="0">
                    <a:moveTo>
                      <a:pt x="0" y="0"/>
                    </a:moveTo>
                    <a:lnTo>
                      <a:pt x="0" y="435"/>
                    </a:lnTo>
                    <a:lnTo>
                      <a:pt x="108" y="435"/>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33"/>
              <p:cNvSpPr/>
              <p:nvPr/>
            </p:nvSpPr>
            <p:spPr>
              <a:xfrm>
                <a:off x="7366861" y="2683808"/>
                <a:ext cx="13268" cy="53317"/>
              </a:xfrm>
              <a:custGeom>
                <a:avLst/>
                <a:gdLst/>
                <a:ahLst/>
                <a:cxnLst/>
                <a:rect l="l" t="t" r="r" b="b"/>
                <a:pathLst>
                  <a:path w="109" h="438" extrusionOk="0">
                    <a:moveTo>
                      <a:pt x="0" y="0"/>
                    </a:moveTo>
                    <a:lnTo>
                      <a:pt x="0" y="438"/>
                    </a:lnTo>
                    <a:lnTo>
                      <a:pt x="108" y="43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33"/>
              <p:cNvSpPr/>
              <p:nvPr/>
            </p:nvSpPr>
            <p:spPr>
              <a:xfrm>
                <a:off x="7366861" y="2040725"/>
                <a:ext cx="13268" cy="54656"/>
              </a:xfrm>
              <a:custGeom>
                <a:avLst/>
                <a:gdLst/>
                <a:ahLst/>
                <a:cxnLst/>
                <a:rect l="l" t="t" r="r" b="b"/>
                <a:pathLst>
                  <a:path w="109" h="449" extrusionOk="0">
                    <a:moveTo>
                      <a:pt x="0" y="1"/>
                    </a:moveTo>
                    <a:lnTo>
                      <a:pt x="0" y="449"/>
                    </a:lnTo>
                    <a:lnTo>
                      <a:pt x="108" y="449"/>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33"/>
              <p:cNvSpPr/>
              <p:nvPr/>
            </p:nvSpPr>
            <p:spPr>
              <a:xfrm>
                <a:off x="7366861" y="2148575"/>
                <a:ext cx="13268" cy="53073"/>
              </a:xfrm>
              <a:custGeom>
                <a:avLst/>
                <a:gdLst/>
                <a:ahLst/>
                <a:cxnLst/>
                <a:rect l="l" t="t" r="r" b="b"/>
                <a:pathLst>
                  <a:path w="109" h="436" extrusionOk="0">
                    <a:moveTo>
                      <a:pt x="0" y="1"/>
                    </a:moveTo>
                    <a:lnTo>
                      <a:pt x="0" y="435"/>
                    </a:lnTo>
                    <a:lnTo>
                      <a:pt x="108" y="435"/>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33"/>
              <p:cNvSpPr/>
              <p:nvPr/>
            </p:nvSpPr>
            <p:spPr>
              <a:xfrm>
                <a:off x="7366861" y="2362205"/>
                <a:ext cx="13268" cy="55021"/>
              </a:xfrm>
              <a:custGeom>
                <a:avLst/>
                <a:gdLst/>
                <a:ahLst/>
                <a:cxnLst/>
                <a:rect l="l" t="t" r="r" b="b"/>
                <a:pathLst>
                  <a:path w="109" h="452" extrusionOk="0">
                    <a:moveTo>
                      <a:pt x="0" y="1"/>
                    </a:moveTo>
                    <a:lnTo>
                      <a:pt x="0" y="452"/>
                    </a:lnTo>
                    <a:lnTo>
                      <a:pt x="108" y="452"/>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33"/>
              <p:cNvSpPr/>
              <p:nvPr/>
            </p:nvSpPr>
            <p:spPr>
              <a:xfrm>
                <a:off x="7366861" y="2256060"/>
                <a:ext cx="13268" cy="53438"/>
              </a:xfrm>
              <a:custGeom>
                <a:avLst/>
                <a:gdLst/>
                <a:ahLst/>
                <a:cxnLst/>
                <a:rect l="l" t="t" r="r" b="b"/>
                <a:pathLst>
                  <a:path w="109" h="439" extrusionOk="0">
                    <a:moveTo>
                      <a:pt x="0" y="0"/>
                    </a:moveTo>
                    <a:lnTo>
                      <a:pt x="0" y="438"/>
                    </a:lnTo>
                    <a:lnTo>
                      <a:pt x="108" y="43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33"/>
              <p:cNvSpPr/>
              <p:nvPr/>
            </p:nvSpPr>
            <p:spPr>
              <a:xfrm>
                <a:off x="6798275" y="1965984"/>
                <a:ext cx="13268" cy="53438"/>
              </a:xfrm>
              <a:custGeom>
                <a:avLst/>
                <a:gdLst/>
                <a:ahLst/>
                <a:cxnLst/>
                <a:rect l="l" t="t" r="r" b="b"/>
                <a:pathLst>
                  <a:path w="109" h="439" extrusionOk="0">
                    <a:moveTo>
                      <a:pt x="0" y="0"/>
                    </a:moveTo>
                    <a:lnTo>
                      <a:pt x="0" y="438"/>
                    </a:lnTo>
                    <a:lnTo>
                      <a:pt x="108" y="43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33"/>
              <p:cNvSpPr/>
              <p:nvPr/>
            </p:nvSpPr>
            <p:spPr>
              <a:xfrm>
                <a:off x="6798275" y="1430386"/>
                <a:ext cx="13268" cy="53438"/>
              </a:xfrm>
              <a:custGeom>
                <a:avLst/>
                <a:gdLst/>
                <a:ahLst/>
                <a:cxnLst/>
                <a:rect l="l" t="t" r="r" b="b"/>
                <a:pathLst>
                  <a:path w="109" h="439" extrusionOk="0">
                    <a:moveTo>
                      <a:pt x="0" y="1"/>
                    </a:moveTo>
                    <a:lnTo>
                      <a:pt x="0" y="439"/>
                    </a:lnTo>
                    <a:lnTo>
                      <a:pt x="108" y="439"/>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33"/>
              <p:cNvSpPr/>
              <p:nvPr/>
            </p:nvSpPr>
            <p:spPr>
              <a:xfrm>
                <a:off x="6798275" y="1538236"/>
                <a:ext cx="13268" cy="53438"/>
              </a:xfrm>
              <a:custGeom>
                <a:avLst/>
                <a:gdLst/>
                <a:ahLst/>
                <a:cxnLst/>
                <a:rect l="l" t="t" r="r" b="b"/>
                <a:pathLst>
                  <a:path w="109" h="439" extrusionOk="0">
                    <a:moveTo>
                      <a:pt x="0" y="1"/>
                    </a:moveTo>
                    <a:lnTo>
                      <a:pt x="0" y="439"/>
                    </a:lnTo>
                    <a:lnTo>
                      <a:pt x="108" y="439"/>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33"/>
              <p:cNvSpPr/>
              <p:nvPr/>
            </p:nvSpPr>
            <p:spPr>
              <a:xfrm>
                <a:off x="6798275" y="1644504"/>
                <a:ext cx="13268" cy="54656"/>
              </a:xfrm>
              <a:custGeom>
                <a:avLst/>
                <a:gdLst/>
                <a:ahLst/>
                <a:cxnLst/>
                <a:rect l="l" t="t" r="r" b="b"/>
                <a:pathLst>
                  <a:path w="109" h="449" extrusionOk="0">
                    <a:moveTo>
                      <a:pt x="0" y="0"/>
                    </a:moveTo>
                    <a:lnTo>
                      <a:pt x="0" y="448"/>
                    </a:lnTo>
                    <a:lnTo>
                      <a:pt x="108" y="44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33"/>
              <p:cNvSpPr/>
              <p:nvPr/>
            </p:nvSpPr>
            <p:spPr>
              <a:xfrm>
                <a:off x="6798275" y="2393733"/>
                <a:ext cx="13268" cy="55021"/>
              </a:xfrm>
              <a:custGeom>
                <a:avLst/>
                <a:gdLst/>
                <a:ahLst/>
                <a:cxnLst/>
                <a:rect l="l" t="t" r="r" b="b"/>
                <a:pathLst>
                  <a:path w="109" h="452" extrusionOk="0">
                    <a:moveTo>
                      <a:pt x="0" y="0"/>
                    </a:moveTo>
                    <a:lnTo>
                      <a:pt x="0" y="438"/>
                    </a:lnTo>
                    <a:lnTo>
                      <a:pt x="0" y="451"/>
                    </a:lnTo>
                    <a:lnTo>
                      <a:pt x="108" y="451"/>
                    </a:lnTo>
                    <a:lnTo>
                      <a:pt x="108" y="438"/>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33"/>
              <p:cNvSpPr/>
              <p:nvPr/>
            </p:nvSpPr>
            <p:spPr>
              <a:xfrm>
                <a:off x="6536441" y="2715578"/>
                <a:ext cx="54656" cy="21546"/>
              </a:xfrm>
              <a:custGeom>
                <a:avLst/>
                <a:gdLst/>
                <a:ahLst/>
                <a:cxnLst/>
                <a:rect l="l" t="t" r="r" b="b"/>
                <a:pathLst>
                  <a:path w="449" h="177" extrusionOk="0">
                    <a:moveTo>
                      <a:pt x="422" y="1"/>
                    </a:moveTo>
                    <a:cubicBezTo>
                      <a:pt x="285" y="40"/>
                      <a:pt x="148" y="53"/>
                      <a:pt x="1" y="66"/>
                    </a:cubicBezTo>
                    <a:lnTo>
                      <a:pt x="14" y="177"/>
                    </a:lnTo>
                    <a:cubicBezTo>
                      <a:pt x="164" y="164"/>
                      <a:pt x="311" y="148"/>
                      <a:pt x="448" y="108"/>
                    </a:cubicBezTo>
                    <a:lnTo>
                      <a:pt x="4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33"/>
              <p:cNvSpPr/>
              <p:nvPr/>
            </p:nvSpPr>
            <p:spPr>
              <a:xfrm>
                <a:off x="6798275" y="1752354"/>
                <a:ext cx="13268" cy="52951"/>
              </a:xfrm>
              <a:custGeom>
                <a:avLst/>
                <a:gdLst/>
                <a:ahLst/>
                <a:cxnLst/>
                <a:rect l="l" t="t" r="r" b="b"/>
                <a:pathLst>
                  <a:path w="109" h="435" extrusionOk="0">
                    <a:moveTo>
                      <a:pt x="0" y="0"/>
                    </a:moveTo>
                    <a:lnTo>
                      <a:pt x="0" y="435"/>
                    </a:lnTo>
                    <a:lnTo>
                      <a:pt x="108" y="435"/>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33"/>
              <p:cNvSpPr/>
              <p:nvPr/>
            </p:nvSpPr>
            <p:spPr>
              <a:xfrm>
                <a:off x="6778312" y="2499878"/>
                <a:ext cx="28484" cy="54656"/>
              </a:xfrm>
              <a:custGeom>
                <a:avLst/>
                <a:gdLst/>
                <a:ahLst/>
                <a:cxnLst/>
                <a:rect l="l" t="t" r="r" b="b"/>
                <a:pathLst>
                  <a:path w="234" h="449" extrusionOk="0">
                    <a:moveTo>
                      <a:pt x="122" y="1"/>
                    </a:moveTo>
                    <a:cubicBezTo>
                      <a:pt x="96" y="138"/>
                      <a:pt x="57" y="272"/>
                      <a:pt x="1" y="409"/>
                    </a:cubicBezTo>
                    <a:lnTo>
                      <a:pt x="96" y="449"/>
                    </a:lnTo>
                    <a:cubicBezTo>
                      <a:pt x="151" y="315"/>
                      <a:pt x="204" y="164"/>
                      <a:pt x="233" y="14"/>
                    </a:cubicBezTo>
                    <a:lnTo>
                      <a:pt x="1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33"/>
              <p:cNvSpPr/>
              <p:nvPr/>
            </p:nvSpPr>
            <p:spPr>
              <a:xfrm>
                <a:off x="6637474" y="2672244"/>
                <a:ext cx="53073" cy="38222"/>
              </a:xfrm>
              <a:custGeom>
                <a:avLst/>
                <a:gdLst/>
                <a:ahLst/>
                <a:cxnLst/>
                <a:rect l="l" t="t" r="r" b="b"/>
                <a:pathLst>
                  <a:path w="436" h="314" extrusionOk="0">
                    <a:moveTo>
                      <a:pt x="367" y="0"/>
                    </a:moveTo>
                    <a:cubicBezTo>
                      <a:pt x="259" y="82"/>
                      <a:pt x="135" y="151"/>
                      <a:pt x="1" y="219"/>
                    </a:cubicBezTo>
                    <a:lnTo>
                      <a:pt x="53" y="314"/>
                    </a:lnTo>
                    <a:cubicBezTo>
                      <a:pt x="190" y="245"/>
                      <a:pt x="315" y="177"/>
                      <a:pt x="436" y="82"/>
                    </a:cubicBez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33"/>
              <p:cNvSpPr/>
              <p:nvPr/>
            </p:nvSpPr>
            <p:spPr>
              <a:xfrm>
                <a:off x="6721831" y="2596164"/>
                <a:ext cx="43578" cy="49908"/>
              </a:xfrm>
              <a:custGeom>
                <a:avLst/>
                <a:gdLst/>
                <a:ahLst/>
                <a:cxnLst/>
                <a:rect l="l" t="t" r="r" b="b"/>
                <a:pathLst>
                  <a:path w="358" h="410" extrusionOk="0">
                    <a:moveTo>
                      <a:pt x="259" y="1"/>
                    </a:moveTo>
                    <a:cubicBezTo>
                      <a:pt x="194" y="122"/>
                      <a:pt x="96" y="230"/>
                      <a:pt x="1" y="341"/>
                    </a:cubicBezTo>
                    <a:lnTo>
                      <a:pt x="83" y="409"/>
                    </a:lnTo>
                    <a:cubicBezTo>
                      <a:pt x="177" y="298"/>
                      <a:pt x="275" y="190"/>
                      <a:pt x="357" y="53"/>
                    </a:cubicBezTo>
                    <a:lnTo>
                      <a:pt x="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33"/>
              <p:cNvSpPr/>
              <p:nvPr/>
            </p:nvSpPr>
            <p:spPr>
              <a:xfrm>
                <a:off x="7045380" y="1062406"/>
                <a:ext cx="54534" cy="16798"/>
              </a:xfrm>
              <a:custGeom>
                <a:avLst/>
                <a:gdLst/>
                <a:ahLst/>
                <a:cxnLst/>
                <a:rect l="l" t="t" r="r" b="b"/>
                <a:pathLst>
                  <a:path w="448" h="138" extrusionOk="0">
                    <a:moveTo>
                      <a:pt x="353" y="0"/>
                    </a:moveTo>
                    <a:cubicBezTo>
                      <a:pt x="245" y="0"/>
                      <a:pt x="121" y="0"/>
                      <a:pt x="0" y="30"/>
                    </a:cubicBezTo>
                    <a:lnTo>
                      <a:pt x="13" y="138"/>
                    </a:lnTo>
                    <a:cubicBezTo>
                      <a:pt x="134" y="111"/>
                      <a:pt x="245" y="111"/>
                      <a:pt x="353" y="111"/>
                    </a:cubicBezTo>
                    <a:lnTo>
                      <a:pt x="448" y="111"/>
                    </a:lnTo>
                    <a:lnTo>
                      <a:pt x="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33"/>
              <p:cNvSpPr/>
              <p:nvPr/>
            </p:nvSpPr>
            <p:spPr>
              <a:xfrm>
                <a:off x="6798275" y="1323023"/>
                <a:ext cx="14851" cy="54656"/>
              </a:xfrm>
              <a:custGeom>
                <a:avLst/>
                <a:gdLst/>
                <a:ahLst/>
                <a:cxnLst/>
                <a:rect l="l" t="t" r="r" b="b"/>
                <a:pathLst>
                  <a:path w="122" h="449" extrusionOk="0">
                    <a:moveTo>
                      <a:pt x="13" y="0"/>
                    </a:moveTo>
                    <a:cubicBezTo>
                      <a:pt x="0" y="82"/>
                      <a:pt x="0" y="164"/>
                      <a:pt x="0" y="245"/>
                    </a:cubicBezTo>
                    <a:lnTo>
                      <a:pt x="0" y="448"/>
                    </a:lnTo>
                    <a:lnTo>
                      <a:pt x="108" y="448"/>
                    </a:lnTo>
                    <a:lnTo>
                      <a:pt x="108" y="245"/>
                    </a:lnTo>
                    <a:cubicBezTo>
                      <a:pt x="108" y="177"/>
                      <a:pt x="108" y="95"/>
                      <a:pt x="121" y="13"/>
                    </a:cubicBezTo>
                    <a:lnTo>
                      <a:pt x="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33"/>
              <p:cNvSpPr/>
              <p:nvPr/>
            </p:nvSpPr>
            <p:spPr>
              <a:xfrm>
                <a:off x="6809839" y="1218338"/>
                <a:ext cx="33110" cy="55021"/>
              </a:xfrm>
              <a:custGeom>
                <a:avLst/>
                <a:gdLst/>
                <a:ahLst/>
                <a:cxnLst/>
                <a:rect l="l" t="t" r="r" b="b"/>
                <a:pathLst>
                  <a:path w="272" h="452" extrusionOk="0">
                    <a:moveTo>
                      <a:pt x="177" y="1"/>
                    </a:moveTo>
                    <a:cubicBezTo>
                      <a:pt x="108" y="138"/>
                      <a:pt x="43" y="272"/>
                      <a:pt x="0" y="422"/>
                    </a:cubicBezTo>
                    <a:lnTo>
                      <a:pt x="108" y="452"/>
                    </a:lnTo>
                    <a:cubicBezTo>
                      <a:pt x="151" y="314"/>
                      <a:pt x="206" y="177"/>
                      <a:pt x="271" y="56"/>
                    </a:cubicBezTo>
                    <a:lnTo>
                      <a:pt x="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33"/>
              <p:cNvSpPr/>
              <p:nvPr/>
            </p:nvSpPr>
            <p:spPr>
              <a:xfrm>
                <a:off x="6861086" y="1133981"/>
                <a:ext cx="46743" cy="47839"/>
              </a:xfrm>
              <a:custGeom>
                <a:avLst/>
                <a:gdLst/>
                <a:ahLst/>
                <a:cxnLst/>
                <a:rect l="l" t="t" r="r" b="b"/>
                <a:pathLst>
                  <a:path w="384" h="393" extrusionOk="0">
                    <a:moveTo>
                      <a:pt x="302" y="1"/>
                    </a:moveTo>
                    <a:cubicBezTo>
                      <a:pt x="194" y="95"/>
                      <a:pt x="83" y="203"/>
                      <a:pt x="1" y="327"/>
                    </a:cubicBezTo>
                    <a:lnTo>
                      <a:pt x="83" y="393"/>
                    </a:lnTo>
                    <a:cubicBezTo>
                      <a:pt x="164" y="272"/>
                      <a:pt x="275" y="177"/>
                      <a:pt x="383" y="82"/>
                    </a:cubicBezTo>
                    <a:lnTo>
                      <a:pt x="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33"/>
              <p:cNvSpPr/>
              <p:nvPr/>
            </p:nvSpPr>
            <p:spPr>
              <a:xfrm>
                <a:off x="6942278" y="1079083"/>
                <a:ext cx="55021" cy="33110"/>
              </a:xfrm>
              <a:custGeom>
                <a:avLst/>
                <a:gdLst/>
                <a:ahLst/>
                <a:cxnLst/>
                <a:rect l="l" t="t" r="r" b="b"/>
                <a:pathLst>
                  <a:path w="452" h="272" extrusionOk="0">
                    <a:moveTo>
                      <a:pt x="409" y="1"/>
                    </a:moveTo>
                    <a:cubicBezTo>
                      <a:pt x="275" y="43"/>
                      <a:pt x="138" y="108"/>
                      <a:pt x="1" y="177"/>
                    </a:cubicBezTo>
                    <a:lnTo>
                      <a:pt x="56" y="272"/>
                    </a:lnTo>
                    <a:cubicBezTo>
                      <a:pt x="180" y="206"/>
                      <a:pt x="314" y="151"/>
                      <a:pt x="452" y="95"/>
                    </a:cubicBezTo>
                    <a:lnTo>
                      <a:pt x="4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33"/>
              <p:cNvSpPr/>
              <p:nvPr/>
            </p:nvSpPr>
            <p:spPr>
              <a:xfrm>
                <a:off x="6798275" y="2287830"/>
                <a:ext cx="13268" cy="53073"/>
              </a:xfrm>
              <a:custGeom>
                <a:avLst/>
                <a:gdLst/>
                <a:ahLst/>
                <a:cxnLst/>
                <a:rect l="l" t="t" r="r" b="b"/>
                <a:pathLst>
                  <a:path w="109" h="436" extrusionOk="0">
                    <a:moveTo>
                      <a:pt x="0" y="1"/>
                    </a:moveTo>
                    <a:lnTo>
                      <a:pt x="0" y="435"/>
                    </a:lnTo>
                    <a:lnTo>
                      <a:pt x="108" y="435"/>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33"/>
              <p:cNvSpPr/>
              <p:nvPr/>
            </p:nvSpPr>
            <p:spPr>
              <a:xfrm>
                <a:off x="6798275" y="2073834"/>
                <a:ext cx="13268" cy="52951"/>
              </a:xfrm>
              <a:custGeom>
                <a:avLst/>
                <a:gdLst/>
                <a:ahLst/>
                <a:cxnLst/>
                <a:rect l="l" t="t" r="r" b="b"/>
                <a:pathLst>
                  <a:path w="109" h="435" extrusionOk="0">
                    <a:moveTo>
                      <a:pt x="0" y="0"/>
                    </a:moveTo>
                    <a:lnTo>
                      <a:pt x="0" y="435"/>
                    </a:lnTo>
                    <a:lnTo>
                      <a:pt x="108" y="435"/>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33"/>
              <p:cNvSpPr/>
              <p:nvPr/>
            </p:nvSpPr>
            <p:spPr>
              <a:xfrm>
                <a:off x="6798275" y="1858134"/>
                <a:ext cx="13268" cy="55021"/>
              </a:xfrm>
              <a:custGeom>
                <a:avLst/>
                <a:gdLst/>
                <a:ahLst/>
                <a:cxnLst/>
                <a:rect l="l" t="t" r="r" b="b"/>
                <a:pathLst>
                  <a:path w="109" h="452" extrusionOk="0">
                    <a:moveTo>
                      <a:pt x="0" y="1"/>
                    </a:moveTo>
                    <a:lnTo>
                      <a:pt x="0" y="452"/>
                    </a:lnTo>
                    <a:lnTo>
                      <a:pt x="108" y="452"/>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33"/>
              <p:cNvSpPr/>
              <p:nvPr/>
            </p:nvSpPr>
            <p:spPr>
              <a:xfrm>
                <a:off x="6798275" y="2179980"/>
                <a:ext cx="13268" cy="53073"/>
              </a:xfrm>
              <a:custGeom>
                <a:avLst/>
                <a:gdLst/>
                <a:ahLst/>
                <a:cxnLst/>
                <a:rect l="l" t="t" r="r" b="b"/>
                <a:pathLst>
                  <a:path w="109" h="436" extrusionOk="0">
                    <a:moveTo>
                      <a:pt x="0" y="1"/>
                    </a:moveTo>
                    <a:lnTo>
                      <a:pt x="0" y="436"/>
                    </a:lnTo>
                    <a:lnTo>
                      <a:pt x="108" y="436"/>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33"/>
              <p:cNvSpPr/>
              <p:nvPr/>
            </p:nvSpPr>
            <p:spPr>
              <a:xfrm>
                <a:off x="5661103" y="3756465"/>
                <a:ext cx="13268" cy="53438"/>
              </a:xfrm>
              <a:custGeom>
                <a:avLst/>
                <a:gdLst/>
                <a:ahLst/>
                <a:cxnLst/>
                <a:rect l="l" t="t" r="r" b="b"/>
                <a:pathLst>
                  <a:path w="109" h="439" extrusionOk="0">
                    <a:moveTo>
                      <a:pt x="1" y="0"/>
                    </a:moveTo>
                    <a:lnTo>
                      <a:pt x="1" y="438"/>
                    </a:lnTo>
                    <a:lnTo>
                      <a:pt x="109" y="438"/>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33"/>
              <p:cNvSpPr/>
              <p:nvPr/>
            </p:nvSpPr>
            <p:spPr>
              <a:xfrm>
                <a:off x="5661103" y="3862732"/>
                <a:ext cx="13268" cy="54534"/>
              </a:xfrm>
              <a:custGeom>
                <a:avLst/>
                <a:gdLst/>
                <a:ahLst/>
                <a:cxnLst/>
                <a:rect l="l" t="t" r="r" b="b"/>
                <a:pathLst>
                  <a:path w="109" h="448" extrusionOk="0">
                    <a:moveTo>
                      <a:pt x="1" y="0"/>
                    </a:moveTo>
                    <a:lnTo>
                      <a:pt x="1" y="448"/>
                    </a:lnTo>
                    <a:lnTo>
                      <a:pt x="109" y="448"/>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33"/>
              <p:cNvSpPr/>
              <p:nvPr/>
            </p:nvSpPr>
            <p:spPr>
              <a:xfrm>
                <a:off x="5661103" y="3648615"/>
                <a:ext cx="13268" cy="53438"/>
              </a:xfrm>
              <a:custGeom>
                <a:avLst/>
                <a:gdLst/>
                <a:ahLst/>
                <a:cxnLst/>
                <a:rect l="l" t="t" r="r" b="b"/>
                <a:pathLst>
                  <a:path w="109" h="439" extrusionOk="0">
                    <a:moveTo>
                      <a:pt x="1" y="0"/>
                    </a:moveTo>
                    <a:lnTo>
                      <a:pt x="1" y="438"/>
                    </a:lnTo>
                    <a:lnTo>
                      <a:pt x="109" y="438"/>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33"/>
              <p:cNvSpPr/>
              <p:nvPr/>
            </p:nvSpPr>
            <p:spPr>
              <a:xfrm>
                <a:off x="5661103" y="4506059"/>
                <a:ext cx="13268" cy="53073"/>
              </a:xfrm>
              <a:custGeom>
                <a:avLst/>
                <a:gdLst/>
                <a:ahLst/>
                <a:cxnLst/>
                <a:rect l="l" t="t" r="r" b="b"/>
                <a:pathLst>
                  <a:path w="109" h="436" extrusionOk="0">
                    <a:moveTo>
                      <a:pt x="1" y="0"/>
                    </a:moveTo>
                    <a:lnTo>
                      <a:pt x="1" y="435"/>
                    </a:lnTo>
                    <a:lnTo>
                      <a:pt x="109" y="435"/>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33"/>
              <p:cNvSpPr/>
              <p:nvPr/>
            </p:nvSpPr>
            <p:spPr>
              <a:xfrm>
                <a:off x="5661103" y="3970461"/>
                <a:ext cx="13268" cy="53073"/>
              </a:xfrm>
              <a:custGeom>
                <a:avLst/>
                <a:gdLst/>
                <a:ahLst/>
                <a:cxnLst/>
                <a:rect l="l" t="t" r="r" b="b"/>
                <a:pathLst>
                  <a:path w="109" h="436" extrusionOk="0">
                    <a:moveTo>
                      <a:pt x="1" y="1"/>
                    </a:moveTo>
                    <a:lnTo>
                      <a:pt x="1" y="436"/>
                    </a:lnTo>
                    <a:lnTo>
                      <a:pt x="109" y="436"/>
                    </a:lnTo>
                    <a:lnTo>
                      <a:pt x="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33"/>
              <p:cNvSpPr/>
              <p:nvPr/>
            </p:nvSpPr>
            <p:spPr>
              <a:xfrm>
                <a:off x="5661103" y="4078311"/>
                <a:ext cx="13268" cy="53073"/>
              </a:xfrm>
              <a:custGeom>
                <a:avLst/>
                <a:gdLst/>
                <a:ahLst/>
                <a:cxnLst/>
                <a:rect l="l" t="t" r="r" b="b"/>
                <a:pathLst>
                  <a:path w="109" h="436" extrusionOk="0">
                    <a:moveTo>
                      <a:pt x="1" y="1"/>
                    </a:moveTo>
                    <a:lnTo>
                      <a:pt x="1" y="435"/>
                    </a:lnTo>
                    <a:lnTo>
                      <a:pt x="109" y="435"/>
                    </a:lnTo>
                    <a:lnTo>
                      <a:pt x="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33"/>
              <p:cNvSpPr/>
              <p:nvPr/>
            </p:nvSpPr>
            <p:spPr>
              <a:xfrm>
                <a:off x="5661103" y="4184213"/>
                <a:ext cx="13268" cy="53438"/>
              </a:xfrm>
              <a:custGeom>
                <a:avLst/>
                <a:gdLst/>
                <a:ahLst/>
                <a:cxnLst/>
                <a:rect l="l" t="t" r="r" b="b"/>
                <a:pathLst>
                  <a:path w="109" h="439" extrusionOk="0">
                    <a:moveTo>
                      <a:pt x="1" y="0"/>
                    </a:moveTo>
                    <a:lnTo>
                      <a:pt x="1" y="438"/>
                    </a:lnTo>
                    <a:lnTo>
                      <a:pt x="109" y="438"/>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33"/>
              <p:cNvSpPr/>
              <p:nvPr/>
            </p:nvSpPr>
            <p:spPr>
              <a:xfrm>
                <a:off x="5661103" y="4398209"/>
                <a:ext cx="13268" cy="54656"/>
              </a:xfrm>
              <a:custGeom>
                <a:avLst/>
                <a:gdLst/>
                <a:ahLst/>
                <a:cxnLst/>
                <a:rect l="l" t="t" r="r" b="b"/>
                <a:pathLst>
                  <a:path w="109" h="449" extrusionOk="0">
                    <a:moveTo>
                      <a:pt x="1" y="1"/>
                    </a:moveTo>
                    <a:lnTo>
                      <a:pt x="1" y="448"/>
                    </a:lnTo>
                    <a:lnTo>
                      <a:pt x="109" y="448"/>
                    </a:lnTo>
                    <a:lnTo>
                      <a:pt x="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33"/>
              <p:cNvSpPr/>
              <p:nvPr/>
            </p:nvSpPr>
            <p:spPr>
              <a:xfrm>
                <a:off x="5661103" y="4291941"/>
                <a:ext cx="13268" cy="53073"/>
              </a:xfrm>
              <a:custGeom>
                <a:avLst/>
                <a:gdLst/>
                <a:ahLst/>
                <a:cxnLst/>
                <a:rect l="l" t="t" r="r" b="b"/>
                <a:pathLst>
                  <a:path w="109" h="436" extrusionOk="0">
                    <a:moveTo>
                      <a:pt x="1" y="1"/>
                    </a:moveTo>
                    <a:lnTo>
                      <a:pt x="1" y="436"/>
                    </a:lnTo>
                    <a:lnTo>
                      <a:pt x="109" y="436"/>
                    </a:lnTo>
                    <a:lnTo>
                      <a:pt x="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33"/>
              <p:cNvSpPr/>
              <p:nvPr/>
            </p:nvSpPr>
            <p:spPr>
              <a:xfrm>
                <a:off x="5661103" y="2896221"/>
                <a:ext cx="13268" cy="54656"/>
              </a:xfrm>
              <a:custGeom>
                <a:avLst/>
                <a:gdLst/>
                <a:ahLst/>
                <a:cxnLst/>
                <a:rect l="l" t="t" r="r" b="b"/>
                <a:pathLst>
                  <a:path w="109" h="449" extrusionOk="0">
                    <a:moveTo>
                      <a:pt x="1" y="0"/>
                    </a:moveTo>
                    <a:lnTo>
                      <a:pt x="1" y="448"/>
                    </a:lnTo>
                    <a:lnTo>
                      <a:pt x="109" y="448"/>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33"/>
              <p:cNvSpPr/>
              <p:nvPr/>
            </p:nvSpPr>
            <p:spPr>
              <a:xfrm>
                <a:off x="5661103" y="3004071"/>
                <a:ext cx="13268" cy="52951"/>
              </a:xfrm>
              <a:custGeom>
                <a:avLst/>
                <a:gdLst/>
                <a:ahLst/>
                <a:cxnLst/>
                <a:rect l="l" t="t" r="r" b="b"/>
                <a:pathLst>
                  <a:path w="109" h="435" extrusionOk="0">
                    <a:moveTo>
                      <a:pt x="1" y="0"/>
                    </a:moveTo>
                    <a:lnTo>
                      <a:pt x="1" y="435"/>
                    </a:lnTo>
                    <a:lnTo>
                      <a:pt x="109" y="435"/>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33"/>
              <p:cNvSpPr/>
              <p:nvPr/>
            </p:nvSpPr>
            <p:spPr>
              <a:xfrm>
                <a:off x="5659156" y="2789954"/>
                <a:ext cx="15216" cy="53073"/>
              </a:xfrm>
              <a:custGeom>
                <a:avLst/>
                <a:gdLst/>
                <a:ahLst/>
                <a:cxnLst/>
                <a:rect l="l" t="t" r="r" b="b"/>
                <a:pathLst>
                  <a:path w="125" h="436" extrusionOk="0">
                    <a:moveTo>
                      <a:pt x="17" y="1"/>
                    </a:moveTo>
                    <a:lnTo>
                      <a:pt x="17" y="14"/>
                    </a:lnTo>
                    <a:lnTo>
                      <a:pt x="0" y="14"/>
                    </a:lnTo>
                    <a:lnTo>
                      <a:pt x="0" y="164"/>
                    </a:lnTo>
                    <a:lnTo>
                      <a:pt x="17" y="164"/>
                    </a:lnTo>
                    <a:lnTo>
                      <a:pt x="17" y="435"/>
                    </a:lnTo>
                    <a:lnTo>
                      <a:pt x="125" y="435"/>
                    </a:lnTo>
                    <a:lnTo>
                      <a:pt x="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33"/>
              <p:cNvSpPr/>
              <p:nvPr/>
            </p:nvSpPr>
            <p:spPr>
              <a:xfrm>
                <a:off x="5661103" y="3111434"/>
                <a:ext cx="13268" cy="53438"/>
              </a:xfrm>
              <a:custGeom>
                <a:avLst/>
                <a:gdLst/>
                <a:ahLst/>
                <a:cxnLst/>
                <a:rect l="l" t="t" r="r" b="b"/>
                <a:pathLst>
                  <a:path w="109" h="439" extrusionOk="0">
                    <a:moveTo>
                      <a:pt x="1" y="1"/>
                    </a:moveTo>
                    <a:lnTo>
                      <a:pt x="1" y="439"/>
                    </a:lnTo>
                    <a:lnTo>
                      <a:pt x="109" y="439"/>
                    </a:lnTo>
                    <a:lnTo>
                      <a:pt x="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33"/>
              <p:cNvSpPr/>
              <p:nvPr/>
            </p:nvSpPr>
            <p:spPr>
              <a:xfrm>
                <a:off x="5661103" y="3217702"/>
                <a:ext cx="13268" cy="55021"/>
              </a:xfrm>
              <a:custGeom>
                <a:avLst/>
                <a:gdLst/>
                <a:ahLst/>
                <a:cxnLst/>
                <a:rect l="l" t="t" r="r" b="b"/>
                <a:pathLst>
                  <a:path w="109" h="452" extrusionOk="0">
                    <a:moveTo>
                      <a:pt x="1" y="1"/>
                    </a:moveTo>
                    <a:lnTo>
                      <a:pt x="1" y="452"/>
                    </a:lnTo>
                    <a:lnTo>
                      <a:pt x="109" y="452"/>
                    </a:lnTo>
                    <a:lnTo>
                      <a:pt x="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33"/>
              <p:cNvSpPr/>
              <p:nvPr/>
            </p:nvSpPr>
            <p:spPr>
              <a:xfrm>
                <a:off x="5661103" y="3325552"/>
                <a:ext cx="13268" cy="53073"/>
              </a:xfrm>
              <a:custGeom>
                <a:avLst/>
                <a:gdLst/>
                <a:ahLst/>
                <a:cxnLst/>
                <a:rect l="l" t="t" r="r" b="b"/>
                <a:pathLst>
                  <a:path w="109" h="436" extrusionOk="0">
                    <a:moveTo>
                      <a:pt x="1" y="0"/>
                    </a:moveTo>
                    <a:lnTo>
                      <a:pt x="1" y="435"/>
                    </a:lnTo>
                    <a:lnTo>
                      <a:pt x="109" y="435"/>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33"/>
              <p:cNvSpPr/>
              <p:nvPr/>
            </p:nvSpPr>
            <p:spPr>
              <a:xfrm>
                <a:off x="5661103" y="3539182"/>
                <a:ext cx="13268" cy="56603"/>
              </a:xfrm>
              <a:custGeom>
                <a:avLst/>
                <a:gdLst/>
                <a:ahLst/>
                <a:cxnLst/>
                <a:rect l="l" t="t" r="r" b="b"/>
                <a:pathLst>
                  <a:path w="109" h="465" extrusionOk="0">
                    <a:moveTo>
                      <a:pt x="1" y="1"/>
                    </a:moveTo>
                    <a:lnTo>
                      <a:pt x="1" y="30"/>
                    </a:lnTo>
                    <a:lnTo>
                      <a:pt x="1" y="439"/>
                    </a:lnTo>
                    <a:lnTo>
                      <a:pt x="1" y="465"/>
                    </a:lnTo>
                    <a:lnTo>
                      <a:pt x="109" y="465"/>
                    </a:lnTo>
                    <a:lnTo>
                      <a:pt x="109" y="439"/>
                    </a:lnTo>
                    <a:lnTo>
                      <a:pt x="109" y="30"/>
                    </a:lnTo>
                    <a:lnTo>
                      <a:pt x="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33"/>
              <p:cNvSpPr/>
              <p:nvPr/>
            </p:nvSpPr>
            <p:spPr>
              <a:xfrm>
                <a:off x="5661103" y="3431819"/>
                <a:ext cx="13268" cy="54534"/>
              </a:xfrm>
              <a:custGeom>
                <a:avLst/>
                <a:gdLst/>
                <a:ahLst/>
                <a:cxnLst/>
                <a:rect l="l" t="t" r="r" b="b"/>
                <a:pathLst>
                  <a:path w="109" h="448" extrusionOk="0">
                    <a:moveTo>
                      <a:pt x="1" y="0"/>
                    </a:moveTo>
                    <a:lnTo>
                      <a:pt x="1" y="448"/>
                    </a:lnTo>
                    <a:lnTo>
                      <a:pt x="109" y="448"/>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73" name="Google Shape;3873;p33"/>
          <p:cNvGrpSpPr/>
          <p:nvPr/>
        </p:nvGrpSpPr>
        <p:grpSpPr>
          <a:xfrm rot="10800000" flipH="1">
            <a:off x="10" y="-53032"/>
            <a:ext cx="2533799" cy="593028"/>
            <a:chOff x="4082343" y="3678604"/>
            <a:chExt cx="2251465" cy="526949"/>
          </a:xfrm>
        </p:grpSpPr>
        <p:sp>
          <p:nvSpPr>
            <p:cNvPr id="3874" name="Google Shape;3874;p33"/>
            <p:cNvSpPr/>
            <p:nvPr/>
          </p:nvSpPr>
          <p:spPr>
            <a:xfrm>
              <a:off x="4082343" y="3678604"/>
              <a:ext cx="2251465" cy="526949"/>
            </a:xfrm>
            <a:custGeom>
              <a:avLst/>
              <a:gdLst/>
              <a:ahLst/>
              <a:cxnLst/>
              <a:rect l="l" t="t" r="r" b="b"/>
              <a:pathLst>
                <a:path w="23350" h="5465" extrusionOk="0">
                  <a:moveTo>
                    <a:pt x="1" y="0"/>
                  </a:moveTo>
                  <a:lnTo>
                    <a:pt x="1" y="4146"/>
                  </a:lnTo>
                  <a:lnTo>
                    <a:pt x="17885" y="4146"/>
                  </a:lnTo>
                  <a:cubicBezTo>
                    <a:pt x="18613" y="4146"/>
                    <a:pt x="19203" y="4740"/>
                    <a:pt x="19203" y="5465"/>
                  </a:cubicBezTo>
                  <a:lnTo>
                    <a:pt x="23349" y="5465"/>
                  </a:lnTo>
                  <a:cubicBezTo>
                    <a:pt x="23349" y="2453"/>
                    <a:pt x="20900" y="0"/>
                    <a:pt x="17885" y="0"/>
                  </a:cubicBez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33"/>
            <p:cNvSpPr/>
            <p:nvPr/>
          </p:nvSpPr>
          <p:spPr>
            <a:xfrm>
              <a:off x="6098995" y="4070557"/>
              <a:ext cx="34037" cy="63253"/>
            </a:xfrm>
            <a:custGeom>
              <a:avLst/>
              <a:gdLst/>
              <a:ahLst/>
              <a:cxnLst/>
              <a:rect l="l" t="t" r="r" b="b"/>
              <a:pathLst>
                <a:path w="353" h="656" extrusionOk="0">
                  <a:moveTo>
                    <a:pt x="146" y="1"/>
                  </a:moveTo>
                  <a:lnTo>
                    <a:pt x="1" y="66"/>
                  </a:lnTo>
                  <a:cubicBezTo>
                    <a:pt x="85" y="254"/>
                    <a:pt x="151" y="453"/>
                    <a:pt x="197" y="656"/>
                  </a:cubicBezTo>
                  <a:lnTo>
                    <a:pt x="353" y="618"/>
                  </a:lnTo>
                  <a:cubicBezTo>
                    <a:pt x="303" y="407"/>
                    <a:pt x="234" y="200"/>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33"/>
            <p:cNvSpPr/>
            <p:nvPr/>
          </p:nvSpPr>
          <p:spPr>
            <a:xfrm>
              <a:off x="6031404" y="3967483"/>
              <a:ext cx="51104" cy="56986"/>
            </a:xfrm>
            <a:custGeom>
              <a:avLst/>
              <a:gdLst/>
              <a:ahLst/>
              <a:cxnLst/>
              <a:rect l="l" t="t" r="r" b="b"/>
              <a:pathLst>
                <a:path w="530" h="591" extrusionOk="0">
                  <a:moveTo>
                    <a:pt x="111" y="0"/>
                  </a:moveTo>
                  <a:lnTo>
                    <a:pt x="1" y="115"/>
                  </a:lnTo>
                  <a:cubicBezTo>
                    <a:pt x="146" y="262"/>
                    <a:pt x="281" y="418"/>
                    <a:pt x="399" y="591"/>
                  </a:cubicBezTo>
                  <a:lnTo>
                    <a:pt x="530" y="499"/>
                  </a:lnTo>
                  <a:cubicBezTo>
                    <a:pt x="407" y="322"/>
                    <a:pt x="265" y="154"/>
                    <a:pt x="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33"/>
            <p:cNvSpPr/>
            <p:nvPr/>
          </p:nvSpPr>
          <p:spPr>
            <a:xfrm>
              <a:off x="5932090" y="3897673"/>
              <a:ext cx="61325" cy="42908"/>
            </a:xfrm>
            <a:custGeom>
              <a:avLst/>
              <a:gdLst/>
              <a:ahLst/>
              <a:cxnLst/>
              <a:rect l="l" t="t" r="r" b="b"/>
              <a:pathLst>
                <a:path w="636" h="445" extrusionOk="0">
                  <a:moveTo>
                    <a:pt x="65" y="1"/>
                  </a:moveTo>
                  <a:lnTo>
                    <a:pt x="0" y="146"/>
                  </a:lnTo>
                  <a:cubicBezTo>
                    <a:pt x="191" y="227"/>
                    <a:pt x="375" y="326"/>
                    <a:pt x="548" y="445"/>
                  </a:cubicBezTo>
                  <a:lnTo>
                    <a:pt x="635" y="311"/>
                  </a:lnTo>
                  <a:cubicBezTo>
                    <a:pt x="456" y="188"/>
                    <a:pt x="264" y="84"/>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33"/>
            <p:cNvSpPr/>
            <p:nvPr/>
          </p:nvSpPr>
          <p:spPr>
            <a:xfrm>
              <a:off x="5815613" y="3871061"/>
              <a:ext cx="62964" cy="22659"/>
            </a:xfrm>
            <a:custGeom>
              <a:avLst/>
              <a:gdLst/>
              <a:ahLst/>
              <a:cxnLst/>
              <a:rect l="l" t="t" r="r" b="b"/>
              <a:pathLst>
                <a:path w="653" h="235" extrusionOk="0">
                  <a:moveTo>
                    <a:pt x="4" y="1"/>
                  </a:moveTo>
                  <a:lnTo>
                    <a:pt x="0" y="158"/>
                  </a:lnTo>
                  <a:cubicBezTo>
                    <a:pt x="207" y="165"/>
                    <a:pt x="414" y="188"/>
                    <a:pt x="618" y="234"/>
                  </a:cubicBezTo>
                  <a:lnTo>
                    <a:pt x="653" y="77"/>
                  </a:lnTo>
                  <a:cubicBezTo>
                    <a:pt x="437" y="31"/>
                    <a:pt x="223" y="4"/>
                    <a:pt x="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33"/>
            <p:cNvSpPr/>
            <p:nvPr/>
          </p:nvSpPr>
          <p:spPr>
            <a:xfrm>
              <a:off x="5692580" y="3870772"/>
              <a:ext cx="61807" cy="15620"/>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33"/>
            <p:cNvSpPr/>
            <p:nvPr/>
          </p:nvSpPr>
          <p:spPr>
            <a:xfrm>
              <a:off x="5569546" y="3870772"/>
              <a:ext cx="61421" cy="15620"/>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33"/>
            <p:cNvSpPr/>
            <p:nvPr/>
          </p:nvSpPr>
          <p:spPr>
            <a:xfrm>
              <a:off x="5446512" y="3870772"/>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33"/>
            <p:cNvSpPr/>
            <p:nvPr/>
          </p:nvSpPr>
          <p:spPr>
            <a:xfrm>
              <a:off x="5323479" y="3870772"/>
              <a:ext cx="61421" cy="15620"/>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33"/>
            <p:cNvSpPr/>
            <p:nvPr/>
          </p:nvSpPr>
          <p:spPr>
            <a:xfrm>
              <a:off x="5200445" y="3870772"/>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33"/>
            <p:cNvSpPr/>
            <p:nvPr/>
          </p:nvSpPr>
          <p:spPr>
            <a:xfrm>
              <a:off x="5077411" y="3870772"/>
              <a:ext cx="61421" cy="15620"/>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33"/>
            <p:cNvSpPr/>
            <p:nvPr/>
          </p:nvSpPr>
          <p:spPr>
            <a:xfrm>
              <a:off x="4954378" y="3870772"/>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33"/>
            <p:cNvSpPr/>
            <p:nvPr/>
          </p:nvSpPr>
          <p:spPr>
            <a:xfrm>
              <a:off x="4830959" y="3870772"/>
              <a:ext cx="61807" cy="15620"/>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33"/>
            <p:cNvSpPr/>
            <p:nvPr/>
          </p:nvSpPr>
          <p:spPr>
            <a:xfrm>
              <a:off x="4708021" y="3870772"/>
              <a:ext cx="61710" cy="15620"/>
            </a:xfrm>
            <a:custGeom>
              <a:avLst/>
              <a:gdLst/>
              <a:ahLst/>
              <a:cxnLst/>
              <a:rect l="l" t="t" r="r" b="b"/>
              <a:pathLst>
                <a:path w="640" h="162" extrusionOk="0">
                  <a:moveTo>
                    <a:pt x="0" y="0"/>
                  </a:moveTo>
                  <a:lnTo>
                    <a:pt x="0" y="161"/>
                  </a:lnTo>
                  <a:lnTo>
                    <a:pt x="639" y="161"/>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33"/>
            <p:cNvSpPr/>
            <p:nvPr/>
          </p:nvSpPr>
          <p:spPr>
            <a:xfrm>
              <a:off x="4584891" y="3870772"/>
              <a:ext cx="61807" cy="15620"/>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33"/>
            <p:cNvSpPr/>
            <p:nvPr/>
          </p:nvSpPr>
          <p:spPr>
            <a:xfrm>
              <a:off x="4461954" y="3870772"/>
              <a:ext cx="61710" cy="15620"/>
            </a:xfrm>
            <a:custGeom>
              <a:avLst/>
              <a:gdLst/>
              <a:ahLst/>
              <a:cxnLst/>
              <a:rect l="l" t="t" r="r" b="b"/>
              <a:pathLst>
                <a:path w="640" h="162" extrusionOk="0">
                  <a:moveTo>
                    <a:pt x="0" y="0"/>
                  </a:moveTo>
                  <a:lnTo>
                    <a:pt x="0" y="161"/>
                  </a:lnTo>
                  <a:lnTo>
                    <a:pt x="639" y="161"/>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33"/>
            <p:cNvSpPr/>
            <p:nvPr/>
          </p:nvSpPr>
          <p:spPr>
            <a:xfrm>
              <a:off x="4338824" y="3870772"/>
              <a:ext cx="61807" cy="15620"/>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33"/>
            <p:cNvSpPr/>
            <p:nvPr/>
          </p:nvSpPr>
          <p:spPr>
            <a:xfrm>
              <a:off x="4215791" y="3870772"/>
              <a:ext cx="61807" cy="15620"/>
            </a:xfrm>
            <a:custGeom>
              <a:avLst/>
              <a:gdLst/>
              <a:ahLst/>
              <a:cxnLst/>
              <a:rect l="l" t="t" r="r" b="b"/>
              <a:pathLst>
                <a:path w="641" h="162" extrusionOk="0">
                  <a:moveTo>
                    <a:pt x="1" y="0"/>
                  </a:moveTo>
                  <a:lnTo>
                    <a:pt x="1"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33"/>
            <p:cNvSpPr/>
            <p:nvPr/>
          </p:nvSpPr>
          <p:spPr>
            <a:xfrm>
              <a:off x="4132290" y="3870772"/>
              <a:ext cx="22274" cy="15620"/>
            </a:xfrm>
            <a:custGeom>
              <a:avLst/>
              <a:gdLst/>
              <a:ahLst/>
              <a:cxnLst/>
              <a:rect l="l" t="t" r="r" b="b"/>
              <a:pathLst>
                <a:path w="231" h="162" extrusionOk="0">
                  <a:moveTo>
                    <a:pt x="1" y="0"/>
                  </a:moveTo>
                  <a:lnTo>
                    <a:pt x="1" y="161"/>
                  </a:lnTo>
                  <a:lnTo>
                    <a:pt x="231" y="161"/>
                  </a:lnTo>
                  <a:lnTo>
                    <a:pt x="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3" name="Google Shape;3893;p33"/>
          <p:cNvGrpSpPr/>
          <p:nvPr/>
        </p:nvGrpSpPr>
        <p:grpSpPr>
          <a:xfrm>
            <a:off x="1413906" y="4010923"/>
            <a:ext cx="419247" cy="637784"/>
            <a:chOff x="8742442" y="252908"/>
            <a:chExt cx="356260" cy="541964"/>
          </a:xfrm>
        </p:grpSpPr>
        <p:sp>
          <p:nvSpPr>
            <p:cNvPr id="3894" name="Google Shape;3894;p33"/>
            <p:cNvSpPr/>
            <p:nvPr/>
          </p:nvSpPr>
          <p:spPr>
            <a:xfrm>
              <a:off x="8742442" y="252908"/>
              <a:ext cx="356260" cy="354555"/>
            </a:xfrm>
            <a:custGeom>
              <a:avLst/>
              <a:gdLst/>
              <a:ahLst/>
              <a:cxnLst/>
              <a:rect l="l" t="t" r="r" b="b"/>
              <a:pathLst>
                <a:path w="633" h="630" extrusionOk="0">
                  <a:moveTo>
                    <a:pt x="314" y="0"/>
                  </a:moveTo>
                  <a:cubicBezTo>
                    <a:pt x="142" y="0"/>
                    <a:pt x="1" y="138"/>
                    <a:pt x="1" y="315"/>
                  </a:cubicBezTo>
                  <a:cubicBezTo>
                    <a:pt x="1" y="488"/>
                    <a:pt x="142" y="629"/>
                    <a:pt x="314" y="629"/>
                  </a:cubicBezTo>
                  <a:cubicBezTo>
                    <a:pt x="491" y="629"/>
                    <a:pt x="633" y="488"/>
                    <a:pt x="633" y="315"/>
                  </a:cubicBezTo>
                  <a:cubicBezTo>
                    <a:pt x="633" y="138"/>
                    <a:pt x="491"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33"/>
            <p:cNvSpPr/>
            <p:nvPr/>
          </p:nvSpPr>
          <p:spPr>
            <a:xfrm>
              <a:off x="8826299" y="377849"/>
              <a:ext cx="214432" cy="417024"/>
            </a:xfrm>
            <a:custGeom>
              <a:avLst/>
              <a:gdLst/>
              <a:ahLst/>
              <a:cxnLst/>
              <a:rect l="l" t="t" r="r" b="b"/>
              <a:pathLst>
                <a:path w="381" h="741" extrusionOk="0">
                  <a:moveTo>
                    <a:pt x="158" y="1"/>
                  </a:moveTo>
                  <a:lnTo>
                    <a:pt x="131" y="254"/>
                  </a:lnTo>
                  <a:lnTo>
                    <a:pt x="1" y="208"/>
                  </a:lnTo>
                  <a:lnTo>
                    <a:pt x="131" y="323"/>
                  </a:lnTo>
                  <a:lnTo>
                    <a:pt x="131" y="740"/>
                  </a:lnTo>
                  <a:lnTo>
                    <a:pt x="215" y="740"/>
                  </a:lnTo>
                  <a:lnTo>
                    <a:pt x="208" y="346"/>
                  </a:lnTo>
                  <a:lnTo>
                    <a:pt x="381" y="204"/>
                  </a:lnTo>
                  <a:lnTo>
                    <a:pt x="204" y="273"/>
                  </a:lnTo>
                  <a:lnTo>
                    <a:pt x="1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6" name="Google Shape;3896;p33"/>
          <p:cNvGrpSpPr/>
          <p:nvPr/>
        </p:nvGrpSpPr>
        <p:grpSpPr>
          <a:xfrm>
            <a:off x="1833149" y="4016218"/>
            <a:ext cx="348379" cy="632488"/>
            <a:chOff x="7920759" y="252908"/>
            <a:chExt cx="296039" cy="537464"/>
          </a:xfrm>
        </p:grpSpPr>
        <p:sp>
          <p:nvSpPr>
            <p:cNvPr id="3897" name="Google Shape;3897;p33"/>
            <p:cNvSpPr/>
            <p:nvPr/>
          </p:nvSpPr>
          <p:spPr>
            <a:xfrm>
              <a:off x="7920759" y="252908"/>
              <a:ext cx="296039" cy="420963"/>
            </a:xfrm>
            <a:custGeom>
              <a:avLst/>
              <a:gdLst/>
              <a:ahLst/>
              <a:cxnLst/>
              <a:rect l="l" t="t" r="r" b="b"/>
              <a:pathLst>
                <a:path w="526" h="748" extrusionOk="0">
                  <a:moveTo>
                    <a:pt x="261" y="0"/>
                  </a:moveTo>
                  <a:cubicBezTo>
                    <a:pt x="261" y="0"/>
                    <a:pt x="0" y="407"/>
                    <a:pt x="0" y="529"/>
                  </a:cubicBezTo>
                  <a:cubicBezTo>
                    <a:pt x="0" y="649"/>
                    <a:pt x="115" y="748"/>
                    <a:pt x="261" y="748"/>
                  </a:cubicBezTo>
                  <a:cubicBezTo>
                    <a:pt x="407" y="748"/>
                    <a:pt x="525" y="649"/>
                    <a:pt x="525" y="529"/>
                  </a:cubicBezTo>
                  <a:cubicBezTo>
                    <a:pt x="525" y="407"/>
                    <a:pt x="261" y="0"/>
                    <a:pt x="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33"/>
            <p:cNvSpPr/>
            <p:nvPr/>
          </p:nvSpPr>
          <p:spPr>
            <a:xfrm>
              <a:off x="8006867" y="494348"/>
              <a:ext cx="151397" cy="296025"/>
            </a:xfrm>
            <a:custGeom>
              <a:avLst/>
              <a:gdLst/>
              <a:ahLst/>
              <a:cxnLst/>
              <a:rect l="l" t="t" r="r" b="b"/>
              <a:pathLst>
                <a:path w="269" h="526" extrusionOk="0">
                  <a:moveTo>
                    <a:pt x="112" y="1"/>
                  </a:moveTo>
                  <a:lnTo>
                    <a:pt x="93" y="181"/>
                  </a:lnTo>
                  <a:lnTo>
                    <a:pt x="1" y="146"/>
                  </a:lnTo>
                  <a:lnTo>
                    <a:pt x="93" y="231"/>
                  </a:lnTo>
                  <a:lnTo>
                    <a:pt x="93" y="526"/>
                  </a:lnTo>
                  <a:lnTo>
                    <a:pt x="154" y="526"/>
                  </a:lnTo>
                  <a:lnTo>
                    <a:pt x="146" y="246"/>
                  </a:lnTo>
                  <a:lnTo>
                    <a:pt x="269" y="142"/>
                  </a:lnTo>
                  <a:lnTo>
                    <a:pt x="143" y="192"/>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9" name="Google Shape;3899;p33"/>
          <p:cNvGrpSpPr/>
          <p:nvPr/>
        </p:nvGrpSpPr>
        <p:grpSpPr>
          <a:xfrm>
            <a:off x="505011" y="3514881"/>
            <a:ext cx="673217" cy="1133828"/>
            <a:chOff x="6542207" y="2185022"/>
            <a:chExt cx="492153" cy="828821"/>
          </a:xfrm>
        </p:grpSpPr>
        <p:sp>
          <p:nvSpPr>
            <p:cNvPr id="3900" name="Google Shape;3900;p33"/>
            <p:cNvSpPr/>
            <p:nvPr/>
          </p:nvSpPr>
          <p:spPr>
            <a:xfrm>
              <a:off x="6911311" y="2185022"/>
              <a:ext cx="57069" cy="233510"/>
            </a:xfrm>
            <a:custGeom>
              <a:avLst/>
              <a:gdLst/>
              <a:ahLst/>
              <a:cxnLst/>
              <a:rect l="l" t="t" r="r" b="b"/>
              <a:pathLst>
                <a:path w="109" h="446" extrusionOk="0">
                  <a:moveTo>
                    <a:pt x="1" y="0"/>
                  </a:moveTo>
                  <a:lnTo>
                    <a:pt x="1" y="445"/>
                  </a:lnTo>
                  <a:lnTo>
                    <a:pt x="109" y="445"/>
                  </a:lnTo>
                  <a:lnTo>
                    <a:pt x="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33"/>
            <p:cNvSpPr/>
            <p:nvPr/>
          </p:nvSpPr>
          <p:spPr>
            <a:xfrm>
              <a:off x="6911311" y="2185022"/>
              <a:ext cx="57069" cy="48692"/>
            </a:xfrm>
            <a:custGeom>
              <a:avLst/>
              <a:gdLst/>
              <a:ahLst/>
              <a:cxnLst/>
              <a:rect l="l" t="t" r="r" b="b"/>
              <a:pathLst>
                <a:path w="109" h="93" extrusionOk="0">
                  <a:moveTo>
                    <a:pt x="1" y="0"/>
                  </a:moveTo>
                  <a:lnTo>
                    <a:pt x="1" y="92"/>
                  </a:lnTo>
                  <a:lnTo>
                    <a:pt x="109" y="92"/>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33"/>
            <p:cNvSpPr/>
            <p:nvPr/>
          </p:nvSpPr>
          <p:spPr>
            <a:xfrm>
              <a:off x="6574667" y="2253087"/>
              <a:ext cx="441891" cy="759169"/>
            </a:xfrm>
            <a:custGeom>
              <a:avLst/>
              <a:gdLst/>
              <a:ahLst/>
              <a:cxnLst/>
              <a:rect l="l" t="t" r="r" b="b"/>
              <a:pathLst>
                <a:path w="844" h="1450" extrusionOk="0">
                  <a:moveTo>
                    <a:pt x="414" y="1"/>
                  </a:moveTo>
                  <a:lnTo>
                    <a:pt x="0" y="395"/>
                  </a:lnTo>
                  <a:lnTo>
                    <a:pt x="0" y="1449"/>
                  </a:lnTo>
                  <a:lnTo>
                    <a:pt x="843" y="1449"/>
                  </a:lnTo>
                  <a:lnTo>
                    <a:pt x="843" y="395"/>
                  </a:lnTo>
                  <a:lnTo>
                    <a:pt x="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33"/>
            <p:cNvSpPr/>
            <p:nvPr/>
          </p:nvSpPr>
          <p:spPr>
            <a:xfrm>
              <a:off x="6570479" y="2867245"/>
              <a:ext cx="448174" cy="146598"/>
            </a:xfrm>
            <a:custGeom>
              <a:avLst/>
              <a:gdLst/>
              <a:ahLst/>
              <a:cxnLst/>
              <a:rect l="l" t="t" r="r" b="b"/>
              <a:pathLst>
                <a:path w="856" h="280" extrusionOk="0">
                  <a:moveTo>
                    <a:pt x="1" y="0"/>
                  </a:moveTo>
                  <a:lnTo>
                    <a:pt x="1" y="280"/>
                  </a:lnTo>
                  <a:lnTo>
                    <a:pt x="855" y="280"/>
                  </a:lnTo>
                  <a:lnTo>
                    <a:pt x="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33"/>
            <p:cNvSpPr/>
            <p:nvPr/>
          </p:nvSpPr>
          <p:spPr>
            <a:xfrm>
              <a:off x="6570479" y="2523777"/>
              <a:ext cx="448174" cy="147645"/>
            </a:xfrm>
            <a:custGeom>
              <a:avLst/>
              <a:gdLst/>
              <a:ahLst/>
              <a:cxnLst/>
              <a:rect l="l" t="t" r="r" b="b"/>
              <a:pathLst>
                <a:path w="856" h="282" extrusionOk="0">
                  <a:moveTo>
                    <a:pt x="1" y="1"/>
                  </a:moveTo>
                  <a:lnTo>
                    <a:pt x="1" y="281"/>
                  </a:lnTo>
                  <a:lnTo>
                    <a:pt x="855" y="281"/>
                  </a:lnTo>
                  <a:lnTo>
                    <a:pt x="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33"/>
            <p:cNvSpPr/>
            <p:nvPr/>
          </p:nvSpPr>
          <p:spPr>
            <a:xfrm>
              <a:off x="6839061" y="2505976"/>
              <a:ext cx="89006" cy="177489"/>
            </a:xfrm>
            <a:custGeom>
              <a:avLst/>
              <a:gdLst/>
              <a:ahLst/>
              <a:cxnLst/>
              <a:rect l="l" t="t" r="r" b="b"/>
              <a:pathLst>
                <a:path w="170" h="339" extrusionOk="0">
                  <a:moveTo>
                    <a:pt x="1" y="1"/>
                  </a:moveTo>
                  <a:lnTo>
                    <a:pt x="1" y="338"/>
                  </a:lnTo>
                  <a:lnTo>
                    <a:pt x="169" y="338"/>
                  </a:lnTo>
                  <a:lnTo>
                    <a:pt x="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33"/>
            <p:cNvSpPr/>
            <p:nvPr/>
          </p:nvSpPr>
          <p:spPr>
            <a:xfrm>
              <a:off x="6823355" y="2490268"/>
              <a:ext cx="120944" cy="208902"/>
            </a:xfrm>
            <a:custGeom>
              <a:avLst/>
              <a:gdLst/>
              <a:ahLst/>
              <a:cxnLst/>
              <a:rect l="l" t="t" r="r" b="b"/>
              <a:pathLst>
                <a:path w="231" h="399" extrusionOk="0">
                  <a:moveTo>
                    <a:pt x="169" y="61"/>
                  </a:moveTo>
                  <a:lnTo>
                    <a:pt x="169" y="337"/>
                  </a:lnTo>
                  <a:lnTo>
                    <a:pt x="61" y="337"/>
                  </a:lnTo>
                  <a:lnTo>
                    <a:pt x="61" y="61"/>
                  </a:lnTo>
                  <a:close/>
                  <a:moveTo>
                    <a:pt x="1" y="0"/>
                  </a:moveTo>
                  <a:lnTo>
                    <a:pt x="1" y="398"/>
                  </a:lnTo>
                  <a:lnTo>
                    <a:pt x="231" y="398"/>
                  </a:lnTo>
                  <a:lnTo>
                    <a:pt x="2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33"/>
            <p:cNvSpPr/>
            <p:nvPr/>
          </p:nvSpPr>
          <p:spPr>
            <a:xfrm>
              <a:off x="6662624" y="2505976"/>
              <a:ext cx="89006" cy="177489"/>
            </a:xfrm>
            <a:custGeom>
              <a:avLst/>
              <a:gdLst/>
              <a:ahLst/>
              <a:cxnLst/>
              <a:rect l="l" t="t" r="r" b="b"/>
              <a:pathLst>
                <a:path w="170" h="339" extrusionOk="0">
                  <a:moveTo>
                    <a:pt x="0" y="1"/>
                  </a:moveTo>
                  <a:lnTo>
                    <a:pt x="0" y="338"/>
                  </a:lnTo>
                  <a:lnTo>
                    <a:pt x="170" y="338"/>
                  </a:lnTo>
                  <a:lnTo>
                    <a:pt x="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33"/>
            <p:cNvSpPr/>
            <p:nvPr/>
          </p:nvSpPr>
          <p:spPr>
            <a:xfrm>
              <a:off x="6646917" y="2490268"/>
              <a:ext cx="120944" cy="208902"/>
            </a:xfrm>
            <a:custGeom>
              <a:avLst/>
              <a:gdLst/>
              <a:ahLst/>
              <a:cxnLst/>
              <a:rect l="l" t="t" r="r" b="b"/>
              <a:pathLst>
                <a:path w="231" h="399" extrusionOk="0">
                  <a:moveTo>
                    <a:pt x="168" y="61"/>
                  </a:moveTo>
                  <a:lnTo>
                    <a:pt x="168" y="337"/>
                  </a:lnTo>
                  <a:lnTo>
                    <a:pt x="62" y="337"/>
                  </a:lnTo>
                  <a:lnTo>
                    <a:pt x="62" y="61"/>
                  </a:lnTo>
                  <a:close/>
                  <a:moveTo>
                    <a:pt x="0" y="0"/>
                  </a:moveTo>
                  <a:lnTo>
                    <a:pt x="0" y="398"/>
                  </a:lnTo>
                  <a:lnTo>
                    <a:pt x="230" y="398"/>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33"/>
            <p:cNvSpPr/>
            <p:nvPr/>
          </p:nvSpPr>
          <p:spPr>
            <a:xfrm>
              <a:off x="6662624" y="2810699"/>
              <a:ext cx="89006" cy="105237"/>
            </a:xfrm>
            <a:custGeom>
              <a:avLst/>
              <a:gdLst/>
              <a:ahLst/>
              <a:cxnLst/>
              <a:rect l="l" t="t" r="r" b="b"/>
              <a:pathLst>
                <a:path w="170" h="201" extrusionOk="0">
                  <a:moveTo>
                    <a:pt x="0" y="1"/>
                  </a:moveTo>
                  <a:lnTo>
                    <a:pt x="0" y="200"/>
                  </a:lnTo>
                  <a:lnTo>
                    <a:pt x="170" y="200"/>
                  </a:lnTo>
                  <a:lnTo>
                    <a:pt x="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33"/>
            <p:cNvSpPr/>
            <p:nvPr/>
          </p:nvSpPr>
          <p:spPr>
            <a:xfrm>
              <a:off x="6646917" y="2794991"/>
              <a:ext cx="120944" cy="136650"/>
            </a:xfrm>
            <a:custGeom>
              <a:avLst/>
              <a:gdLst/>
              <a:ahLst/>
              <a:cxnLst/>
              <a:rect l="l" t="t" r="r" b="b"/>
              <a:pathLst>
                <a:path w="231" h="261" extrusionOk="0">
                  <a:moveTo>
                    <a:pt x="168" y="62"/>
                  </a:moveTo>
                  <a:lnTo>
                    <a:pt x="168" y="200"/>
                  </a:lnTo>
                  <a:lnTo>
                    <a:pt x="62" y="200"/>
                  </a:lnTo>
                  <a:lnTo>
                    <a:pt x="62" y="62"/>
                  </a:lnTo>
                  <a:close/>
                  <a:moveTo>
                    <a:pt x="0" y="0"/>
                  </a:moveTo>
                  <a:lnTo>
                    <a:pt x="0" y="261"/>
                  </a:lnTo>
                  <a:lnTo>
                    <a:pt x="230" y="261"/>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33"/>
            <p:cNvSpPr/>
            <p:nvPr/>
          </p:nvSpPr>
          <p:spPr>
            <a:xfrm>
              <a:off x="6821260" y="2788708"/>
              <a:ext cx="116756" cy="225133"/>
            </a:xfrm>
            <a:custGeom>
              <a:avLst/>
              <a:gdLst/>
              <a:ahLst/>
              <a:cxnLst/>
              <a:rect l="l" t="t" r="r" b="b"/>
              <a:pathLst>
                <a:path w="223" h="430" extrusionOk="0">
                  <a:moveTo>
                    <a:pt x="0" y="0"/>
                  </a:moveTo>
                  <a:lnTo>
                    <a:pt x="0" y="430"/>
                  </a:lnTo>
                  <a:lnTo>
                    <a:pt x="223" y="430"/>
                  </a:lnTo>
                  <a:lnTo>
                    <a:pt x="2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33"/>
            <p:cNvSpPr/>
            <p:nvPr/>
          </p:nvSpPr>
          <p:spPr>
            <a:xfrm>
              <a:off x="6877280" y="2788708"/>
              <a:ext cx="62828" cy="225133"/>
            </a:xfrm>
            <a:custGeom>
              <a:avLst/>
              <a:gdLst/>
              <a:ahLst/>
              <a:cxnLst/>
              <a:rect l="l" t="t" r="r" b="b"/>
              <a:pathLst>
                <a:path w="120" h="430" extrusionOk="0">
                  <a:moveTo>
                    <a:pt x="1" y="0"/>
                  </a:moveTo>
                  <a:lnTo>
                    <a:pt x="1" y="430"/>
                  </a:lnTo>
                  <a:lnTo>
                    <a:pt x="119" y="430"/>
                  </a:ln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33"/>
            <p:cNvSpPr/>
            <p:nvPr/>
          </p:nvSpPr>
          <p:spPr>
            <a:xfrm>
              <a:off x="6542207" y="2191305"/>
              <a:ext cx="492153" cy="288484"/>
            </a:xfrm>
            <a:custGeom>
              <a:avLst/>
              <a:gdLst/>
              <a:ahLst/>
              <a:cxnLst/>
              <a:rect l="l" t="t" r="r" b="b"/>
              <a:pathLst>
                <a:path w="940" h="551" extrusionOk="0">
                  <a:moveTo>
                    <a:pt x="483" y="0"/>
                  </a:moveTo>
                  <a:cubicBezTo>
                    <a:pt x="469" y="0"/>
                    <a:pt x="453" y="4"/>
                    <a:pt x="446" y="15"/>
                  </a:cubicBezTo>
                  <a:lnTo>
                    <a:pt x="20" y="460"/>
                  </a:lnTo>
                  <a:cubicBezTo>
                    <a:pt x="1" y="479"/>
                    <a:pt x="1" y="513"/>
                    <a:pt x="24" y="536"/>
                  </a:cubicBezTo>
                  <a:cubicBezTo>
                    <a:pt x="33" y="545"/>
                    <a:pt x="46" y="550"/>
                    <a:pt x="59" y="550"/>
                  </a:cubicBezTo>
                  <a:cubicBezTo>
                    <a:pt x="74" y="550"/>
                    <a:pt x="89" y="545"/>
                    <a:pt x="101" y="533"/>
                  </a:cubicBezTo>
                  <a:lnTo>
                    <a:pt x="483" y="130"/>
                  </a:lnTo>
                  <a:lnTo>
                    <a:pt x="840" y="510"/>
                  </a:lnTo>
                  <a:cubicBezTo>
                    <a:pt x="852" y="522"/>
                    <a:pt x="866" y="527"/>
                    <a:pt x="880" y="527"/>
                  </a:cubicBezTo>
                  <a:cubicBezTo>
                    <a:pt x="893" y="527"/>
                    <a:pt x="906" y="522"/>
                    <a:pt x="917" y="513"/>
                  </a:cubicBezTo>
                  <a:cubicBezTo>
                    <a:pt x="940" y="490"/>
                    <a:pt x="940" y="456"/>
                    <a:pt x="920" y="437"/>
                  </a:cubicBezTo>
                  <a:lnTo>
                    <a:pt x="522" y="15"/>
                  </a:lnTo>
                  <a:cubicBezTo>
                    <a:pt x="515" y="4"/>
                    <a:pt x="499" y="0"/>
                    <a:pt x="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4" name="Google Shape;3914;p33"/>
          <p:cNvGrpSpPr/>
          <p:nvPr/>
        </p:nvGrpSpPr>
        <p:grpSpPr>
          <a:xfrm>
            <a:off x="7406218" y="4272120"/>
            <a:ext cx="1475976" cy="662498"/>
            <a:chOff x="6706693" y="1706442"/>
            <a:chExt cx="821767" cy="368854"/>
          </a:xfrm>
        </p:grpSpPr>
        <p:sp>
          <p:nvSpPr>
            <p:cNvPr id="3915" name="Google Shape;3915;p33"/>
            <p:cNvSpPr/>
            <p:nvPr/>
          </p:nvSpPr>
          <p:spPr>
            <a:xfrm>
              <a:off x="7136577" y="1706442"/>
              <a:ext cx="56500" cy="45564"/>
            </a:xfrm>
            <a:custGeom>
              <a:avLst/>
              <a:gdLst/>
              <a:ahLst/>
              <a:cxnLst/>
              <a:rect l="l" t="t" r="r" b="b"/>
              <a:pathLst>
                <a:path w="1173" h="946" extrusionOk="0">
                  <a:moveTo>
                    <a:pt x="590" y="1"/>
                  </a:moveTo>
                  <a:cubicBezTo>
                    <a:pt x="459" y="1"/>
                    <a:pt x="360" y="15"/>
                    <a:pt x="360" y="15"/>
                  </a:cubicBezTo>
                  <a:lnTo>
                    <a:pt x="0" y="945"/>
                  </a:lnTo>
                  <a:lnTo>
                    <a:pt x="1173" y="945"/>
                  </a:lnTo>
                  <a:lnTo>
                    <a:pt x="801" y="15"/>
                  </a:lnTo>
                  <a:cubicBezTo>
                    <a:pt x="728" y="4"/>
                    <a:pt x="655" y="1"/>
                    <a:pt x="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33"/>
            <p:cNvSpPr/>
            <p:nvPr/>
          </p:nvSpPr>
          <p:spPr>
            <a:xfrm>
              <a:off x="7130605" y="1747865"/>
              <a:ext cx="68398" cy="8044"/>
            </a:xfrm>
            <a:custGeom>
              <a:avLst/>
              <a:gdLst/>
              <a:ahLst/>
              <a:cxnLst/>
              <a:rect l="l" t="t" r="r" b="b"/>
              <a:pathLst>
                <a:path w="1420" h="167" extrusionOk="0">
                  <a:moveTo>
                    <a:pt x="1323" y="1"/>
                  </a:moveTo>
                  <a:cubicBezTo>
                    <a:pt x="913" y="5"/>
                    <a:pt x="507" y="13"/>
                    <a:pt x="98" y="16"/>
                  </a:cubicBezTo>
                  <a:cubicBezTo>
                    <a:pt x="1" y="20"/>
                    <a:pt x="1" y="166"/>
                    <a:pt x="98" y="166"/>
                  </a:cubicBezTo>
                  <a:cubicBezTo>
                    <a:pt x="507" y="162"/>
                    <a:pt x="913" y="154"/>
                    <a:pt x="1323" y="151"/>
                  </a:cubicBezTo>
                  <a:cubicBezTo>
                    <a:pt x="1419" y="147"/>
                    <a:pt x="1419"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33"/>
            <p:cNvSpPr/>
            <p:nvPr/>
          </p:nvSpPr>
          <p:spPr>
            <a:xfrm>
              <a:off x="6709741" y="1751863"/>
              <a:ext cx="815668" cy="270350"/>
            </a:xfrm>
            <a:custGeom>
              <a:avLst/>
              <a:gdLst/>
              <a:ahLst/>
              <a:cxnLst/>
              <a:rect l="l" t="t" r="r" b="b"/>
              <a:pathLst>
                <a:path w="16934" h="5613" extrusionOk="0">
                  <a:moveTo>
                    <a:pt x="9780" y="1"/>
                  </a:moveTo>
                  <a:cubicBezTo>
                    <a:pt x="8530" y="1"/>
                    <a:pt x="7103" y="57"/>
                    <a:pt x="5733" y="240"/>
                  </a:cubicBezTo>
                  <a:lnTo>
                    <a:pt x="3821" y="2608"/>
                  </a:lnTo>
                  <a:cubicBezTo>
                    <a:pt x="3821" y="2608"/>
                    <a:pt x="1031" y="3198"/>
                    <a:pt x="759" y="3294"/>
                  </a:cubicBezTo>
                  <a:cubicBezTo>
                    <a:pt x="488" y="3386"/>
                    <a:pt x="0" y="4314"/>
                    <a:pt x="330" y="5612"/>
                  </a:cubicBezTo>
                  <a:lnTo>
                    <a:pt x="16708" y="5612"/>
                  </a:lnTo>
                  <a:cubicBezTo>
                    <a:pt x="16708" y="5612"/>
                    <a:pt x="16934" y="4164"/>
                    <a:pt x="16573" y="3045"/>
                  </a:cubicBezTo>
                  <a:lnTo>
                    <a:pt x="15072" y="2597"/>
                  </a:lnTo>
                  <a:cubicBezTo>
                    <a:pt x="15072" y="2597"/>
                    <a:pt x="14159" y="722"/>
                    <a:pt x="13458" y="160"/>
                  </a:cubicBezTo>
                  <a:cubicBezTo>
                    <a:pt x="13458" y="160"/>
                    <a:pt x="11867" y="1"/>
                    <a:pt x="9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8" name="Google Shape;3918;p33"/>
            <p:cNvGrpSpPr/>
            <p:nvPr/>
          </p:nvGrpSpPr>
          <p:grpSpPr>
            <a:xfrm>
              <a:off x="6867617" y="1903827"/>
              <a:ext cx="604343" cy="15220"/>
              <a:chOff x="6867617" y="1903827"/>
              <a:chExt cx="604343" cy="15220"/>
            </a:xfrm>
          </p:grpSpPr>
          <p:sp>
            <p:nvSpPr>
              <p:cNvPr id="3919" name="Google Shape;3919;p33"/>
              <p:cNvSpPr/>
              <p:nvPr/>
            </p:nvSpPr>
            <p:spPr>
              <a:xfrm>
                <a:off x="7464349"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33"/>
              <p:cNvSpPr/>
              <p:nvPr/>
            </p:nvSpPr>
            <p:spPr>
              <a:xfrm>
                <a:off x="7456787"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33"/>
              <p:cNvSpPr/>
              <p:nvPr/>
            </p:nvSpPr>
            <p:spPr>
              <a:xfrm>
                <a:off x="7449225"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33"/>
              <p:cNvSpPr/>
              <p:nvPr/>
            </p:nvSpPr>
            <p:spPr>
              <a:xfrm>
                <a:off x="7441615"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33"/>
              <p:cNvSpPr/>
              <p:nvPr/>
            </p:nvSpPr>
            <p:spPr>
              <a:xfrm>
                <a:off x="7434053"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33"/>
              <p:cNvSpPr/>
              <p:nvPr/>
            </p:nvSpPr>
            <p:spPr>
              <a:xfrm>
                <a:off x="7426539" y="1911437"/>
                <a:ext cx="7562" cy="7610"/>
              </a:xfrm>
              <a:custGeom>
                <a:avLst/>
                <a:gdLst/>
                <a:ahLst/>
                <a:cxnLst/>
                <a:rect l="l" t="t" r="r" b="b"/>
                <a:pathLst>
                  <a:path w="157"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33"/>
              <p:cNvSpPr/>
              <p:nvPr/>
            </p:nvSpPr>
            <p:spPr>
              <a:xfrm>
                <a:off x="7418977"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33"/>
              <p:cNvSpPr/>
              <p:nvPr/>
            </p:nvSpPr>
            <p:spPr>
              <a:xfrm>
                <a:off x="7411366"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33"/>
              <p:cNvSpPr/>
              <p:nvPr/>
            </p:nvSpPr>
            <p:spPr>
              <a:xfrm>
                <a:off x="7403804"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33"/>
              <p:cNvSpPr/>
              <p:nvPr/>
            </p:nvSpPr>
            <p:spPr>
              <a:xfrm>
                <a:off x="7396242"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33"/>
              <p:cNvSpPr/>
              <p:nvPr/>
            </p:nvSpPr>
            <p:spPr>
              <a:xfrm>
                <a:off x="7388632"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3"/>
              <p:cNvSpPr/>
              <p:nvPr/>
            </p:nvSpPr>
            <p:spPr>
              <a:xfrm>
                <a:off x="7381118" y="1911437"/>
                <a:ext cx="7562" cy="7610"/>
              </a:xfrm>
              <a:custGeom>
                <a:avLst/>
                <a:gdLst/>
                <a:ahLst/>
                <a:cxnLst/>
                <a:rect l="l" t="t" r="r" b="b"/>
                <a:pathLst>
                  <a:path w="157"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33"/>
              <p:cNvSpPr/>
              <p:nvPr/>
            </p:nvSpPr>
            <p:spPr>
              <a:xfrm>
                <a:off x="7373748" y="1903827"/>
                <a:ext cx="7418" cy="7658"/>
              </a:xfrm>
              <a:custGeom>
                <a:avLst/>
                <a:gdLst/>
                <a:ahLst/>
                <a:cxnLst/>
                <a:rect l="l" t="t" r="r" b="b"/>
                <a:pathLst>
                  <a:path w="154" h="159" extrusionOk="0">
                    <a:moveTo>
                      <a:pt x="0" y="1"/>
                    </a:moveTo>
                    <a:lnTo>
                      <a:pt x="0" y="158"/>
                    </a:lnTo>
                    <a:lnTo>
                      <a:pt x="154" y="158"/>
                    </a:lnTo>
                    <a:lnTo>
                      <a:pt x="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33"/>
              <p:cNvSpPr/>
              <p:nvPr/>
            </p:nvSpPr>
            <p:spPr>
              <a:xfrm>
                <a:off x="7366138"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33"/>
              <p:cNvSpPr/>
              <p:nvPr/>
            </p:nvSpPr>
            <p:spPr>
              <a:xfrm>
                <a:off x="7358576"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33"/>
              <p:cNvSpPr/>
              <p:nvPr/>
            </p:nvSpPr>
            <p:spPr>
              <a:xfrm>
                <a:off x="7351014"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33"/>
              <p:cNvSpPr/>
              <p:nvPr/>
            </p:nvSpPr>
            <p:spPr>
              <a:xfrm>
                <a:off x="7343452" y="1903827"/>
                <a:ext cx="7610" cy="7658"/>
              </a:xfrm>
              <a:custGeom>
                <a:avLst/>
                <a:gdLst/>
                <a:ahLst/>
                <a:cxnLst/>
                <a:rect l="l" t="t" r="r" b="b"/>
                <a:pathLst>
                  <a:path w="158" h="159" extrusionOk="0">
                    <a:moveTo>
                      <a:pt x="1" y="1"/>
                    </a:moveTo>
                    <a:lnTo>
                      <a:pt x="1"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3"/>
              <p:cNvSpPr/>
              <p:nvPr/>
            </p:nvSpPr>
            <p:spPr>
              <a:xfrm>
                <a:off x="7335890"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33"/>
              <p:cNvSpPr/>
              <p:nvPr/>
            </p:nvSpPr>
            <p:spPr>
              <a:xfrm>
                <a:off x="7328328"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33"/>
              <p:cNvSpPr/>
              <p:nvPr/>
            </p:nvSpPr>
            <p:spPr>
              <a:xfrm>
                <a:off x="7320765"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33"/>
              <p:cNvSpPr/>
              <p:nvPr/>
            </p:nvSpPr>
            <p:spPr>
              <a:xfrm>
                <a:off x="7313155"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33"/>
              <p:cNvSpPr/>
              <p:nvPr/>
            </p:nvSpPr>
            <p:spPr>
              <a:xfrm>
                <a:off x="7305593"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33"/>
              <p:cNvSpPr/>
              <p:nvPr/>
            </p:nvSpPr>
            <p:spPr>
              <a:xfrm>
                <a:off x="7298079" y="1903827"/>
                <a:ext cx="7562" cy="7658"/>
              </a:xfrm>
              <a:custGeom>
                <a:avLst/>
                <a:gdLst/>
                <a:ahLst/>
                <a:cxnLst/>
                <a:rect l="l" t="t" r="r" b="b"/>
                <a:pathLst>
                  <a:path w="157"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33"/>
              <p:cNvSpPr/>
              <p:nvPr/>
            </p:nvSpPr>
            <p:spPr>
              <a:xfrm>
                <a:off x="7290517"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33"/>
              <p:cNvSpPr/>
              <p:nvPr/>
            </p:nvSpPr>
            <p:spPr>
              <a:xfrm>
                <a:off x="7283099" y="1903827"/>
                <a:ext cx="7418" cy="7658"/>
              </a:xfrm>
              <a:custGeom>
                <a:avLst/>
                <a:gdLst/>
                <a:ahLst/>
                <a:cxnLst/>
                <a:rect l="l" t="t" r="r" b="b"/>
                <a:pathLst>
                  <a:path w="154" h="159" extrusionOk="0">
                    <a:moveTo>
                      <a:pt x="0" y="1"/>
                    </a:moveTo>
                    <a:lnTo>
                      <a:pt x="0" y="158"/>
                    </a:lnTo>
                    <a:lnTo>
                      <a:pt x="154" y="158"/>
                    </a:lnTo>
                    <a:lnTo>
                      <a:pt x="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33"/>
              <p:cNvSpPr/>
              <p:nvPr/>
            </p:nvSpPr>
            <p:spPr>
              <a:xfrm>
                <a:off x="7275537"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33"/>
              <p:cNvSpPr/>
              <p:nvPr/>
            </p:nvSpPr>
            <p:spPr>
              <a:xfrm>
                <a:off x="7267927"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33"/>
              <p:cNvSpPr/>
              <p:nvPr/>
            </p:nvSpPr>
            <p:spPr>
              <a:xfrm>
                <a:off x="7260413" y="1911437"/>
                <a:ext cx="7562" cy="7610"/>
              </a:xfrm>
              <a:custGeom>
                <a:avLst/>
                <a:gdLst/>
                <a:ahLst/>
                <a:cxnLst/>
                <a:rect l="l" t="t" r="r" b="b"/>
                <a:pathLst>
                  <a:path w="157"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33"/>
              <p:cNvSpPr/>
              <p:nvPr/>
            </p:nvSpPr>
            <p:spPr>
              <a:xfrm>
                <a:off x="7252851"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33"/>
              <p:cNvSpPr/>
              <p:nvPr/>
            </p:nvSpPr>
            <p:spPr>
              <a:xfrm>
                <a:off x="7245289"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33"/>
              <p:cNvSpPr/>
              <p:nvPr/>
            </p:nvSpPr>
            <p:spPr>
              <a:xfrm>
                <a:off x="7237678"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33"/>
              <p:cNvSpPr/>
              <p:nvPr/>
            </p:nvSpPr>
            <p:spPr>
              <a:xfrm>
                <a:off x="7230116"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33"/>
              <p:cNvSpPr/>
              <p:nvPr/>
            </p:nvSpPr>
            <p:spPr>
              <a:xfrm>
                <a:off x="7222554"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33"/>
              <p:cNvSpPr/>
              <p:nvPr/>
            </p:nvSpPr>
            <p:spPr>
              <a:xfrm>
                <a:off x="7214992" y="1911437"/>
                <a:ext cx="7610" cy="7610"/>
              </a:xfrm>
              <a:custGeom>
                <a:avLst/>
                <a:gdLst/>
                <a:ahLst/>
                <a:cxnLst/>
                <a:rect l="l" t="t" r="r" b="b"/>
                <a:pathLst>
                  <a:path w="158"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33"/>
              <p:cNvSpPr/>
              <p:nvPr/>
            </p:nvSpPr>
            <p:spPr>
              <a:xfrm>
                <a:off x="7207430"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33"/>
              <p:cNvSpPr/>
              <p:nvPr/>
            </p:nvSpPr>
            <p:spPr>
              <a:xfrm>
                <a:off x="7199868"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33"/>
              <p:cNvSpPr/>
              <p:nvPr/>
            </p:nvSpPr>
            <p:spPr>
              <a:xfrm>
                <a:off x="7192306"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33"/>
              <p:cNvSpPr/>
              <p:nvPr/>
            </p:nvSpPr>
            <p:spPr>
              <a:xfrm>
                <a:off x="7184888" y="1911437"/>
                <a:ext cx="7466" cy="7610"/>
              </a:xfrm>
              <a:custGeom>
                <a:avLst/>
                <a:gdLst/>
                <a:ahLst/>
                <a:cxnLst/>
                <a:rect l="l" t="t" r="r" b="b"/>
                <a:pathLst>
                  <a:path w="155" h="158" extrusionOk="0">
                    <a:moveTo>
                      <a:pt x="1" y="0"/>
                    </a:moveTo>
                    <a:lnTo>
                      <a:pt x="1" y="157"/>
                    </a:lnTo>
                    <a:lnTo>
                      <a:pt x="154" y="157"/>
                    </a:lnTo>
                    <a:lnTo>
                      <a:pt x="1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33"/>
              <p:cNvSpPr/>
              <p:nvPr/>
            </p:nvSpPr>
            <p:spPr>
              <a:xfrm>
                <a:off x="7177374" y="1903827"/>
                <a:ext cx="7562" cy="7658"/>
              </a:xfrm>
              <a:custGeom>
                <a:avLst/>
                <a:gdLst/>
                <a:ahLst/>
                <a:cxnLst/>
                <a:rect l="l" t="t" r="r" b="b"/>
                <a:pathLst>
                  <a:path w="157"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33"/>
              <p:cNvSpPr/>
              <p:nvPr/>
            </p:nvSpPr>
            <p:spPr>
              <a:xfrm>
                <a:off x="7169764"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33"/>
              <p:cNvSpPr/>
              <p:nvPr/>
            </p:nvSpPr>
            <p:spPr>
              <a:xfrm>
                <a:off x="7162202"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33"/>
              <p:cNvSpPr/>
              <p:nvPr/>
            </p:nvSpPr>
            <p:spPr>
              <a:xfrm>
                <a:off x="7154640"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33"/>
              <p:cNvSpPr/>
              <p:nvPr/>
            </p:nvSpPr>
            <p:spPr>
              <a:xfrm>
                <a:off x="7147078"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33"/>
              <p:cNvSpPr/>
              <p:nvPr/>
            </p:nvSpPr>
            <p:spPr>
              <a:xfrm>
                <a:off x="7139467"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33"/>
              <p:cNvSpPr/>
              <p:nvPr/>
            </p:nvSpPr>
            <p:spPr>
              <a:xfrm>
                <a:off x="7131953" y="1903827"/>
                <a:ext cx="7562" cy="7658"/>
              </a:xfrm>
              <a:custGeom>
                <a:avLst/>
                <a:gdLst/>
                <a:ahLst/>
                <a:cxnLst/>
                <a:rect l="l" t="t" r="r" b="b"/>
                <a:pathLst>
                  <a:path w="157" h="159" extrusionOk="0">
                    <a:moveTo>
                      <a:pt x="1" y="1"/>
                    </a:moveTo>
                    <a:lnTo>
                      <a:pt x="1"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33"/>
              <p:cNvSpPr/>
              <p:nvPr/>
            </p:nvSpPr>
            <p:spPr>
              <a:xfrm>
                <a:off x="7124391"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33"/>
              <p:cNvSpPr/>
              <p:nvPr/>
            </p:nvSpPr>
            <p:spPr>
              <a:xfrm>
                <a:off x="7116829"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33"/>
              <p:cNvSpPr/>
              <p:nvPr/>
            </p:nvSpPr>
            <p:spPr>
              <a:xfrm>
                <a:off x="7109219"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33"/>
              <p:cNvSpPr/>
              <p:nvPr/>
            </p:nvSpPr>
            <p:spPr>
              <a:xfrm>
                <a:off x="7101657"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33"/>
              <p:cNvSpPr/>
              <p:nvPr/>
            </p:nvSpPr>
            <p:spPr>
              <a:xfrm>
                <a:off x="7094095"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33"/>
              <p:cNvSpPr/>
              <p:nvPr/>
            </p:nvSpPr>
            <p:spPr>
              <a:xfrm>
                <a:off x="7086725" y="1903827"/>
                <a:ext cx="7418" cy="7658"/>
              </a:xfrm>
              <a:custGeom>
                <a:avLst/>
                <a:gdLst/>
                <a:ahLst/>
                <a:cxnLst/>
                <a:rect l="l" t="t" r="r" b="b"/>
                <a:pathLst>
                  <a:path w="154" h="159" extrusionOk="0">
                    <a:moveTo>
                      <a:pt x="1" y="1"/>
                    </a:moveTo>
                    <a:lnTo>
                      <a:pt x="1" y="158"/>
                    </a:lnTo>
                    <a:lnTo>
                      <a:pt x="153" y="158"/>
                    </a:lnTo>
                    <a:lnTo>
                      <a:pt x="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33"/>
              <p:cNvSpPr/>
              <p:nvPr/>
            </p:nvSpPr>
            <p:spPr>
              <a:xfrm>
                <a:off x="7079163"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33"/>
              <p:cNvSpPr/>
              <p:nvPr/>
            </p:nvSpPr>
            <p:spPr>
              <a:xfrm>
                <a:off x="7071601"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33"/>
              <p:cNvSpPr/>
              <p:nvPr/>
            </p:nvSpPr>
            <p:spPr>
              <a:xfrm>
                <a:off x="7063991"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33"/>
              <p:cNvSpPr/>
              <p:nvPr/>
            </p:nvSpPr>
            <p:spPr>
              <a:xfrm>
                <a:off x="7056429"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33"/>
              <p:cNvSpPr/>
              <p:nvPr/>
            </p:nvSpPr>
            <p:spPr>
              <a:xfrm>
                <a:off x="7048915" y="1911437"/>
                <a:ext cx="7562" cy="7610"/>
              </a:xfrm>
              <a:custGeom>
                <a:avLst/>
                <a:gdLst/>
                <a:ahLst/>
                <a:cxnLst/>
                <a:rect l="l" t="t" r="r" b="b"/>
                <a:pathLst>
                  <a:path w="157"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33"/>
              <p:cNvSpPr/>
              <p:nvPr/>
            </p:nvSpPr>
            <p:spPr>
              <a:xfrm>
                <a:off x="7041304"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33"/>
              <p:cNvSpPr/>
              <p:nvPr/>
            </p:nvSpPr>
            <p:spPr>
              <a:xfrm>
                <a:off x="7033742"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33"/>
              <p:cNvSpPr/>
              <p:nvPr/>
            </p:nvSpPr>
            <p:spPr>
              <a:xfrm>
                <a:off x="7026180"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33"/>
              <p:cNvSpPr/>
              <p:nvPr/>
            </p:nvSpPr>
            <p:spPr>
              <a:xfrm>
                <a:off x="7018618"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33"/>
              <p:cNvSpPr/>
              <p:nvPr/>
            </p:nvSpPr>
            <p:spPr>
              <a:xfrm>
                <a:off x="7011008"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33"/>
              <p:cNvSpPr/>
              <p:nvPr/>
            </p:nvSpPr>
            <p:spPr>
              <a:xfrm>
                <a:off x="7003494" y="1911437"/>
                <a:ext cx="7562" cy="7610"/>
              </a:xfrm>
              <a:custGeom>
                <a:avLst/>
                <a:gdLst/>
                <a:ahLst/>
                <a:cxnLst/>
                <a:rect l="l" t="t" r="r" b="b"/>
                <a:pathLst>
                  <a:path w="157"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33"/>
              <p:cNvSpPr/>
              <p:nvPr/>
            </p:nvSpPr>
            <p:spPr>
              <a:xfrm>
                <a:off x="6995932"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33"/>
              <p:cNvSpPr/>
              <p:nvPr/>
            </p:nvSpPr>
            <p:spPr>
              <a:xfrm>
                <a:off x="6988514" y="1911437"/>
                <a:ext cx="7466" cy="7610"/>
              </a:xfrm>
              <a:custGeom>
                <a:avLst/>
                <a:gdLst/>
                <a:ahLst/>
                <a:cxnLst/>
                <a:rect l="l" t="t" r="r" b="b"/>
                <a:pathLst>
                  <a:path w="155" h="158" extrusionOk="0">
                    <a:moveTo>
                      <a:pt x="1" y="0"/>
                    </a:moveTo>
                    <a:lnTo>
                      <a:pt x="1" y="157"/>
                    </a:lnTo>
                    <a:lnTo>
                      <a:pt x="154" y="157"/>
                    </a:lnTo>
                    <a:lnTo>
                      <a:pt x="1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33"/>
              <p:cNvSpPr/>
              <p:nvPr/>
            </p:nvSpPr>
            <p:spPr>
              <a:xfrm>
                <a:off x="6980952"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33"/>
              <p:cNvSpPr/>
              <p:nvPr/>
            </p:nvSpPr>
            <p:spPr>
              <a:xfrm>
                <a:off x="6973390"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33"/>
              <p:cNvSpPr/>
              <p:nvPr/>
            </p:nvSpPr>
            <p:spPr>
              <a:xfrm>
                <a:off x="6965828" y="1903827"/>
                <a:ext cx="7610" cy="7658"/>
              </a:xfrm>
              <a:custGeom>
                <a:avLst/>
                <a:gdLst/>
                <a:ahLst/>
                <a:cxnLst/>
                <a:rect l="l" t="t" r="r" b="b"/>
                <a:pathLst>
                  <a:path w="158" h="159" extrusionOk="0">
                    <a:moveTo>
                      <a:pt x="1" y="1"/>
                    </a:moveTo>
                    <a:lnTo>
                      <a:pt x="1"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33"/>
              <p:cNvSpPr/>
              <p:nvPr/>
            </p:nvSpPr>
            <p:spPr>
              <a:xfrm>
                <a:off x="6958266"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33"/>
              <p:cNvSpPr/>
              <p:nvPr/>
            </p:nvSpPr>
            <p:spPr>
              <a:xfrm>
                <a:off x="6950703"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33"/>
              <p:cNvSpPr/>
              <p:nvPr/>
            </p:nvSpPr>
            <p:spPr>
              <a:xfrm>
                <a:off x="6943141"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33"/>
              <p:cNvSpPr/>
              <p:nvPr/>
            </p:nvSpPr>
            <p:spPr>
              <a:xfrm>
                <a:off x="6935531"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33"/>
              <p:cNvSpPr/>
              <p:nvPr/>
            </p:nvSpPr>
            <p:spPr>
              <a:xfrm>
                <a:off x="6927969"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33"/>
              <p:cNvSpPr/>
              <p:nvPr/>
            </p:nvSpPr>
            <p:spPr>
              <a:xfrm>
                <a:off x="6920455" y="1903827"/>
                <a:ext cx="7562" cy="7658"/>
              </a:xfrm>
              <a:custGeom>
                <a:avLst/>
                <a:gdLst/>
                <a:ahLst/>
                <a:cxnLst/>
                <a:rect l="l" t="t" r="r" b="b"/>
                <a:pathLst>
                  <a:path w="157"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33"/>
              <p:cNvSpPr/>
              <p:nvPr/>
            </p:nvSpPr>
            <p:spPr>
              <a:xfrm>
                <a:off x="6912845"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33"/>
              <p:cNvSpPr/>
              <p:nvPr/>
            </p:nvSpPr>
            <p:spPr>
              <a:xfrm>
                <a:off x="6905283"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33"/>
              <p:cNvSpPr/>
              <p:nvPr/>
            </p:nvSpPr>
            <p:spPr>
              <a:xfrm>
                <a:off x="6897720"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33"/>
              <p:cNvSpPr/>
              <p:nvPr/>
            </p:nvSpPr>
            <p:spPr>
              <a:xfrm>
                <a:off x="6890303" y="1903827"/>
                <a:ext cx="7466" cy="7658"/>
              </a:xfrm>
              <a:custGeom>
                <a:avLst/>
                <a:gdLst/>
                <a:ahLst/>
                <a:cxnLst/>
                <a:rect l="l" t="t" r="r" b="b"/>
                <a:pathLst>
                  <a:path w="155" h="159" extrusionOk="0">
                    <a:moveTo>
                      <a:pt x="1" y="1"/>
                    </a:moveTo>
                    <a:lnTo>
                      <a:pt x="1" y="158"/>
                    </a:lnTo>
                    <a:lnTo>
                      <a:pt x="154" y="158"/>
                    </a:lnTo>
                    <a:lnTo>
                      <a:pt x="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33"/>
              <p:cNvSpPr/>
              <p:nvPr/>
            </p:nvSpPr>
            <p:spPr>
              <a:xfrm>
                <a:off x="6882789" y="1911437"/>
                <a:ext cx="7562" cy="7610"/>
              </a:xfrm>
              <a:custGeom>
                <a:avLst/>
                <a:gdLst/>
                <a:ahLst/>
                <a:cxnLst/>
                <a:rect l="l" t="t" r="r" b="b"/>
                <a:pathLst>
                  <a:path w="157"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33"/>
              <p:cNvSpPr/>
              <p:nvPr/>
            </p:nvSpPr>
            <p:spPr>
              <a:xfrm>
                <a:off x="6875227"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33"/>
              <p:cNvSpPr/>
              <p:nvPr/>
            </p:nvSpPr>
            <p:spPr>
              <a:xfrm>
                <a:off x="6867617"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9" name="Google Shape;3999;p33"/>
            <p:cNvSpPr/>
            <p:nvPr/>
          </p:nvSpPr>
          <p:spPr>
            <a:xfrm>
              <a:off x="7485013" y="1913460"/>
              <a:ext cx="43447" cy="61892"/>
            </a:xfrm>
            <a:custGeom>
              <a:avLst/>
              <a:gdLst/>
              <a:ahLst/>
              <a:cxnLst/>
              <a:rect l="l" t="t" r="r" b="b"/>
              <a:pathLst>
                <a:path w="902" h="1285" extrusionOk="0">
                  <a:moveTo>
                    <a:pt x="382" y="0"/>
                  </a:moveTo>
                  <a:cubicBezTo>
                    <a:pt x="238" y="0"/>
                    <a:pt x="78" y="11"/>
                    <a:pt x="51" y="39"/>
                  </a:cubicBezTo>
                  <a:cubicBezTo>
                    <a:pt x="0" y="92"/>
                    <a:pt x="322" y="1284"/>
                    <a:pt x="380" y="1284"/>
                  </a:cubicBezTo>
                  <a:lnTo>
                    <a:pt x="741" y="1284"/>
                  </a:lnTo>
                  <a:cubicBezTo>
                    <a:pt x="901" y="1284"/>
                    <a:pt x="767" y="23"/>
                    <a:pt x="626" y="20"/>
                  </a:cubicBezTo>
                  <a:cubicBezTo>
                    <a:pt x="610" y="8"/>
                    <a:pt x="501" y="0"/>
                    <a:pt x="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33"/>
            <p:cNvSpPr/>
            <p:nvPr/>
          </p:nvSpPr>
          <p:spPr>
            <a:xfrm>
              <a:off x="7496476" y="1923045"/>
              <a:ext cx="17774" cy="771"/>
            </a:xfrm>
            <a:custGeom>
              <a:avLst/>
              <a:gdLst/>
              <a:ahLst/>
              <a:cxnLst/>
              <a:rect l="l" t="t" r="r" b="b"/>
              <a:pathLst>
                <a:path w="369" h="16" extrusionOk="0">
                  <a:moveTo>
                    <a:pt x="0" y="1"/>
                  </a:moveTo>
                  <a:lnTo>
                    <a:pt x="0" y="16"/>
                  </a:lnTo>
                  <a:lnTo>
                    <a:pt x="368" y="16"/>
                  </a:lnTo>
                  <a:lnTo>
                    <a:pt x="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33"/>
            <p:cNvSpPr/>
            <p:nvPr/>
          </p:nvSpPr>
          <p:spPr>
            <a:xfrm>
              <a:off x="7497584" y="1929114"/>
              <a:ext cx="17774" cy="819"/>
            </a:xfrm>
            <a:custGeom>
              <a:avLst/>
              <a:gdLst/>
              <a:ahLst/>
              <a:cxnLst/>
              <a:rect l="l" t="t" r="r" b="b"/>
              <a:pathLst>
                <a:path w="369" h="17" extrusionOk="0">
                  <a:moveTo>
                    <a:pt x="0" y="1"/>
                  </a:moveTo>
                  <a:lnTo>
                    <a:pt x="0" y="17"/>
                  </a:lnTo>
                  <a:lnTo>
                    <a:pt x="368" y="17"/>
                  </a:lnTo>
                  <a:lnTo>
                    <a:pt x="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33"/>
            <p:cNvSpPr/>
            <p:nvPr/>
          </p:nvSpPr>
          <p:spPr>
            <a:xfrm>
              <a:off x="7498885" y="1935231"/>
              <a:ext cx="17726" cy="771"/>
            </a:xfrm>
            <a:custGeom>
              <a:avLst/>
              <a:gdLst/>
              <a:ahLst/>
              <a:cxnLst/>
              <a:rect l="l" t="t" r="r" b="b"/>
              <a:pathLst>
                <a:path w="368" h="16" extrusionOk="0">
                  <a:moveTo>
                    <a:pt x="0" y="1"/>
                  </a:moveTo>
                  <a:lnTo>
                    <a:pt x="0" y="16"/>
                  </a:lnTo>
                  <a:lnTo>
                    <a:pt x="368" y="16"/>
                  </a:lnTo>
                  <a:lnTo>
                    <a:pt x="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33"/>
            <p:cNvSpPr/>
            <p:nvPr/>
          </p:nvSpPr>
          <p:spPr>
            <a:xfrm>
              <a:off x="6724611" y="1929307"/>
              <a:ext cx="33284" cy="48887"/>
            </a:xfrm>
            <a:custGeom>
              <a:avLst/>
              <a:gdLst/>
              <a:ahLst/>
              <a:cxnLst/>
              <a:rect l="l" t="t" r="r" b="b"/>
              <a:pathLst>
                <a:path w="691" h="1015" extrusionOk="0">
                  <a:moveTo>
                    <a:pt x="238" y="1"/>
                  </a:moveTo>
                  <a:cubicBezTo>
                    <a:pt x="0" y="430"/>
                    <a:pt x="0" y="947"/>
                    <a:pt x="0" y="947"/>
                  </a:cubicBezTo>
                  <a:cubicBezTo>
                    <a:pt x="95" y="992"/>
                    <a:pt x="235" y="1015"/>
                    <a:pt x="351" y="1015"/>
                  </a:cubicBezTo>
                  <a:cubicBezTo>
                    <a:pt x="451" y="1015"/>
                    <a:pt x="533" y="998"/>
                    <a:pt x="552" y="966"/>
                  </a:cubicBezTo>
                  <a:cubicBezTo>
                    <a:pt x="598" y="894"/>
                    <a:pt x="690" y="165"/>
                    <a:pt x="678" y="101"/>
                  </a:cubicBezTo>
                  <a:cubicBezTo>
                    <a:pt x="667" y="39"/>
                    <a:pt x="238"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33"/>
            <p:cNvSpPr/>
            <p:nvPr/>
          </p:nvSpPr>
          <p:spPr>
            <a:xfrm>
              <a:off x="6892759" y="1769299"/>
              <a:ext cx="93782" cy="108179"/>
            </a:xfrm>
            <a:custGeom>
              <a:avLst/>
              <a:gdLst/>
              <a:ahLst/>
              <a:cxnLst/>
              <a:rect l="l" t="t" r="r" b="b"/>
              <a:pathLst>
                <a:path w="1947" h="2246" extrusionOk="0">
                  <a:moveTo>
                    <a:pt x="1808" y="1"/>
                  </a:moveTo>
                  <a:lnTo>
                    <a:pt x="0" y="2246"/>
                  </a:lnTo>
                  <a:lnTo>
                    <a:pt x="0" y="2246"/>
                  </a:lnTo>
                  <a:lnTo>
                    <a:pt x="560" y="2173"/>
                  </a:lnTo>
                  <a:cubicBezTo>
                    <a:pt x="560" y="2173"/>
                    <a:pt x="1483" y="1311"/>
                    <a:pt x="1946" y="28"/>
                  </a:cubicBezTo>
                  <a:lnTo>
                    <a:pt x="18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33"/>
            <p:cNvSpPr/>
            <p:nvPr/>
          </p:nvSpPr>
          <p:spPr>
            <a:xfrm>
              <a:off x="7456594" y="1995921"/>
              <a:ext cx="68735" cy="31066"/>
            </a:xfrm>
            <a:custGeom>
              <a:avLst/>
              <a:gdLst/>
              <a:ahLst/>
              <a:cxnLst/>
              <a:rect l="l" t="t" r="r" b="b"/>
              <a:pathLst>
                <a:path w="1427" h="645" extrusionOk="0">
                  <a:moveTo>
                    <a:pt x="89" y="1"/>
                  </a:moveTo>
                  <a:lnTo>
                    <a:pt x="1" y="645"/>
                  </a:lnTo>
                  <a:lnTo>
                    <a:pt x="1101" y="645"/>
                  </a:lnTo>
                  <a:cubicBezTo>
                    <a:pt x="1250" y="626"/>
                    <a:pt x="1426" y="62"/>
                    <a:pt x="1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33"/>
            <p:cNvSpPr/>
            <p:nvPr/>
          </p:nvSpPr>
          <p:spPr>
            <a:xfrm>
              <a:off x="7310795" y="1934316"/>
              <a:ext cx="145851" cy="88479"/>
            </a:xfrm>
            <a:custGeom>
              <a:avLst/>
              <a:gdLst/>
              <a:ahLst/>
              <a:cxnLst/>
              <a:rect l="l" t="t" r="r" b="b"/>
              <a:pathLst>
                <a:path w="3028" h="1837" extrusionOk="0">
                  <a:moveTo>
                    <a:pt x="1527" y="1"/>
                  </a:moveTo>
                  <a:cubicBezTo>
                    <a:pt x="766" y="1"/>
                    <a:pt x="0" y="620"/>
                    <a:pt x="0" y="1836"/>
                  </a:cubicBezTo>
                  <a:lnTo>
                    <a:pt x="3028" y="1836"/>
                  </a:lnTo>
                  <a:cubicBezTo>
                    <a:pt x="3028" y="606"/>
                    <a:pt x="2280" y="1"/>
                    <a:pt x="1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33"/>
            <p:cNvSpPr/>
            <p:nvPr/>
          </p:nvSpPr>
          <p:spPr>
            <a:xfrm>
              <a:off x="6814489" y="1934124"/>
              <a:ext cx="145851" cy="88672"/>
            </a:xfrm>
            <a:custGeom>
              <a:avLst/>
              <a:gdLst/>
              <a:ahLst/>
              <a:cxnLst/>
              <a:rect l="l" t="t" r="r" b="b"/>
              <a:pathLst>
                <a:path w="3028" h="1841" extrusionOk="0">
                  <a:moveTo>
                    <a:pt x="1523" y="1"/>
                  </a:moveTo>
                  <a:cubicBezTo>
                    <a:pt x="763" y="1"/>
                    <a:pt x="0" y="617"/>
                    <a:pt x="0" y="1828"/>
                  </a:cubicBezTo>
                  <a:lnTo>
                    <a:pt x="3028" y="1840"/>
                  </a:lnTo>
                  <a:cubicBezTo>
                    <a:pt x="3028" y="607"/>
                    <a:pt x="2277" y="1"/>
                    <a:pt x="1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33"/>
            <p:cNvSpPr/>
            <p:nvPr/>
          </p:nvSpPr>
          <p:spPr>
            <a:xfrm>
              <a:off x="6800087" y="1945539"/>
              <a:ext cx="174848" cy="129757"/>
            </a:xfrm>
            <a:custGeom>
              <a:avLst/>
              <a:gdLst/>
              <a:ahLst/>
              <a:cxnLst/>
              <a:rect l="l" t="t" r="r" b="b"/>
              <a:pathLst>
                <a:path w="3630" h="2694" extrusionOk="0">
                  <a:moveTo>
                    <a:pt x="1814" y="1"/>
                  </a:moveTo>
                  <a:cubicBezTo>
                    <a:pt x="1512" y="1"/>
                    <a:pt x="1187" y="100"/>
                    <a:pt x="870" y="330"/>
                  </a:cubicBezTo>
                  <a:cubicBezTo>
                    <a:pt x="839" y="350"/>
                    <a:pt x="816" y="373"/>
                    <a:pt x="798" y="399"/>
                  </a:cubicBezTo>
                  <a:cubicBezTo>
                    <a:pt x="0" y="1500"/>
                    <a:pt x="769" y="2693"/>
                    <a:pt x="1816" y="2693"/>
                  </a:cubicBezTo>
                  <a:cubicBezTo>
                    <a:pt x="2118" y="2693"/>
                    <a:pt x="2442" y="2594"/>
                    <a:pt x="2759" y="2366"/>
                  </a:cubicBezTo>
                  <a:cubicBezTo>
                    <a:pt x="2786" y="2343"/>
                    <a:pt x="2813" y="2320"/>
                    <a:pt x="2832" y="2293"/>
                  </a:cubicBezTo>
                  <a:cubicBezTo>
                    <a:pt x="3629" y="1193"/>
                    <a:pt x="2860"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33"/>
            <p:cNvSpPr/>
            <p:nvPr/>
          </p:nvSpPr>
          <p:spPr>
            <a:xfrm>
              <a:off x="6832551" y="1969670"/>
              <a:ext cx="109870" cy="81399"/>
            </a:xfrm>
            <a:custGeom>
              <a:avLst/>
              <a:gdLst/>
              <a:ahLst/>
              <a:cxnLst/>
              <a:rect l="l" t="t" r="r" b="b"/>
              <a:pathLst>
                <a:path w="2281" h="1690" extrusionOk="0">
                  <a:moveTo>
                    <a:pt x="1140" y="1"/>
                  </a:moveTo>
                  <a:cubicBezTo>
                    <a:pt x="950" y="1"/>
                    <a:pt x="745" y="64"/>
                    <a:pt x="545" y="209"/>
                  </a:cubicBezTo>
                  <a:cubicBezTo>
                    <a:pt x="529" y="220"/>
                    <a:pt x="515" y="236"/>
                    <a:pt x="503" y="252"/>
                  </a:cubicBezTo>
                  <a:cubicBezTo>
                    <a:pt x="1" y="940"/>
                    <a:pt x="482" y="1689"/>
                    <a:pt x="1140" y="1689"/>
                  </a:cubicBezTo>
                  <a:cubicBezTo>
                    <a:pt x="1331" y="1689"/>
                    <a:pt x="1536" y="1627"/>
                    <a:pt x="1737" y="1481"/>
                  </a:cubicBezTo>
                  <a:cubicBezTo>
                    <a:pt x="1752" y="1470"/>
                    <a:pt x="1764" y="1458"/>
                    <a:pt x="1775" y="1442"/>
                  </a:cubicBezTo>
                  <a:cubicBezTo>
                    <a:pt x="2280" y="751"/>
                    <a:pt x="1797" y="1"/>
                    <a:pt x="1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33"/>
            <p:cNvSpPr/>
            <p:nvPr/>
          </p:nvSpPr>
          <p:spPr>
            <a:xfrm>
              <a:off x="6841077" y="1964035"/>
              <a:ext cx="92867" cy="92862"/>
            </a:xfrm>
            <a:custGeom>
              <a:avLst/>
              <a:gdLst/>
              <a:ahLst/>
              <a:cxnLst/>
              <a:rect l="l" t="t" r="r" b="b"/>
              <a:pathLst>
                <a:path w="1928" h="1928" extrusionOk="0">
                  <a:moveTo>
                    <a:pt x="962" y="12"/>
                  </a:moveTo>
                  <a:cubicBezTo>
                    <a:pt x="1226" y="12"/>
                    <a:pt x="1464" y="119"/>
                    <a:pt x="1633" y="291"/>
                  </a:cubicBezTo>
                  <a:cubicBezTo>
                    <a:pt x="1805" y="464"/>
                    <a:pt x="1912" y="701"/>
                    <a:pt x="1912" y="962"/>
                  </a:cubicBezTo>
                  <a:cubicBezTo>
                    <a:pt x="1912" y="1177"/>
                    <a:pt x="1843" y="1407"/>
                    <a:pt x="1679" y="1633"/>
                  </a:cubicBezTo>
                  <a:cubicBezTo>
                    <a:pt x="1663" y="1648"/>
                    <a:pt x="1652" y="1663"/>
                    <a:pt x="1633" y="1679"/>
                  </a:cubicBezTo>
                  <a:cubicBezTo>
                    <a:pt x="1406" y="1840"/>
                    <a:pt x="1176" y="1913"/>
                    <a:pt x="962" y="1913"/>
                  </a:cubicBezTo>
                  <a:cubicBezTo>
                    <a:pt x="701" y="1913"/>
                    <a:pt x="464" y="1805"/>
                    <a:pt x="292" y="1633"/>
                  </a:cubicBezTo>
                  <a:cubicBezTo>
                    <a:pt x="119" y="1460"/>
                    <a:pt x="16" y="1227"/>
                    <a:pt x="16" y="962"/>
                  </a:cubicBezTo>
                  <a:cubicBezTo>
                    <a:pt x="16" y="747"/>
                    <a:pt x="85" y="518"/>
                    <a:pt x="249" y="291"/>
                  </a:cubicBezTo>
                  <a:cubicBezTo>
                    <a:pt x="260" y="277"/>
                    <a:pt x="276" y="261"/>
                    <a:pt x="292" y="249"/>
                  </a:cubicBezTo>
                  <a:cubicBezTo>
                    <a:pt x="517" y="84"/>
                    <a:pt x="747" y="12"/>
                    <a:pt x="962" y="12"/>
                  </a:cubicBezTo>
                  <a:close/>
                  <a:moveTo>
                    <a:pt x="962" y="1"/>
                  </a:moveTo>
                  <a:cubicBezTo>
                    <a:pt x="747" y="1"/>
                    <a:pt x="513" y="70"/>
                    <a:pt x="283" y="238"/>
                  </a:cubicBezTo>
                  <a:cubicBezTo>
                    <a:pt x="264" y="249"/>
                    <a:pt x="249" y="265"/>
                    <a:pt x="237" y="284"/>
                  </a:cubicBezTo>
                  <a:cubicBezTo>
                    <a:pt x="73" y="510"/>
                    <a:pt x="0" y="744"/>
                    <a:pt x="0" y="962"/>
                  </a:cubicBezTo>
                  <a:cubicBezTo>
                    <a:pt x="0" y="1495"/>
                    <a:pt x="430" y="1927"/>
                    <a:pt x="962" y="1927"/>
                  </a:cubicBezTo>
                  <a:cubicBezTo>
                    <a:pt x="1180" y="1927"/>
                    <a:pt x="1414" y="1855"/>
                    <a:pt x="1644" y="1690"/>
                  </a:cubicBezTo>
                  <a:cubicBezTo>
                    <a:pt x="1659" y="1674"/>
                    <a:pt x="1675" y="1660"/>
                    <a:pt x="1690" y="1640"/>
                  </a:cubicBezTo>
                  <a:cubicBezTo>
                    <a:pt x="1855" y="1414"/>
                    <a:pt x="1928" y="1181"/>
                    <a:pt x="1928" y="962"/>
                  </a:cubicBezTo>
                  <a:cubicBezTo>
                    <a:pt x="1928" y="429"/>
                    <a:pt x="1495" y="1"/>
                    <a:pt x="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33"/>
            <p:cNvSpPr/>
            <p:nvPr/>
          </p:nvSpPr>
          <p:spPr>
            <a:xfrm>
              <a:off x="6841318" y="1978051"/>
              <a:ext cx="92337" cy="64686"/>
            </a:xfrm>
            <a:custGeom>
              <a:avLst/>
              <a:gdLst/>
              <a:ahLst/>
              <a:cxnLst/>
              <a:rect l="l" t="t" r="r" b="b"/>
              <a:pathLst>
                <a:path w="1917" h="1343" extrusionOk="0">
                  <a:moveTo>
                    <a:pt x="977" y="1"/>
                  </a:moveTo>
                  <a:cubicBezTo>
                    <a:pt x="320" y="1"/>
                    <a:pt x="1" y="822"/>
                    <a:pt x="623" y="1277"/>
                  </a:cubicBezTo>
                  <a:cubicBezTo>
                    <a:pt x="635" y="1284"/>
                    <a:pt x="650" y="1291"/>
                    <a:pt x="666" y="1296"/>
                  </a:cubicBezTo>
                  <a:cubicBezTo>
                    <a:pt x="763" y="1328"/>
                    <a:pt x="855" y="1342"/>
                    <a:pt x="942" y="1342"/>
                  </a:cubicBezTo>
                  <a:cubicBezTo>
                    <a:pt x="1595" y="1342"/>
                    <a:pt x="1916" y="519"/>
                    <a:pt x="1290" y="66"/>
                  </a:cubicBezTo>
                  <a:cubicBezTo>
                    <a:pt x="1279" y="58"/>
                    <a:pt x="1267" y="50"/>
                    <a:pt x="1252" y="46"/>
                  </a:cubicBezTo>
                  <a:cubicBezTo>
                    <a:pt x="1156" y="15"/>
                    <a:pt x="1063" y="1"/>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33"/>
            <p:cNvSpPr/>
            <p:nvPr/>
          </p:nvSpPr>
          <p:spPr>
            <a:xfrm>
              <a:off x="6852685" y="1975450"/>
              <a:ext cx="69602" cy="69839"/>
            </a:xfrm>
            <a:custGeom>
              <a:avLst/>
              <a:gdLst/>
              <a:ahLst/>
              <a:cxnLst/>
              <a:rect l="l" t="t" r="r" b="b"/>
              <a:pathLst>
                <a:path w="1445" h="1450" extrusionOk="0">
                  <a:moveTo>
                    <a:pt x="721" y="472"/>
                  </a:moveTo>
                  <a:lnTo>
                    <a:pt x="751" y="564"/>
                  </a:lnTo>
                  <a:lnTo>
                    <a:pt x="725" y="579"/>
                  </a:lnTo>
                  <a:lnTo>
                    <a:pt x="748" y="625"/>
                  </a:lnTo>
                  <a:lnTo>
                    <a:pt x="767" y="614"/>
                  </a:lnTo>
                  <a:lnTo>
                    <a:pt x="774" y="637"/>
                  </a:lnTo>
                  <a:lnTo>
                    <a:pt x="824" y="622"/>
                  </a:lnTo>
                  <a:lnTo>
                    <a:pt x="817" y="591"/>
                  </a:lnTo>
                  <a:lnTo>
                    <a:pt x="901" y="545"/>
                  </a:lnTo>
                  <a:lnTo>
                    <a:pt x="859" y="633"/>
                  </a:lnTo>
                  <a:lnTo>
                    <a:pt x="828" y="622"/>
                  </a:lnTo>
                  <a:lnTo>
                    <a:pt x="813" y="671"/>
                  </a:lnTo>
                  <a:lnTo>
                    <a:pt x="836" y="679"/>
                  </a:lnTo>
                  <a:lnTo>
                    <a:pt x="824" y="698"/>
                  </a:lnTo>
                  <a:lnTo>
                    <a:pt x="870" y="725"/>
                  </a:lnTo>
                  <a:lnTo>
                    <a:pt x="886" y="694"/>
                  </a:lnTo>
                  <a:lnTo>
                    <a:pt x="978" y="725"/>
                  </a:lnTo>
                  <a:lnTo>
                    <a:pt x="886" y="756"/>
                  </a:lnTo>
                  <a:lnTo>
                    <a:pt x="870" y="729"/>
                  </a:lnTo>
                  <a:lnTo>
                    <a:pt x="824" y="752"/>
                  </a:lnTo>
                  <a:lnTo>
                    <a:pt x="836" y="771"/>
                  </a:lnTo>
                  <a:lnTo>
                    <a:pt x="813" y="779"/>
                  </a:lnTo>
                  <a:lnTo>
                    <a:pt x="828" y="829"/>
                  </a:lnTo>
                  <a:lnTo>
                    <a:pt x="859" y="817"/>
                  </a:lnTo>
                  <a:lnTo>
                    <a:pt x="901" y="905"/>
                  </a:lnTo>
                  <a:lnTo>
                    <a:pt x="817" y="863"/>
                  </a:lnTo>
                  <a:lnTo>
                    <a:pt x="824" y="832"/>
                  </a:lnTo>
                  <a:lnTo>
                    <a:pt x="774" y="817"/>
                  </a:lnTo>
                  <a:lnTo>
                    <a:pt x="767" y="836"/>
                  </a:lnTo>
                  <a:lnTo>
                    <a:pt x="748" y="829"/>
                  </a:lnTo>
                  <a:lnTo>
                    <a:pt x="725" y="875"/>
                  </a:lnTo>
                  <a:lnTo>
                    <a:pt x="751" y="886"/>
                  </a:lnTo>
                  <a:lnTo>
                    <a:pt x="721" y="982"/>
                  </a:lnTo>
                  <a:lnTo>
                    <a:pt x="690" y="886"/>
                  </a:lnTo>
                  <a:lnTo>
                    <a:pt x="721" y="875"/>
                  </a:lnTo>
                  <a:lnTo>
                    <a:pt x="698" y="829"/>
                  </a:lnTo>
                  <a:lnTo>
                    <a:pt x="675" y="836"/>
                  </a:lnTo>
                  <a:lnTo>
                    <a:pt x="667" y="817"/>
                  </a:lnTo>
                  <a:lnTo>
                    <a:pt x="621" y="832"/>
                  </a:lnTo>
                  <a:lnTo>
                    <a:pt x="629" y="863"/>
                  </a:lnTo>
                  <a:lnTo>
                    <a:pt x="541" y="905"/>
                  </a:lnTo>
                  <a:lnTo>
                    <a:pt x="541" y="905"/>
                  </a:lnTo>
                  <a:lnTo>
                    <a:pt x="587" y="817"/>
                  </a:lnTo>
                  <a:lnTo>
                    <a:pt x="617" y="829"/>
                  </a:lnTo>
                  <a:lnTo>
                    <a:pt x="633" y="779"/>
                  </a:lnTo>
                  <a:lnTo>
                    <a:pt x="610" y="771"/>
                  </a:lnTo>
                  <a:lnTo>
                    <a:pt x="621" y="752"/>
                  </a:lnTo>
                  <a:lnTo>
                    <a:pt x="575" y="729"/>
                  </a:lnTo>
                  <a:lnTo>
                    <a:pt x="560" y="756"/>
                  </a:lnTo>
                  <a:lnTo>
                    <a:pt x="468" y="725"/>
                  </a:lnTo>
                  <a:lnTo>
                    <a:pt x="560" y="694"/>
                  </a:lnTo>
                  <a:lnTo>
                    <a:pt x="575" y="725"/>
                  </a:lnTo>
                  <a:lnTo>
                    <a:pt x="621" y="698"/>
                  </a:lnTo>
                  <a:lnTo>
                    <a:pt x="610" y="679"/>
                  </a:lnTo>
                  <a:lnTo>
                    <a:pt x="633" y="671"/>
                  </a:lnTo>
                  <a:lnTo>
                    <a:pt x="617" y="622"/>
                  </a:lnTo>
                  <a:lnTo>
                    <a:pt x="587" y="633"/>
                  </a:lnTo>
                  <a:lnTo>
                    <a:pt x="541" y="545"/>
                  </a:lnTo>
                  <a:lnTo>
                    <a:pt x="629" y="591"/>
                  </a:lnTo>
                  <a:lnTo>
                    <a:pt x="621" y="622"/>
                  </a:lnTo>
                  <a:lnTo>
                    <a:pt x="667" y="637"/>
                  </a:lnTo>
                  <a:lnTo>
                    <a:pt x="675" y="614"/>
                  </a:lnTo>
                  <a:lnTo>
                    <a:pt x="698" y="625"/>
                  </a:lnTo>
                  <a:lnTo>
                    <a:pt x="721" y="579"/>
                  </a:lnTo>
                  <a:lnTo>
                    <a:pt x="690" y="564"/>
                  </a:lnTo>
                  <a:lnTo>
                    <a:pt x="721" y="472"/>
                  </a:lnTo>
                  <a:close/>
                  <a:moveTo>
                    <a:pt x="625" y="1"/>
                  </a:moveTo>
                  <a:lnTo>
                    <a:pt x="575" y="20"/>
                  </a:lnTo>
                  <a:lnTo>
                    <a:pt x="694" y="388"/>
                  </a:lnTo>
                  <a:lnTo>
                    <a:pt x="644" y="541"/>
                  </a:lnTo>
                  <a:lnTo>
                    <a:pt x="502" y="468"/>
                  </a:lnTo>
                  <a:lnTo>
                    <a:pt x="327" y="123"/>
                  </a:lnTo>
                  <a:lnTo>
                    <a:pt x="281" y="146"/>
                  </a:lnTo>
                  <a:lnTo>
                    <a:pt x="422" y="426"/>
                  </a:lnTo>
                  <a:lnTo>
                    <a:pt x="422" y="426"/>
                  </a:lnTo>
                  <a:lnTo>
                    <a:pt x="143" y="284"/>
                  </a:lnTo>
                  <a:lnTo>
                    <a:pt x="120" y="330"/>
                  </a:lnTo>
                  <a:lnTo>
                    <a:pt x="465" y="507"/>
                  </a:lnTo>
                  <a:lnTo>
                    <a:pt x="537" y="648"/>
                  </a:lnTo>
                  <a:lnTo>
                    <a:pt x="384" y="698"/>
                  </a:lnTo>
                  <a:lnTo>
                    <a:pt x="16" y="579"/>
                  </a:lnTo>
                  <a:lnTo>
                    <a:pt x="0" y="629"/>
                  </a:lnTo>
                  <a:lnTo>
                    <a:pt x="299" y="725"/>
                  </a:lnTo>
                  <a:lnTo>
                    <a:pt x="0" y="825"/>
                  </a:lnTo>
                  <a:lnTo>
                    <a:pt x="16" y="871"/>
                  </a:lnTo>
                  <a:lnTo>
                    <a:pt x="384" y="752"/>
                  </a:lnTo>
                  <a:lnTo>
                    <a:pt x="537" y="802"/>
                  </a:lnTo>
                  <a:lnTo>
                    <a:pt x="465" y="947"/>
                  </a:lnTo>
                  <a:lnTo>
                    <a:pt x="120" y="1124"/>
                  </a:lnTo>
                  <a:lnTo>
                    <a:pt x="143" y="1170"/>
                  </a:lnTo>
                  <a:lnTo>
                    <a:pt x="422" y="1024"/>
                  </a:lnTo>
                  <a:lnTo>
                    <a:pt x="281" y="1308"/>
                  </a:lnTo>
                  <a:lnTo>
                    <a:pt x="327" y="1331"/>
                  </a:lnTo>
                  <a:lnTo>
                    <a:pt x="502" y="986"/>
                  </a:lnTo>
                  <a:lnTo>
                    <a:pt x="644" y="913"/>
                  </a:lnTo>
                  <a:lnTo>
                    <a:pt x="694" y="1066"/>
                  </a:lnTo>
                  <a:lnTo>
                    <a:pt x="575" y="1434"/>
                  </a:lnTo>
                  <a:lnTo>
                    <a:pt x="625" y="1449"/>
                  </a:lnTo>
                  <a:lnTo>
                    <a:pt x="721" y="1147"/>
                  </a:lnTo>
                  <a:lnTo>
                    <a:pt x="820" y="1449"/>
                  </a:lnTo>
                  <a:lnTo>
                    <a:pt x="870" y="1434"/>
                  </a:lnTo>
                  <a:lnTo>
                    <a:pt x="748" y="1066"/>
                  </a:lnTo>
                  <a:lnTo>
                    <a:pt x="797" y="913"/>
                  </a:lnTo>
                  <a:lnTo>
                    <a:pt x="943" y="986"/>
                  </a:lnTo>
                  <a:lnTo>
                    <a:pt x="1119" y="1331"/>
                  </a:lnTo>
                  <a:lnTo>
                    <a:pt x="1165" y="1308"/>
                  </a:lnTo>
                  <a:lnTo>
                    <a:pt x="1020" y="1024"/>
                  </a:lnTo>
                  <a:lnTo>
                    <a:pt x="1303" y="1170"/>
                  </a:lnTo>
                  <a:lnTo>
                    <a:pt x="1326" y="1124"/>
                  </a:lnTo>
                  <a:lnTo>
                    <a:pt x="981" y="947"/>
                  </a:lnTo>
                  <a:lnTo>
                    <a:pt x="909" y="802"/>
                  </a:lnTo>
                  <a:lnTo>
                    <a:pt x="1062" y="752"/>
                  </a:lnTo>
                  <a:lnTo>
                    <a:pt x="1430" y="871"/>
                  </a:lnTo>
                  <a:lnTo>
                    <a:pt x="1445" y="825"/>
                  </a:lnTo>
                  <a:lnTo>
                    <a:pt x="1146" y="725"/>
                  </a:lnTo>
                  <a:lnTo>
                    <a:pt x="1445" y="629"/>
                  </a:lnTo>
                  <a:lnTo>
                    <a:pt x="1430" y="579"/>
                  </a:lnTo>
                  <a:lnTo>
                    <a:pt x="1062" y="698"/>
                  </a:lnTo>
                  <a:lnTo>
                    <a:pt x="909" y="648"/>
                  </a:lnTo>
                  <a:lnTo>
                    <a:pt x="981" y="507"/>
                  </a:lnTo>
                  <a:lnTo>
                    <a:pt x="1326" y="330"/>
                  </a:lnTo>
                  <a:lnTo>
                    <a:pt x="1303" y="284"/>
                  </a:lnTo>
                  <a:lnTo>
                    <a:pt x="1020" y="426"/>
                  </a:lnTo>
                  <a:lnTo>
                    <a:pt x="1020" y="426"/>
                  </a:lnTo>
                  <a:lnTo>
                    <a:pt x="1165" y="146"/>
                  </a:lnTo>
                  <a:lnTo>
                    <a:pt x="1119" y="123"/>
                  </a:lnTo>
                  <a:lnTo>
                    <a:pt x="943" y="468"/>
                  </a:lnTo>
                  <a:lnTo>
                    <a:pt x="797" y="541"/>
                  </a:lnTo>
                  <a:lnTo>
                    <a:pt x="748" y="388"/>
                  </a:lnTo>
                  <a:lnTo>
                    <a:pt x="870" y="20"/>
                  </a:lnTo>
                  <a:lnTo>
                    <a:pt x="820" y="1"/>
                  </a:lnTo>
                  <a:lnTo>
                    <a:pt x="721" y="304"/>
                  </a:lnTo>
                  <a:lnTo>
                    <a:pt x="6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33"/>
            <p:cNvSpPr/>
            <p:nvPr/>
          </p:nvSpPr>
          <p:spPr>
            <a:xfrm>
              <a:off x="6875468" y="2001412"/>
              <a:ext cx="24132" cy="18014"/>
            </a:xfrm>
            <a:custGeom>
              <a:avLst/>
              <a:gdLst/>
              <a:ahLst/>
              <a:cxnLst/>
              <a:rect l="l" t="t" r="r" b="b"/>
              <a:pathLst>
                <a:path w="501" h="374" extrusionOk="0">
                  <a:moveTo>
                    <a:pt x="247" y="0"/>
                  </a:moveTo>
                  <a:cubicBezTo>
                    <a:pt x="205" y="0"/>
                    <a:pt x="161" y="14"/>
                    <a:pt x="118" y="44"/>
                  </a:cubicBezTo>
                  <a:cubicBezTo>
                    <a:pt x="114" y="48"/>
                    <a:pt x="110" y="52"/>
                    <a:pt x="110" y="56"/>
                  </a:cubicBezTo>
                  <a:cubicBezTo>
                    <a:pt x="0" y="208"/>
                    <a:pt x="105" y="373"/>
                    <a:pt x="249" y="373"/>
                  </a:cubicBezTo>
                  <a:cubicBezTo>
                    <a:pt x="290" y="373"/>
                    <a:pt x="334" y="360"/>
                    <a:pt x="378" y="328"/>
                  </a:cubicBezTo>
                  <a:cubicBezTo>
                    <a:pt x="382" y="324"/>
                    <a:pt x="386" y="320"/>
                    <a:pt x="390" y="316"/>
                  </a:cubicBezTo>
                  <a:cubicBezTo>
                    <a:pt x="500" y="164"/>
                    <a:pt x="392" y="0"/>
                    <a:pt x="2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33"/>
            <p:cNvSpPr/>
            <p:nvPr/>
          </p:nvSpPr>
          <p:spPr>
            <a:xfrm>
              <a:off x="7297501" y="1945539"/>
              <a:ext cx="174800" cy="129757"/>
            </a:xfrm>
            <a:custGeom>
              <a:avLst/>
              <a:gdLst/>
              <a:ahLst/>
              <a:cxnLst/>
              <a:rect l="l" t="t" r="r" b="b"/>
              <a:pathLst>
                <a:path w="3629" h="2694" extrusionOk="0">
                  <a:moveTo>
                    <a:pt x="1816" y="1"/>
                  </a:moveTo>
                  <a:cubicBezTo>
                    <a:pt x="1514" y="1"/>
                    <a:pt x="1188" y="100"/>
                    <a:pt x="870" y="330"/>
                  </a:cubicBezTo>
                  <a:cubicBezTo>
                    <a:pt x="844" y="350"/>
                    <a:pt x="821" y="373"/>
                    <a:pt x="798" y="399"/>
                  </a:cubicBezTo>
                  <a:cubicBezTo>
                    <a:pt x="0" y="1500"/>
                    <a:pt x="771" y="2693"/>
                    <a:pt x="1818" y="2693"/>
                  </a:cubicBezTo>
                  <a:cubicBezTo>
                    <a:pt x="2119" y="2693"/>
                    <a:pt x="2443" y="2594"/>
                    <a:pt x="2759" y="2366"/>
                  </a:cubicBezTo>
                  <a:cubicBezTo>
                    <a:pt x="2790" y="2343"/>
                    <a:pt x="2813" y="2320"/>
                    <a:pt x="2832" y="2293"/>
                  </a:cubicBezTo>
                  <a:cubicBezTo>
                    <a:pt x="3629" y="1193"/>
                    <a:pt x="2862" y="1"/>
                    <a:pt x="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33"/>
            <p:cNvSpPr/>
            <p:nvPr/>
          </p:nvSpPr>
          <p:spPr>
            <a:xfrm>
              <a:off x="7330158" y="1969670"/>
              <a:ext cx="109726" cy="81399"/>
            </a:xfrm>
            <a:custGeom>
              <a:avLst/>
              <a:gdLst/>
              <a:ahLst/>
              <a:cxnLst/>
              <a:rect l="l" t="t" r="r" b="b"/>
              <a:pathLst>
                <a:path w="2278" h="1690" extrusionOk="0">
                  <a:moveTo>
                    <a:pt x="1137" y="1"/>
                  </a:moveTo>
                  <a:cubicBezTo>
                    <a:pt x="947" y="1"/>
                    <a:pt x="741" y="64"/>
                    <a:pt x="541" y="209"/>
                  </a:cubicBezTo>
                  <a:cubicBezTo>
                    <a:pt x="525" y="220"/>
                    <a:pt x="514" y="236"/>
                    <a:pt x="502" y="252"/>
                  </a:cubicBezTo>
                  <a:cubicBezTo>
                    <a:pt x="0" y="940"/>
                    <a:pt x="482" y="1689"/>
                    <a:pt x="1138" y="1689"/>
                  </a:cubicBezTo>
                  <a:cubicBezTo>
                    <a:pt x="1328" y="1689"/>
                    <a:pt x="1533" y="1627"/>
                    <a:pt x="1733" y="1481"/>
                  </a:cubicBezTo>
                  <a:cubicBezTo>
                    <a:pt x="1748" y="1470"/>
                    <a:pt x="1763" y="1458"/>
                    <a:pt x="1775" y="1442"/>
                  </a:cubicBezTo>
                  <a:cubicBezTo>
                    <a:pt x="2277" y="751"/>
                    <a:pt x="1795"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33"/>
            <p:cNvSpPr/>
            <p:nvPr/>
          </p:nvSpPr>
          <p:spPr>
            <a:xfrm>
              <a:off x="7338491" y="1964035"/>
              <a:ext cx="92867" cy="92862"/>
            </a:xfrm>
            <a:custGeom>
              <a:avLst/>
              <a:gdLst/>
              <a:ahLst/>
              <a:cxnLst/>
              <a:rect l="l" t="t" r="r" b="b"/>
              <a:pathLst>
                <a:path w="1928" h="1928" extrusionOk="0">
                  <a:moveTo>
                    <a:pt x="966" y="12"/>
                  </a:moveTo>
                  <a:cubicBezTo>
                    <a:pt x="1226" y="12"/>
                    <a:pt x="1464" y="119"/>
                    <a:pt x="1636" y="291"/>
                  </a:cubicBezTo>
                  <a:cubicBezTo>
                    <a:pt x="1809" y="464"/>
                    <a:pt x="1912" y="701"/>
                    <a:pt x="1912" y="962"/>
                  </a:cubicBezTo>
                  <a:cubicBezTo>
                    <a:pt x="1912" y="1177"/>
                    <a:pt x="1843" y="1407"/>
                    <a:pt x="1678" y="1633"/>
                  </a:cubicBezTo>
                  <a:cubicBezTo>
                    <a:pt x="1667" y="1648"/>
                    <a:pt x="1652" y="1663"/>
                    <a:pt x="1636" y="1679"/>
                  </a:cubicBezTo>
                  <a:cubicBezTo>
                    <a:pt x="1410" y="1840"/>
                    <a:pt x="1180" y="1913"/>
                    <a:pt x="966" y="1913"/>
                  </a:cubicBezTo>
                  <a:cubicBezTo>
                    <a:pt x="702" y="1913"/>
                    <a:pt x="464" y="1805"/>
                    <a:pt x="295" y="1633"/>
                  </a:cubicBezTo>
                  <a:cubicBezTo>
                    <a:pt x="122" y="1460"/>
                    <a:pt x="16" y="1227"/>
                    <a:pt x="16" y="962"/>
                  </a:cubicBezTo>
                  <a:cubicBezTo>
                    <a:pt x="16" y="747"/>
                    <a:pt x="88" y="518"/>
                    <a:pt x="249" y="291"/>
                  </a:cubicBezTo>
                  <a:cubicBezTo>
                    <a:pt x="265" y="277"/>
                    <a:pt x="276" y="261"/>
                    <a:pt x="295" y="249"/>
                  </a:cubicBezTo>
                  <a:cubicBezTo>
                    <a:pt x="521" y="84"/>
                    <a:pt x="751" y="12"/>
                    <a:pt x="966" y="12"/>
                  </a:cubicBezTo>
                  <a:close/>
                  <a:moveTo>
                    <a:pt x="966" y="1"/>
                  </a:moveTo>
                  <a:cubicBezTo>
                    <a:pt x="748" y="1"/>
                    <a:pt x="513" y="70"/>
                    <a:pt x="288" y="238"/>
                  </a:cubicBezTo>
                  <a:cubicBezTo>
                    <a:pt x="269" y="249"/>
                    <a:pt x="253" y="265"/>
                    <a:pt x="237" y="284"/>
                  </a:cubicBezTo>
                  <a:cubicBezTo>
                    <a:pt x="73" y="510"/>
                    <a:pt x="0" y="744"/>
                    <a:pt x="0" y="962"/>
                  </a:cubicBezTo>
                  <a:cubicBezTo>
                    <a:pt x="0" y="1495"/>
                    <a:pt x="433" y="1927"/>
                    <a:pt x="966" y="1927"/>
                  </a:cubicBezTo>
                  <a:cubicBezTo>
                    <a:pt x="1180" y="1927"/>
                    <a:pt x="1418" y="1855"/>
                    <a:pt x="1644" y="1690"/>
                  </a:cubicBezTo>
                  <a:cubicBezTo>
                    <a:pt x="1663" y="1674"/>
                    <a:pt x="1678" y="1660"/>
                    <a:pt x="1690" y="1640"/>
                  </a:cubicBezTo>
                  <a:cubicBezTo>
                    <a:pt x="1859" y="1414"/>
                    <a:pt x="1928" y="1181"/>
                    <a:pt x="1928" y="962"/>
                  </a:cubicBezTo>
                  <a:cubicBezTo>
                    <a:pt x="1928" y="429"/>
                    <a:pt x="1498" y="1"/>
                    <a:pt x="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33"/>
            <p:cNvSpPr/>
            <p:nvPr/>
          </p:nvSpPr>
          <p:spPr>
            <a:xfrm>
              <a:off x="7338780" y="1978051"/>
              <a:ext cx="92289" cy="64686"/>
            </a:xfrm>
            <a:custGeom>
              <a:avLst/>
              <a:gdLst/>
              <a:ahLst/>
              <a:cxnLst/>
              <a:rect l="l" t="t" r="r" b="b"/>
              <a:pathLst>
                <a:path w="1916" h="1343" extrusionOk="0">
                  <a:moveTo>
                    <a:pt x="977" y="1"/>
                  </a:moveTo>
                  <a:cubicBezTo>
                    <a:pt x="322" y="1"/>
                    <a:pt x="0" y="822"/>
                    <a:pt x="627" y="1277"/>
                  </a:cubicBezTo>
                  <a:cubicBezTo>
                    <a:pt x="638" y="1284"/>
                    <a:pt x="653" y="1291"/>
                    <a:pt x="664" y="1296"/>
                  </a:cubicBezTo>
                  <a:cubicBezTo>
                    <a:pt x="762" y="1328"/>
                    <a:pt x="855" y="1342"/>
                    <a:pt x="942" y="1342"/>
                  </a:cubicBezTo>
                  <a:cubicBezTo>
                    <a:pt x="1597" y="1342"/>
                    <a:pt x="1915" y="519"/>
                    <a:pt x="1293" y="66"/>
                  </a:cubicBezTo>
                  <a:cubicBezTo>
                    <a:pt x="1282" y="58"/>
                    <a:pt x="1266" y="50"/>
                    <a:pt x="1251" y="46"/>
                  </a:cubicBezTo>
                  <a:cubicBezTo>
                    <a:pt x="1155" y="15"/>
                    <a:pt x="1063" y="1"/>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33"/>
            <p:cNvSpPr/>
            <p:nvPr/>
          </p:nvSpPr>
          <p:spPr>
            <a:xfrm>
              <a:off x="7350099" y="1975450"/>
              <a:ext cx="69602" cy="69839"/>
            </a:xfrm>
            <a:custGeom>
              <a:avLst/>
              <a:gdLst/>
              <a:ahLst/>
              <a:cxnLst/>
              <a:rect l="l" t="t" r="r" b="b"/>
              <a:pathLst>
                <a:path w="1445" h="1450" extrusionOk="0">
                  <a:moveTo>
                    <a:pt x="725" y="472"/>
                  </a:moveTo>
                  <a:lnTo>
                    <a:pt x="755" y="564"/>
                  </a:lnTo>
                  <a:lnTo>
                    <a:pt x="725" y="579"/>
                  </a:lnTo>
                  <a:lnTo>
                    <a:pt x="748" y="625"/>
                  </a:lnTo>
                  <a:lnTo>
                    <a:pt x="771" y="614"/>
                  </a:lnTo>
                  <a:lnTo>
                    <a:pt x="778" y="637"/>
                  </a:lnTo>
                  <a:lnTo>
                    <a:pt x="829" y="622"/>
                  </a:lnTo>
                  <a:lnTo>
                    <a:pt x="817" y="591"/>
                  </a:lnTo>
                  <a:lnTo>
                    <a:pt x="905" y="545"/>
                  </a:lnTo>
                  <a:lnTo>
                    <a:pt x="905" y="545"/>
                  </a:lnTo>
                  <a:lnTo>
                    <a:pt x="859" y="633"/>
                  </a:lnTo>
                  <a:lnTo>
                    <a:pt x="829" y="622"/>
                  </a:lnTo>
                  <a:lnTo>
                    <a:pt x="813" y="671"/>
                  </a:lnTo>
                  <a:lnTo>
                    <a:pt x="836" y="679"/>
                  </a:lnTo>
                  <a:lnTo>
                    <a:pt x="824" y="698"/>
                  </a:lnTo>
                  <a:lnTo>
                    <a:pt x="870" y="725"/>
                  </a:lnTo>
                  <a:lnTo>
                    <a:pt x="886" y="694"/>
                  </a:lnTo>
                  <a:lnTo>
                    <a:pt x="978" y="725"/>
                  </a:lnTo>
                  <a:lnTo>
                    <a:pt x="886" y="756"/>
                  </a:lnTo>
                  <a:lnTo>
                    <a:pt x="870" y="729"/>
                  </a:lnTo>
                  <a:lnTo>
                    <a:pt x="824" y="752"/>
                  </a:lnTo>
                  <a:lnTo>
                    <a:pt x="836" y="771"/>
                  </a:lnTo>
                  <a:lnTo>
                    <a:pt x="813" y="779"/>
                  </a:lnTo>
                  <a:lnTo>
                    <a:pt x="829" y="829"/>
                  </a:lnTo>
                  <a:lnTo>
                    <a:pt x="859" y="817"/>
                  </a:lnTo>
                  <a:lnTo>
                    <a:pt x="905" y="905"/>
                  </a:lnTo>
                  <a:lnTo>
                    <a:pt x="905" y="905"/>
                  </a:lnTo>
                  <a:lnTo>
                    <a:pt x="817" y="863"/>
                  </a:lnTo>
                  <a:lnTo>
                    <a:pt x="829" y="832"/>
                  </a:lnTo>
                  <a:lnTo>
                    <a:pt x="778" y="817"/>
                  </a:lnTo>
                  <a:lnTo>
                    <a:pt x="771" y="836"/>
                  </a:lnTo>
                  <a:lnTo>
                    <a:pt x="748" y="829"/>
                  </a:lnTo>
                  <a:lnTo>
                    <a:pt x="725" y="875"/>
                  </a:lnTo>
                  <a:lnTo>
                    <a:pt x="755" y="886"/>
                  </a:lnTo>
                  <a:lnTo>
                    <a:pt x="725" y="982"/>
                  </a:lnTo>
                  <a:lnTo>
                    <a:pt x="694" y="886"/>
                  </a:lnTo>
                  <a:lnTo>
                    <a:pt x="721" y="875"/>
                  </a:lnTo>
                  <a:lnTo>
                    <a:pt x="698" y="829"/>
                  </a:lnTo>
                  <a:lnTo>
                    <a:pt x="679" y="836"/>
                  </a:lnTo>
                  <a:lnTo>
                    <a:pt x="671" y="817"/>
                  </a:lnTo>
                  <a:lnTo>
                    <a:pt x="622" y="832"/>
                  </a:lnTo>
                  <a:lnTo>
                    <a:pt x="629" y="863"/>
                  </a:lnTo>
                  <a:lnTo>
                    <a:pt x="544" y="905"/>
                  </a:lnTo>
                  <a:lnTo>
                    <a:pt x="587" y="817"/>
                  </a:lnTo>
                  <a:lnTo>
                    <a:pt x="617" y="829"/>
                  </a:lnTo>
                  <a:lnTo>
                    <a:pt x="633" y="779"/>
                  </a:lnTo>
                  <a:lnTo>
                    <a:pt x="613" y="771"/>
                  </a:lnTo>
                  <a:lnTo>
                    <a:pt x="622" y="752"/>
                  </a:lnTo>
                  <a:lnTo>
                    <a:pt x="576" y="729"/>
                  </a:lnTo>
                  <a:lnTo>
                    <a:pt x="564" y="756"/>
                  </a:lnTo>
                  <a:lnTo>
                    <a:pt x="468" y="725"/>
                  </a:lnTo>
                  <a:lnTo>
                    <a:pt x="564" y="694"/>
                  </a:lnTo>
                  <a:lnTo>
                    <a:pt x="576" y="725"/>
                  </a:lnTo>
                  <a:lnTo>
                    <a:pt x="622" y="698"/>
                  </a:lnTo>
                  <a:lnTo>
                    <a:pt x="613" y="679"/>
                  </a:lnTo>
                  <a:lnTo>
                    <a:pt x="633" y="671"/>
                  </a:lnTo>
                  <a:lnTo>
                    <a:pt x="617" y="622"/>
                  </a:lnTo>
                  <a:lnTo>
                    <a:pt x="587" y="633"/>
                  </a:lnTo>
                  <a:lnTo>
                    <a:pt x="544" y="545"/>
                  </a:lnTo>
                  <a:lnTo>
                    <a:pt x="629" y="591"/>
                  </a:lnTo>
                  <a:lnTo>
                    <a:pt x="622" y="622"/>
                  </a:lnTo>
                  <a:lnTo>
                    <a:pt x="671" y="637"/>
                  </a:lnTo>
                  <a:lnTo>
                    <a:pt x="679" y="614"/>
                  </a:lnTo>
                  <a:lnTo>
                    <a:pt x="698" y="625"/>
                  </a:lnTo>
                  <a:lnTo>
                    <a:pt x="721" y="579"/>
                  </a:lnTo>
                  <a:lnTo>
                    <a:pt x="694" y="564"/>
                  </a:lnTo>
                  <a:lnTo>
                    <a:pt x="725" y="472"/>
                  </a:lnTo>
                  <a:close/>
                  <a:moveTo>
                    <a:pt x="625" y="1"/>
                  </a:moveTo>
                  <a:lnTo>
                    <a:pt x="576" y="20"/>
                  </a:lnTo>
                  <a:lnTo>
                    <a:pt x="698" y="388"/>
                  </a:lnTo>
                  <a:lnTo>
                    <a:pt x="648" y="541"/>
                  </a:lnTo>
                  <a:lnTo>
                    <a:pt x="502" y="468"/>
                  </a:lnTo>
                  <a:lnTo>
                    <a:pt x="326" y="123"/>
                  </a:lnTo>
                  <a:lnTo>
                    <a:pt x="280" y="146"/>
                  </a:lnTo>
                  <a:lnTo>
                    <a:pt x="426" y="426"/>
                  </a:lnTo>
                  <a:lnTo>
                    <a:pt x="426" y="426"/>
                  </a:lnTo>
                  <a:lnTo>
                    <a:pt x="142" y="284"/>
                  </a:lnTo>
                  <a:lnTo>
                    <a:pt x="120" y="330"/>
                  </a:lnTo>
                  <a:lnTo>
                    <a:pt x="464" y="507"/>
                  </a:lnTo>
                  <a:lnTo>
                    <a:pt x="537" y="648"/>
                  </a:lnTo>
                  <a:lnTo>
                    <a:pt x="383" y="698"/>
                  </a:lnTo>
                  <a:lnTo>
                    <a:pt x="16" y="579"/>
                  </a:lnTo>
                  <a:lnTo>
                    <a:pt x="1" y="629"/>
                  </a:lnTo>
                  <a:lnTo>
                    <a:pt x="300" y="725"/>
                  </a:lnTo>
                  <a:lnTo>
                    <a:pt x="1" y="825"/>
                  </a:lnTo>
                  <a:lnTo>
                    <a:pt x="16" y="871"/>
                  </a:lnTo>
                  <a:lnTo>
                    <a:pt x="383" y="752"/>
                  </a:lnTo>
                  <a:lnTo>
                    <a:pt x="537" y="802"/>
                  </a:lnTo>
                  <a:lnTo>
                    <a:pt x="464" y="947"/>
                  </a:lnTo>
                  <a:lnTo>
                    <a:pt x="120" y="1124"/>
                  </a:lnTo>
                  <a:lnTo>
                    <a:pt x="142" y="1170"/>
                  </a:lnTo>
                  <a:lnTo>
                    <a:pt x="426" y="1024"/>
                  </a:lnTo>
                  <a:lnTo>
                    <a:pt x="280" y="1308"/>
                  </a:lnTo>
                  <a:lnTo>
                    <a:pt x="326" y="1331"/>
                  </a:lnTo>
                  <a:lnTo>
                    <a:pt x="502" y="986"/>
                  </a:lnTo>
                  <a:lnTo>
                    <a:pt x="648" y="913"/>
                  </a:lnTo>
                  <a:lnTo>
                    <a:pt x="698" y="1066"/>
                  </a:lnTo>
                  <a:lnTo>
                    <a:pt x="576" y="1434"/>
                  </a:lnTo>
                  <a:lnTo>
                    <a:pt x="625" y="1449"/>
                  </a:lnTo>
                  <a:lnTo>
                    <a:pt x="725" y="1147"/>
                  </a:lnTo>
                  <a:lnTo>
                    <a:pt x="820" y="1449"/>
                  </a:lnTo>
                  <a:lnTo>
                    <a:pt x="870" y="1434"/>
                  </a:lnTo>
                  <a:lnTo>
                    <a:pt x="751" y="1066"/>
                  </a:lnTo>
                  <a:lnTo>
                    <a:pt x="801" y="913"/>
                  </a:lnTo>
                  <a:lnTo>
                    <a:pt x="944" y="986"/>
                  </a:lnTo>
                  <a:lnTo>
                    <a:pt x="1119" y="1331"/>
                  </a:lnTo>
                  <a:lnTo>
                    <a:pt x="1165" y="1308"/>
                  </a:lnTo>
                  <a:lnTo>
                    <a:pt x="1024" y="1024"/>
                  </a:lnTo>
                  <a:lnTo>
                    <a:pt x="1303" y="1170"/>
                  </a:lnTo>
                  <a:lnTo>
                    <a:pt x="1326" y="1124"/>
                  </a:lnTo>
                  <a:lnTo>
                    <a:pt x="981" y="947"/>
                  </a:lnTo>
                  <a:lnTo>
                    <a:pt x="909" y="802"/>
                  </a:lnTo>
                  <a:lnTo>
                    <a:pt x="1062" y="752"/>
                  </a:lnTo>
                  <a:lnTo>
                    <a:pt x="1430" y="871"/>
                  </a:lnTo>
                  <a:lnTo>
                    <a:pt x="1445" y="825"/>
                  </a:lnTo>
                  <a:lnTo>
                    <a:pt x="1146" y="725"/>
                  </a:lnTo>
                  <a:lnTo>
                    <a:pt x="1445" y="629"/>
                  </a:lnTo>
                  <a:lnTo>
                    <a:pt x="1430" y="579"/>
                  </a:lnTo>
                  <a:lnTo>
                    <a:pt x="1062" y="698"/>
                  </a:lnTo>
                  <a:lnTo>
                    <a:pt x="909" y="648"/>
                  </a:lnTo>
                  <a:lnTo>
                    <a:pt x="981" y="507"/>
                  </a:lnTo>
                  <a:lnTo>
                    <a:pt x="1326" y="330"/>
                  </a:lnTo>
                  <a:lnTo>
                    <a:pt x="1303" y="284"/>
                  </a:lnTo>
                  <a:lnTo>
                    <a:pt x="1024" y="426"/>
                  </a:lnTo>
                  <a:lnTo>
                    <a:pt x="1024" y="426"/>
                  </a:lnTo>
                  <a:lnTo>
                    <a:pt x="1165" y="146"/>
                  </a:lnTo>
                  <a:lnTo>
                    <a:pt x="1119" y="123"/>
                  </a:lnTo>
                  <a:lnTo>
                    <a:pt x="944" y="468"/>
                  </a:lnTo>
                  <a:lnTo>
                    <a:pt x="801" y="541"/>
                  </a:lnTo>
                  <a:lnTo>
                    <a:pt x="751" y="388"/>
                  </a:lnTo>
                  <a:lnTo>
                    <a:pt x="870" y="20"/>
                  </a:lnTo>
                  <a:lnTo>
                    <a:pt x="820" y="1"/>
                  </a:lnTo>
                  <a:lnTo>
                    <a:pt x="725" y="304"/>
                  </a:lnTo>
                  <a:lnTo>
                    <a:pt x="6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33"/>
            <p:cNvSpPr/>
            <p:nvPr/>
          </p:nvSpPr>
          <p:spPr>
            <a:xfrm>
              <a:off x="7372833" y="2001412"/>
              <a:ext cx="24132" cy="18014"/>
            </a:xfrm>
            <a:custGeom>
              <a:avLst/>
              <a:gdLst/>
              <a:ahLst/>
              <a:cxnLst/>
              <a:rect l="l" t="t" r="r" b="b"/>
              <a:pathLst>
                <a:path w="501" h="374" extrusionOk="0">
                  <a:moveTo>
                    <a:pt x="251" y="0"/>
                  </a:moveTo>
                  <a:cubicBezTo>
                    <a:pt x="210" y="0"/>
                    <a:pt x="165" y="14"/>
                    <a:pt x="122" y="44"/>
                  </a:cubicBezTo>
                  <a:lnTo>
                    <a:pt x="111" y="56"/>
                  </a:lnTo>
                  <a:cubicBezTo>
                    <a:pt x="1" y="208"/>
                    <a:pt x="108" y="373"/>
                    <a:pt x="253" y="373"/>
                  </a:cubicBezTo>
                  <a:cubicBezTo>
                    <a:pt x="295" y="373"/>
                    <a:pt x="340" y="360"/>
                    <a:pt x="383" y="328"/>
                  </a:cubicBezTo>
                  <a:cubicBezTo>
                    <a:pt x="387" y="324"/>
                    <a:pt x="391" y="320"/>
                    <a:pt x="391" y="316"/>
                  </a:cubicBezTo>
                  <a:cubicBezTo>
                    <a:pt x="501" y="164"/>
                    <a:pt x="395" y="0"/>
                    <a:pt x="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33"/>
            <p:cNvSpPr/>
            <p:nvPr/>
          </p:nvSpPr>
          <p:spPr>
            <a:xfrm>
              <a:off x="6706693" y="1990093"/>
              <a:ext cx="85690" cy="37280"/>
            </a:xfrm>
            <a:custGeom>
              <a:avLst/>
              <a:gdLst/>
              <a:ahLst/>
              <a:cxnLst/>
              <a:rect l="l" t="t" r="r" b="b"/>
              <a:pathLst>
                <a:path w="1779" h="774" extrusionOk="0">
                  <a:moveTo>
                    <a:pt x="465" y="0"/>
                  </a:moveTo>
                  <a:cubicBezTo>
                    <a:pt x="250" y="0"/>
                    <a:pt x="36" y="13"/>
                    <a:pt x="24" y="53"/>
                  </a:cubicBezTo>
                  <a:cubicBezTo>
                    <a:pt x="1" y="126"/>
                    <a:pt x="245" y="643"/>
                    <a:pt x="464" y="774"/>
                  </a:cubicBezTo>
                  <a:lnTo>
                    <a:pt x="1713" y="774"/>
                  </a:lnTo>
                  <a:cubicBezTo>
                    <a:pt x="1713" y="774"/>
                    <a:pt x="1779" y="666"/>
                    <a:pt x="1713" y="601"/>
                  </a:cubicBezTo>
                  <a:lnTo>
                    <a:pt x="1253" y="601"/>
                  </a:lnTo>
                  <a:cubicBezTo>
                    <a:pt x="1253" y="601"/>
                    <a:pt x="1001" y="49"/>
                    <a:pt x="909" y="23"/>
                  </a:cubicBezTo>
                  <a:cubicBezTo>
                    <a:pt x="866" y="11"/>
                    <a:pt x="665" y="0"/>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33"/>
            <p:cNvSpPr/>
            <p:nvPr/>
          </p:nvSpPr>
          <p:spPr>
            <a:xfrm>
              <a:off x="6952341" y="1761207"/>
              <a:ext cx="439914" cy="112802"/>
            </a:xfrm>
            <a:custGeom>
              <a:avLst/>
              <a:gdLst/>
              <a:ahLst/>
              <a:cxnLst/>
              <a:rect l="l" t="t" r="r" b="b"/>
              <a:pathLst>
                <a:path w="9133" h="2342" extrusionOk="0">
                  <a:moveTo>
                    <a:pt x="4535" y="0"/>
                  </a:moveTo>
                  <a:cubicBezTo>
                    <a:pt x="3505" y="0"/>
                    <a:pt x="2340" y="39"/>
                    <a:pt x="1158" y="157"/>
                  </a:cubicBezTo>
                  <a:cubicBezTo>
                    <a:pt x="1158" y="157"/>
                    <a:pt x="350" y="1490"/>
                    <a:pt x="0" y="2341"/>
                  </a:cubicBezTo>
                  <a:lnTo>
                    <a:pt x="9013" y="2341"/>
                  </a:lnTo>
                  <a:cubicBezTo>
                    <a:pt x="9082" y="2341"/>
                    <a:pt x="9133" y="2268"/>
                    <a:pt x="9101" y="2207"/>
                  </a:cubicBezTo>
                  <a:cubicBezTo>
                    <a:pt x="8944" y="1844"/>
                    <a:pt x="8492" y="836"/>
                    <a:pt x="8105" y="157"/>
                  </a:cubicBezTo>
                  <a:cubicBezTo>
                    <a:pt x="8105" y="157"/>
                    <a:pt x="6593" y="0"/>
                    <a:pt x="45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33"/>
            <p:cNvSpPr/>
            <p:nvPr/>
          </p:nvSpPr>
          <p:spPr>
            <a:xfrm>
              <a:off x="6955472" y="1762652"/>
              <a:ext cx="429365" cy="109864"/>
            </a:xfrm>
            <a:custGeom>
              <a:avLst/>
              <a:gdLst/>
              <a:ahLst/>
              <a:cxnLst/>
              <a:rect l="l" t="t" r="r" b="b"/>
              <a:pathLst>
                <a:path w="8914" h="2281" extrusionOk="0">
                  <a:moveTo>
                    <a:pt x="4469" y="1"/>
                  </a:moveTo>
                  <a:cubicBezTo>
                    <a:pt x="3292" y="1"/>
                    <a:pt x="2174" y="51"/>
                    <a:pt x="1143" y="150"/>
                  </a:cubicBezTo>
                  <a:cubicBezTo>
                    <a:pt x="1124" y="154"/>
                    <a:pt x="1108" y="166"/>
                    <a:pt x="1097" y="181"/>
                  </a:cubicBezTo>
                  <a:cubicBezTo>
                    <a:pt x="966" y="395"/>
                    <a:pt x="349" y="1441"/>
                    <a:pt x="16" y="2192"/>
                  </a:cubicBezTo>
                  <a:cubicBezTo>
                    <a:pt x="1" y="2235"/>
                    <a:pt x="32" y="2281"/>
                    <a:pt x="73" y="2281"/>
                  </a:cubicBezTo>
                  <a:lnTo>
                    <a:pt x="8408" y="2281"/>
                  </a:lnTo>
                  <a:cubicBezTo>
                    <a:pt x="8711" y="2281"/>
                    <a:pt x="8914" y="1966"/>
                    <a:pt x="8787" y="1690"/>
                  </a:cubicBezTo>
                  <a:cubicBezTo>
                    <a:pt x="8580" y="1242"/>
                    <a:pt x="8297" y="641"/>
                    <a:pt x="8037" y="181"/>
                  </a:cubicBezTo>
                  <a:cubicBezTo>
                    <a:pt x="8025" y="166"/>
                    <a:pt x="8010" y="154"/>
                    <a:pt x="7987" y="150"/>
                  </a:cubicBezTo>
                  <a:cubicBezTo>
                    <a:pt x="7715" y="127"/>
                    <a:pt x="6300" y="1"/>
                    <a:pt x="4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33"/>
            <p:cNvSpPr/>
            <p:nvPr/>
          </p:nvSpPr>
          <p:spPr>
            <a:xfrm>
              <a:off x="7117744" y="1761400"/>
              <a:ext cx="17918" cy="112610"/>
            </a:xfrm>
            <a:custGeom>
              <a:avLst/>
              <a:gdLst/>
              <a:ahLst/>
              <a:cxnLst/>
              <a:rect l="l" t="t" r="r" b="b"/>
              <a:pathLst>
                <a:path w="372" h="2338" extrusionOk="0">
                  <a:moveTo>
                    <a:pt x="360" y="0"/>
                  </a:moveTo>
                  <a:cubicBezTo>
                    <a:pt x="96" y="1184"/>
                    <a:pt x="0" y="2337"/>
                    <a:pt x="0" y="2337"/>
                  </a:cubicBezTo>
                  <a:lnTo>
                    <a:pt x="15" y="2337"/>
                  </a:lnTo>
                  <a:cubicBezTo>
                    <a:pt x="15" y="2337"/>
                    <a:pt x="15" y="2318"/>
                    <a:pt x="20" y="2287"/>
                  </a:cubicBezTo>
                  <a:cubicBezTo>
                    <a:pt x="43" y="2050"/>
                    <a:pt x="142" y="1039"/>
                    <a:pt x="372" y="4"/>
                  </a:cubicBezTo>
                  <a:lnTo>
                    <a:pt x="3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33"/>
            <p:cNvSpPr/>
            <p:nvPr/>
          </p:nvSpPr>
          <p:spPr>
            <a:xfrm>
              <a:off x="7298224" y="1766505"/>
              <a:ext cx="31453" cy="106204"/>
            </a:xfrm>
            <a:custGeom>
              <a:avLst/>
              <a:gdLst/>
              <a:ahLst/>
              <a:cxnLst/>
              <a:rect l="l" t="t" r="r" b="b"/>
              <a:pathLst>
                <a:path w="653" h="2205" extrusionOk="0">
                  <a:moveTo>
                    <a:pt x="16" y="1"/>
                  </a:moveTo>
                  <a:lnTo>
                    <a:pt x="1" y="9"/>
                  </a:lnTo>
                  <a:cubicBezTo>
                    <a:pt x="158" y="411"/>
                    <a:pt x="319" y="963"/>
                    <a:pt x="438" y="1407"/>
                  </a:cubicBezTo>
                  <a:cubicBezTo>
                    <a:pt x="498" y="1633"/>
                    <a:pt x="549" y="1833"/>
                    <a:pt x="583" y="1975"/>
                  </a:cubicBezTo>
                  <a:cubicBezTo>
                    <a:pt x="602" y="2047"/>
                    <a:pt x="613" y="2101"/>
                    <a:pt x="625" y="2143"/>
                  </a:cubicBezTo>
                  <a:cubicBezTo>
                    <a:pt x="633" y="2181"/>
                    <a:pt x="636" y="2204"/>
                    <a:pt x="636" y="2204"/>
                  </a:cubicBezTo>
                  <a:lnTo>
                    <a:pt x="652" y="2201"/>
                  </a:lnTo>
                  <a:cubicBezTo>
                    <a:pt x="652" y="2201"/>
                    <a:pt x="330" y="814"/>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33"/>
            <p:cNvSpPr/>
            <p:nvPr/>
          </p:nvSpPr>
          <p:spPr>
            <a:xfrm>
              <a:off x="6930185" y="1878203"/>
              <a:ext cx="409087" cy="132550"/>
            </a:xfrm>
            <a:custGeom>
              <a:avLst/>
              <a:gdLst/>
              <a:ahLst/>
              <a:cxnLst/>
              <a:rect l="l" t="t" r="r" b="b"/>
              <a:pathLst>
                <a:path w="8493" h="2752" extrusionOk="0">
                  <a:moveTo>
                    <a:pt x="8320" y="0"/>
                  </a:moveTo>
                  <a:lnTo>
                    <a:pt x="8305" y="8"/>
                  </a:lnTo>
                  <a:cubicBezTo>
                    <a:pt x="8351" y="119"/>
                    <a:pt x="8392" y="303"/>
                    <a:pt x="8427" y="460"/>
                  </a:cubicBezTo>
                  <a:cubicBezTo>
                    <a:pt x="8443" y="541"/>
                    <a:pt x="8454" y="614"/>
                    <a:pt x="8461" y="663"/>
                  </a:cubicBezTo>
                  <a:cubicBezTo>
                    <a:pt x="8470" y="690"/>
                    <a:pt x="8473" y="709"/>
                    <a:pt x="8473" y="725"/>
                  </a:cubicBezTo>
                  <a:cubicBezTo>
                    <a:pt x="8475" y="732"/>
                    <a:pt x="8476" y="737"/>
                    <a:pt x="8476" y="741"/>
                  </a:cubicBezTo>
                  <a:lnTo>
                    <a:pt x="8476" y="741"/>
                  </a:lnTo>
                  <a:cubicBezTo>
                    <a:pt x="8239" y="782"/>
                    <a:pt x="8058" y="926"/>
                    <a:pt x="7918" y="1120"/>
                  </a:cubicBezTo>
                  <a:cubicBezTo>
                    <a:pt x="7699" y="1415"/>
                    <a:pt x="7580" y="1820"/>
                    <a:pt x="7511" y="2154"/>
                  </a:cubicBezTo>
                  <a:cubicBezTo>
                    <a:pt x="7449" y="2451"/>
                    <a:pt x="7434" y="2692"/>
                    <a:pt x="7432" y="2736"/>
                  </a:cubicBezTo>
                  <a:lnTo>
                    <a:pt x="1046" y="2736"/>
                  </a:lnTo>
                  <a:cubicBezTo>
                    <a:pt x="953" y="2005"/>
                    <a:pt x="698" y="1563"/>
                    <a:pt x="460" y="1307"/>
                  </a:cubicBezTo>
                  <a:cubicBezTo>
                    <a:pt x="249" y="1071"/>
                    <a:pt x="56" y="989"/>
                    <a:pt x="19" y="975"/>
                  </a:cubicBezTo>
                  <a:lnTo>
                    <a:pt x="19" y="975"/>
                  </a:lnTo>
                  <a:lnTo>
                    <a:pt x="411" y="46"/>
                  </a:lnTo>
                  <a:lnTo>
                    <a:pt x="400" y="43"/>
                  </a:lnTo>
                  <a:lnTo>
                    <a:pt x="1" y="985"/>
                  </a:lnTo>
                  <a:lnTo>
                    <a:pt x="9" y="985"/>
                  </a:lnTo>
                  <a:lnTo>
                    <a:pt x="12" y="989"/>
                  </a:lnTo>
                  <a:cubicBezTo>
                    <a:pt x="35" y="996"/>
                    <a:pt x="246" y="1081"/>
                    <a:pt x="472" y="1341"/>
                  </a:cubicBezTo>
                  <a:cubicBezTo>
                    <a:pt x="699" y="1599"/>
                    <a:pt x="943" y="2036"/>
                    <a:pt x="1031" y="2744"/>
                  </a:cubicBezTo>
                  <a:lnTo>
                    <a:pt x="1031" y="2752"/>
                  </a:lnTo>
                  <a:lnTo>
                    <a:pt x="7442" y="2752"/>
                  </a:lnTo>
                  <a:lnTo>
                    <a:pt x="7442" y="2744"/>
                  </a:lnTo>
                  <a:cubicBezTo>
                    <a:pt x="7442" y="2744"/>
                    <a:pt x="7446" y="2736"/>
                    <a:pt x="7446" y="2725"/>
                  </a:cubicBezTo>
                  <a:cubicBezTo>
                    <a:pt x="7454" y="2625"/>
                    <a:pt x="7492" y="2165"/>
                    <a:pt x="7642" y="1717"/>
                  </a:cubicBezTo>
                  <a:cubicBezTo>
                    <a:pt x="7715" y="1491"/>
                    <a:pt x="7818" y="1269"/>
                    <a:pt x="7956" y="1093"/>
                  </a:cubicBezTo>
                  <a:cubicBezTo>
                    <a:pt x="8094" y="920"/>
                    <a:pt x="8266" y="789"/>
                    <a:pt x="8484" y="755"/>
                  </a:cubicBezTo>
                  <a:lnTo>
                    <a:pt x="8493" y="752"/>
                  </a:lnTo>
                  <a:lnTo>
                    <a:pt x="8493" y="748"/>
                  </a:lnTo>
                  <a:cubicBezTo>
                    <a:pt x="8493" y="748"/>
                    <a:pt x="8473" y="617"/>
                    <a:pt x="8438" y="460"/>
                  </a:cubicBezTo>
                  <a:cubicBezTo>
                    <a:pt x="8408" y="303"/>
                    <a:pt x="8366" y="115"/>
                    <a:pt x="8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33"/>
            <p:cNvSpPr/>
            <p:nvPr/>
          </p:nvSpPr>
          <p:spPr>
            <a:xfrm>
              <a:off x="7111097" y="1878203"/>
              <a:ext cx="7418" cy="127396"/>
            </a:xfrm>
            <a:custGeom>
              <a:avLst/>
              <a:gdLst/>
              <a:ahLst/>
              <a:cxnLst/>
              <a:rect l="l" t="t" r="r" b="b"/>
              <a:pathLst>
                <a:path w="154" h="2645" extrusionOk="0">
                  <a:moveTo>
                    <a:pt x="138" y="0"/>
                  </a:moveTo>
                  <a:cubicBezTo>
                    <a:pt x="23" y="499"/>
                    <a:pt x="0" y="1315"/>
                    <a:pt x="0" y="1909"/>
                  </a:cubicBezTo>
                  <a:cubicBezTo>
                    <a:pt x="0" y="2334"/>
                    <a:pt x="11" y="2644"/>
                    <a:pt x="11" y="2644"/>
                  </a:cubicBezTo>
                  <a:lnTo>
                    <a:pt x="27" y="2644"/>
                  </a:lnTo>
                  <a:cubicBezTo>
                    <a:pt x="27" y="2644"/>
                    <a:pt x="27" y="2625"/>
                    <a:pt x="23" y="2587"/>
                  </a:cubicBezTo>
                  <a:cubicBezTo>
                    <a:pt x="20" y="2480"/>
                    <a:pt x="15" y="2227"/>
                    <a:pt x="15" y="1909"/>
                  </a:cubicBezTo>
                  <a:cubicBezTo>
                    <a:pt x="15" y="1315"/>
                    <a:pt x="38" y="499"/>
                    <a:pt x="153" y="4"/>
                  </a:cubicBezTo>
                  <a:lnTo>
                    <a:pt x="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33"/>
            <p:cNvSpPr/>
            <p:nvPr/>
          </p:nvSpPr>
          <p:spPr>
            <a:xfrm>
              <a:off x="7076369" y="1896072"/>
              <a:ext cx="22013" cy="626"/>
            </a:xfrm>
            <a:custGeom>
              <a:avLst/>
              <a:gdLst/>
              <a:ahLst/>
              <a:cxnLst/>
              <a:rect l="l" t="t" r="r" b="b"/>
              <a:pathLst>
                <a:path w="457" h="13" extrusionOk="0">
                  <a:moveTo>
                    <a:pt x="0" y="1"/>
                  </a:moveTo>
                  <a:lnTo>
                    <a:pt x="0" y="13"/>
                  </a:lnTo>
                  <a:lnTo>
                    <a:pt x="457" y="13"/>
                  </a:ln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33"/>
            <p:cNvSpPr/>
            <p:nvPr/>
          </p:nvSpPr>
          <p:spPr>
            <a:xfrm>
              <a:off x="7284015" y="1896072"/>
              <a:ext cx="22013" cy="626"/>
            </a:xfrm>
            <a:custGeom>
              <a:avLst/>
              <a:gdLst/>
              <a:ahLst/>
              <a:cxnLst/>
              <a:rect l="l" t="t" r="r" b="b"/>
              <a:pathLst>
                <a:path w="457" h="13" extrusionOk="0">
                  <a:moveTo>
                    <a:pt x="1" y="1"/>
                  </a:moveTo>
                  <a:lnTo>
                    <a:pt x="1" y="13"/>
                  </a:lnTo>
                  <a:lnTo>
                    <a:pt x="457" y="13"/>
                  </a:ln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33"/>
            <p:cNvSpPr/>
            <p:nvPr/>
          </p:nvSpPr>
          <p:spPr>
            <a:xfrm>
              <a:off x="6948825" y="1883549"/>
              <a:ext cx="440829" cy="819"/>
            </a:xfrm>
            <a:custGeom>
              <a:avLst/>
              <a:gdLst/>
              <a:ahLst/>
              <a:cxnLst/>
              <a:rect l="l" t="t" r="r" b="b"/>
              <a:pathLst>
                <a:path w="9152" h="17" extrusionOk="0">
                  <a:moveTo>
                    <a:pt x="1" y="1"/>
                  </a:moveTo>
                  <a:lnTo>
                    <a:pt x="1" y="16"/>
                  </a:lnTo>
                  <a:lnTo>
                    <a:pt x="9151" y="16"/>
                  </a:lnTo>
                  <a:lnTo>
                    <a:pt x="9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33"/>
            <p:cNvSpPr/>
            <p:nvPr/>
          </p:nvSpPr>
          <p:spPr>
            <a:xfrm>
              <a:off x="6939288" y="1839092"/>
              <a:ext cx="67194" cy="39303"/>
            </a:xfrm>
            <a:custGeom>
              <a:avLst/>
              <a:gdLst/>
              <a:ahLst/>
              <a:cxnLst/>
              <a:rect l="l" t="t" r="r" b="b"/>
              <a:pathLst>
                <a:path w="1395" h="816" extrusionOk="0">
                  <a:moveTo>
                    <a:pt x="1083" y="0"/>
                  </a:moveTo>
                  <a:cubicBezTo>
                    <a:pt x="875" y="0"/>
                    <a:pt x="569" y="21"/>
                    <a:pt x="425" y="54"/>
                  </a:cubicBezTo>
                  <a:cubicBezTo>
                    <a:pt x="352" y="69"/>
                    <a:pt x="202" y="445"/>
                    <a:pt x="202" y="445"/>
                  </a:cubicBezTo>
                  <a:lnTo>
                    <a:pt x="69" y="445"/>
                  </a:lnTo>
                  <a:cubicBezTo>
                    <a:pt x="69" y="445"/>
                    <a:pt x="0" y="697"/>
                    <a:pt x="69" y="797"/>
                  </a:cubicBezTo>
                  <a:cubicBezTo>
                    <a:pt x="69" y="797"/>
                    <a:pt x="580" y="816"/>
                    <a:pt x="936" y="816"/>
                  </a:cubicBezTo>
                  <a:cubicBezTo>
                    <a:pt x="1115" y="816"/>
                    <a:pt x="1254" y="811"/>
                    <a:pt x="1272" y="797"/>
                  </a:cubicBezTo>
                  <a:cubicBezTo>
                    <a:pt x="1329" y="751"/>
                    <a:pt x="1394" y="38"/>
                    <a:pt x="1272" y="11"/>
                  </a:cubicBezTo>
                  <a:cubicBezTo>
                    <a:pt x="1237" y="4"/>
                    <a:pt x="1168" y="0"/>
                    <a:pt x="10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33"/>
            <p:cNvSpPr/>
            <p:nvPr/>
          </p:nvSpPr>
          <p:spPr>
            <a:xfrm>
              <a:off x="6975605" y="1867124"/>
              <a:ext cx="20519" cy="1493"/>
            </a:xfrm>
            <a:custGeom>
              <a:avLst/>
              <a:gdLst/>
              <a:ahLst/>
              <a:cxnLst/>
              <a:rect l="l" t="t" r="r" b="b"/>
              <a:pathLst>
                <a:path w="426" h="31" extrusionOk="0">
                  <a:moveTo>
                    <a:pt x="0" y="0"/>
                  </a:moveTo>
                  <a:lnTo>
                    <a:pt x="0" y="16"/>
                  </a:lnTo>
                  <a:lnTo>
                    <a:pt x="426" y="31"/>
                  </a:lnTo>
                  <a:lnTo>
                    <a:pt x="426" y="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33"/>
            <p:cNvSpPr/>
            <p:nvPr/>
          </p:nvSpPr>
          <p:spPr>
            <a:xfrm>
              <a:off x="6745081" y="1878010"/>
              <a:ext cx="170417" cy="36798"/>
            </a:xfrm>
            <a:custGeom>
              <a:avLst/>
              <a:gdLst/>
              <a:ahLst/>
              <a:cxnLst/>
              <a:rect l="l" t="t" r="r" b="b"/>
              <a:pathLst>
                <a:path w="3538" h="764" extrusionOk="0">
                  <a:moveTo>
                    <a:pt x="3534" y="1"/>
                  </a:moveTo>
                  <a:cubicBezTo>
                    <a:pt x="3534" y="1"/>
                    <a:pt x="3522" y="4"/>
                    <a:pt x="3503" y="8"/>
                  </a:cubicBezTo>
                  <a:cubicBezTo>
                    <a:pt x="3346" y="47"/>
                    <a:pt x="2653" y="227"/>
                    <a:pt x="1978" y="395"/>
                  </a:cubicBezTo>
                  <a:cubicBezTo>
                    <a:pt x="1641" y="480"/>
                    <a:pt x="1311" y="564"/>
                    <a:pt x="1058" y="629"/>
                  </a:cubicBezTo>
                  <a:cubicBezTo>
                    <a:pt x="932" y="660"/>
                    <a:pt x="824" y="687"/>
                    <a:pt x="744" y="706"/>
                  </a:cubicBezTo>
                  <a:cubicBezTo>
                    <a:pt x="663" y="724"/>
                    <a:pt x="610" y="736"/>
                    <a:pt x="594" y="740"/>
                  </a:cubicBezTo>
                  <a:cubicBezTo>
                    <a:pt x="552" y="744"/>
                    <a:pt x="472" y="747"/>
                    <a:pt x="384" y="747"/>
                  </a:cubicBezTo>
                  <a:cubicBezTo>
                    <a:pt x="295" y="747"/>
                    <a:pt x="200" y="744"/>
                    <a:pt x="127" y="744"/>
                  </a:cubicBezTo>
                  <a:cubicBezTo>
                    <a:pt x="89" y="740"/>
                    <a:pt x="58" y="740"/>
                    <a:pt x="35" y="740"/>
                  </a:cubicBezTo>
                  <a:lnTo>
                    <a:pt x="0" y="740"/>
                  </a:lnTo>
                  <a:lnTo>
                    <a:pt x="0" y="752"/>
                  </a:lnTo>
                  <a:cubicBezTo>
                    <a:pt x="0" y="752"/>
                    <a:pt x="207" y="763"/>
                    <a:pt x="384" y="763"/>
                  </a:cubicBezTo>
                  <a:cubicBezTo>
                    <a:pt x="472" y="763"/>
                    <a:pt x="552" y="759"/>
                    <a:pt x="598" y="752"/>
                  </a:cubicBezTo>
                  <a:cubicBezTo>
                    <a:pt x="614" y="752"/>
                    <a:pt x="671" y="736"/>
                    <a:pt x="763" y="717"/>
                  </a:cubicBezTo>
                  <a:cubicBezTo>
                    <a:pt x="1388" y="564"/>
                    <a:pt x="3537" y="16"/>
                    <a:pt x="3537" y="16"/>
                  </a:cubicBezTo>
                  <a:lnTo>
                    <a:pt x="35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33"/>
            <p:cNvSpPr/>
            <p:nvPr/>
          </p:nvSpPr>
          <p:spPr>
            <a:xfrm>
              <a:off x="6732173" y="1970104"/>
              <a:ext cx="14065" cy="819"/>
            </a:xfrm>
            <a:custGeom>
              <a:avLst/>
              <a:gdLst/>
              <a:ahLst/>
              <a:cxnLst/>
              <a:rect l="l" t="t" r="r" b="b"/>
              <a:pathLst>
                <a:path w="292" h="17" extrusionOk="0">
                  <a:moveTo>
                    <a:pt x="291" y="1"/>
                  </a:moveTo>
                  <a:lnTo>
                    <a:pt x="1" y="4"/>
                  </a:lnTo>
                  <a:lnTo>
                    <a:pt x="1" y="16"/>
                  </a:lnTo>
                  <a:lnTo>
                    <a:pt x="291" y="16"/>
                  </a:lnTo>
                  <a:lnTo>
                    <a:pt x="2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33"/>
            <p:cNvSpPr/>
            <p:nvPr/>
          </p:nvSpPr>
          <p:spPr>
            <a:xfrm>
              <a:off x="6734003" y="1964950"/>
              <a:ext cx="14065" cy="771"/>
            </a:xfrm>
            <a:custGeom>
              <a:avLst/>
              <a:gdLst/>
              <a:ahLst/>
              <a:cxnLst/>
              <a:rect l="l" t="t" r="r" b="b"/>
              <a:pathLst>
                <a:path w="292" h="16" extrusionOk="0">
                  <a:moveTo>
                    <a:pt x="0" y="0"/>
                  </a:moveTo>
                  <a:lnTo>
                    <a:pt x="0" y="16"/>
                  </a:lnTo>
                  <a:lnTo>
                    <a:pt x="292" y="16"/>
                  </a:lnTo>
                  <a:lnTo>
                    <a:pt x="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33"/>
            <p:cNvSpPr/>
            <p:nvPr/>
          </p:nvSpPr>
          <p:spPr>
            <a:xfrm>
              <a:off x="6735689" y="1959796"/>
              <a:ext cx="14017" cy="771"/>
            </a:xfrm>
            <a:custGeom>
              <a:avLst/>
              <a:gdLst/>
              <a:ahLst/>
              <a:cxnLst/>
              <a:rect l="l" t="t" r="r" b="b"/>
              <a:pathLst>
                <a:path w="291" h="16" extrusionOk="0">
                  <a:moveTo>
                    <a:pt x="0" y="0"/>
                  </a:moveTo>
                  <a:lnTo>
                    <a:pt x="0" y="15"/>
                  </a:lnTo>
                  <a:lnTo>
                    <a:pt x="291" y="11"/>
                  </a:lnTo>
                  <a:lnTo>
                    <a:pt x="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6" name="Google Shape;4036;p33"/>
          <p:cNvGrpSpPr/>
          <p:nvPr/>
        </p:nvGrpSpPr>
        <p:grpSpPr>
          <a:xfrm flipH="1">
            <a:off x="5767921" y="4224806"/>
            <a:ext cx="1289131" cy="709819"/>
            <a:chOff x="6803356" y="2469281"/>
            <a:chExt cx="717739" cy="395200"/>
          </a:xfrm>
        </p:grpSpPr>
        <p:sp>
          <p:nvSpPr>
            <p:cNvPr id="4037" name="Google Shape;4037;p33"/>
            <p:cNvSpPr/>
            <p:nvPr/>
          </p:nvSpPr>
          <p:spPr>
            <a:xfrm>
              <a:off x="7000982" y="2772632"/>
              <a:ext cx="330092" cy="39592"/>
            </a:xfrm>
            <a:custGeom>
              <a:avLst/>
              <a:gdLst/>
              <a:ahLst/>
              <a:cxnLst/>
              <a:rect l="l" t="t" r="r" b="b"/>
              <a:pathLst>
                <a:path w="6853" h="822" extrusionOk="0">
                  <a:moveTo>
                    <a:pt x="1" y="1"/>
                  </a:moveTo>
                  <a:lnTo>
                    <a:pt x="59" y="729"/>
                  </a:lnTo>
                  <a:lnTo>
                    <a:pt x="461" y="729"/>
                  </a:lnTo>
                  <a:lnTo>
                    <a:pt x="699" y="545"/>
                  </a:lnTo>
                  <a:lnTo>
                    <a:pt x="5715" y="415"/>
                  </a:lnTo>
                  <a:cubicBezTo>
                    <a:pt x="5716" y="415"/>
                    <a:pt x="5718" y="415"/>
                    <a:pt x="5720" y="415"/>
                  </a:cubicBezTo>
                  <a:cubicBezTo>
                    <a:pt x="5752" y="415"/>
                    <a:pt x="5780" y="444"/>
                    <a:pt x="5780" y="480"/>
                  </a:cubicBezTo>
                  <a:cubicBezTo>
                    <a:pt x="5780" y="515"/>
                    <a:pt x="5810" y="545"/>
                    <a:pt x="5844" y="545"/>
                  </a:cubicBezTo>
                  <a:lnTo>
                    <a:pt x="6097" y="545"/>
                  </a:lnTo>
                  <a:cubicBezTo>
                    <a:pt x="6120" y="545"/>
                    <a:pt x="6140" y="553"/>
                    <a:pt x="6151" y="572"/>
                  </a:cubicBezTo>
                  <a:lnTo>
                    <a:pt x="6323" y="821"/>
                  </a:lnTo>
                  <a:lnTo>
                    <a:pt x="6852" y="821"/>
                  </a:lnTo>
                  <a:lnTo>
                    <a:pt x="6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33"/>
            <p:cNvSpPr/>
            <p:nvPr/>
          </p:nvSpPr>
          <p:spPr>
            <a:xfrm>
              <a:off x="6810961" y="2469281"/>
              <a:ext cx="710133" cy="348811"/>
            </a:xfrm>
            <a:custGeom>
              <a:avLst/>
              <a:gdLst/>
              <a:ahLst/>
              <a:cxnLst/>
              <a:rect l="l" t="t" r="r" b="b"/>
              <a:pathLst>
                <a:path w="14743" h="7242" extrusionOk="0">
                  <a:moveTo>
                    <a:pt x="4573" y="0"/>
                  </a:moveTo>
                  <a:cubicBezTo>
                    <a:pt x="2661" y="0"/>
                    <a:pt x="1401" y="65"/>
                    <a:pt x="962" y="91"/>
                  </a:cubicBezTo>
                  <a:cubicBezTo>
                    <a:pt x="855" y="100"/>
                    <a:pt x="767" y="169"/>
                    <a:pt x="736" y="268"/>
                  </a:cubicBezTo>
                  <a:cubicBezTo>
                    <a:pt x="338" y="1609"/>
                    <a:pt x="258" y="3441"/>
                    <a:pt x="246" y="3881"/>
                  </a:cubicBezTo>
                  <a:cubicBezTo>
                    <a:pt x="242" y="3943"/>
                    <a:pt x="207" y="4000"/>
                    <a:pt x="154" y="4027"/>
                  </a:cubicBezTo>
                  <a:cubicBezTo>
                    <a:pt x="104" y="4058"/>
                    <a:pt x="69" y="4111"/>
                    <a:pt x="65" y="4169"/>
                  </a:cubicBezTo>
                  <a:cubicBezTo>
                    <a:pt x="0" y="5146"/>
                    <a:pt x="108" y="6636"/>
                    <a:pt x="108" y="6636"/>
                  </a:cubicBezTo>
                  <a:lnTo>
                    <a:pt x="859" y="6636"/>
                  </a:lnTo>
                  <a:lnTo>
                    <a:pt x="1747" y="7242"/>
                  </a:lnTo>
                  <a:lnTo>
                    <a:pt x="3863" y="7242"/>
                  </a:lnTo>
                  <a:lnTo>
                    <a:pt x="4656" y="6636"/>
                  </a:lnTo>
                  <a:lnTo>
                    <a:pt x="10354" y="6636"/>
                  </a:lnTo>
                  <a:lnTo>
                    <a:pt x="10952" y="7108"/>
                  </a:lnTo>
                  <a:lnTo>
                    <a:pt x="13386" y="7108"/>
                  </a:lnTo>
                  <a:lnTo>
                    <a:pt x="13887" y="6736"/>
                  </a:lnTo>
                  <a:lnTo>
                    <a:pt x="14454" y="6736"/>
                  </a:lnTo>
                  <a:cubicBezTo>
                    <a:pt x="14520" y="6736"/>
                    <a:pt x="14577" y="6686"/>
                    <a:pt x="14581" y="6617"/>
                  </a:cubicBezTo>
                  <a:cubicBezTo>
                    <a:pt x="14742" y="4935"/>
                    <a:pt x="14412" y="3533"/>
                    <a:pt x="14412" y="3533"/>
                  </a:cubicBezTo>
                  <a:lnTo>
                    <a:pt x="13519" y="3234"/>
                  </a:lnTo>
                  <a:lnTo>
                    <a:pt x="12274" y="367"/>
                  </a:lnTo>
                  <a:cubicBezTo>
                    <a:pt x="12254" y="329"/>
                    <a:pt x="12220" y="306"/>
                    <a:pt x="12178" y="303"/>
                  </a:cubicBezTo>
                  <a:cubicBezTo>
                    <a:pt x="9095" y="66"/>
                    <a:pt x="6503" y="0"/>
                    <a:pt x="4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33"/>
            <p:cNvSpPr/>
            <p:nvPr/>
          </p:nvSpPr>
          <p:spPr>
            <a:xfrm>
              <a:off x="6804271" y="2758471"/>
              <a:ext cx="38582" cy="34004"/>
            </a:xfrm>
            <a:custGeom>
              <a:avLst/>
              <a:gdLst/>
              <a:ahLst/>
              <a:cxnLst/>
              <a:rect l="l" t="t" r="r" b="b"/>
              <a:pathLst>
                <a:path w="801" h="706" extrusionOk="0">
                  <a:moveTo>
                    <a:pt x="84" y="1"/>
                  </a:moveTo>
                  <a:cubicBezTo>
                    <a:pt x="38" y="1"/>
                    <a:pt x="1" y="38"/>
                    <a:pt x="1" y="84"/>
                  </a:cubicBezTo>
                  <a:cubicBezTo>
                    <a:pt x="1" y="196"/>
                    <a:pt x="4" y="410"/>
                    <a:pt x="50" y="640"/>
                  </a:cubicBezTo>
                  <a:cubicBezTo>
                    <a:pt x="58" y="678"/>
                    <a:pt x="93" y="705"/>
                    <a:pt x="130" y="705"/>
                  </a:cubicBezTo>
                  <a:lnTo>
                    <a:pt x="717" y="705"/>
                  </a:lnTo>
                  <a:cubicBezTo>
                    <a:pt x="763" y="705"/>
                    <a:pt x="801" y="667"/>
                    <a:pt x="797" y="617"/>
                  </a:cubicBezTo>
                  <a:lnTo>
                    <a:pt x="770" y="81"/>
                  </a:lnTo>
                  <a:cubicBezTo>
                    <a:pt x="770" y="35"/>
                    <a:pt x="732" y="1"/>
                    <a:pt x="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33"/>
            <p:cNvSpPr/>
            <p:nvPr/>
          </p:nvSpPr>
          <p:spPr>
            <a:xfrm>
              <a:off x="7391563" y="2497121"/>
              <a:ext cx="64785" cy="128119"/>
            </a:xfrm>
            <a:custGeom>
              <a:avLst/>
              <a:gdLst/>
              <a:ahLst/>
              <a:cxnLst/>
              <a:rect l="l" t="t" r="r" b="b"/>
              <a:pathLst>
                <a:path w="1345" h="2660" extrusionOk="0">
                  <a:moveTo>
                    <a:pt x="0" y="1"/>
                  </a:moveTo>
                  <a:cubicBezTo>
                    <a:pt x="126" y="1104"/>
                    <a:pt x="759" y="2659"/>
                    <a:pt x="759" y="2659"/>
                  </a:cubicBezTo>
                  <a:lnTo>
                    <a:pt x="1345" y="2656"/>
                  </a:lnTo>
                  <a:lnTo>
                    <a:pt x="1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33"/>
            <p:cNvSpPr/>
            <p:nvPr/>
          </p:nvSpPr>
          <p:spPr>
            <a:xfrm>
              <a:off x="7309969" y="2717867"/>
              <a:ext cx="164107" cy="93825"/>
            </a:xfrm>
            <a:custGeom>
              <a:avLst/>
              <a:gdLst/>
              <a:ahLst/>
              <a:cxnLst/>
              <a:rect l="l" t="t" r="r" b="b"/>
              <a:pathLst>
                <a:path w="3407" h="1948" extrusionOk="0">
                  <a:moveTo>
                    <a:pt x="1687" y="0"/>
                  </a:moveTo>
                  <a:cubicBezTo>
                    <a:pt x="288" y="0"/>
                    <a:pt x="0" y="1575"/>
                    <a:pt x="0" y="1575"/>
                  </a:cubicBezTo>
                  <a:lnTo>
                    <a:pt x="472" y="1947"/>
                  </a:lnTo>
                  <a:lnTo>
                    <a:pt x="2906" y="1947"/>
                  </a:lnTo>
                  <a:lnTo>
                    <a:pt x="3407" y="1575"/>
                  </a:lnTo>
                  <a:cubicBezTo>
                    <a:pt x="3407" y="1575"/>
                    <a:pt x="3085" y="0"/>
                    <a:pt x="1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33"/>
            <p:cNvSpPr/>
            <p:nvPr/>
          </p:nvSpPr>
          <p:spPr>
            <a:xfrm>
              <a:off x="6857591" y="2717867"/>
              <a:ext cx="165600" cy="93825"/>
            </a:xfrm>
            <a:custGeom>
              <a:avLst/>
              <a:gdLst/>
              <a:ahLst/>
              <a:cxnLst/>
              <a:rect l="l" t="t" r="r" b="b"/>
              <a:pathLst>
                <a:path w="3438" h="1948" extrusionOk="0">
                  <a:moveTo>
                    <a:pt x="1717" y="0"/>
                  </a:moveTo>
                  <a:cubicBezTo>
                    <a:pt x="319" y="0"/>
                    <a:pt x="1" y="1629"/>
                    <a:pt x="1" y="1629"/>
                  </a:cubicBezTo>
                  <a:lnTo>
                    <a:pt x="468" y="1947"/>
                  </a:lnTo>
                  <a:lnTo>
                    <a:pt x="2947" y="1947"/>
                  </a:lnTo>
                  <a:lnTo>
                    <a:pt x="3438" y="1575"/>
                  </a:lnTo>
                  <a:cubicBezTo>
                    <a:pt x="3438" y="1575"/>
                    <a:pt x="3116" y="0"/>
                    <a:pt x="17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33"/>
            <p:cNvSpPr/>
            <p:nvPr/>
          </p:nvSpPr>
          <p:spPr>
            <a:xfrm>
              <a:off x="6847621" y="2728078"/>
              <a:ext cx="183711" cy="136403"/>
            </a:xfrm>
            <a:custGeom>
              <a:avLst/>
              <a:gdLst/>
              <a:ahLst/>
              <a:cxnLst/>
              <a:rect l="l" t="t" r="r" b="b"/>
              <a:pathLst>
                <a:path w="3814" h="2832" extrusionOk="0">
                  <a:moveTo>
                    <a:pt x="1906" y="0"/>
                  </a:moveTo>
                  <a:cubicBezTo>
                    <a:pt x="807" y="0"/>
                    <a:pt x="1" y="1253"/>
                    <a:pt x="836" y="2409"/>
                  </a:cubicBezTo>
                  <a:cubicBezTo>
                    <a:pt x="859" y="2440"/>
                    <a:pt x="886" y="2463"/>
                    <a:pt x="912" y="2486"/>
                  </a:cubicBezTo>
                  <a:cubicBezTo>
                    <a:pt x="1246" y="2727"/>
                    <a:pt x="1588" y="2831"/>
                    <a:pt x="1905" y="2831"/>
                  </a:cubicBezTo>
                  <a:cubicBezTo>
                    <a:pt x="3006" y="2831"/>
                    <a:pt x="3814" y="1577"/>
                    <a:pt x="2978" y="420"/>
                  </a:cubicBezTo>
                  <a:cubicBezTo>
                    <a:pt x="2955" y="393"/>
                    <a:pt x="2928" y="367"/>
                    <a:pt x="2902" y="348"/>
                  </a:cubicBezTo>
                  <a:cubicBezTo>
                    <a:pt x="2567" y="105"/>
                    <a:pt x="2224" y="0"/>
                    <a:pt x="1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33"/>
            <p:cNvSpPr/>
            <p:nvPr/>
          </p:nvSpPr>
          <p:spPr>
            <a:xfrm>
              <a:off x="6882445" y="2756207"/>
              <a:ext cx="114061" cy="80147"/>
            </a:xfrm>
            <a:custGeom>
              <a:avLst/>
              <a:gdLst/>
              <a:ahLst/>
              <a:cxnLst/>
              <a:rect l="l" t="t" r="r" b="b"/>
              <a:pathLst>
                <a:path w="2368" h="1664" extrusionOk="0">
                  <a:moveTo>
                    <a:pt x="1166" y="1"/>
                  </a:moveTo>
                  <a:cubicBezTo>
                    <a:pt x="1058" y="1"/>
                    <a:pt x="943" y="19"/>
                    <a:pt x="822" y="59"/>
                  </a:cubicBezTo>
                  <a:cubicBezTo>
                    <a:pt x="803" y="62"/>
                    <a:pt x="787" y="74"/>
                    <a:pt x="772" y="82"/>
                  </a:cubicBezTo>
                  <a:cubicBezTo>
                    <a:pt x="1" y="644"/>
                    <a:pt x="395" y="1663"/>
                    <a:pt x="1205" y="1663"/>
                  </a:cubicBezTo>
                  <a:cubicBezTo>
                    <a:pt x="1312" y="1663"/>
                    <a:pt x="1426" y="1645"/>
                    <a:pt x="1546" y="1607"/>
                  </a:cubicBezTo>
                  <a:cubicBezTo>
                    <a:pt x="1565" y="1599"/>
                    <a:pt x="1581" y="1592"/>
                    <a:pt x="1596" y="1580"/>
                  </a:cubicBezTo>
                  <a:cubicBezTo>
                    <a:pt x="2367" y="1019"/>
                    <a:pt x="1975" y="1"/>
                    <a:pt x="1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33"/>
            <p:cNvSpPr/>
            <p:nvPr/>
          </p:nvSpPr>
          <p:spPr>
            <a:xfrm>
              <a:off x="6885287" y="2758327"/>
              <a:ext cx="108232" cy="75860"/>
            </a:xfrm>
            <a:custGeom>
              <a:avLst/>
              <a:gdLst/>
              <a:ahLst/>
              <a:cxnLst/>
              <a:rect l="l" t="t" r="r" b="b"/>
              <a:pathLst>
                <a:path w="2247" h="1575" extrusionOk="0">
                  <a:moveTo>
                    <a:pt x="1104" y="0"/>
                  </a:moveTo>
                  <a:cubicBezTo>
                    <a:pt x="1003" y="0"/>
                    <a:pt x="895" y="17"/>
                    <a:pt x="782" y="53"/>
                  </a:cubicBezTo>
                  <a:cubicBezTo>
                    <a:pt x="763" y="61"/>
                    <a:pt x="747" y="68"/>
                    <a:pt x="733" y="80"/>
                  </a:cubicBezTo>
                  <a:cubicBezTo>
                    <a:pt x="1" y="609"/>
                    <a:pt x="377" y="1574"/>
                    <a:pt x="1147" y="1574"/>
                  </a:cubicBezTo>
                  <a:cubicBezTo>
                    <a:pt x="1248" y="1574"/>
                    <a:pt x="1356" y="1557"/>
                    <a:pt x="1468" y="1521"/>
                  </a:cubicBezTo>
                  <a:cubicBezTo>
                    <a:pt x="1483" y="1513"/>
                    <a:pt x="1502" y="1505"/>
                    <a:pt x="1518" y="1494"/>
                  </a:cubicBezTo>
                  <a:cubicBezTo>
                    <a:pt x="2246" y="965"/>
                    <a:pt x="1873" y="0"/>
                    <a:pt x="1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33"/>
            <p:cNvSpPr/>
            <p:nvPr/>
          </p:nvSpPr>
          <p:spPr>
            <a:xfrm>
              <a:off x="6898918" y="2767815"/>
              <a:ext cx="81114" cy="56883"/>
            </a:xfrm>
            <a:custGeom>
              <a:avLst/>
              <a:gdLst/>
              <a:ahLst/>
              <a:cxnLst/>
              <a:rect l="l" t="t" r="r" b="b"/>
              <a:pathLst>
                <a:path w="1684" h="1181" extrusionOk="0">
                  <a:moveTo>
                    <a:pt x="823" y="1"/>
                  </a:moveTo>
                  <a:cubicBezTo>
                    <a:pt x="747" y="1"/>
                    <a:pt x="667" y="13"/>
                    <a:pt x="583" y="40"/>
                  </a:cubicBezTo>
                  <a:cubicBezTo>
                    <a:pt x="572" y="44"/>
                    <a:pt x="560" y="51"/>
                    <a:pt x="549" y="60"/>
                  </a:cubicBezTo>
                  <a:cubicBezTo>
                    <a:pt x="1" y="458"/>
                    <a:pt x="280" y="1181"/>
                    <a:pt x="855" y="1181"/>
                  </a:cubicBezTo>
                  <a:cubicBezTo>
                    <a:pt x="931" y="1181"/>
                    <a:pt x="1012" y="1168"/>
                    <a:pt x="1097" y="1140"/>
                  </a:cubicBezTo>
                  <a:cubicBezTo>
                    <a:pt x="1112" y="1136"/>
                    <a:pt x="1124" y="1128"/>
                    <a:pt x="1135" y="1121"/>
                  </a:cubicBezTo>
                  <a:cubicBezTo>
                    <a:pt x="1684" y="724"/>
                    <a:pt x="1400" y="1"/>
                    <a:pt x="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33"/>
            <p:cNvSpPr/>
            <p:nvPr/>
          </p:nvSpPr>
          <p:spPr>
            <a:xfrm>
              <a:off x="6928155" y="2788190"/>
              <a:ext cx="22687" cy="16039"/>
            </a:xfrm>
            <a:custGeom>
              <a:avLst/>
              <a:gdLst/>
              <a:ahLst/>
              <a:cxnLst/>
              <a:rect l="l" t="t" r="r" b="b"/>
              <a:pathLst>
                <a:path w="471" h="333" extrusionOk="0">
                  <a:moveTo>
                    <a:pt x="231" y="1"/>
                  </a:moveTo>
                  <a:cubicBezTo>
                    <a:pt x="210" y="1"/>
                    <a:pt x="188" y="4"/>
                    <a:pt x="165" y="12"/>
                  </a:cubicBezTo>
                  <a:cubicBezTo>
                    <a:pt x="160" y="15"/>
                    <a:pt x="156" y="15"/>
                    <a:pt x="153" y="19"/>
                  </a:cubicBezTo>
                  <a:cubicBezTo>
                    <a:pt x="1" y="131"/>
                    <a:pt x="79" y="333"/>
                    <a:pt x="239" y="333"/>
                  </a:cubicBezTo>
                  <a:cubicBezTo>
                    <a:pt x="260" y="333"/>
                    <a:pt x="283" y="329"/>
                    <a:pt x="306" y="322"/>
                  </a:cubicBezTo>
                  <a:cubicBezTo>
                    <a:pt x="310" y="322"/>
                    <a:pt x="314" y="318"/>
                    <a:pt x="317" y="314"/>
                  </a:cubicBezTo>
                  <a:cubicBezTo>
                    <a:pt x="470" y="203"/>
                    <a:pt x="391" y="1"/>
                    <a:pt x="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33"/>
            <p:cNvSpPr/>
            <p:nvPr/>
          </p:nvSpPr>
          <p:spPr>
            <a:xfrm>
              <a:off x="6934561" y="2766948"/>
              <a:ext cx="9826" cy="26780"/>
            </a:xfrm>
            <a:custGeom>
              <a:avLst/>
              <a:gdLst/>
              <a:ahLst/>
              <a:cxnLst/>
              <a:rect l="l" t="t" r="r" b="b"/>
              <a:pathLst>
                <a:path w="204" h="556" extrusionOk="0">
                  <a:moveTo>
                    <a:pt x="0" y="0"/>
                  </a:moveTo>
                  <a:lnTo>
                    <a:pt x="50" y="556"/>
                  </a:lnTo>
                  <a:lnTo>
                    <a:pt x="154" y="556"/>
                  </a:lnTo>
                  <a:lnTo>
                    <a:pt x="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33"/>
            <p:cNvSpPr/>
            <p:nvPr/>
          </p:nvSpPr>
          <p:spPr>
            <a:xfrm>
              <a:off x="6911682" y="2777304"/>
              <a:ext cx="26829" cy="19748"/>
            </a:xfrm>
            <a:custGeom>
              <a:avLst/>
              <a:gdLst/>
              <a:ahLst/>
              <a:cxnLst/>
              <a:rect l="l" t="t" r="r" b="b"/>
              <a:pathLst>
                <a:path w="557" h="410" extrusionOk="0">
                  <a:moveTo>
                    <a:pt x="100" y="1"/>
                  </a:moveTo>
                  <a:lnTo>
                    <a:pt x="50" y="88"/>
                  </a:lnTo>
                  <a:lnTo>
                    <a:pt x="1" y="176"/>
                  </a:lnTo>
                  <a:lnTo>
                    <a:pt x="507" y="410"/>
                  </a:lnTo>
                  <a:lnTo>
                    <a:pt x="530" y="368"/>
                  </a:lnTo>
                  <a:lnTo>
                    <a:pt x="556" y="322"/>
                  </a:lnTo>
                  <a:lnTo>
                    <a:pt x="1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33"/>
            <p:cNvSpPr/>
            <p:nvPr/>
          </p:nvSpPr>
          <p:spPr>
            <a:xfrm>
              <a:off x="6911682" y="2795366"/>
              <a:ext cx="26829" cy="19796"/>
            </a:xfrm>
            <a:custGeom>
              <a:avLst/>
              <a:gdLst/>
              <a:ahLst/>
              <a:cxnLst/>
              <a:rect l="l" t="t" r="r" b="b"/>
              <a:pathLst>
                <a:path w="557" h="411" extrusionOk="0">
                  <a:moveTo>
                    <a:pt x="507" y="1"/>
                  </a:moveTo>
                  <a:lnTo>
                    <a:pt x="1" y="234"/>
                  </a:lnTo>
                  <a:lnTo>
                    <a:pt x="50" y="323"/>
                  </a:lnTo>
                  <a:lnTo>
                    <a:pt x="100" y="411"/>
                  </a:lnTo>
                  <a:lnTo>
                    <a:pt x="556" y="89"/>
                  </a:lnTo>
                  <a:lnTo>
                    <a:pt x="530" y="47"/>
                  </a:lnTo>
                  <a:lnTo>
                    <a:pt x="5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33"/>
            <p:cNvSpPr/>
            <p:nvPr/>
          </p:nvSpPr>
          <p:spPr>
            <a:xfrm>
              <a:off x="6934561" y="2798883"/>
              <a:ext cx="9826" cy="26635"/>
            </a:xfrm>
            <a:custGeom>
              <a:avLst/>
              <a:gdLst/>
              <a:ahLst/>
              <a:cxnLst/>
              <a:rect l="l" t="t" r="r" b="b"/>
              <a:pathLst>
                <a:path w="204" h="553" extrusionOk="0">
                  <a:moveTo>
                    <a:pt x="50" y="0"/>
                  </a:moveTo>
                  <a:lnTo>
                    <a:pt x="0" y="552"/>
                  </a:lnTo>
                  <a:lnTo>
                    <a:pt x="204" y="552"/>
                  </a:lnTo>
                  <a:lnTo>
                    <a:pt x="1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33"/>
            <p:cNvSpPr/>
            <p:nvPr/>
          </p:nvSpPr>
          <p:spPr>
            <a:xfrm>
              <a:off x="6940485" y="2795366"/>
              <a:ext cx="26829" cy="19796"/>
            </a:xfrm>
            <a:custGeom>
              <a:avLst/>
              <a:gdLst/>
              <a:ahLst/>
              <a:cxnLst/>
              <a:rect l="l" t="t" r="r" b="b"/>
              <a:pathLst>
                <a:path w="557" h="411" extrusionOk="0">
                  <a:moveTo>
                    <a:pt x="50" y="1"/>
                  </a:moveTo>
                  <a:lnTo>
                    <a:pt x="24" y="47"/>
                  </a:lnTo>
                  <a:lnTo>
                    <a:pt x="1" y="89"/>
                  </a:lnTo>
                  <a:lnTo>
                    <a:pt x="456" y="411"/>
                  </a:lnTo>
                  <a:lnTo>
                    <a:pt x="506" y="323"/>
                  </a:lnTo>
                  <a:lnTo>
                    <a:pt x="556" y="234"/>
                  </a:lnTo>
                  <a:lnTo>
                    <a:pt x="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33"/>
            <p:cNvSpPr/>
            <p:nvPr/>
          </p:nvSpPr>
          <p:spPr>
            <a:xfrm>
              <a:off x="6940485" y="2777304"/>
              <a:ext cx="26829" cy="19748"/>
            </a:xfrm>
            <a:custGeom>
              <a:avLst/>
              <a:gdLst/>
              <a:ahLst/>
              <a:cxnLst/>
              <a:rect l="l" t="t" r="r" b="b"/>
              <a:pathLst>
                <a:path w="557" h="410" extrusionOk="0">
                  <a:moveTo>
                    <a:pt x="456" y="1"/>
                  </a:moveTo>
                  <a:lnTo>
                    <a:pt x="1" y="322"/>
                  </a:lnTo>
                  <a:lnTo>
                    <a:pt x="24" y="368"/>
                  </a:lnTo>
                  <a:lnTo>
                    <a:pt x="50" y="410"/>
                  </a:lnTo>
                  <a:lnTo>
                    <a:pt x="556" y="176"/>
                  </a:lnTo>
                  <a:lnTo>
                    <a:pt x="506" y="88"/>
                  </a:lnTo>
                  <a:lnTo>
                    <a:pt x="4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33"/>
            <p:cNvSpPr/>
            <p:nvPr/>
          </p:nvSpPr>
          <p:spPr>
            <a:xfrm>
              <a:off x="6934079" y="2792525"/>
              <a:ext cx="10790" cy="7562"/>
            </a:xfrm>
            <a:custGeom>
              <a:avLst/>
              <a:gdLst/>
              <a:ahLst/>
              <a:cxnLst/>
              <a:rect l="l" t="t" r="r" b="b"/>
              <a:pathLst>
                <a:path w="224" h="157" extrusionOk="0">
                  <a:moveTo>
                    <a:pt x="112" y="1"/>
                  </a:moveTo>
                  <a:cubicBezTo>
                    <a:pt x="102" y="1"/>
                    <a:pt x="91" y="3"/>
                    <a:pt x="79" y="6"/>
                  </a:cubicBezTo>
                  <a:lnTo>
                    <a:pt x="72" y="6"/>
                  </a:lnTo>
                  <a:cubicBezTo>
                    <a:pt x="0" y="60"/>
                    <a:pt x="38" y="157"/>
                    <a:pt x="114" y="157"/>
                  </a:cubicBezTo>
                  <a:cubicBezTo>
                    <a:pt x="123" y="157"/>
                    <a:pt x="134" y="155"/>
                    <a:pt x="145" y="152"/>
                  </a:cubicBezTo>
                  <a:cubicBezTo>
                    <a:pt x="148" y="152"/>
                    <a:pt x="148" y="148"/>
                    <a:pt x="152" y="148"/>
                  </a:cubicBezTo>
                  <a:cubicBezTo>
                    <a:pt x="223" y="94"/>
                    <a:pt x="187"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33"/>
            <p:cNvSpPr/>
            <p:nvPr/>
          </p:nvSpPr>
          <p:spPr>
            <a:xfrm>
              <a:off x="7299469" y="2728078"/>
              <a:ext cx="183663" cy="136403"/>
            </a:xfrm>
            <a:custGeom>
              <a:avLst/>
              <a:gdLst/>
              <a:ahLst/>
              <a:cxnLst/>
              <a:rect l="l" t="t" r="r" b="b"/>
              <a:pathLst>
                <a:path w="3813" h="2832" extrusionOk="0">
                  <a:moveTo>
                    <a:pt x="1906" y="0"/>
                  </a:moveTo>
                  <a:cubicBezTo>
                    <a:pt x="806" y="0"/>
                    <a:pt x="0" y="1253"/>
                    <a:pt x="836" y="2409"/>
                  </a:cubicBezTo>
                  <a:cubicBezTo>
                    <a:pt x="858" y="2440"/>
                    <a:pt x="881" y="2463"/>
                    <a:pt x="912" y="2486"/>
                  </a:cubicBezTo>
                  <a:cubicBezTo>
                    <a:pt x="1246" y="2727"/>
                    <a:pt x="1587" y="2831"/>
                    <a:pt x="1905" y="2831"/>
                  </a:cubicBezTo>
                  <a:cubicBezTo>
                    <a:pt x="3005" y="2831"/>
                    <a:pt x="3812" y="1577"/>
                    <a:pt x="2974" y="420"/>
                  </a:cubicBezTo>
                  <a:cubicBezTo>
                    <a:pt x="2954" y="393"/>
                    <a:pt x="2928" y="367"/>
                    <a:pt x="2901" y="348"/>
                  </a:cubicBezTo>
                  <a:cubicBezTo>
                    <a:pt x="2567" y="105"/>
                    <a:pt x="2224" y="0"/>
                    <a:pt x="1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33"/>
            <p:cNvSpPr/>
            <p:nvPr/>
          </p:nvSpPr>
          <p:spPr>
            <a:xfrm>
              <a:off x="7334101" y="2756207"/>
              <a:ext cx="114205" cy="80147"/>
            </a:xfrm>
            <a:custGeom>
              <a:avLst/>
              <a:gdLst/>
              <a:ahLst/>
              <a:cxnLst/>
              <a:rect l="l" t="t" r="r" b="b"/>
              <a:pathLst>
                <a:path w="2371" h="1664" extrusionOk="0">
                  <a:moveTo>
                    <a:pt x="1170" y="1"/>
                  </a:moveTo>
                  <a:cubicBezTo>
                    <a:pt x="1062" y="1"/>
                    <a:pt x="946" y="19"/>
                    <a:pt x="826" y="59"/>
                  </a:cubicBezTo>
                  <a:cubicBezTo>
                    <a:pt x="806" y="62"/>
                    <a:pt x="791" y="74"/>
                    <a:pt x="776" y="82"/>
                  </a:cubicBezTo>
                  <a:cubicBezTo>
                    <a:pt x="1" y="644"/>
                    <a:pt x="398" y="1663"/>
                    <a:pt x="1208" y="1663"/>
                  </a:cubicBezTo>
                  <a:cubicBezTo>
                    <a:pt x="1315" y="1663"/>
                    <a:pt x="1430" y="1645"/>
                    <a:pt x="1549" y="1607"/>
                  </a:cubicBezTo>
                  <a:cubicBezTo>
                    <a:pt x="1569" y="1599"/>
                    <a:pt x="1584" y="1592"/>
                    <a:pt x="1600" y="1580"/>
                  </a:cubicBezTo>
                  <a:cubicBezTo>
                    <a:pt x="2371" y="1019"/>
                    <a:pt x="1978" y="1"/>
                    <a:pt x="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33"/>
            <p:cNvSpPr/>
            <p:nvPr/>
          </p:nvSpPr>
          <p:spPr>
            <a:xfrm>
              <a:off x="7337135" y="2758327"/>
              <a:ext cx="108184" cy="75860"/>
            </a:xfrm>
            <a:custGeom>
              <a:avLst/>
              <a:gdLst/>
              <a:ahLst/>
              <a:cxnLst/>
              <a:rect l="l" t="t" r="r" b="b"/>
              <a:pathLst>
                <a:path w="2246" h="1575" extrusionOk="0">
                  <a:moveTo>
                    <a:pt x="1103" y="0"/>
                  </a:moveTo>
                  <a:cubicBezTo>
                    <a:pt x="1002" y="0"/>
                    <a:pt x="894" y="17"/>
                    <a:pt x="782" y="53"/>
                  </a:cubicBezTo>
                  <a:cubicBezTo>
                    <a:pt x="763" y="61"/>
                    <a:pt x="747" y="68"/>
                    <a:pt x="732" y="80"/>
                  </a:cubicBezTo>
                  <a:cubicBezTo>
                    <a:pt x="0" y="609"/>
                    <a:pt x="376" y="1574"/>
                    <a:pt x="1146" y="1574"/>
                  </a:cubicBezTo>
                  <a:cubicBezTo>
                    <a:pt x="1247" y="1574"/>
                    <a:pt x="1355" y="1557"/>
                    <a:pt x="1468" y="1521"/>
                  </a:cubicBezTo>
                  <a:cubicBezTo>
                    <a:pt x="1483" y="1513"/>
                    <a:pt x="1502" y="1505"/>
                    <a:pt x="1514" y="1494"/>
                  </a:cubicBezTo>
                  <a:cubicBezTo>
                    <a:pt x="2245" y="965"/>
                    <a:pt x="1869"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33"/>
            <p:cNvSpPr/>
            <p:nvPr/>
          </p:nvSpPr>
          <p:spPr>
            <a:xfrm>
              <a:off x="7350766" y="2767815"/>
              <a:ext cx="80970" cy="56883"/>
            </a:xfrm>
            <a:custGeom>
              <a:avLst/>
              <a:gdLst/>
              <a:ahLst/>
              <a:cxnLst/>
              <a:rect l="l" t="t" r="r" b="b"/>
              <a:pathLst>
                <a:path w="1681" h="1181" extrusionOk="0">
                  <a:moveTo>
                    <a:pt x="822" y="1"/>
                  </a:moveTo>
                  <a:cubicBezTo>
                    <a:pt x="747" y="1"/>
                    <a:pt x="667" y="13"/>
                    <a:pt x="583" y="40"/>
                  </a:cubicBezTo>
                  <a:cubicBezTo>
                    <a:pt x="572" y="44"/>
                    <a:pt x="560" y="51"/>
                    <a:pt x="549" y="60"/>
                  </a:cubicBezTo>
                  <a:cubicBezTo>
                    <a:pt x="0" y="458"/>
                    <a:pt x="280" y="1181"/>
                    <a:pt x="854" y="1181"/>
                  </a:cubicBezTo>
                  <a:cubicBezTo>
                    <a:pt x="930" y="1181"/>
                    <a:pt x="1012" y="1168"/>
                    <a:pt x="1097" y="1140"/>
                  </a:cubicBezTo>
                  <a:cubicBezTo>
                    <a:pt x="1111" y="1136"/>
                    <a:pt x="1123" y="1128"/>
                    <a:pt x="1134" y="1121"/>
                  </a:cubicBezTo>
                  <a:cubicBezTo>
                    <a:pt x="1680" y="724"/>
                    <a:pt x="1399"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33"/>
            <p:cNvSpPr/>
            <p:nvPr/>
          </p:nvSpPr>
          <p:spPr>
            <a:xfrm>
              <a:off x="7380003" y="2788190"/>
              <a:ext cx="22639" cy="16039"/>
            </a:xfrm>
            <a:custGeom>
              <a:avLst/>
              <a:gdLst/>
              <a:ahLst/>
              <a:cxnLst/>
              <a:rect l="l" t="t" r="r" b="b"/>
              <a:pathLst>
                <a:path w="470" h="333" extrusionOk="0">
                  <a:moveTo>
                    <a:pt x="231" y="1"/>
                  </a:moveTo>
                  <a:cubicBezTo>
                    <a:pt x="210" y="1"/>
                    <a:pt x="187" y="4"/>
                    <a:pt x="164" y="12"/>
                  </a:cubicBezTo>
                  <a:cubicBezTo>
                    <a:pt x="159" y="15"/>
                    <a:pt x="156" y="15"/>
                    <a:pt x="152" y="19"/>
                  </a:cubicBezTo>
                  <a:cubicBezTo>
                    <a:pt x="0" y="131"/>
                    <a:pt x="78" y="333"/>
                    <a:pt x="239" y="333"/>
                  </a:cubicBezTo>
                  <a:cubicBezTo>
                    <a:pt x="260" y="333"/>
                    <a:pt x="282" y="329"/>
                    <a:pt x="306" y="322"/>
                  </a:cubicBezTo>
                  <a:cubicBezTo>
                    <a:pt x="309" y="322"/>
                    <a:pt x="313" y="318"/>
                    <a:pt x="317" y="314"/>
                  </a:cubicBezTo>
                  <a:cubicBezTo>
                    <a:pt x="470" y="203"/>
                    <a:pt x="391" y="1"/>
                    <a:pt x="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33"/>
            <p:cNvSpPr/>
            <p:nvPr/>
          </p:nvSpPr>
          <p:spPr>
            <a:xfrm>
              <a:off x="7386361" y="2766948"/>
              <a:ext cx="9874" cy="26780"/>
            </a:xfrm>
            <a:custGeom>
              <a:avLst/>
              <a:gdLst/>
              <a:ahLst/>
              <a:cxnLst/>
              <a:rect l="l" t="t" r="r" b="b"/>
              <a:pathLst>
                <a:path w="205" h="556" extrusionOk="0">
                  <a:moveTo>
                    <a:pt x="1" y="0"/>
                  </a:moveTo>
                  <a:lnTo>
                    <a:pt x="50" y="556"/>
                  </a:lnTo>
                  <a:lnTo>
                    <a:pt x="154" y="556"/>
                  </a:lnTo>
                  <a:lnTo>
                    <a:pt x="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33"/>
            <p:cNvSpPr/>
            <p:nvPr/>
          </p:nvSpPr>
          <p:spPr>
            <a:xfrm>
              <a:off x="7363530" y="2777304"/>
              <a:ext cx="26781" cy="19748"/>
            </a:xfrm>
            <a:custGeom>
              <a:avLst/>
              <a:gdLst/>
              <a:ahLst/>
              <a:cxnLst/>
              <a:rect l="l" t="t" r="r" b="b"/>
              <a:pathLst>
                <a:path w="556" h="410" extrusionOk="0">
                  <a:moveTo>
                    <a:pt x="100" y="1"/>
                  </a:moveTo>
                  <a:lnTo>
                    <a:pt x="50" y="88"/>
                  </a:lnTo>
                  <a:lnTo>
                    <a:pt x="0" y="176"/>
                  </a:lnTo>
                  <a:lnTo>
                    <a:pt x="506" y="410"/>
                  </a:lnTo>
                  <a:lnTo>
                    <a:pt x="529" y="368"/>
                  </a:lnTo>
                  <a:lnTo>
                    <a:pt x="556" y="322"/>
                  </a:lnTo>
                  <a:lnTo>
                    <a:pt x="1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33"/>
            <p:cNvSpPr/>
            <p:nvPr/>
          </p:nvSpPr>
          <p:spPr>
            <a:xfrm>
              <a:off x="7363530" y="2795366"/>
              <a:ext cx="26781" cy="19796"/>
            </a:xfrm>
            <a:custGeom>
              <a:avLst/>
              <a:gdLst/>
              <a:ahLst/>
              <a:cxnLst/>
              <a:rect l="l" t="t" r="r" b="b"/>
              <a:pathLst>
                <a:path w="556" h="411" extrusionOk="0">
                  <a:moveTo>
                    <a:pt x="506" y="1"/>
                  </a:moveTo>
                  <a:lnTo>
                    <a:pt x="0" y="234"/>
                  </a:lnTo>
                  <a:lnTo>
                    <a:pt x="50" y="323"/>
                  </a:lnTo>
                  <a:lnTo>
                    <a:pt x="100" y="411"/>
                  </a:lnTo>
                  <a:lnTo>
                    <a:pt x="556" y="89"/>
                  </a:lnTo>
                  <a:lnTo>
                    <a:pt x="529" y="47"/>
                  </a:lnTo>
                  <a:lnTo>
                    <a:pt x="5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3"/>
            <p:cNvSpPr/>
            <p:nvPr/>
          </p:nvSpPr>
          <p:spPr>
            <a:xfrm>
              <a:off x="7386361" y="2798883"/>
              <a:ext cx="9874" cy="26635"/>
            </a:xfrm>
            <a:custGeom>
              <a:avLst/>
              <a:gdLst/>
              <a:ahLst/>
              <a:cxnLst/>
              <a:rect l="l" t="t" r="r" b="b"/>
              <a:pathLst>
                <a:path w="205" h="553" extrusionOk="0">
                  <a:moveTo>
                    <a:pt x="50" y="0"/>
                  </a:moveTo>
                  <a:lnTo>
                    <a:pt x="1" y="552"/>
                  </a:lnTo>
                  <a:lnTo>
                    <a:pt x="204" y="552"/>
                  </a:lnTo>
                  <a:lnTo>
                    <a:pt x="1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3"/>
            <p:cNvSpPr/>
            <p:nvPr/>
          </p:nvSpPr>
          <p:spPr>
            <a:xfrm>
              <a:off x="7392334" y="2795366"/>
              <a:ext cx="26781" cy="19796"/>
            </a:xfrm>
            <a:custGeom>
              <a:avLst/>
              <a:gdLst/>
              <a:ahLst/>
              <a:cxnLst/>
              <a:rect l="l" t="t" r="r" b="b"/>
              <a:pathLst>
                <a:path w="556" h="411" extrusionOk="0">
                  <a:moveTo>
                    <a:pt x="50" y="1"/>
                  </a:moveTo>
                  <a:lnTo>
                    <a:pt x="23" y="47"/>
                  </a:lnTo>
                  <a:lnTo>
                    <a:pt x="0" y="89"/>
                  </a:lnTo>
                  <a:lnTo>
                    <a:pt x="455" y="411"/>
                  </a:lnTo>
                  <a:lnTo>
                    <a:pt x="506" y="323"/>
                  </a:lnTo>
                  <a:lnTo>
                    <a:pt x="556" y="234"/>
                  </a:lnTo>
                  <a:lnTo>
                    <a:pt x="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3"/>
            <p:cNvSpPr/>
            <p:nvPr/>
          </p:nvSpPr>
          <p:spPr>
            <a:xfrm>
              <a:off x="7392334" y="2777304"/>
              <a:ext cx="26781" cy="19748"/>
            </a:xfrm>
            <a:custGeom>
              <a:avLst/>
              <a:gdLst/>
              <a:ahLst/>
              <a:cxnLst/>
              <a:rect l="l" t="t" r="r" b="b"/>
              <a:pathLst>
                <a:path w="556" h="410" extrusionOk="0">
                  <a:moveTo>
                    <a:pt x="455" y="1"/>
                  </a:moveTo>
                  <a:lnTo>
                    <a:pt x="0" y="322"/>
                  </a:lnTo>
                  <a:lnTo>
                    <a:pt x="23" y="368"/>
                  </a:lnTo>
                  <a:lnTo>
                    <a:pt x="50" y="410"/>
                  </a:lnTo>
                  <a:lnTo>
                    <a:pt x="556" y="176"/>
                  </a:lnTo>
                  <a:lnTo>
                    <a:pt x="506" y="88"/>
                  </a:lnTo>
                  <a:lnTo>
                    <a:pt x="4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3"/>
            <p:cNvSpPr/>
            <p:nvPr/>
          </p:nvSpPr>
          <p:spPr>
            <a:xfrm>
              <a:off x="7385879" y="2792525"/>
              <a:ext cx="10790" cy="7562"/>
            </a:xfrm>
            <a:custGeom>
              <a:avLst/>
              <a:gdLst/>
              <a:ahLst/>
              <a:cxnLst/>
              <a:rect l="l" t="t" r="r" b="b"/>
              <a:pathLst>
                <a:path w="224" h="157" extrusionOk="0">
                  <a:moveTo>
                    <a:pt x="112" y="1"/>
                  </a:moveTo>
                  <a:cubicBezTo>
                    <a:pt x="102" y="1"/>
                    <a:pt x="91" y="3"/>
                    <a:pt x="80" y="6"/>
                  </a:cubicBezTo>
                  <a:lnTo>
                    <a:pt x="72" y="6"/>
                  </a:lnTo>
                  <a:cubicBezTo>
                    <a:pt x="1" y="60"/>
                    <a:pt x="38" y="157"/>
                    <a:pt x="114" y="157"/>
                  </a:cubicBezTo>
                  <a:cubicBezTo>
                    <a:pt x="124" y="157"/>
                    <a:pt x="134" y="155"/>
                    <a:pt x="145" y="152"/>
                  </a:cubicBezTo>
                  <a:cubicBezTo>
                    <a:pt x="149" y="152"/>
                    <a:pt x="149" y="148"/>
                    <a:pt x="152" y="148"/>
                  </a:cubicBezTo>
                  <a:cubicBezTo>
                    <a:pt x="224" y="94"/>
                    <a:pt x="187"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3"/>
            <p:cNvSpPr/>
            <p:nvPr/>
          </p:nvSpPr>
          <p:spPr>
            <a:xfrm>
              <a:off x="6803356" y="2682609"/>
              <a:ext cx="29382" cy="56016"/>
            </a:xfrm>
            <a:custGeom>
              <a:avLst/>
              <a:gdLst/>
              <a:ahLst/>
              <a:cxnLst/>
              <a:rect l="l" t="t" r="r" b="b"/>
              <a:pathLst>
                <a:path w="610" h="1163" extrusionOk="0">
                  <a:moveTo>
                    <a:pt x="318" y="1"/>
                  </a:moveTo>
                  <a:cubicBezTo>
                    <a:pt x="231" y="1"/>
                    <a:pt x="138" y="8"/>
                    <a:pt x="38" y="23"/>
                  </a:cubicBezTo>
                  <a:cubicBezTo>
                    <a:pt x="0" y="464"/>
                    <a:pt x="38" y="1157"/>
                    <a:pt x="38" y="1157"/>
                  </a:cubicBezTo>
                  <a:cubicBezTo>
                    <a:pt x="99" y="1161"/>
                    <a:pt x="180" y="1163"/>
                    <a:pt x="261" y="1163"/>
                  </a:cubicBezTo>
                  <a:cubicBezTo>
                    <a:pt x="422" y="1163"/>
                    <a:pt x="582" y="1157"/>
                    <a:pt x="582" y="1157"/>
                  </a:cubicBezTo>
                  <a:cubicBezTo>
                    <a:pt x="609" y="743"/>
                    <a:pt x="563" y="23"/>
                    <a:pt x="563" y="23"/>
                  </a:cubicBezTo>
                  <a:cubicBezTo>
                    <a:pt x="487" y="8"/>
                    <a:pt x="405" y="1"/>
                    <a:pt x="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33"/>
            <p:cNvSpPr/>
            <p:nvPr/>
          </p:nvSpPr>
          <p:spPr>
            <a:xfrm>
              <a:off x="6810147" y="2730776"/>
              <a:ext cx="11512" cy="578"/>
            </a:xfrm>
            <a:custGeom>
              <a:avLst/>
              <a:gdLst/>
              <a:ahLst/>
              <a:cxnLst/>
              <a:rect l="l" t="t" r="r" b="b"/>
              <a:pathLst>
                <a:path w="239" h="12" extrusionOk="0">
                  <a:moveTo>
                    <a:pt x="1" y="1"/>
                  </a:moveTo>
                  <a:lnTo>
                    <a:pt x="1" y="12"/>
                  </a:lnTo>
                  <a:lnTo>
                    <a:pt x="238" y="12"/>
                  </a:lnTo>
                  <a:lnTo>
                    <a:pt x="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33"/>
            <p:cNvSpPr/>
            <p:nvPr/>
          </p:nvSpPr>
          <p:spPr>
            <a:xfrm>
              <a:off x="6810147" y="2724851"/>
              <a:ext cx="11512" cy="626"/>
            </a:xfrm>
            <a:custGeom>
              <a:avLst/>
              <a:gdLst/>
              <a:ahLst/>
              <a:cxnLst/>
              <a:rect l="l" t="t" r="r" b="b"/>
              <a:pathLst>
                <a:path w="239" h="13" extrusionOk="0">
                  <a:moveTo>
                    <a:pt x="1" y="1"/>
                  </a:moveTo>
                  <a:lnTo>
                    <a:pt x="1" y="13"/>
                  </a:lnTo>
                  <a:lnTo>
                    <a:pt x="238" y="13"/>
                  </a:lnTo>
                  <a:lnTo>
                    <a:pt x="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3"/>
            <p:cNvSpPr/>
            <p:nvPr/>
          </p:nvSpPr>
          <p:spPr>
            <a:xfrm>
              <a:off x="6810147" y="2718975"/>
              <a:ext cx="11512" cy="578"/>
            </a:xfrm>
            <a:custGeom>
              <a:avLst/>
              <a:gdLst/>
              <a:ahLst/>
              <a:cxnLst/>
              <a:rect l="l" t="t" r="r" b="b"/>
              <a:pathLst>
                <a:path w="239" h="12" extrusionOk="0">
                  <a:moveTo>
                    <a:pt x="1" y="0"/>
                  </a:moveTo>
                  <a:lnTo>
                    <a:pt x="1" y="11"/>
                  </a:lnTo>
                  <a:lnTo>
                    <a:pt x="238" y="11"/>
                  </a:lnTo>
                  <a:lnTo>
                    <a:pt x="2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33"/>
            <p:cNvSpPr/>
            <p:nvPr/>
          </p:nvSpPr>
          <p:spPr>
            <a:xfrm>
              <a:off x="6857206" y="2484502"/>
              <a:ext cx="544726" cy="146855"/>
            </a:xfrm>
            <a:custGeom>
              <a:avLst/>
              <a:gdLst/>
              <a:ahLst/>
              <a:cxnLst/>
              <a:rect l="l" t="t" r="r" b="b"/>
              <a:pathLst>
                <a:path w="11309" h="3049" extrusionOk="0">
                  <a:moveTo>
                    <a:pt x="2921" y="1"/>
                  </a:moveTo>
                  <a:cubicBezTo>
                    <a:pt x="1834" y="1"/>
                    <a:pt x="897" y="21"/>
                    <a:pt x="315" y="67"/>
                  </a:cubicBezTo>
                  <a:cubicBezTo>
                    <a:pt x="16" y="1220"/>
                    <a:pt x="1" y="2332"/>
                    <a:pt x="9" y="2806"/>
                  </a:cubicBezTo>
                  <a:cubicBezTo>
                    <a:pt x="13" y="2941"/>
                    <a:pt x="120" y="3048"/>
                    <a:pt x="258" y="3048"/>
                  </a:cubicBezTo>
                  <a:lnTo>
                    <a:pt x="11309" y="3048"/>
                  </a:lnTo>
                  <a:cubicBezTo>
                    <a:pt x="11197" y="1676"/>
                    <a:pt x="10596" y="270"/>
                    <a:pt x="10596" y="270"/>
                  </a:cubicBezTo>
                  <a:cubicBezTo>
                    <a:pt x="9075" y="118"/>
                    <a:pt x="555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33"/>
            <p:cNvSpPr/>
            <p:nvPr/>
          </p:nvSpPr>
          <p:spPr>
            <a:xfrm>
              <a:off x="6859662" y="2486765"/>
              <a:ext cx="539717" cy="142376"/>
            </a:xfrm>
            <a:custGeom>
              <a:avLst/>
              <a:gdLst/>
              <a:ahLst/>
              <a:cxnLst/>
              <a:rect l="l" t="t" r="r" b="b"/>
              <a:pathLst>
                <a:path w="11205" h="2956" extrusionOk="0">
                  <a:moveTo>
                    <a:pt x="2874" y="0"/>
                  </a:moveTo>
                  <a:cubicBezTo>
                    <a:pt x="1950" y="0"/>
                    <a:pt x="1191" y="16"/>
                    <a:pt x="644" y="43"/>
                  </a:cubicBezTo>
                  <a:cubicBezTo>
                    <a:pt x="437" y="55"/>
                    <a:pt x="264" y="200"/>
                    <a:pt x="222" y="403"/>
                  </a:cubicBezTo>
                  <a:cubicBezTo>
                    <a:pt x="8" y="1426"/>
                    <a:pt x="0" y="2372"/>
                    <a:pt x="4" y="2759"/>
                  </a:cubicBezTo>
                  <a:cubicBezTo>
                    <a:pt x="8" y="2867"/>
                    <a:pt x="96" y="2955"/>
                    <a:pt x="207" y="2955"/>
                  </a:cubicBezTo>
                  <a:lnTo>
                    <a:pt x="11204" y="2955"/>
                  </a:lnTo>
                  <a:cubicBezTo>
                    <a:pt x="11097" y="1725"/>
                    <a:pt x="10595" y="464"/>
                    <a:pt x="10515" y="269"/>
                  </a:cubicBezTo>
                  <a:cubicBezTo>
                    <a:pt x="10097" y="227"/>
                    <a:pt x="9530" y="188"/>
                    <a:pt x="8867" y="154"/>
                  </a:cubicBezTo>
                  <a:cubicBezTo>
                    <a:pt x="8617" y="138"/>
                    <a:pt x="8353" y="127"/>
                    <a:pt x="8078" y="115"/>
                  </a:cubicBezTo>
                  <a:cubicBezTo>
                    <a:pt x="8047" y="115"/>
                    <a:pt x="8012" y="112"/>
                    <a:pt x="7982" y="112"/>
                  </a:cubicBezTo>
                  <a:cubicBezTo>
                    <a:pt x="7874" y="108"/>
                    <a:pt x="7767" y="104"/>
                    <a:pt x="7660" y="96"/>
                  </a:cubicBezTo>
                  <a:cubicBezTo>
                    <a:pt x="6801" y="66"/>
                    <a:pt x="5863" y="39"/>
                    <a:pt x="4931" y="20"/>
                  </a:cubicBezTo>
                  <a:cubicBezTo>
                    <a:pt x="4671" y="16"/>
                    <a:pt x="4410" y="12"/>
                    <a:pt x="4153" y="9"/>
                  </a:cubicBezTo>
                  <a:lnTo>
                    <a:pt x="4061" y="9"/>
                  </a:lnTo>
                  <a:cubicBezTo>
                    <a:pt x="3950" y="9"/>
                    <a:pt x="3840" y="4"/>
                    <a:pt x="3728" y="4"/>
                  </a:cubicBezTo>
                  <a:cubicBezTo>
                    <a:pt x="3437" y="4"/>
                    <a:pt x="3154" y="0"/>
                    <a:pt x="2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3"/>
            <p:cNvSpPr/>
            <p:nvPr/>
          </p:nvSpPr>
          <p:spPr>
            <a:xfrm>
              <a:off x="6934175" y="2636996"/>
              <a:ext cx="474787" cy="136114"/>
            </a:xfrm>
            <a:custGeom>
              <a:avLst/>
              <a:gdLst/>
              <a:ahLst/>
              <a:cxnLst/>
              <a:rect l="l" t="t" r="r" b="b"/>
              <a:pathLst>
                <a:path w="9857" h="2826" extrusionOk="0">
                  <a:moveTo>
                    <a:pt x="47" y="1"/>
                  </a:moveTo>
                  <a:lnTo>
                    <a:pt x="1" y="821"/>
                  </a:lnTo>
                  <a:lnTo>
                    <a:pt x="8" y="821"/>
                  </a:lnTo>
                  <a:cubicBezTo>
                    <a:pt x="821" y="1009"/>
                    <a:pt x="1391" y="1506"/>
                    <a:pt x="1759" y="1963"/>
                  </a:cubicBezTo>
                  <a:cubicBezTo>
                    <a:pt x="1940" y="2189"/>
                    <a:pt x="2074" y="2403"/>
                    <a:pt x="2162" y="2560"/>
                  </a:cubicBezTo>
                  <a:cubicBezTo>
                    <a:pt x="2204" y="2638"/>
                    <a:pt x="2235" y="2702"/>
                    <a:pt x="2258" y="2748"/>
                  </a:cubicBezTo>
                  <a:cubicBezTo>
                    <a:pt x="2265" y="2771"/>
                    <a:pt x="2273" y="2787"/>
                    <a:pt x="2281" y="2802"/>
                  </a:cubicBezTo>
                  <a:cubicBezTo>
                    <a:pt x="2284" y="2813"/>
                    <a:pt x="2288" y="2817"/>
                    <a:pt x="2288" y="2817"/>
                  </a:cubicBezTo>
                  <a:lnTo>
                    <a:pt x="2288" y="2825"/>
                  </a:lnTo>
                  <a:lnTo>
                    <a:pt x="7641" y="2825"/>
                  </a:lnTo>
                  <a:lnTo>
                    <a:pt x="7641" y="2817"/>
                  </a:lnTo>
                  <a:cubicBezTo>
                    <a:pt x="7929" y="2136"/>
                    <a:pt x="8354" y="1768"/>
                    <a:pt x="8757" y="1564"/>
                  </a:cubicBezTo>
                  <a:cubicBezTo>
                    <a:pt x="9155" y="1365"/>
                    <a:pt x="9530" y="1334"/>
                    <a:pt x="9723" y="1334"/>
                  </a:cubicBezTo>
                  <a:cubicBezTo>
                    <a:pt x="9760" y="1334"/>
                    <a:pt x="9792" y="1338"/>
                    <a:pt x="9815" y="1338"/>
                  </a:cubicBezTo>
                  <a:lnTo>
                    <a:pt x="9838" y="1338"/>
                  </a:lnTo>
                  <a:lnTo>
                    <a:pt x="9845" y="1342"/>
                  </a:lnTo>
                  <a:lnTo>
                    <a:pt x="9857" y="1342"/>
                  </a:lnTo>
                  <a:lnTo>
                    <a:pt x="9684" y="1"/>
                  </a:lnTo>
                  <a:lnTo>
                    <a:pt x="9668" y="5"/>
                  </a:lnTo>
                  <a:lnTo>
                    <a:pt x="9840" y="1326"/>
                  </a:lnTo>
                  <a:lnTo>
                    <a:pt x="9840" y="1326"/>
                  </a:lnTo>
                  <a:cubicBezTo>
                    <a:pt x="9823" y="1323"/>
                    <a:pt x="9783" y="1319"/>
                    <a:pt x="9723" y="1319"/>
                  </a:cubicBezTo>
                  <a:cubicBezTo>
                    <a:pt x="9530" y="1319"/>
                    <a:pt x="9152" y="1350"/>
                    <a:pt x="8749" y="1552"/>
                  </a:cubicBezTo>
                  <a:cubicBezTo>
                    <a:pt x="8348" y="1752"/>
                    <a:pt x="7919" y="2126"/>
                    <a:pt x="7632" y="2810"/>
                  </a:cubicBezTo>
                  <a:lnTo>
                    <a:pt x="2299" y="2810"/>
                  </a:lnTo>
                  <a:cubicBezTo>
                    <a:pt x="2282" y="2768"/>
                    <a:pt x="2119" y="2382"/>
                    <a:pt x="1771" y="1952"/>
                  </a:cubicBezTo>
                  <a:cubicBezTo>
                    <a:pt x="1405" y="1501"/>
                    <a:pt x="833" y="1000"/>
                    <a:pt x="17" y="808"/>
                  </a:cubicBezTo>
                  <a:lnTo>
                    <a:pt x="17" y="808"/>
                  </a:lnTo>
                  <a:lnTo>
                    <a:pt x="63" y="5"/>
                  </a:lnTo>
                  <a:lnTo>
                    <a:pt x="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33"/>
            <p:cNvSpPr/>
            <p:nvPr/>
          </p:nvSpPr>
          <p:spPr>
            <a:xfrm>
              <a:off x="7249472" y="2636996"/>
              <a:ext cx="10693" cy="135681"/>
            </a:xfrm>
            <a:custGeom>
              <a:avLst/>
              <a:gdLst/>
              <a:ahLst/>
              <a:cxnLst/>
              <a:rect l="l" t="t" r="r" b="b"/>
              <a:pathLst>
                <a:path w="222" h="2817" extrusionOk="0">
                  <a:moveTo>
                    <a:pt x="15" y="1"/>
                  </a:moveTo>
                  <a:lnTo>
                    <a:pt x="0" y="5"/>
                  </a:lnTo>
                  <a:cubicBezTo>
                    <a:pt x="73" y="503"/>
                    <a:pt x="126" y="1204"/>
                    <a:pt x="157" y="1782"/>
                  </a:cubicBezTo>
                  <a:cubicBezTo>
                    <a:pt x="176" y="2074"/>
                    <a:pt x="188" y="2330"/>
                    <a:pt x="195" y="2518"/>
                  </a:cubicBezTo>
                  <a:cubicBezTo>
                    <a:pt x="199" y="2610"/>
                    <a:pt x="202" y="2684"/>
                    <a:pt x="207" y="2737"/>
                  </a:cubicBezTo>
                  <a:lnTo>
                    <a:pt x="207" y="2817"/>
                  </a:lnTo>
                  <a:lnTo>
                    <a:pt x="222" y="2817"/>
                  </a:lnTo>
                  <a:cubicBezTo>
                    <a:pt x="222" y="2817"/>
                    <a:pt x="161" y="100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3"/>
            <p:cNvSpPr/>
            <p:nvPr/>
          </p:nvSpPr>
          <p:spPr>
            <a:xfrm>
              <a:off x="7091968" y="2636996"/>
              <a:ext cx="4142" cy="135681"/>
            </a:xfrm>
            <a:custGeom>
              <a:avLst/>
              <a:gdLst/>
              <a:ahLst/>
              <a:cxnLst/>
              <a:rect l="l" t="t" r="r" b="b"/>
              <a:pathLst>
                <a:path w="86" h="2817" extrusionOk="0">
                  <a:moveTo>
                    <a:pt x="16" y="1"/>
                  </a:moveTo>
                  <a:lnTo>
                    <a:pt x="1" y="5"/>
                  </a:lnTo>
                  <a:cubicBezTo>
                    <a:pt x="36" y="434"/>
                    <a:pt x="55" y="1139"/>
                    <a:pt x="62" y="1733"/>
                  </a:cubicBezTo>
                  <a:cubicBezTo>
                    <a:pt x="66" y="2032"/>
                    <a:pt x="70" y="2304"/>
                    <a:pt x="70" y="2500"/>
                  </a:cubicBezTo>
                  <a:cubicBezTo>
                    <a:pt x="70" y="2595"/>
                    <a:pt x="74" y="2675"/>
                    <a:pt x="74" y="2730"/>
                  </a:cubicBezTo>
                  <a:lnTo>
                    <a:pt x="74" y="2817"/>
                  </a:lnTo>
                  <a:lnTo>
                    <a:pt x="85" y="2817"/>
                  </a:lnTo>
                  <a:cubicBezTo>
                    <a:pt x="85" y="2817"/>
                    <a:pt x="85" y="867"/>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33"/>
            <p:cNvSpPr/>
            <p:nvPr/>
          </p:nvSpPr>
          <p:spPr>
            <a:xfrm>
              <a:off x="6858699" y="2643306"/>
              <a:ext cx="541595" cy="771"/>
            </a:xfrm>
            <a:custGeom>
              <a:avLst/>
              <a:gdLst/>
              <a:ahLst/>
              <a:cxnLst/>
              <a:rect l="l" t="t" r="r" b="b"/>
              <a:pathLst>
                <a:path w="11244" h="16" extrusionOk="0">
                  <a:moveTo>
                    <a:pt x="1" y="1"/>
                  </a:moveTo>
                  <a:lnTo>
                    <a:pt x="1" y="15"/>
                  </a:lnTo>
                  <a:lnTo>
                    <a:pt x="11244" y="15"/>
                  </a:lnTo>
                  <a:lnTo>
                    <a:pt x="11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33"/>
            <p:cNvSpPr/>
            <p:nvPr/>
          </p:nvSpPr>
          <p:spPr>
            <a:xfrm>
              <a:off x="7264211" y="2656359"/>
              <a:ext cx="23843" cy="819"/>
            </a:xfrm>
            <a:custGeom>
              <a:avLst/>
              <a:gdLst/>
              <a:ahLst/>
              <a:cxnLst/>
              <a:rect l="l" t="t" r="r" b="b"/>
              <a:pathLst>
                <a:path w="495" h="17" extrusionOk="0">
                  <a:moveTo>
                    <a:pt x="0" y="1"/>
                  </a:moveTo>
                  <a:lnTo>
                    <a:pt x="0" y="17"/>
                  </a:lnTo>
                  <a:lnTo>
                    <a:pt x="494" y="17"/>
                  </a:lnTo>
                  <a:lnTo>
                    <a:pt x="4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3"/>
            <p:cNvSpPr/>
            <p:nvPr/>
          </p:nvSpPr>
          <p:spPr>
            <a:xfrm>
              <a:off x="7105648" y="2656359"/>
              <a:ext cx="23843" cy="819"/>
            </a:xfrm>
            <a:custGeom>
              <a:avLst/>
              <a:gdLst/>
              <a:ahLst/>
              <a:cxnLst/>
              <a:rect l="l" t="t" r="r" b="b"/>
              <a:pathLst>
                <a:path w="495" h="17" extrusionOk="0">
                  <a:moveTo>
                    <a:pt x="1" y="1"/>
                  </a:moveTo>
                  <a:lnTo>
                    <a:pt x="1" y="17"/>
                  </a:lnTo>
                  <a:lnTo>
                    <a:pt x="495" y="17"/>
                  </a:lnTo>
                  <a:lnTo>
                    <a:pt x="4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3"/>
            <p:cNvSpPr/>
            <p:nvPr/>
          </p:nvSpPr>
          <p:spPr>
            <a:xfrm>
              <a:off x="6944339" y="2656359"/>
              <a:ext cx="23891" cy="819"/>
            </a:xfrm>
            <a:custGeom>
              <a:avLst/>
              <a:gdLst/>
              <a:ahLst/>
              <a:cxnLst/>
              <a:rect l="l" t="t" r="r" b="b"/>
              <a:pathLst>
                <a:path w="496" h="17" extrusionOk="0">
                  <a:moveTo>
                    <a:pt x="1" y="1"/>
                  </a:moveTo>
                  <a:lnTo>
                    <a:pt x="1" y="17"/>
                  </a:lnTo>
                  <a:lnTo>
                    <a:pt x="495" y="17"/>
                  </a:lnTo>
                  <a:lnTo>
                    <a:pt x="4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33"/>
            <p:cNvSpPr/>
            <p:nvPr/>
          </p:nvSpPr>
          <p:spPr>
            <a:xfrm>
              <a:off x="7429229" y="2629289"/>
              <a:ext cx="64785" cy="15702"/>
            </a:xfrm>
            <a:custGeom>
              <a:avLst/>
              <a:gdLst/>
              <a:ahLst/>
              <a:cxnLst/>
              <a:rect l="l" t="t" r="r" b="b"/>
              <a:pathLst>
                <a:path w="1345" h="326" extrusionOk="0">
                  <a:moveTo>
                    <a:pt x="11" y="0"/>
                  </a:moveTo>
                  <a:lnTo>
                    <a:pt x="0" y="7"/>
                  </a:lnTo>
                  <a:lnTo>
                    <a:pt x="119" y="191"/>
                  </a:lnTo>
                  <a:lnTo>
                    <a:pt x="1345" y="326"/>
                  </a:lnTo>
                  <a:lnTo>
                    <a:pt x="1345" y="310"/>
                  </a:lnTo>
                  <a:lnTo>
                    <a:pt x="126" y="177"/>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33"/>
            <p:cNvSpPr/>
            <p:nvPr/>
          </p:nvSpPr>
          <p:spPr>
            <a:xfrm>
              <a:off x="7484958" y="2748886"/>
              <a:ext cx="22350" cy="38050"/>
            </a:xfrm>
            <a:custGeom>
              <a:avLst/>
              <a:gdLst/>
              <a:ahLst/>
              <a:cxnLst/>
              <a:rect l="l" t="t" r="r" b="b"/>
              <a:pathLst>
                <a:path w="464" h="790" extrusionOk="0">
                  <a:moveTo>
                    <a:pt x="361" y="0"/>
                  </a:moveTo>
                  <a:cubicBezTo>
                    <a:pt x="27" y="19"/>
                    <a:pt x="27" y="207"/>
                    <a:pt x="0" y="732"/>
                  </a:cubicBezTo>
                  <a:cubicBezTo>
                    <a:pt x="0" y="763"/>
                    <a:pt x="23" y="789"/>
                    <a:pt x="58" y="789"/>
                  </a:cubicBezTo>
                  <a:lnTo>
                    <a:pt x="341" y="789"/>
                  </a:lnTo>
                  <a:cubicBezTo>
                    <a:pt x="368" y="789"/>
                    <a:pt x="391" y="770"/>
                    <a:pt x="399" y="747"/>
                  </a:cubicBezTo>
                  <a:cubicBezTo>
                    <a:pt x="422" y="648"/>
                    <a:pt x="464" y="391"/>
                    <a:pt x="418" y="50"/>
                  </a:cubicBezTo>
                  <a:cubicBezTo>
                    <a:pt x="414" y="23"/>
                    <a:pt x="387" y="0"/>
                    <a:pt x="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3"/>
            <p:cNvSpPr/>
            <p:nvPr/>
          </p:nvSpPr>
          <p:spPr>
            <a:xfrm>
              <a:off x="7490497" y="2781735"/>
              <a:ext cx="10934" cy="578"/>
            </a:xfrm>
            <a:custGeom>
              <a:avLst/>
              <a:gdLst/>
              <a:ahLst/>
              <a:cxnLst/>
              <a:rect l="l" t="t" r="r" b="b"/>
              <a:pathLst>
                <a:path w="227" h="12" extrusionOk="0">
                  <a:moveTo>
                    <a:pt x="0" y="1"/>
                  </a:moveTo>
                  <a:lnTo>
                    <a:pt x="0" y="12"/>
                  </a:lnTo>
                  <a:lnTo>
                    <a:pt x="226" y="12"/>
                  </a:lnTo>
                  <a:lnTo>
                    <a:pt x="2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3"/>
            <p:cNvSpPr/>
            <p:nvPr/>
          </p:nvSpPr>
          <p:spPr>
            <a:xfrm>
              <a:off x="7490882" y="2777641"/>
              <a:ext cx="11127" cy="819"/>
            </a:xfrm>
            <a:custGeom>
              <a:avLst/>
              <a:gdLst/>
              <a:ahLst/>
              <a:cxnLst/>
              <a:rect l="l" t="t" r="r" b="b"/>
              <a:pathLst>
                <a:path w="231" h="17" extrusionOk="0">
                  <a:moveTo>
                    <a:pt x="0" y="1"/>
                  </a:moveTo>
                  <a:lnTo>
                    <a:pt x="0" y="17"/>
                  </a:lnTo>
                  <a:lnTo>
                    <a:pt x="230" y="17"/>
                  </a:lnTo>
                  <a:lnTo>
                    <a:pt x="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3"/>
            <p:cNvSpPr/>
            <p:nvPr/>
          </p:nvSpPr>
          <p:spPr>
            <a:xfrm>
              <a:off x="7491412" y="2773740"/>
              <a:ext cx="10934" cy="819"/>
            </a:xfrm>
            <a:custGeom>
              <a:avLst/>
              <a:gdLst/>
              <a:ahLst/>
              <a:cxnLst/>
              <a:rect l="l" t="t" r="r" b="b"/>
              <a:pathLst>
                <a:path w="227" h="17" extrusionOk="0">
                  <a:moveTo>
                    <a:pt x="0" y="1"/>
                  </a:moveTo>
                  <a:lnTo>
                    <a:pt x="0" y="17"/>
                  </a:lnTo>
                  <a:lnTo>
                    <a:pt x="227" y="17"/>
                  </a:lnTo>
                  <a:lnTo>
                    <a:pt x="2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33"/>
            <p:cNvSpPr/>
            <p:nvPr/>
          </p:nvSpPr>
          <p:spPr>
            <a:xfrm>
              <a:off x="7478455" y="2663969"/>
              <a:ext cx="26107" cy="47876"/>
            </a:xfrm>
            <a:custGeom>
              <a:avLst/>
              <a:gdLst/>
              <a:ahLst/>
              <a:cxnLst/>
              <a:rect l="l" t="t" r="r" b="b"/>
              <a:pathLst>
                <a:path w="542" h="994" extrusionOk="0">
                  <a:moveTo>
                    <a:pt x="434" y="0"/>
                  </a:moveTo>
                  <a:cubicBezTo>
                    <a:pt x="434" y="0"/>
                    <a:pt x="43" y="12"/>
                    <a:pt x="5" y="85"/>
                  </a:cubicBezTo>
                  <a:cubicBezTo>
                    <a:pt x="5" y="85"/>
                    <a:pt x="1" y="625"/>
                    <a:pt x="28" y="916"/>
                  </a:cubicBezTo>
                  <a:cubicBezTo>
                    <a:pt x="28" y="916"/>
                    <a:pt x="395" y="994"/>
                    <a:pt x="520" y="994"/>
                  </a:cubicBezTo>
                  <a:cubicBezTo>
                    <a:pt x="528" y="994"/>
                    <a:pt x="535" y="993"/>
                    <a:pt x="542" y="992"/>
                  </a:cubicBezTo>
                  <a:cubicBezTo>
                    <a:pt x="542" y="992"/>
                    <a:pt x="480" y="334"/>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33"/>
            <p:cNvSpPr/>
            <p:nvPr/>
          </p:nvSpPr>
          <p:spPr>
            <a:xfrm>
              <a:off x="7482019" y="2691809"/>
              <a:ext cx="10356" cy="16328"/>
            </a:xfrm>
            <a:custGeom>
              <a:avLst/>
              <a:gdLst/>
              <a:ahLst/>
              <a:cxnLst/>
              <a:rect l="l" t="t" r="r" b="b"/>
              <a:pathLst>
                <a:path w="215" h="339" extrusionOk="0">
                  <a:moveTo>
                    <a:pt x="31" y="1"/>
                  </a:moveTo>
                  <a:cubicBezTo>
                    <a:pt x="15" y="1"/>
                    <a:pt x="0" y="13"/>
                    <a:pt x="0" y="28"/>
                  </a:cubicBezTo>
                  <a:lnTo>
                    <a:pt x="0" y="281"/>
                  </a:lnTo>
                  <a:cubicBezTo>
                    <a:pt x="0" y="296"/>
                    <a:pt x="8" y="308"/>
                    <a:pt x="19" y="308"/>
                  </a:cubicBezTo>
                  <a:cubicBezTo>
                    <a:pt x="73" y="322"/>
                    <a:pt x="142" y="331"/>
                    <a:pt x="184" y="338"/>
                  </a:cubicBezTo>
                  <a:cubicBezTo>
                    <a:pt x="199" y="338"/>
                    <a:pt x="215" y="327"/>
                    <a:pt x="215" y="311"/>
                  </a:cubicBezTo>
                  <a:cubicBezTo>
                    <a:pt x="215" y="196"/>
                    <a:pt x="203" y="85"/>
                    <a:pt x="199" y="39"/>
                  </a:cubicBezTo>
                  <a:cubicBezTo>
                    <a:pt x="199" y="28"/>
                    <a:pt x="188" y="16"/>
                    <a:pt x="176" y="16"/>
                  </a:cubicBez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33"/>
            <p:cNvSpPr/>
            <p:nvPr/>
          </p:nvSpPr>
          <p:spPr>
            <a:xfrm>
              <a:off x="7476480" y="2728512"/>
              <a:ext cx="39353" cy="70080"/>
            </a:xfrm>
            <a:custGeom>
              <a:avLst/>
              <a:gdLst/>
              <a:ahLst/>
              <a:cxnLst/>
              <a:rect l="l" t="t" r="r" b="b"/>
              <a:pathLst>
                <a:path w="817" h="1455" extrusionOk="0">
                  <a:moveTo>
                    <a:pt x="698" y="112"/>
                  </a:moveTo>
                  <a:cubicBezTo>
                    <a:pt x="709" y="534"/>
                    <a:pt x="629" y="1189"/>
                    <a:pt x="609" y="1358"/>
                  </a:cubicBezTo>
                  <a:lnTo>
                    <a:pt x="100" y="1358"/>
                  </a:lnTo>
                  <a:lnTo>
                    <a:pt x="218" y="266"/>
                  </a:lnTo>
                  <a:lnTo>
                    <a:pt x="698" y="112"/>
                  </a:lnTo>
                  <a:close/>
                  <a:moveTo>
                    <a:pt x="737" y="0"/>
                  </a:moveTo>
                  <a:cubicBezTo>
                    <a:pt x="733" y="0"/>
                    <a:pt x="728" y="1"/>
                    <a:pt x="724" y="2"/>
                  </a:cubicBezTo>
                  <a:lnTo>
                    <a:pt x="161" y="186"/>
                  </a:lnTo>
                  <a:cubicBezTo>
                    <a:pt x="146" y="193"/>
                    <a:pt x="130" y="209"/>
                    <a:pt x="130" y="224"/>
                  </a:cubicBezTo>
                  <a:lnTo>
                    <a:pt x="0" y="1400"/>
                  </a:lnTo>
                  <a:cubicBezTo>
                    <a:pt x="0" y="1415"/>
                    <a:pt x="4" y="1427"/>
                    <a:pt x="11" y="1438"/>
                  </a:cubicBezTo>
                  <a:cubicBezTo>
                    <a:pt x="19" y="1446"/>
                    <a:pt x="34" y="1454"/>
                    <a:pt x="46" y="1454"/>
                  </a:cubicBezTo>
                  <a:lnTo>
                    <a:pt x="652" y="1454"/>
                  </a:lnTo>
                  <a:cubicBezTo>
                    <a:pt x="675" y="1454"/>
                    <a:pt x="694" y="1435"/>
                    <a:pt x="698" y="1412"/>
                  </a:cubicBezTo>
                  <a:cubicBezTo>
                    <a:pt x="701" y="1377"/>
                    <a:pt x="816" y="534"/>
                    <a:pt x="789" y="43"/>
                  </a:cubicBezTo>
                  <a:cubicBezTo>
                    <a:pt x="786" y="29"/>
                    <a:pt x="778" y="17"/>
                    <a:pt x="766" y="9"/>
                  </a:cubicBezTo>
                  <a:cubicBezTo>
                    <a:pt x="758" y="4"/>
                    <a:pt x="748" y="0"/>
                    <a:pt x="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3"/>
            <p:cNvSpPr/>
            <p:nvPr/>
          </p:nvSpPr>
          <p:spPr>
            <a:xfrm>
              <a:off x="7482019" y="2745900"/>
              <a:ext cx="32320" cy="4479"/>
            </a:xfrm>
            <a:custGeom>
              <a:avLst/>
              <a:gdLst/>
              <a:ahLst/>
              <a:cxnLst/>
              <a:rect l="l" t="t" r="r" b="b"/>
              <a:pathLst>
                <a:path w="671" h="93" extrusionOk="0">
                  <a:moveTo>
                    <a:pt x="50" y="1"/>
                  </a:moveTo>
                  <a:cubicBezTo>
                    <a:pt x="23" y="1"/>
                    <a:pt x="0" y="20"/>
                    <a:pt x="0" y="46"/>
                  </a:cubicBezTo>
                  <a:cubicBezTo>
                    <a:pt x="0" y="73"/>
                    <a:pt x="23" y="92"/>
                    <a:pt x="50" y="92"/>
                  </a:cubicBezTo>
                  <a:lnTo>
                    <a:pt x="625" y="92"/>
                  </a:lnTo>
                  <a:cubicBezTo>
                    <a:pt x="651" y="92"/>
                    <a:pt x="671" y="73"/>
                    <a:pt x="671" y="46"/>
                  </a:cubicBezTo>
                  <a:cubicBezTo>
                    <a:pt x="671" y="20"/>
                    <a:pt x="651" y="1"/>
                    <a:pt x="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3"/>
            <p:cNvSpPr/>
            <p:nvPr/>
          </p:nvSpPr>
          <p:spPr>
            <a:xfrm>
              <a:off x="7356498" y="2549093"/>
              <a:ext cx="56308" cy="77257"/>
            </a:xfrm>
            <a:custGeom>
              <a:avLst/>
              <a:gdLst/>
              <a:ahLst/>
              <a:cxnLst/>
              <a:rect l="l" t="t" r="r" b="b"/>
              <a:pathLst>
                <a:path w="1169" h="1604" extrusionOk="0">
                  <a:moveTo>
                    <a:pt x="468" y="1"/>
                  </a:moveTo>
                  <a:cubicBezTo>
                    <a:pt x="371" y="1"/>
                    <a:pt x="274" y="9"/>
                    <a:pt x="203" y="33"/>
                  </a:cubicBezTo>
                  <a:cubicBezTo>
                    <a:pt x="0" y="98"/>
                    <a:pt x="8" y="1239"/>
                    <a:pt x="261" y="1566"/>
                  </a:cubicBezTo>
                  <a:cubicBezTo>
                    <a:pt x="280" y="1592"/>
                    <a:pt x="311" y="1603"/>
                    <a:pt x="345" y="1603"/>
                  </a:cubicBezTo>
                  <a:lnTo>
                    <a:pt x="1050" y="1603"/>
                  </a:lnTo>
                  <a:cubicBezTo>
                    <a:pt x="1119" y="1603"/>
                    <a:pt x="1169" y="1546"/>
                    <a:pt x="1158" y="1481"/>
                  </a:cubicBezTo>
                  <a:cubicBezTo>
                    <a:pt x="1112" y="1205"/>
                    <a:pt x="997" y="538"/>
                    <a:pt x="866" y="98"/>
                  </a:cubicBezTo>
                  <a:cubicBezTo>
                    <a:pt x="854" y="56"/>
                    <a:pt x="820" y="29"/>
                    <a:pt x="778" y="21"/>
                  </a:cubicBezTo>
                  <a:cubicBezTo>
                    <a:pt x="706" y="13"/>
                    <a:pt x="587"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3"/>
            <p:cNvSpPr/>
            <p:nvPr/>
          </p:nvSpPr>
          <p:spPr>
            <a:xfrm>
              <a:off x="7385831" y="2528477"/>
              <a:ext cx="34921" cy="110057"/>
            </a:xfrm>
            <a:custGeom>
              <a:avLst/>
              <a:gdLst/>
              <a:ahLst/>
              <a:cxnLst/>
              <a:rect l="l" t="t" r="r" b="b"/>
              <a:pathLst>
                <a:path w="725" h="2285" extrusionOk="0">
                  <a:moveTo>
                    <a:pt x="8" y="1"/>
                  </a:moveTo>
                  <a:cubicBezTo>
                    <a:pt x="8" y="1"/>
                    <a:pt x="4" y="1"/>
                    <a:pt x="4" y="4"/>
                  </a:cubicBezTo>
                  <a:cubicBezTo>
                    <a:pt x="4" y="4"/>
                    <a:pt x="1" y="8"/>
                    <a:pt x="4" y="8"/>
                  </a:cubicBezTo>
                  <a:lnTo>
                    <a:pt x="521" y="2277"/>
                  </a:lnTo>
                  <a:cubicBezTo>
                    <a:pt x="526" y="2281"/>
                    <a:pt x="526" y="2284"/>
                    <a:pt x="530" y="2284"/>
                  </a:cubicBezTo>
                  <a:lnTo>
                    <a:pt x="721" y="2284"/>
                  </a:lnTo>
                  <a:cubicBezTo>
                    <a:pt x="725" y="2284"/>
                    <a:pt x="725" y="2281"/>
                    <a:pt x="725" y="2277"/>
                  </a:cubicBezTo>
                  <a:cubicBezTo>
                    <a:pt x="725" y="2273"/>
                    <a:pt x="725" y="2270"/>
                    <a:pt x="721" y="2270"/>
                  </a:cubicBezTo>
                  <a:lnTo>
                    <a:pt x="537" y="2270"/>
                  </a:lnTo>
                  <a:lnTo>
                    <a:pt x="20" y="16"/>
                  </a:lnTo>
                  <a:lnTo>
                    <a:pt x="77" y="16"/>
                  </a:lnTo>
                  <a:cubicBezTo>
                    <a:pt x="81" y="16"/>
                    <a:pt x="84" y="12"/>
                    <a:pt x="84" y="8"/>
                  </a:cubicBezTo>
                  <a:cubicBezTo>
                    <a:pt x="84" y="4"/>
                    <a:pt x="81" y="1"/>
                    <a:pt x="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3"/>
            <p:cNvSpPr/>
            <p:nvPr/>
          </p:nvSpPr>
          <p:spPr>
            <a:xfrm>
              <a:off x="7234300" y="2489366"/>
              <a:ext cx="15895" cy="140883"/>
            </a:xfrm>
            <a:custGeom>
              <a:avLst/>
              <a:gdLst/>
              <a:ahLst/>
              <a:cxnLst/>
              <a:rect l="l" t="t" r="r" b="b"/>
              <a:pathLst>
                <a:path w="330" h="2925" extrusionOk="0">
                  <a:moveTo>
                    <a:pt x="12" y="1"/>
                  </a:moveTo>
                  <a:lnTo>
                    <a:pt x="1" y="4"/>
                  </a:lnTo>
                  <a:lnTo>
                    <a:pt x="315" y="2924"/>
                  </a:lnTo>
                  <a:lnTo>
                    <a:pt x="330" y="292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3"/>
            <p:cNvSpPr/>
            <p:nvPr/>
          </p:nvSpPr>
          <p:spPr>
            <a:xfrm>
              <a:off x="7086863" y="2486573"/>
              <a:ext cx="5925" cy="144784"/>
            </a:xfrm>
            <a:custGeom>
              <a:avLst/>
              <a:gdLst/>
              <a:ahLst/>
              <a:cxnLst/>
              <a:rect l="l" t="t" r="r" b="b"/>
              <a:pathLst>
                <a:path w="123" h="3006" extrusionOk="0">
                  <a:moveTo>
                    <a:pt x="0" y="1"/>
                  </a:moveTo>
                  <a:lnTo>
                    <a:pt x="107" y="3005"/>
                  </a:lnTo>
                  <a:lnTo>
                    <a:pt x="122" y="3005"/>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3"/>
            <p:cNvSpPr/>
            <p:nvPr/>
          </p:nvSpPr>
          <p:spPr>
            <a:xfrm>
              <a:off x="6936921" y="2485850"/>
              <a:ext cx="17774" cy="144399"/>
            </a:xfrm>
            <a:custGeom>
              <a:avLst/>
              <a:gdLst/>
              <a:ahLst/>
              <a:cxnLst/>
              <a:rect l="l" t="t" r="r" b="b"/>
              <a:pathLst>
                <a:path w="369" h="2998" extrusionOk="0">
                  <a:moveTo>
                    <a:pt x="354" y="0"/>
                  </a:moveTo>
                  <a:lnTo>
                    <a:pt x="1" y="2997"/>
                  </a:lnTo>
                  <a:lnTo>
                    <a:pt x="17" y="2997"/>
                  </a:lnTo>
                  <a:lnTo>
                    <a:pt x="3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4" name="Google Shape;4094;p33"/>
          <p:cNvGrpSpPr/>
          <p:nvPr/>
        </p:nvGrpSpPr>
        <p:grpSpPr>
          <a:xfrm>
            <a:off x="4325386" y="4127765"/>
            <a:ext cx="936969" cy="806872"/>
            <a:chOff x="4392173" y="3619365"/>
            <a:chExt cx="936969" cy="806872"/>
          </a:xfrm>
        </p:grpSpPr>
        <p:grpSp>
          <p:nvGrpSpPr>
            <p:cNvPr id="4095" name="Google Shape;4095;p33"/>
            <p:cNvGrpSpPr/>
            <p:nvPr/>
          </p:nvGrpSpPr>
          <p:grpSpPr>
            <a:xfrm>
              <a:off x="4392173" y="4218513"/>
              <a:ext cx="275877" cy="203099"/>
              <a:chOff x="4392173" y="4014525"/>
              <a:chExt cx="275877" cy="203099"/>
            </a:xfrm>
          </p:grpSpPr>
          <p:sp>
            <p:nvSpPr>
              <p:cNvPr id="4096" name="Google Shape;4096;p33"/>
              <p:cNvSpPr/>
              <p:nvPr/>
            </p:nvSpPr>
            <p:spPr>
              <a:xfrm>
                <a:off x="4392173" y="4014525"/>
                <a:ext cx="275877" cy="203099"/>
              </a:xfrm>
              <a:custGeom>
                <a:avLst/>
                <a:gdLst/>
                <a:ahLst/>
                <a:cxnLst/>
                <a:rect l="l" t="t" r="r" b="b"/>
                <a:pathLst>
                  <a:path w="2460" h="1811" extrusionOk="0">
                    <a:moveTo>
                      <a:pt x="1227" y="0"/>
                    </a:moveTo>
                    <a:cubicBezTo>
                      <a:pt x="518" y="0"/>
                      <a:pt x="1" y="817"/>
                      <a:pt x="557" y="1560"/>
                    </a:cubicBezTo>
                    <a:cubicBezTo>
                      <a:pt x="561" y="1560"/>
                      <a:pt x="561" y="1564"/>
                      <a:pt x="565" y="1568"/>
                    </a:cubicBezTo>
                    <a:cubicBezTo>
                      <a:pt x="787" y="1738"/>
                      <a:pt x="1015" y="1811"/>
                      <a:pt x="1227" y="1811"/>
                    </a:cubicBezTo>
                    <a:cubicBezTo>
                      <a:pt x="1938" y="1811"/>
                      <a:pt x="2460" y="986"/>
                      <a:pt x="1887" y="239"/>
                    </a:cubicBezTo>
                    <a:cubicBezTo>
                      <a:pt x="1883" y="239"/>
                      <a:pt x="1883" y="234"/>
                      <a:pt x="1880" y="234"/>
                    </a:cubicBezTo>
                    <a:cubicBezTo>
                      <a:pt x="1660" y="71"/>
                      <a:pt x="1435" y="0"/>
                      <a:pt x="1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33"/>
              <p:cNvSpPr/>
              <p:nvPr/>
            </p:nvSpPr>
            <p:spPr>
              <a:xfrm>
                <a:off x="4457216" y="4062189"/>
                <a:ext cx="145789" cy="107437"/>
              </a:xfrm>
              <a:custGeom>
                <a:avLst/>
                <a:gdLst/>
                <a:ahLst/>
                <a:cxnLst/>
                <a:rect l="l" t="t" r="r" b="b"/>
                <a:pathLst>
                  <a:path w="1300" h="958" extrusionOk="0">
                    <a:moveTo>
                      <a:pt x="647" y="0"/>
                    </a:moveTo>
                    <a:cubicBezTo>
                      <a:pt x="273" y="0"/>
                      <a:pt x="0" y="427"/>
                      <a:pt x="288" y="826"/>
                    </a:cubicBezTo>
                    <a:lnTo>
                      <a:pt x="292" y="826"/>
                    </a:lnTo>
                    <a:cubicBezTo>
                      <a:pt x="411" y="918"/>
                      <a:pt x="533" y="957"/>
                      <a:pt x="647" y="957"/>
                    </a:cubicBezTo>
                    <a:cubicBezTo>
                      <a:pt x="1024" y="957"/>
                      <a:pt x="1299" y="522"/>
                      <a:pt x="993" y="124"/>
                    </a:cubicBezTo>
                    <a:lnTo>
                      <a:pt x="989" y="120"/>
                    </a:lnTo>
                    <a:cubicBezTo>
                      <a:pt x="874" y="36"/>
                      <a:pt x="756"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3"/>
              <p:cNvSpPr/>
              <p:nvPr/>
            </p:nvSpPr>
            <p:spPr>
              <a:xfrm>
                <a:off x="4481103" y="4079909"/>
                <a:ext cx="98015" cy="72111"/>
              </a:xfrm>
              <a:custGeom>
                <a:avLst/>
                <a:gdLst/>
                <a:ahLst/>
                <a:cxnLst/>
                <a:rect l="l" t="t" r="r" b="b"/>
                <a:pathLst>
                  <a:path w="874" h="643" extrusionOk="0">
                    <a:moveTo>
                      <a:pt x="432" y="0"/>
                    </a:moveTo>
                    <a:cubicBezTo>
                      <a:pt x="182" y="0"/>
                      <a:pt x="1" y="286"/>
                      <a:pt x="194" y="553"/>
                    </a:cubicBezTo>
                    <a:cubicBezTo>
                      <a:pt x="274" y="615"/>
                      <a:pt x="356" y="642"/>
                      <a:pt x="433" y="642"/>
                    </a:cubicBezTo>
                    <a:cubicBezTo>
                      <a:pt x="687" y="642"/>
                      <a:pt x="874" y="346"/>
                      <a:pt x="665" y="81"/>
                    </a:cubicBezTo>
                    <a:lnTo>
                      <a:pt x="661" y="81"/>
                    </a:lnTo>
                    <a:cubicBezTo>
                      <a:pt x="584" y="24"/>
                      <a:pt x="505" y="0"/>
                      <a:pt x="4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9" name="Google Shape;4099;p33"/>
              <p:cNvGrpSpPr/>
              <p:nvPr/>
            </p:nvGrpSpPr>
            <p:grpSpPr>
              <a:xfrm>
                <a:off x="4432320" y="4019413"/>
                <a:ext cx="194681" cy="194805"/>
                <a:chOff x="4432320" y="4258288"/>
                <a:chExt cx="194681" cy="194805"/>
              </a:xfrm>
            </p:grpSpPr>
            <p:sp>
              <p:nvSpPr>
                <p:cNvPr id="4100" name="Google Shape;4100;p33"/>
                <p:cNvSpPr/>
                <p:nvPr/>
              </p:nvSpPr>
              <p:spPr>
                <a:xfrm>
                  <a:off x="4528090" y="4258288"/>
                  <a:ext cx="3589" cy="39252"/>
                </a:xfrm>
                <a:custGeom>
                  <a:avLst/>
                  <a:gdLst/>
                  <a:ahLst/>
                  <a:cxnLst/>
                  <a:rect l="l" t="t" r="r" b="b"/>
                  <a:pathLst>
                    <a:path w="32" h="350" extrusionOk="0">
                      <a:moveTo>
                        <a:pt x="16" y="1"/>
                      </a:moveTo>
                      <a:cubicBezTo>
                        <a:pt x="5" y="1"/>
                        <a:pt x="1" y="77"/>
                        <a:pt x="1" y="173"/>
                      </a:cubicBezTo>
                      <a:cubicBezTo>
                        <a:pt x="1" y="268"/>
                        <a:pt x="5" y="349"/>
                        <a:pt x="16" y="349"/>
                      </a:cubicBezTo>
                      <a:cubicBezTo>
                        <a:pt x="24" y="349"/>
                        <a:pt x="31" y="268"/>
                        <a:pt x="31" y="173"/>
                      </a:cubicBezTo>
                      <a:cubicBezTo>
                        <a:pt x="31" y="77"/>
                        <a:pt x="24" y="1"/>
                        <a:pt x="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3"/>
                <p:cNvSpPr/>
                <p:nvPr/>
              </p:nvSpPr>
              <p:spPr>
                <a:xfrm>
                  <a:off x="4528090" y="4414290"/>
                  <a:ext cx="3589" cy="38803"/>
                </a:xfrm>
                <a:custGeom>
                  <a:avLst/>
                  <a:gdLst/>
                  <a:ahLst/>
                  <a:cxnLst/>
                  <a:rect l="l" t="t" r="r" b="b"/>
                  <a:pathLst>
                    <a:path w="32" h="346" extrusionOk="0">
                      <a:moveTo>
                        <a:pt x="16" y="0"/>
                      </a:moveTo>
                      <a:cubicBezTo>
                        <a:pt x="5" y="0"/>
                        <a:pt x="1" y="77"/>
                        <a:pt x="1" y="173"/>
                      </a:cubicBezTo>
                      <a:cubicBezTo>
                        <a:pt x="1" y="269"/>
                        <a:pt x="5" y="345"/>
                        <a:pt x="16" y="345"/>
                      </a:cubicBezTo>
                      <a:cubicBezTo>
                        <a:pt x="24" y="345"/>
                        <a:pt x="31" y="269"/>
                        <a:pt x="31" y="173"/>
                      </a:cubicBezTo>
                      <a:cubicBezTo>
                        <a:pt x="31" y="77"/>
                        <a:pt x="24" y="0"/>
                        <a:pt x="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3"/>
                <p:cNvSpPr/>
                <p:nvPr/>
              </p:nvSpPr>
              <p:spPr>
                <a:xfrm>
                  <a:off x="4588311" y="4354177"/>
                  <a:ext cx="38690" cy="3477"/>
                </a:xfrm>
                <a:custGeom>
                  <a:avLst/>
                  <a:gdLst/>
                  <a:ahLst/>
                  <a:cxnLst/>
                  <a:rect l="l" t="t" r="r" b="b"/>
                  <a:pathLst>
                    <a:path w="345" h="31" extrusionOk="0">
                      <a:moveTo>
                        <a:pt x="173" y="0"/>
                      </a:moveTo>
                      <a:cubicBezTo>
                        <a:pt x="76" y="0"/>
                        <a:pt x="0" y="7"/>
                        <a:pt x="0" y="16"/>
                      </a:cubicBezTo>
                      <a:cubicBezTo>
                        <a:pt x="0" y="23"/>
                        <a:pt x="76" y="30"/>
                        <a:pt x="173" y="30"/>
                      </a:cubicBezTo>
                      <a:cubicBezTo>
                        <a:pt x="269" y="30"/>
                        <a:pt x="345" y="23"/>
                        <a:pt x="345" y="16"/>
                      </a:cubicBezTo>
                      <a:cubicBezTo>
                        <a:pt x="345" y="7"/>
                        <a:pt x="269"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3"/>
                <p:cNvSpPr/>
                <p:nvPr/>
              </p:nvSpPr>
              <p:spPr>
                <a:xfrm>
                  <a:off x="4432320" y="4354177"/>
                  <a:ext cx="39251" cy="3477"/>
                </a:xfrm>
                <a:custGeom>
                  <a:avLst/>
                  <a:gdLst/>
                  <a:ahLst/>
                  <a:cxnLst/>
                  <a:rect l="l" t="t" r="r" b="b"/>
                  <a:pathLst>
                    <a:path w="350" h="31" extrusionOk="0">
                      <a:moveTo>
                        <a:pt x="173" y="0"/>
                      </a:moveTo>
                      <a:cubicBezTo>
                        <a:pt x="77" y="0"/>
                        <a:pt x="1" y="7"/>
                        <a:pt x="1" y="16"/>
                      </a:cubicBezTo>
                      <a:cubicBezTo>
                        <a:pt x="1" y="23"/>
                        <a:pt x="77" y="30"/>
                        <a:pt x="173" y="30"/>
                      </a:cubicBezTo>
                      <a:cubicBezTo>
                        <a:pt x="268" y="30"/>
                        <a:pt x="349" y="23"/>
                        <a:pt x="349" y="16"/>
                      </a:cubicBezTo>
                      <a:cubicBezTo>
                        <a:pt x="349" y="7"/>
                        <a:pt x="268"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3"/>
                <p:cNvSpPr/>
                <p:nvPr/>
              </p:nvSpPr>
              <p:spPr>
                <a:xfrm>
                  <a:off x="4570256" y="4286999"/>
                  <a:ext cx="28821" cy="27813"/>
                </a:xfrm>
                <a:custGeom>
                  <a:avLst/>
                  <a:gdLst/>
                  <a:ahLst/>
                  <a:cxnLst/>
                  <a:rect l="l" t="t" r="r" b="b"/>
                  <a:pathLst>
                    <a:path w="257" h="248" extrusionOk="0">
                      <a:moveTo>
                        <a:pt x="251" y="1"/>
                      </a:moveTo>
                      <a:cubicBezTo>
                        <a:pt x="238" y="1"/>
                        <a:pt x="183" y="48"/>
                        <a:pt x="119" y="113"/>
                      </a:cubicBezTo>
                      <a:cubicBezTo>
                        <a:pt x="53" y="178"/>
                        <a:pt x="0" y="239"/>
                        <a:pt x="8" y="247"/>
                      </a:cubicBezTo>
                      <a:cubicBezTo>
                        <a:pt x="8" y="247"/>
                        <a:pt x="8" y="247"/>
                        <a:pt x="9" y="247"/>
                      </a:cubicBezTo>
                      <a:cubicBezTo>
                        <a:pt x="20" y="247"/>
                        <a:pt x="75" y="198"/>
                        <a:pt x="142" y="132"/>
                      </a:cubicBezTo>
                      <a:cubicBezTo>
                        <a:pt x="207" y="67"/>
                        <a:pt x="257" y="5"/>
                        <a:pt x="253" y="1"/>
                      </a:cubicBezTo>
                      <a:cubicBezTo>
                        <a:pt x="253" y="1"/>
                        <a:pt x="252"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3"/>
                <p:cNvSpPr/>
                <p:nvPr/>
              </p:nvSpPr>
              <p:spPr>
                <a:xfrm>
                  <a:off x="4460132" y="4397131"/>
                  <a:ext cx="29046" cy="27700"/>
                </a:xfrm>
                <a:custGeom>
                  <a:avLst/>
                  <a:gdLst/>
                  <a:ahLst/>
                  <a:cxnLst/>
                  <a:rect l="l" t="t" r="r" b="b"/>
                  <a:pathLst>
                    <a:path w="259" h="247" extrusionOk="0">
                      <a:moveTo>
                        <a:pt x="249" y="0"/>
                      </a:moveTo>
                      <a:cubicBezTo>
                        <a:pt x="241" y="0"/>
                        <a:pt x="182" y="49"/>
                        <a:pt x="120" y="111"/>
                      </a:cubicBezTo>
                      <a:cubicBezTo>
                        <a:pt x="51" y="180"/>
                        <a:pt x="1" y="238"/>
                        <a:pt x="9" y="245"/>
                      </a:cubicBezTo>
                      <a:cubicBezTo>
                        <a:pt x="9" y="246"/>
                        <a:pt x="10" y="246"/>
                        <a:pt x="11" y="246"/>
                      </a:cubicBezTo>
                      <a:cubicBezTo>
                        <a:pt x="21" y="246"/>
                        <a:pt x="75" y="198"/>
                        <a:pt x="139" y="134"/>
                      </a:cubicBezTo>
                      <a:cubicBezTo>
                        <a:pt x="208" y="65"/>
                        <a:pt x="258" y="8"/>
                        <a:pt x="250" y="1"/>
                      </a:cubicBezTo>
                      <a:cubicBezTo>
                        <a:pt x="250" y="0"/>
                        <a:pt x="250" y="0"/>
                        <a:pt x="2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33"/>
                <p:cNvSpPr/>
                <p:nvPr/>
              </p:nvSpPr>
              <p:spPr>
                <a:xfrm>
                  <a:off x="4570256" y="4397131"/>
                  <a:ext cx="28821" cy="27700"/>
                </a:xfrm>
                <a:custGeom>
                  <a:avLst/>
                  <a:gdLst/>
                  <a:ahLst/>
                  <a:cxnLst/>
                  <a:rect l="l" t="t" r="r" b="b"/>
                  <a:pathLst>
                    <a:path w="257" h="247" extrusionOk="0">
                      <a:moveTo>
                        <a:pt x="9" y="0"/>
                      </a:moveTo>
                      <a:cubicBezTo>
                        <a:pt x="8" y="0"/>
                        <a:pt x="8" y="0"/>
                        <a:pt x="8" y="1"/>
                      </a:cubicBezTo>
                      <a:cubicBezTo>
                        <a:pt x="0" y="8"/>
                        <a:pt x="53" y="65"/>
                        <a:pt x="119" y="134"/>
                      </a:cubicBezTo>
                      <a:cubicBezTo>
                        <a:pt x="183" y="198"/>
                        <a:pt x="237" y="246"/>
                        <a:pt x="251" y="246"/>
                      </a:cubicBezTo>
                      <a:cubicBezTo>
                        <a:pt x="252" y="246"/>
                        <a:pt x="253" y="246"/>
                        <a:pt x="253" y="245"/>
                      </a:cubicBezTo>
                      <a:cubicBezTo>
                        <a:pt x="257" y="238"/>
                        <a:pt x="207" y="180"/>
                        <a:pt x="142" y="111"/>
                      </a:cubicBezTo>
                      <a:cubicBezTo>
                        <a:pt x="76" y="49"/>
                        <a:pt x="21"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33"/>
                <p:cNvSpPr/>
                <p:nvPr/>
              </p:nvSpPr>
              <p:spPr>
                <a:xfrm>
                  <a:off x="4460132" y="4286999"/>
                  <a:ext cx="29046" cy="27813"/>
                </a:xfrm>
                <a:custGeom>
                  <a:avLst/>
                  <a:gdLst/>
                  <a:ahLst/>
                  <a:cxnLst/>
                  <a:rect l="l" t="t" r="r" b="b"/>
                  <a:pathLst>
                    <a:path w="259" h="248" extrusionOk="0">
                      <a:moveTo>
                        <a:pt x="11" y="1"/>
                      </a:moveTo>
                      <a:cubicBezTo>
                        <a:pt x="10" y="1"/>
                        <a:pt x="9" y="1"/>
                        <a:pt x="9" y="1"/>
                      </a:cubicBezTo>
                      <a:cubicBezTo>
                        <a:pt x="1" y="5"/>
                        <a:pt x="51" y="67"/>
                        <a:pt x="120" y="132"/>
                      </a:cubicBezTo>
                      <a:cubicBezTo>
                        <a:pt x="183" y="198"/>
                        <a:pt x="242" y="247"/>
                        <a:pt x="250" y="247"/>
                      </a:cubicBezTo>
                      <a:cubicBezTo>
                        <a:pt x="250" y="247"/>
                        <a:pt x="250" y="247"/>
                        <a:pt x="250" y="247"/>
                      </a:cubicBezTo>
                      <a:cubicBezTo>
                        <a:pt x="258" y="239"/>
                        <a:pt x="208" y="178"/>
                        <a:pt x="139" y="113"/>
                      </a:cubicBezTo>
                      <a:cubicBezTo>
                        <a:pt x="74" y="48"/>
                        <a:pt x="20"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33"/>
                <p:cNvSpPr/>
                <p:nvPr/>
              </p:nvSpPr>
              <p:spPr>
                <a:xfrm>
                  <a:off x="4551753" y="4266026"/>
                  <a:ext cx="16822" cy="35775"/>
                </a:xfrm>
                <a:custGeom>
                  <a:avLst/>
                  <a:gdLst/>
                  <a:ahLst/>
                  <a:cxnLst/>
                  <a:rect l="l" t="t" r="r" b="b"/>
                  <a:pathLst>
                    <a:path w="150" h="319" extrusionOk="0">
                      <a:moveTo>
                        <a:pt x="142" y="1"/>
                      </a:moveTo>
                      <a:cubicBezTo>
                        <a:pt x="133" y="1"/>
                        <a:pt x="95" y="68"/>
                        <a:pt x="62" y="153"/>
                      </a:cubicBezTo>
                      <a:cubicBezTo>
                        <a:pt x="24" y="242"/>
                        <a:pt x="1" y="319"/>
                        <a:pt x="8" y="319"/>
                      </a:cubicBezTo>
                      <a:cubicBezTo>
                        <a:pt x="8" y="319"/>
                        <a:pt x="8" y="319"/>
                        <a:pt x="9" y="319"/>
                      </a:cubicBezTo>
                      <a:cubicBezTo>
                        <a:pt x="18" y="319"/>
                        <a:pt x="51" y="251"/>
                        <a:pt x="89" y="165"/>
                      </a:cubicBezTo>
                      <a:cubicBezTo>
                        <a:pt x="127" y="77"/>
                        <a:pt x="150" y="4"/>
                        <a:pt x="142" y="1"/>
                      </a:cubicBezTo>
                      <a:cubicBezTo>
                        <a:pt x="142" y="1"/>
                        <a:pt x="142" y="1"/>
                        <a:pt x="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3"/>
                <p:cNvSpPr/>
                <p:nvPr/>
              </p:nvSpPr>
              <p:spPr>
                <a:xfrm>
                  <a:off x="4490747" y="4409467"/>
                  <a:ext cx="17270" cy="36224"/>
                </a:xfrm>
                <a:custGeom>
                  <a:avLst/>
                  <a:gdLst/>
                  <a:ahLst/>
                  <a:cxnLst/>
                  <a:rect l="l" t="t" r="r" b="b"/>
                  <a:pathLst>
                    <a:path w="154" h="323" extrusionOk="0">
                      <a:moveTo>
                        <a:pt x="146" y="1"/>
                      </a:moveTo>
                      <a:cubicBezTo>
                        <a:pt x="136" y="1"/>
                        <a:pt x="99" y="68"/>
                        <a:pt x="62" y="154"/>
                      </a:cubicBezTo>
                      <a:cubicBezTo>
                        <a:pt x="27" y="243"/>
                        <a:pt x="0" y="319"/>
                        <a:pt x="8" y="323"/>
                      </a:cubicBezTo>
                      <a:cubicBezTo>
                        <a:pt x="16" y="323"/>
                        <a:pt x="54" y="254"/>
                        <a:pt x="92" y="166"/>
                      </a:cubicBezTo>
                      <a:cubicBezTo>
                        <a:pt x="127" y="78"/>
                        <a:pt x="154" y="6"/>
                        <a:pt x="146" y="1"/>
                      </a:cubicBezTo>
                      <a:cubicBezTo>
                        <a:pt x="146" y="1"/>
                        <a:pt x="146" y="1"/>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33"/>
                <p:cNvSpPr/>
                <p:nvPr/>
              </p:nvSpPr>
              <p:spPr>
                <a:xfrm>
                  <a:off x="4583153" y="4378402"/>
                  <a:ext cx="36559" cy="15476"/>
                </a:xfrm>
                <a:custGeom>
                  <a:avLst/>
                  <a:gdLst/>
                  <a:ahLst/>
                  <a:cxnLst/>
                  <a:rect l="l" t="t" r="r" b="b"/>
                  <a:pathLst>
                    <a:path w="326" h="138" extrusionOk="0">
                      <a:moveTo>
                        <a:pt x="8" y="1"/>
                      </a:moveTo>
                      <a:cubicBezTo>
                        <a:pt x="6" y="1"/>
                        <a:pt x="4" y="1"/>
                        <a:pt x="4" y="2"/>
                      </a:cubicBezTo>
                      <a:cubicBezTo>
                        <a:pt x="0" y="10"/>
                        <a:pt x="69" y="44"/>
                        <a:pt x="157" y="83"/>
                      </a:cubicBezTo>
                      <a:cubicBezTo>
                        <a:pt x="234" y="116"/>
                        <a:pt x="298" y="138"/>
                        <a:pt x="317" y="138"/>
                      </a:cubicBezTo>
                      <a:cubicBezTo>
                        <a:pt x="320" y="138"/>
                        <a:pt x="321" y="137"/>
                        <a:pt x="322" y="136"/>
                      </a:cubicBezTo>
                      <a:cubicBezTo>
                        <a:pt x="326" y="129"/>
                        <a:pt x="257" y="94"/>
                        <a:pt x="168" y="56"/>
                      </a:cubicBezTo>
                      <a:cubicBezTo>
                        <a:pt x="92" y="22"/>
                        <a:pt x="26" y="1"/>
                        <a:pt x="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33"/>
                <p:cNvSpPr/>
                <p:nvPr/>
              </p:nvSpPr>
              <p:spPr>
                <a:xfrm>
                  <a:off x="4439498" y="4317504"/>
                  <a:ext cx="36784" cy="15813"/>
                </a:xfrm>
                <a:custGeom>
                  <a:avLst/>
                  <a:gdLst/>
                  <a:ahLst/>
                  <a:cxnLst/>
                  <a:rect l="l" t="t" r="r" b="b"/>
                  <a:pathLst>
                    <a:path w="328" h="141" extrusionOk="0">
                      <a:moveTo>
                        <a:pt x="10" y="0"/>
                      </a:moveTo>
                      <a:cubicBezTo>
                        <a:pt x="7" y="0"/>
                        <a:pt x="6" y="0"/>
                        <a:pt x="6" y="1"/>
                      </a:cubicBezTo>
                      <a:cubicBezTo>
                        <a:pt x="1" y="13"/>
                        <a:pt x="70" y="47"/>
                        <a:pt x="158" y="85"/>
                      </a:cubicBezTo>
                      <a:cubicBezTo>
                        <a:pt x="235" y="119"/>
                        <a:pt x="304" y="141"/>
                        <a:pt x="319" y="141"/>
                      </a:cubicBezTo>
                      <a:cubicBezTo>
                        <a:pt x="322" y="141"/>
                        <a:pt x="323" y="140"/>
                        <a:pt x="323" y="139"/>
                      </a:cubicBezTo>
                      <a:cubicBezTo>
                        <a:pt x="327" y="131"/>
                        <a:pt x="258" y="93"/>
                        <a:pt x="170" y="59"/>
                      </a:cubicBezTo>
                      <a:cubicBezTo>
                        <a:pt x="93" y="25"/>
                        <a:pt x="27" y="0"/>
                        <a:pt x="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33"/>
                <p:cNvSpPr/>
                <p:nvPr/>
              </p:nvSpPr>
              <p:spPr>
                <a:xfrm>
                  <a:off x="4583489" y="4319074"/>
                  <a:ext cx="37120" cy="15140"/>
                </a:xfrm>
                <a:custGeom>
                  <a:avLst/>
                  <a:gdLst/>
                  <a:ahLst/>
                  <a:cxnLst/>
                  <a:rect l="l" t="t" r="r" b="b"/>
                  <a:pathLst>
                    <a:path w="331" h="135" extrusionOk="0">
                      <a:moveTo>
                        <a:pt x="322" y="1"/>
                      </a:moveTo>
                      <a:cubicBezTo>
                        <a:pt x="303" y="1"/>
                        <a:pt x="235" y="22"/>
                        <a:pt x="158" y="53"/>
                      </a:cubicBezTo>
                      <a:cubicBezTo>
                        <a:pt x="70" y="87"/>
                        <a:pt x="1" y="125"/>
                        <a:pt x="4" y="133"/>
                      </a:cubicBezTo>
                      <a:cubicBezTo>
                        <a:pt x="5" y="134"/>
                        <a:pt x="7" y="134"/>
                        <a:pt x="9" y="134"/>
                      </a:cubicBezTo>
                      <a:cubicBezTo>
                        <a:pt x="28" y="134"/>
                        <a:pt x="93" y="112"/>
                        <a:pt x="170" y="79"/>
                      </a:cubicBezTo>
                      <a:cubicBezTo>
                        <a:pt x="257" y="45"/>
                        <a:pt x="331" y="10"/>
                        <a:pt x="326" y="2"/>
                      </a:cubicBezTo>
                      <a:cubicBezTo>
                        <a:pt x="326" y="1"/>
                        <a:pt x="324" y="1"/>
                        <a:pt x="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33"/>
                <p:cNvSpPr/>
                <p:nvPr/>
              </p:nvSpPr>
              <p:spPr>
                <a:xfrm>
                  <a:off x="4439161" y="4377616"/>
                  <a:ext cx="36559" cy="15028"/>
                </a:xfrm>
                <a:custGeom>
                  <a:avLst/>
                  <a:gdLst/>
                  <a:ahLst/>
                  <a:cxnLst/>
                  <a:rect l="l" t="t" r="r" b="b"/>
                  <a:pathLst>
                    <a:path w="326" h="134" extrusionOk="0">
                      <a:moveTo>
                        <a:pt x="321" y="0"/>
                      </a:moveTo>
                      <a:cubicBezTo>
                        <a:pt x="303" y="0"/>
                        <a:pt x="235" y="22"/>
                        <a:pt x="158" y="51"/>
                      </a:cubicBezTo>
                      <a:cubicBezTo>
                        <a:pt x="69" y="90"/>
                        <a:pt x="0" y="124"/>
                        <a:pt x="4" y="132"/>
                      </a:cubicBezTo>
                      <a:cubicBezTo>
                        <a:pt x="4" y="133"/>
                        <a:pt x="5" y="134"/>
                        <a:pt x="8" y="134"/>
                      </a:cubicBezTo>
                      <a:cubicBezTo>
                        <a:pt x="24" y="134"/>
                        <a:pt x="92" y="112"/>
                        <a:pt x="169" y="83"/>
                      </a:cubicBezTo>
                      <a:cubicBezTo>
                        <a:pt x="257" y="44"/>
                        <a:pt x="326" y="9"/>
                        <a:pt x="326" y="2"/>
                      </a:cubicBezTo>
                      <a:cubicBezTo>
                        <a:pt x="325" y="1"/>
                        <a:pt x="324" y="0"/>
                        <a:pt x="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33"/>
                <p:cNvSpPr/>
                <p:nvPr/>
              </p:nvSpPr>
              <p:spPr>
                <a:xfrm>
                  <a:off x="4550968" y="4410028"/>
                  <a:ext cx="16373" cy="36224"/>
                </a:xfrm>
                <a:custGeom>
                  <a:avLst/>
                  <a:gdLst/>
                  <a:ahLst/>
                  <a:cxnLst/>
                  <a:rect l="l" t="t" r="r" b="b"/>
                  <a:pathLst>
                    <a:path w="146" h="323" extrusionOk="0">
                      <a:moveTo>
                        <a:pt x="8" y="0"/>
                      </a:moveTo>
                      <a:cubicBezTo>
                        <a:pt x="8" y="0"/>
                        <a:pt x="8" y="0"/>
                        <a:pt x="8" y="1"/>
                      </a:cubicBezTo>
                      <a:cubicBezTo>
                        <a:pt x="0" y="4"/>
                        <a:pt x="23" y="77"/>
                        <a:pt x="57" y="165"/>
                      </a:cubicBezTo>
                      <a:cubicBezTo>
                        <a:pt x="91" y="255"/>
                        <a:pt x="128" y="323"/>
                        <a:pt x="137" y="323"/>
                      </a:cubicBezTo>
                      <a:cubicBezTo>
                        <a:pt x="138" y="323"/>
                        <a:pt x="138" y="322"/>
                        <a:pt x="138" y="322"/>
                      </a:cubicBezTo>
                      <a:cubicBezTo>
                        <a:pt x="145" y="318"/>
                        <a:pt x="122" y="245"/>
                        <a:pt x="84" y="153"/>
                      </a:cubicBezTo>
                      <a:cubicBezTo>
                        <a:pt x="51" y="68"/>
                        <a:pt x="17" y="0"/>
                        <a:pt x="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33"/>
                <p:cNvSpPr/>
                <p:nvPr/>
              </p:nvSpPr>
              <p:spPr>
                <a:xfrm>
                  <a:off x="4492429" y="4265578"/>
                  <a:ext cx="16485" cy="36224"/>
                </a:xfrm>
                <a:custGeom>
                  <a:avLst/>
                  <a:gdLst/>
                  <a:ahLst/>
                  <a:cxnLst/>
                  <a:rect l="l" t="t" r="r" b="b"/>
                  <a:pathLst>
                    <a:path w="147" h="323" extrusionOk="0">
                      <a:moveTo>
                        <a:pt x="9" y="1"/>
                      </a:moveTo>
                      <a:cubicBezTo>
                        <a:pt x="9" y="1"/>
                        <a:pt x="8" y="1"/>
                        <a:pt x="8" y="1"/>
                      </a:cubicBezTo>
                      <a:cubicBezTo>
                        <a:pt x="1" y="5"/>
                        <a:pt x="24" y="77"/>
                        <a:pt x="58" y="166"/>
                      </a:cubicBezTo>
                      <a:cubicBezTo>
                        <a:pt x="93" y="254"/>
                        <a:pt x="127" y="323"/>
                        <a:pt x="135" y="323"/>
                      </a:cubicBezTo>
                      <a:cubicBezTo>
                        <a:pt x="146" y="318"/>
                        <a:pt x="123" y="242"/>
                        <a:pt x="85" y="154"/>
                      </a:cubicBezTo>
                      <a:cubicBezTo>
                        <a:pt x="51" y="68"/>
                        <a:pt x="19"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33"/>
                <p:cNvSpPr/>
                <p:nvPr/>
              </p:nvSpPr>
              <p:spPr>
                <a:xfrm>
                  <a:off x="4539641" y="4259970"/>
                  <a:ext cx="9196" cy="38354"/>
                </a:xfrm>
                <a:custGeom>
                  <a:avLst/>
                  <a:gdLst/>
                  <a:ahLst/>
                  <a:cxnLst/>
                  <a:rect l="l" t="t" r="r" b="b"/>
                  <a:pathLst>
                    <a:path w="82" h="342" extrusionOk="0">
                      <a:moveTo>
                        <a:pt x="74" y="0"/>
                      </a:moveTo>
                      <a:cubicBezTo>
                        <a:pt x="66" y="0"/>
                        <a:pt x="47" y="74"/>
                        <a:pt x="28" y="170"/>
                      </a:cubicBezTo>
                      <a:cubicBezTo>
                        <a:pt x="9" y="262"/>
                        <a:pt x="1" y="342"/>
                        <a:pt x="9" y="342"/>
                      </a:cubicBezTo>
                      <a:cubicBezTo>
                        <a:pt x="9" y="342"/>
                        <a:pt x="10" y="342"/>
                        <a:pt x="10" y="342"/>
                      </a:cubicBezTo>
                      <a:cubicBezTo>
                        <a:pt x="21" y="342"/>
                        <a:pt x="40" y="267"/>
                        <a:pt x="59" y="173"/>
                      </a:cubicBezTo>
                      <a:cubicBezTo>
                        <a:pt x="74" y="81"/>
                        <a:pt x="82" y="5"/>
                        <a:pt x="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33"/>
                <p:cNvSpPr/>
                <p:nvPr/>
              </p:nvSpPr>
              <p:spPr>
                <a:xfrm>
                  <a:off x="4510484" y="4413393"/>
                  <a:ext cx="9084" cy="38018"/>
                </a:xfrm>
                <a:custGeom>
                  <a:avLst/>
                  <a:gdLst/>
                  <a:ahLst/>
                  <a:cxnLst/>
                  <a:rect l="l" t="t" r="r" b="b"/>
                  <a:pathLst>
                    <a:path w="81" h="339" extrusionOk="0">
                      <a:moveTo>
                        <a:pt x="73" y="1"/>
                      </a:moveTo>
                      <a:cubicBezTo>
                        <a:pt x="65" y="1"/>
                        <a:pt x="43" y="76"/>
                        <a:pt x="27" y="165"/>
                      </a:cubicBezTo>
                      <a:cubicBezTo>
                        <a:pt x="8" y="261"/>
                        <a:pt x="1" y="338"/>
                        <a:pt x="8" y="338"/>
                      </a:cubicBezTo>
                      <a:cubicBezTo>
                        <a:pt x="8" y="338"/>
                        <a:pt x="8" y="339"/>
                        <a:pt x="9" y="339"/>
                      </a:cubicBezTo>
                      <a:cubicBezTo>
                        <a:pt x="17" y="339"/>
                        <a:pt x="40" y="263"/>
                        <a:pt x="54" y="173"/>
                      </a:cubicBezTo>
                      <a:cubicBezTo>
                        <a:pt x="73" y="77"/>
                        <a:pt x="81" y="1"/>
                        <a:pt x="73" y="1"/>
                      </a:cubicBezTo>
                      <a:cubicBezTo>
                        <a:pt x="73" y="1"/>
                        <a:pt x="73" y="1"/>
                        <a:pt x="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33"/>
                <p:cNvSpPr/>
                <p:nvPr/>
              </p:nvSpPr>
              <p:spPr>
                <a:xfrm>
                  <a:off x="4587078" y="4366289"/>
                  <a:ext cx="38690" cy="8299"/>
                </a:xfrm>
                <a:custGeom>
                  <a:avLst/>
                  <a:gdLst/>
                  <a:ahLst/>
                  <a:cxnLst/>
                  <a:rect l="l" t="t" r="r" b="b"/>
                  <a:pathLst>
                    <a:path w="345" h="74" extrusionOk="0">
                      <a:moveTo>
                        <a:pt x="17" y="0"/>
                      </a:moveTo>
                      <a:cubicBezTo>
                        <a:pt x="7" y="0"/>
                        <a:pt x="1" y="1"/>
                        <a:pt x="0" y="3"/>
                      </a:cubicBezTo>
                      <a:cubicBezTo>
                        <a:pt x="0" y="14"/>
                        <a:pt x="76" y="34"/>
                        <a:pt x="168" y="53"/>
                      </a:cubicBezTo>
                      <a:cubicBezTo>
                        <a:pt x="237" y="64"/>
                        <a:pt x="296" y="73"/>
                        <a:pt x="323" y="73"/>
                      </a:cubicBezTo>
                      <a:cubicBezTo>
                        <a:pt x="334" y="73"/>
                        <a:pt x="340" y="72"/>
                        <a:pt x="340" y="69"/>
                      </a:cubicBezTo>
                      <a:cubicBezTo>
                        <a:pt x="345" y="60"/>
                        <a:pt x="268" y="41"/>
                        <a:pt x="176" y="23"/>
                      </a:cubicBezTo>
                      <a:cubicBezTo>
                        <a:pt x="105" y="8"/>
                        <a:pt x="45" y="0"/>
                        <a:pt x="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33"/>
                <p:cNvSpPr/>
                <p:nvPr/>
              </p:nvSpPr>
              <p:spPr>
                <a:xfrm>
                  <a:off x="4434003" y="4337018"/>
                  <a:ext cx="38354" cy="8075"/>
                </a:xfrm>
                <a:custGeom>
                  <a:avLst/>
                  <a:gdLst/>
                  <a:ahLst/>
                  <a:cxnLst/>
                  <a:rect l="l" t="t" r="r" b="b"/>
                  <a:pathLst>
                    <a:path w="342" h="72" extrusionOk="0">
                      <a:moveTo>
                        <a:pt x="17" y="0"/>
                      </a:moveTo>
                      <a:cubicBezTo>
                        <a:pt x="7" y="0"/>
                        <a:pt x="1" y="1"/>
                        <a:pt x="0" y="3"/>
                      </a:cubicBezTo>
                      <a:cubicBezTo>
                        <a:pt x="0" y="11"/>
                        <a:pt x="73" y="34"/>
                        <a:pt x="170" y="54"/>
                      </a:cubicBezTo>
                      <a:cubicBezTo>
                        <a:pt x="236" y="64"/>
                        <a:pt x="297" y="72"/>
                        <a:pt x="325" y="72"/>
                      </a:cubicBezTo>
                      <a:cubicBezTo>
                        <a:pt x="336" y="72"/>
                        <a:pt x="341" y="71"/>
                        <a:pt x="341" y="68"/>
                      </a:cubicBezTo>
                      <a:cubicBezTo>
                        <a:pt x="341" y="61"/>
                        <a:pt x="269" y="42"/>
                        <a:pt x="173" y="22"/>
                      </a:cubicBezTo>
                      <a:cubicBezTo>
                        <a:pt x="105" y="8"/>
                        <a:pt x="45" y="0"/>
                        <a:pt x="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33"/>
                <p:cNvSpPr/>
                <p:nvPr/>
              </p:nvSpPr>
              <p:spPr>
                <a:xfrm>
                  <a:off x="4577546" y="4301130"/>
                  <a:ext cx="33195" cy="21869"/>
                </a:xfrm>
                <a:custGeom>
                  <a:avLst/>
                  <a:gdLst/>
                  <a:ahLst/>
                  <a:cxnLst/>
                  <a:rect l="l" t="t" r="r" b="b"/>
                  <a:pathLst>
                    <a:path w="296" h="195" extrusionOk="0">
                      <a:moveTo>
                        <a:pt x="290" y="0"/>
                      </a:moveTo>
                      <a:cubicBezTo>
                        <a:pt x="276" y="0"/>
                        <a:pt x="212" y="37"/>
                        <a:pt x="142" y="86"/>
                      </a:cubicBezTo>
                      <a:cubicBezTo>
                        <a:pt x="62" y="139"/>
                        <a:pt x="0" y="190"/>
                        <a:pt x="4" y="193"/>
                      </a:cubicBezTo>
                      <a:cubicBezTo>
                        <a:pt x="5" y="194"/>
                        <a:pt x="6" y="194"/>
                        <a:pt x="7" y="194"/>
                      </a:cubicBezTo>
                      <a:cubicBezTo>
                        <a:pt x="22" y="194"/>
                        <a:pt x="83" y="158"/>
                        <a:pt x="158" y="109"/>
                      </a:cubicBezTo>
                      <a:cubicBezTo>
                        <a:pt x="238" y="56"/>
                        <a:pt x="296" y="10"/>
                        <a:pt x="292" y="1"/>
                      </a:cubicBezTo>
                      <a:cubicBezTo>
                        <a:pt x="292" y="1"/>
                        <a:pt x="291" y="0"/>
                        <a:pt x="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33"/>
                <p:cNvSpPr/>
                <p:nvPr/>
              </p:nvSpPr>
              <p:spPr>
                <a:xfrm>
                  <a:off x="4448581" y="4388383"/>
                  <a:ext cx="33307" cy="22317"/>
                </a:xfrm>
                <a:custGeom>
                  <a:avLst/>
                  <a:gdLst/>
                  <a:ahLst/>
                  <a:cxnLst/>
                  <a:rect l="l" t="t" r="r" b="b"/>
                  <a:pathLst>
                    <a:path w="297" h="199" extrusionOk="0">
                      <a:moveTo>
                        <a:pt x="290" y="0"/>
                      </a:moveTo>
                      <a:cubicBezTo>
                        <a:pt x="276" y="0"/>
                        <a:pt x="212" y="37"/>
                        <a:pt x="139" y="86"/>
                      </a:cubicBezTo>
                      <a:cubicBezTo>
                        <a:pt x="62" y="139"/>
                        <a:pt x="1" y="189"/>
                        <a:pt x="5" y="197"/>
                      </a:cubicBezTo>
                      <a:cubicBezTo>
                        <a:pt x="5" y="198"/>
                        <a:pt x="6" y="198"/>
                        <a:pt x="7" y="198"/>
                      </a:cubicBezTo>
                      <a:cubicBezTo>
                        <a:pt x="20" y="198"/>
                        <a:pt x="84" y="162"/>
                        <a:pt x="158" y="113"/>
                      </a:cubicBezTo>
                      <a:cubicBezTo>
                        <a:pt x="234" y="59"/>
                        <a:pt x="296" y="10"/>
                        <a:pt x="292" y="1"/>
                      </a:cubicBezTo>
                      <a:cubicBezTo>
                        <a:pt x="292" y="1"/>
                        <a:pt x="291" y="0"/>
                        <a:pt x="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33"/>
                <p:cNvSpPr/>
                <p:nvPr/>
              </p:nvSpPr>
              <p:spPr>
                <a:xfrm>
                  <a:off x="4561621" y="4403972"/>
                  <a:ext cx="23775" cy="32411"/>
                </a:xfrm>
                <a:custGeom>
                  <a:avLst/>
                  <a:gdLst/>
                  <a:ahLst/>
                  <a:cxnLst/>
                  <a:rect l="l" t="t" r="r" b="b"/>
                  <a:pathLst>
                    <a:path w="212" h="289" extrusionOk="0">
                      <a:moveTo>
                        <a:pt x="9" y="0"/>
                      </a:moveTo>
                      <a:cubicBezTo>
                        <a:pt x="9" y="0"/>
                        <a:pt x="8" y="0"/>
                        <a:pt x="8" y="0"/>
                      </a:cubicBezTo>
                      <a:cubicBezTo>
                        <a:pt x="1" y="9"/>
                        <a:pt x="39" y="78"/>
                        <a:pt x="93" y="154"/>
                      </a:cubicBezTo>
                      <a:cubicBezTo>
                        <a:pt x="143" y="229"/>
                        <a:pt x="190" y="289"/>
                        <a:pt x="202" y="289"/>
                      </a:cubicBezTo>
                      <a:cubicBezTo>
                        <a:pt x="203" y="289"/>
                        <a:pt x="204" y="289"/>
                        <a:pt x="204" y="288"/>
                      </a:cubicBezTo>
                      <a:cubicBezTo>
                        <a:pt x="211" y="284"/>
                        <a:pt x="173" y="215"/>
                        <a:pt x="119" y="138"/>
                      </a:cubicBezTo>
                      <a:cubicBezTo>
                        <a:pt x="68" y="60"/>
                        <a:pt x="18"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33"/>
                <p:cNvSpPr/>
                <p:nvPr/>
              </p:nvSpPr>
              <p:spPr>
                <a:xfrm>
                  <a:off x="4474374" y="4274998"/>
                  <a:ext cx="23326" cy="32411"/>
                </a:xfrm>
                <a:custGeom>
                  <a:avLst/>
                  <a:gdLst/>
                  <a:ahLst/>
                  <a:cxnLst/>
                  <a:rect l="l" t="t" r="r" b="b"/>
                  <a:pathLst>
                    <a:path w="208" h="289" extrusionOk="0">
                      <a:moveTo>
                        <a:pt x="5" y="1"/>
                      </a:moveTo>
                      <a:cubicBezTo>
                        <a:pt x="5" y="1"/>
                        <a:pt x="5" y="1"/>
                        <a:pt x="4" y="1"/>
                      </a:cubicBezTo>
                      <a:cubicBezTo>
                        <a:pt x="1" y="9"/>
                        <a:pt x="39" y="73"/>
                        <a:pt x="93" y="154"/>
                      </a:cubicBezTo>
                      <a:cubicBezTo>
                        <a:pt x="144" y="232"/>
                        <a:pt x="189" y="289"/>
                        <a:pt x="200" y="289"/>
                      </a:cubicBezTo>
                      <a:cubicBezTo>
                        <a:pt x="200" y="289"/>
                        <a:pt x="200" y="289"/>
                        <a:pt x="200" y="289"/>
                      </a:cubicBezTo>
                      <a:cubicBezTo>
                        <a:pt x="208" y="285"/>
                        <a:pt x="169" y="216"/>
                        <a:pt x="116" y="139"/>
                      </a:cubicBezTo>
                      <a:cubicBezTo>
                        <a:pt x="64" y="61"/>
                        <a:pt x="15" y="1"/>
                        <a:pt x="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33"/>
                <p:cNvSpPr/>
                <p:nvPr/>
              </p:nvSpPr>
              <p:spPr>
                <a:xfrm>
                  <a:off x="4561621" y="4274998"/>
                  <a:ext cx="22990" cy="32411"/>
                </a:xfrm>
                <a:custGeom>
                  <a:avLst/>
                  <a:gdLst/>
                  <a:ahLst/>
                  <a:cxnLst/>
                  <a:rect l="l" t="t" r="r" b="b"/>
                  <a:pathLst>
                    <a:path w="205" h="289" extrusionOk="0">
                      <a:moveTo>
                        <a:pt x="198" y="0"/>
                      </a:moveTo>
                      <a:cubicBezTo>
                        <a:pt x="187" y="0"/>
                        <a:pt x="140" y="59"/>
                        <a:pt x="89" y="135"/>
                      </a:cubicBezTo>
                      <a:cubicBezTo>
                        <a:pt x="35" y="216"/>
                        <a:pt x="1" y="280"/>
                        <a:pt x="4" y="289"/>
                      </a:cubicBezTo>
                      <a:cubicBezTo>
                        <a:pt x="5" y="289"/>
                        <a:pt x="5" y="289"/>
                        <a:pt x="5" y="289"/>
                      </a:cubicBezTo>
                      <a:cubicBezTo>
                        <a:pt x="15" y="289"/>
                        <a:pt x="63" y="228"/>
                        <a:pt x="116" y="151"/>
                      </a:cubicBezTo>
                      <a:cubicBezTo>
                        <a:pt x="169" y="73"/>
                        <a:pt x="204" y="4"/>
                        <a:pt x="199" y="1"/>
                      </a:cubicBezTo>
                      <a:cubicBezTo>
                        <a:pt x="199" y="0"/>
                        <a:pt x="199"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33"/>
                <p:cNvSpPr/>
                <p:nvPr/>
              </p:nvSpPr>
              <p:spPr>
                <a:xfrm>
                  <a:off x="4474823" y="4404308"/>
                  <a:ext cx="23326" cy="32411"/>
                </a:xfrm>
                <a:custGeom>
                  <a:avLst/>
                  <a:gdLst/>
                  <a:ahLst/>
                  <a:cxnLst/>
                  <a:rect l="l" t="t" r="r" b="b"/>
                  <a:pathLst>
                    <a:path w="208" h="289" extrusionOk="0">
                      <a:moveTo>
                        <a:pt x="199" y="1"/>
                      </a:moveTo>
                      <a:cubicBezTo>
                        <a:pt x="189" y="1"/>
                        <a:pt x="141" y="61"/>
                        <a:pt x="89" y="135"/>
                      </a:cubicBezTo>
                      <a:cubicBezTo>
                        <a:pt x="35" y="216"/>
                        <a:pt x="0" y="285"/>
                        <a:pt x="8" y="289"/>
                      </a:cubicBezTo>
                      <a:cubicBezTo>
                        <a:pt x="8" y="289"/>
                        <a:pt x="8" y="289"/>
                        <a:pt x="9" y="289"/>
                      </a:cubicBezTo>
                      <a:cubicBezTo>
                        <a:pt x="19" y="289"/>
                        <a:pt x="64" y="233"/>
                        <a:pt x="115" y="155"/>
                      </a:cubicBezTo>
                      <a:cubicBezTo>
                        <a:pt x="169" y="75"/>
                        <a:pt x="207" y="6"/>
                        <a:pt x="200" y="1"/>
                      </a:cubicBezTo>
                      <a:cubicBezTo>
                        <a:pt x="200" y="1"/>
                        <a:pt x="200" y="1"/>
                        <a:pt x="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33"/>
                <p:cNvSpPr/>
                <p:nvPr/>
              </p:nvSpPr>
              <p:spPr>
                <a:xfrm>
                  <a:off x="4577994" y="4388047"/>
                  <a:ext cx="33195" cy="22205"/>
                </a:xfrm>
                <a:custGeom>
                  <a:avLst/>
                  <a:gdLst/>
                  <a:ahLst/>
                  <a:cxnLst/>
                  <a:rect l="l" t="t" r="r" b="b"/>
                  <a:pathLst>
                    <a:path w="296" h="198" extrusionOk="0">
                      <a:moveTo>
                        <a:pt x="5" y="0"/>
                      </a:moveTo>
                      <a:cubicBezTo>
                        <a:pt x="4" y="0"/>
                        <a:pt x="4" y="0"/>
                        <a:pt x="4" y="1"/>
                      </a:cubicBezTo>
                      <a:cubicBezTo>
                        <a:pt x="0" y="8"/>
                        <a:pt x="58" y="59"/>
                        <a:pt x="138" y="112"/>
                      </a:cubicBezTo>
                      <a:cubicBezTo>
                        <a:pt x="212" y="161"/>
                        <a:pt x="277" y="197"/>
                        <a:pt x="289" y="197"/>
                      </a:cubicBezTo>
                      <a:cubicBezTo>
                        <a:pt x="291" y="197"/>
                        <a:pt x="291" y="197"/>
                        <a:pt x="292" y="197"/>
                      </a:cubicBezTo>
                      <a:cubicBezTo>
                        <a:pt x="295" y="188"/>
                        <a:pt x="234" y="139"/>
                        <a:pt x="157" y="85"/>
                      </a:cubicBezTo>
                      <a:cubicBezTo>
                        <a:pt x="80" y="38"/>
                        <a:pt x="14" y="0"/>
                        <a:pt x="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33"/>
                <p:cNvSpPr/>
                <p:nvPr/>
              </p:nvSpPr>
              <p:spPr>
                <a:xfrm>
                  <a:off x="4448245" y="4301578"/>
                  <a:ext cx="33643" cy="21869"/>
                </a:xfrm>
                <a:custGeom>
                  <a:avLst/>
                  <a:gdLst/>
                  <a:ahLst/>
                  <a:cxnLst/>
                  <a:rect l="l" t="t" r="r" b="b"/>
                  <a:pathLst>
                    <a:path w="300" h="195" extrusionOk="0">
                      <a:moveTo>
                        <a:pt x="7" y="1"/>
                      </a:moveTo>
                      <a:cubicBezTo>
                        <a:pt x="6" y="1"/>
                        <a:pt x="5" y="1"/>
                        <a:pt x="4" y="2"/>
                      </a:cubicBezTo>
                      <a:cubicBezTo>
                        <a:pt x="0" y="9"/>
                        <a:pt x="61" y="55"/>
                        <a:pt x="142" y="109"/>
                      </a:cubicBezTo>
                      <a:cubicBezTo>
                        <a:pt x="215" y="158"/>
                        <a:pt x="276" y="194"/>
                        <a:pt x="292" y="194"/>
                      </a:cubicBezTo>
                      <a:cubicBezTo>
                        <a:pt x="294" y="194"/>
                        <a:pt x="295" y="194"/>
                        <a:pt x="295" y="193"/>
                      </a:cubicBezTo>
                      <a:cubicBezTo>
                        <a:pt x="299" y="186"/>
                        <a:pt x="237" y="140"/>
                        <a:pt x="157" y="86"/>
                      </a:cubicBezTo>
                      <a:cubicBezTo>
                        <a:pt x="84" y="37"/>
                        <a:pt x="23" y="1"/>
                        <a:pt x="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33"/>
                <p:cNvSpPr/>
                <p:nvPr/>
              </p:nvSpPr>
              <p:spPr>
                <a:xfrm>
                  <a:off x="4587078" y="4336569"/>
                  <a:ext cx="38241" cy="8299"/>
                </a:xfrm>
                <a:custGeom>
                  <a:avLst/>
                  <a:gdLst/>
                  <a:ahLst/>
                  <a:cxnLst/>
                  <a:rect l="l" t="t" r="r" b="b"/>
                  <a:pathLst>
                    <a:path w="341" h="74" extrusionOk="0">
                      <a:moveTo>
                        <a:pt x="326" y="1"/>
                      </a:moveTo>
                      <a:cubicBezTo>
                        <a:pt x="299" y="1"/>
                        <a:pt x="237" y="8"/>
                        <a:pt x="168" y="23"/>
                      </a:cubicBezTo>
                      <a:cubicBezTo>
                        <a:pt x="73" y="42"/>
                        <a:pt x="0" y="61"/>
                        <a:pt x="0" y="69"/>
                      </a:cubicBezTo>
                      <a:cubicBezTo>
                        <a:pt x="1" y="72"/>
                        <a:pt x="8" y="74"/>
                        <a:pt x="19" y="74"/>
                      </a:cubicBezTo>
                      <a:cubicBezTo>
                        <a:pt x="47" y="74"/>
                        <a:pt x="105" y="63"/>
                        <a:pt x="172" y="49"/>
                      </a:cubicBezTo>
                      <a:cubicBezTo>
                        <a:pt x="268" y="35"/>
                        <a:pt x="340" y="12"/>
                        <a:pt x="340" y="3"/>
                      </a:cubicBezTo>
                      <a:cubicBezTo>
                        <a:pt x="340" y="2"/>
                        <a:pt x="335" y="1"/>
                        <a:pt x="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33"/>
                <p:cNvSpPr/>
                <p:nvPr/>
              </p:nvSpPr>
              <p:spPr>
                <a:xfrm>
                  <a:off x="4434003" y="4366738"/>
                  <a:ext cx="38354" cy="8411"/>
                </a:xfrm>
                <a:custGeom>
                  <a:avLst/>
                  <a:gdLst/>
                  <a:ahLst/>
                  <a:cxnLst/>
                  <a:rect l="l" t="t" r="r" b="b"/>
                  <a:pathLst>
                    <a:path w="342" h="75" extrusionOk="0">
                      <a:moveTo>
                        <a:pt x="327" y="0"/>
                      </a:moveTo>
                      <a:cubicBezTo>
                        <a:pt x="300" y="0"/>
                        <a:pt x="238" y="8"/>
                        <a:pt x="170" y="22"/>
                      </a:cubicBezTo>
                      <a:cubicBezTo>
                        <a:pt x="73" y="42"/>
                        <a:pt x="0" y="65"/>
                        <a:pt x="0" y="72"/>
                      </a:cubicBezTo>
                      <a:cubicBezTo>
                        <a:pt x="1" y="74"/>
                        <a:pt x="7" y="75"/>
                        <a:pt x="17" y="75"/>
                      </a:cubicBezTo>
                      <a:cubicBezTo>
                        <a:pt x="45" y="75"/>
                        <a:pt x="106" y="67"/>
                        <a:pt x="177" y="53"/>
                      </a:cubicBezTo>
                      <a:cubicBezTo>
                        <a:pt x="269" y="33"/>
                        <a:pt x="341" y="10"/>
                        <a:pt x="341" y="3"/>
                      </a:cubicBezTo>
                      <a:cubicBezTo>
                        <a:pt x="341" y="1"/>
                        <a:pt x="336" y="0"/>
                        <a:pt x="3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33"/>
                <p:cNvSpPr/>
                <p:nvPr/>
              </p:nvSpPr>
              <p:spPr>
                <a:xfrm>
                  <a:off x="4540090" y="4413056"/>
                  <a:ext cx="9644" cy="38354"/>
                </a:xfrm>
                <a:custGeom>
                  <a:avLst/>
                  <a:gdLst/>
                  <a:ahLst/>
                  <a:cxnLst/>
                  <a:rect l="l" t="t" r="r" b="b"/>
                  <a:pathLst>
                    <a:path w="86" h="342" extrusionOk="0">
                      <a:moveTo>
                        <a:pt x="9" y="0"/>
                      </a:moveTo>
                      <a:lnTo>
                        <a:pt x="9" y="0"/>
                      </a:lnTo>
                      <a:cubicBezTo>
                        <a:pt x="1" y="4"/>
                        <a:pt x="9" y="80"/>
                        <a:pt x="28" y="176"/>
                      </a:cubicBezTo>
                      <a:cubicBezTo>
                        <a:pt x="47" y="268"/>
                        <a:pt x="66" y="341"/>
                        <a:pt x="78" y="341"/>
                      </a:cubicBezTo>
                      <a:cubicBezTo>
                        <a:pt x="85" y="341"/>
                        <a:pt x="78" y="260"/>
                        <a:pt x="59" y="168"/>
                      </a:cubicBezTo>
                      <a:cubicBezTo>
                        <a:pt x="39" y="73"/>
                        <a:pt x="16"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33"/>
                <p:cNvSpPr/>
                <p:nvPr/>
              </p:nvSpPr>
              <p:spPr>
                <a:xfrm>
                  <a:off x="4510035" y="4260419"/>
                  <a:ext cx="9084" cy="37906"/>
                </a:xfrm>
                <a:custGeom>
                  <a:avLst/>
                  <a:gdLst/>
                  <a:ahLst/>
                  <a:cxnLst/>
                  <a:rect l="l" t="t" r="r" b="b"/>
                  <a:pathLst>
                    <a:path w="81" h="338" extrusionOk="0">
                      <a:moveTo>
                        <a:pt x="9" y="1"/>
                      </a:moveTo>
                      <a:cubicBezTo>
                        <a:pt x="9" y="1"/>
                        <a:pt x="9" y="1"/>
                        <a:pt x="8" y="1"/>
                      </a:cubicBezTo>
                      <a:cubicBezTo>
                        <a:pt x="1" y="1"/>
                        <a:pt x="8" y="77"/>
                        <a:pt x="28" y="173"/>
                      </a:cubicBezTo>
                      <a:cubicBezTo>
                        <a:pt x="43" y="263"/>
                        <a:pt x="65" y="338"/>
                        <a:pt x="73" y="338"/>
                      </a:cubicBezTo>
                      <a:cubicBezTo>
                        <a:pt x="73" y="338"/>
                        <a:pt x="73" y="338"/>
                        <a:pt x="74" y="338"/>
                      </a:cubicBezTo>
                      <a:cubicBezTo>
                        <a:pt x="81" y="338"/>
                        <a:pt x="74" y="261"/>
                        <a:pt x="54" y="166"/>
                      </a:cubicBezTo>
                      <a:cubicBezTo>
                        <a:pt x="36" y="76"/>
                        <a:pt x="17"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32" name="Google Shape;4132;p33"/>
            <p:cNvGrpSpPr/>
            <p:nvPr/>
          </p:nvGrpSpPr>
          <p:grpSpPr>
            <a:xfrm>
              <a:off x="4415050" y="3902974"/>
              <a:ext cx="914092" cy="469794"/>
              <a:chOff x="4415050" y="3065562"/>
              <a:chExt cx="914092" cy="469794"/>
            </a:xfrm>
          </p:grpSpPr>
          <p:sp>
            <p:nvSpPr>
              <p:cNvPr id="4133" name="Google Shape;4133;p33"/>
              <p:cNvSpPr/>
              <p:nvPr/>
            </p:nvSpPr>
            <p:spPr>
              <a:xfrm>
                <a:off x="4561285" y="3338873"/>
                <a:ext cx="53717" cy="65831"/>
              </a:xfrm>
              <a:custGeom>
                <a:avLst/>
                <a:gdLst/>
                <a:ahLst/>
                <a:cxnLst/>
                <a:rect l="l" t="t" r="r" b="b"/>
                <a:pathLst>
                  <a:path w="479" h="587" extrusionOk="0">
                    <a:moveTo>
                      <a:pt x="230" y="1"/>
                    </a:moveTo>
                    <a:lnTo>
                      <a:pt x="0" y="480"/>
                    </a:lnTo>
                    <a:lnTo>
                      <a:pt x="268" y="586"/>
                    </a:lnTo>
                    <a:lnTo>
                      <a:pt x="478" y="139"/>
                    </a:lnTo>
                    <a:lnTo>
                      <a:pt x="2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33"/>
              <p:cNvSpPr/>
              <p:nvPr/>
            </p:nvSpPr>
            <p:spPr>
              <a:xfrm>
                <a:off x="4415050" y="3355247"/>
                <a:ext cx="272624" cy="180109"/>
              </a:xfrm>
              <a:custGeom>
                <a:avLst/>
                <a:gdLst/>
                <a:ahLst/>
                <a:cxnLst/>
                <a:rect l="l" t="t" r="r" b="b"/>
                <a:pathLst>
                  <a:path w="2431" h="1606" extrusionOk="0">
                    <a:moveTo>
                      <a:pt x="940" y="1"/>
                    </a:moveTo>
                    <a:cubicBezTo>
                      <a:pt x="367" y="1"/>
                      <a:pt x="1" y="514"/>
                      <a:pt x="1" y="514"/>
                    </a:cubicBezTo>
                    <a:lnTo>
                      <a:pt x="2193" y="1606"/>
                    </a:lnTo>
                    <a:cubicBezTo>
                      <a:pt x="2193" y="1606"/>
                      <a:pt x="2431" y="725"/>
                      <a:pt x="1529" y="180"/>
                    </a:cubicBezTo>
                    <a:cubicBezTo>
                      <a:pt x="1316" y="50"/>
                      <a:pt x="1118" y="1"/>
                      <a:pt x="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33"/>
              <p:cNvSpPr/>
              <p:nvPr/>
            </p:nvSpPr>
            <p:spPr>
              <a:xfrm>
                <a:off x="4544463" y="3065562"/>
                <a:ext cx="784679" cy="441413"/>
              </a:xfrm>
              <a:custGeom>
                <a:avLst/>
                <a:gdLst/>
                <a:ahLst/>
                <a:cxnLst/>
                <a:rect l="l" t="t" r="r" b="b"/>
                <a:pathLst>
                  <a:path w="6997" h="3936" extrusionOk="0">
                    <a:moveTo>
                      <a:pt x="1116" y="1"/>
                    </a:moveTo>
                    <a:lnTo>
                      <a:pt x="215" y="2173"/>
                    </a:lnTo>
                    <a:cubicBezTo>
                      <a:pt x="135" y="2330"/>
                      <a:pt x="0" y="2484"/>
                      <a:pt x="283" y="2641"/>
                    </a:cubicBezTo>
                    <a:cubicBezTo>
                      <a:pt x="743" y="2901"/>
                      <a:pt x="1081" y="3288"/>
                      <a:pt x="1134" y="3936"/>
                    </a:cubicBezTo>
                    <a:lnTo>
                      <a:pt x="3729" y="3936"/>
                    </a:lnTo>
                    <a:cubicBezTo>
                      <a:pt x="3912" y="3936"/>
                      <a:pt x="4073" y="3813"/>
                      <a:pt x="4123" y="3637"/>
                    </a:cubicBezTo>
                    <a:lnTo>
                      <a:pt x="6997" y="3805"/>
                    </a:lnTo>
                    <a:cubicBezTo>
                      <a:pt x="6772" y="3081"/>
                      <a:pt x="6376" y="2449"/>
                      <a:pt x="5732" y="1947"/>
                    </a:cubicBezTo>
                    <a:lnTo>
                      <a:pt x="3081" y="2031"/>
                    </a:lnTo>
                    <a:cubicBezTo>
                      <a:pt x="3353" y="2280"/>
                      <a:pt x="3522" y="2579"/>
                      <a:pt x="3564" y="2931"/>
                    </a:cubicBezTo>
                    <a:cubicBezTo>
                      <a:pt x="3606" y="3262"/>
                      <a:pt x="3350" y="3552"/>
                      <a:pt x="3016" y="3552"/>
                    </a:cubicBezTo>
                    <a:lnTo>
                      <a:pt x="1679" y="3552"/>
                    </a:lnTo>
                    <a:cubicBezTo>
                      <a:pt x="1544" y="3552"/>
                      <a:pt x="1426" y="3476"/>
                      <a:pt x="1372" y="3354"/>
                    </a:cubicBezTo>
                    <a:lnTo>
                      <a:pt x="1065" y="2656"/>
                    </a:lnTo>
                    <a:cubicBezTo>
                      <a:pt x="955" y="2399"/>
                      <a:pt x="939" y="2112"/>
                      <a:pt x="1024" y="1847"/>
                    </a:cubicBezTo>
                    <a:lnTo>
                      <a:pt x="1387" y="154"/>
                    </a:lnTo>
                    <a:lnTo>
                      <a:pt x="11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33"/>
              <p:cNvSpPr/>
              <p:nvPr/>
            </p:nvSpPr>
            <p:spPr>
              <a:xfrm>
                <a:off x="5006829" y="3355920"/>
                <a:ext cx="300100" cy="134801"/>
              </a:xfrm>
              <a:custGeom>
                <a:avLst/>
                <a:gdLst/>
                <a:ahLst/>
                <a:cxnLst/>
                <a:rect l="l" t="t" r="r" b="b"/>
                <a:pathLst>
                  <a:path w="2676" h="1202" extrusionOk="0">
                    <a:moveTo>
                      <a:pt x="1059" y="1"/>
                    </a:moveTo>
                    <a:cubicBezTo>
                      <a:pt x="117" y="1"/>
                      <a:pt x="0" y="1048"/>
                      <a:pt x="0" y="1048"/>
                    </a:cubicBezTo>
                    <a:lnTo>
                      <a:pt x="2675" y="1201"/>
                    </a:lnTo>
                    <a:cubicBezTo>
                      <a:pt x="2675" y="1201"/>
                      <a:pt x="2227" y="94"/>
                      <a:pt x="1177" y="6"/>
                    </a:cubicBezTo>
                    <a:cubicBezTo>
                      <a:pt x="1136" y="2"/>
                      <a:pt x="1097" y="1"/>
                      <a:pt x="10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7" name="Google Shape;4137;p33"/>
            <p:cNvSpPr/>
            <p:nvPr/>
          </p:nvSpPr>
          <p:spPr>
            <a:xfrm>
              <a:off x="4790169" y="4214886"/>
              <a:ext cx="40596" cy="50803"/>
            </a:xfrm>
            <a:custGeom>
              <a:avLst/>
              <a:gdLst/>
              <a:ahLst/>
              <a:cxnLst/>
              <a:rect l="l" t="t" r="r" b="b"/>
              <a:pathLst>
                <a:path w="362" h="453" extrusionOk="0">
                  <a:moveTo>
                    <a:pt x="1" y="1"/>
                  </a:moveTo>
                  <a:lnTo>
                    <a:pt x="59" y="453"/>
                  </a:lnTo>
                  <a:lnTo>
                    <a:pt x="323" y="453"/>
                  </a:lnTo>
                  <a:lnTo>
                    <a:pt x="361" y="24"/>
                  </a:lnTo>
                  <a:lnTo>
                    <a:pt x="1" y="1"/>
                  </a:lnTo>
                  <a:close/>
                </a:path>
              </a:pathLst>
            </a:custGeom>
            <a:solidFill>
              <a:srgbClr val="FCC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33"/>
            <p:cNvSpPr/>
            <p:nvPr/>
          </p:nvSpPr>
          <p:spPr>
            <a:xfrm>
              <a:off x="4822017" y="3962658"/>
              <a:ext cx="249859" cy="143549"/>
            </a:xfrm>
            <a:custGeom>
              <a:avLst/>
              <a:gdLst/>
              <a:ahLst/>
              <a:cxnLst/>
              <a:rect l="l" t="t" r="r" b="b"/>
              <a:pathLst>
                <a:path w="2228" h="1280" extrusionOk="0">
                  <a:moveTo>
                    <a:pt x="901" y="0"/>
                  </a:moveTo>
                  <a:cubicBezTo>
                    <a:pt x="901" y="0"/>
                    <a:pt x="921" y="361"/>
                    <a:pt x="951" y="521"/>
                  </a:cubicBezTo>
                  <a:cubicBezTo>
                    <a:pt x="807" y="508"/>
                    <a:pt x="666" y="500"/>
                    <a:pt x="527" y="500"/>
                  </a:cubicBezTo>
                  <a:cubicBezTo>
                    <a:pt x="345" y="500"/>
                    <a:pt x="169" y="514"/>
                    <a:pt x="1" y="544"/>
                  </a:cubicBezTo>
                  <a:lnTo>
                    <a:pt x="74" y="1107"/>
                  </a:lnTo>
                  <a:cubicBezTo>
                    <a:pt x="74" y="1107"/>
                    <a:pt x="718" y="1279"/>
                    <a:pt x="1270" y="1279"/>
                  </a:cubicBezTo>
                  <a:cubicBezTo>
                    <a:pt x="1574" y="1279"/>
                    <a:pt x="1850" y="1227"/>
                    <a:pt x="1975" y="1065"/>
                  </a:cubicBezTo>
                  <a:cubicBezTo>
                    <a:pt x="2227" y="732"/>
                    <a:pt x="1798" y="0"/>
                    <a:pt x="1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33"/>
            <p:cNvSpPr/>
            <p:nvPr/>
          </p:nvSpPr>
          <p:spPr>
            <a:xfrm>
              <a:off x="4772114" y="4021089"/>
              <a:ext cx="101267" cy="197828"/>
            </a:xfrm>
            <a:custGeom>
              <a:avLst/>
              <a:gdLst/>
              <a:ahLst/>
              <a:cxnLst/>
              <a:rect l="l" t="t" r="r" b="b"/>
              <a:pathLst>
                <a:path w="903" h="1764" extrusionOk="0">
                  <a:moveTo>
                    <a:pt x="708" y="0"/>
                  </a:moveTo>
                  <a:cubicBezTo>
                    <a:pt x="641" y="0"/>
                    <a:pt x="266" y="7"/>
                    <a:pt x="116" y="158"/>
                  </a:cubicBezTo>
                  <a:cubicBezTo>
                    <a:pt x="1" y="268"/>
                    <a:pt x="93" y="1177"/>
                    <a:pt x="162" y="1729"/>
                  </a:cubicBezTo>
                  <a:cubicBezTo>
                    <a:pt x="228" y="1754"/>
                    <a:pt x="301" y="1764"/>
                    <a:pt x="375" y="1764"/>
                  </a:cubicBezTo>
                  <a:cubicBezTo>
                    <a:pt x="425" y="1764"/>
                    <a:pt x="474" y="1759"/>
                    <a:pt x="522" y="1752"/>
                  </a:cubicBezTo>
                  <a:cubicBezTo>
                    <a:pt x="584" y="1257"/>
                    <a:pt x="680" y="793"/>
                    <a:pt x="519" y="586"/>
                  </a:cubicBezTo>
                  <a:lnTo>
                    <a:pt x="519" y="586"/>
                  </a:lnTo>
                  <a:lnTo>
                    <a:pt x="902" y="664"/>
                  </a:lnTo>
                  <a:lnTo>
                    <a:pt x="718" y="0"/>
                  </a:lnTo>
                  <a:cubicBezTo>
                    <a:pt x="718" y="0"/>
                    <a:pt x="715" y="0"/>
                    <a:pt x="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33"/>
            <p:cNvSpPr/>
            <p:nvPr/>
          </p:nvSpPr>
          <p:spPr>
            <a:xfrm>
              <a:off x="4726247" y="4256269"/>
              <a:ext cx="119547" cy="52934"/>
            </a:xfrm>
            <a:custGeom>
              <a:avLst/>
              <a:gdLst/>
              <a:ahLst/>
              <a:cxnLst/>
              <a:rect l="l" t="t" r="r" b="b"/>
              <a:pathLst>
                <a:path w="1066" h="472" extrusionOk="0">
                  <a:moveTo>
                    <a:pt x="902" y="0"/>
                  </a:moveTo>
                  <a:cubicBezTo>
                    <a:pt x="895" y="0"/>
                    <a:pt x="888" y="1"/>
                    <a:pt x="882" y="3"/>
                  </a:cubicBezTo>
                  <a:cubicBezTo>
                    <a:pt x="836" y="24"/>
                    <a:pt x="783" y="35"/>
                    <a:pt x="730" y="35"/>
                  </a:cubicBezTo>
                  <a:cubicBezTo>
                    <a:pt x="694" y="35"/>
                    <a:pt x="658" y="30"/>
                    <a:pt x="625" y="19"/>
                  </a:cubicBezTo>
                  <a:cubicBezTo>
                    <a:pt x="615" y="15"/>
                    <a:pt x="604" y="13"/>
                    <a:pt x="594" y="13"/>
                  </a:cubicBezTo>
                  <a:cubicBezTo>
                    <a:pt x="571" y="13"/>
                    <a:pt x="550" y="23"/>
                    <a:pt x="537" y="42"/>
                  </a:cubicBezTo>
                  <a:cubicBezTo>
                    <a:pt x="475" y="122"/>
                    <a:pt x="414" y="176"/>
                    <a:pt x="268" y="237"/>
                  </a:cubicBezTo>
                  <a:cubicBezTo>
                    <a:pt x="228" y="235"/>
                    <a:pt x="189" y="232"/>
                    <a:pt x="153" y="232"/>
                  </a:cubicBezTo>
                  <a:cubicBezTo>
                    <a:pt x="67" y="232"/>
                    <a:pt x="3" y="248"/>
                    <a:pt x="1" y="332"/>
                  </a:cubicBezTo>
                  <a:cubicBezTo>
                    <a:pt x="98" y="425"/>
                    <a:pt x="219" y="471"/>
                    <a:pt x="391" y="471"/>
                  </a:cubicBezTo>
                  <a:cubicBezTo>
                    <a:pt x="449" y="471"/>
                    <a:pt x="512" y="466"/>
                    <a:pt x="583" y="456"/>
                  </a:cubicBezTo>
                  <a:cubicBezTo>
                    <a:pt x="640" y="460"/>
                    <a:pt x="694" y="463"/>
                    <a:pt x="746" y="463"/>
                  </a:cubicBezTo>
                  <a:cubicBezTo>
                    <a:pt x="876" y="463"/>
                    <a:pt x="986" y="443"/>
                    <a:pt x="1066" y="375"/>
                  </a:cubicBezTo>
                  <a:cubicBezTo>
                    <a:pt x="1039" y="252"/>
                    <a:pt x="1016" y="125"/>
                    <a:pt x="958" y="30"/>
                  </a:cubicBezTo>
                  <a:cubicBezTo>
                    <a:pt x="947" y="9"/>
                    <a:pt x="924"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33"/>
            <p:cNvSpPr/>
            <p:nvPr/>
          </p:nvSpPr>
          <p:spPr>
            <a:xfrm>
              <a:off x="4947057" y="3717609"/>
              <a:ext cx="67623" cy="62803"/>
            </a:xfrm>
            <a:custGeom>
              <a:avLst/>
              <a:gdLst/>
              <a:ahLst/>
              <a:cxnLst/>
              <a:rect l="l" t="t" r="r" b="b"/>
              <a:pathLst>
                <a:path w="603" h="560" extrusionOk="0">
                  <a:moveTo>
                    <a:pt x="469" y="1"/>
                  </a:moveTo>
                  <a:lnTo>
                    <a:pt x="1" y="142"/>
                  </a:lnTo>
                  <a:lnTo>
                    <a:pt x="219" y="560"/>
                  </a:lnTo>
                  <a:lnTo>
                    <a:pt x="602" y="365"/>
                  </a:lnTo>
                  <a:lnTo>
                    <a:pt x="469" y="1"/>
                  </a:lnTo>
                  <a:close/>
                </a:path>
              </a:pathLst>
            </a:custGeom>
            <a:solidFill>
              <a:srgbClr val="FCC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33"/>
            <p:cNvSpPr/>
            <p:nvPr/>
          </p:nvSpPr>
          <p:spPr>
            <a:xfrm>
              <a:off x="4901308" y="3642703"/>
              <a:ext cx="91286" cy="115848"/>
            </a:xfrm>
            <a:custGeom>
              <a:avLst/>
              <a:gdLst/>
              <a:ahLst/>
              <a:cxnLst/>
              <a:rect l="l" t="t" r="r" b="b"/>
              <a:pathLst>
                <a:path w="814" h="1033" extrusionOk="0">
                  <a:moveTo>
                    <a:pt x="416" y="1"/>
                  </a:moveTo>
                  <a:cubicBezTo>
                    <a:pt x="414" y="1"/>
                    <a:pt x="412" y="1"/>
                    <a:pt x="411" y="1"/>
                  </a:cubicBezTo>
                  <a:cubicBezTo>
                    <a:pt x="204" y="9"/>
                    <a:pt x="0" y="246"/>
                    <a:pt x="46" y="522"/>
                  </a:cubicBezTo>
                  <a:cubicBezTo>
                    <a:pt x="101" y="852"/>
                    <a:pt x="188" y="1033"/>
                    <a:pt x="320" y="1033"/>
                  </a:cubicBezTo>
                  <a:cubicBezTo>
                    <a:pt x="384" y="1033"/>
                    <a:pt x="458" y="990"/>
                    <a:pt x="545" y="901"/>
                  </a:cubicBezTo>
                  <a:cubicBezTo>
                    <a:pt x="782" y="656"/>
                    <a:pt x="813" y="782"/>
                    <a:pt x="805" y="503"/>
                  </a:cubicBezTo>
                  <a:cubicBezTo>
                    <a:pt x="798" y="222"/>
                    <a:pt x="624" y="1"/>
                    <a:pt x="416" y="1"/>
                  </a:cubicBezTo>
                  <a:close/>
                </a:path>
              </a:pathLst>
            </a:custGeom>
            <a:solidFill>
              <a:srgbClr val="D394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33"/>
            <p:cNvSpPr/>
            <p:nvPr/>
          </p:nvSpPr>
          <p:spPr>
            <a:xfrm>
              <a:off x="4890761" y="3758544"/>
              <a:ext cx="169451" cy="294499"/>
            </a:xfrm>
            <a:custGeom>
              <a:avLst/>
              <a:gdLst/>
              <a:ahLst/>
              <a:cxnLst/>
              <a:rect l="l" t="t" r="r" b="b"/>
              <a:pathLst>
                <a:path w="1511" h="2626" extrusionOk="0">
                  <a:moveTo>
                    <a:pt x="1104" y="0"/>
                  </a:moveTo>
                  <a:lnTo>
                    <a:pt x="721" y="195"/>
                  </a:lnTo>
                  <a:cubicBezTo>
                    <a:pt x="288" y="770"/>
                    <a:pt x="0" y="1073"/>
                    <a:pt x="0" y="1073"/>
                  </a:cubicBezTo>
                  <a:cubicBezTo>
                    <a:pt x="15" y="1279"/>
                    <a:pt x="112" y="1338"/>
                    <a:pt x="235" y="1338"/>
                  </a:cubicBezTo>
                  <a:cubicBezTo>
                    <a:pt x="243" y="1338"/>
                    <a:pt x="250" y="1338"/>
                    <a:pt x="258" y="1337"/>
                  </a:cubicBezTo>
                  <a:cubicBezTo>
                    <a:pt x="269" y="1728"/>
                    <a:pt x="288" y="2103"/>
                    <a:pt x="338" y="2341"/>
                  </a:cubicBezTo>
                  <a:cubicBezTo>
                    <a:pt x="626" y="2562"/>
                    <a:pt x="896" y="2626"/>
                    <a:pt x="1187" y="2626"/>
                  </a:cubicBezTo>
                  <a:cubicBezTo>
                    <a:pt x="1292" y="2626"/>
                    <a:pt x="1399" y="2618"/>
                    <a:pt x="1511" y="2605"/>
                  </a:cubicBezTo>
                  <a:cubicBezTo>
                    <a:pt x="1511" y="2605"/>
                    <a:pt x="1346" y="517"/>
                    <a:pt x="1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33"/>
            <p:cNvSpPr/>
            <p:nvPr/>
          </p:nvSpPr>
          <p:spPr>
            <a:xfrm>
              <a:off x="4916778" y="3633832"/>
              <a:ext cx="210048" cy="191211"/>
            </a:xfrm>
            <a:custGeom>
              <a:avLst/>
              <a:gdLst/>
              <a:ahLst/>
              <a:cxnLst/>
              <a:rect l="l" t="t" r="r" b="b"/>
              <a:pathLst>
                <a:path w="1873" h="1705" extrusionOk="0">
                  <a:moveTo>
                    <a:pt x="453" y="0"/>
                  </a:moveTo>
                  <a:cubicBezTo>
                    <a:pt x="198" y="0"/>
                    <a:pt x="1" y="196"/>
                    <a:pt x="56" y="292"/>
                  </a:cubicBezTo>
                  <a:cubicBezTo>
                    <a:pt x="214" y="403"/>
                    <a:pt x="271" y="560"/>
                    <a:pt x="523" y="564"/>
                  </a:cubicBezTo>
                  <a:cubicBezTo>
                    <a:pt x="540" y="519"/>
                    <a:pt x="572" y="498"/>
                    <a:pt x="602" y="498"/>
                  </a:cubicBezTo>
                  <a:cubicBezTo>
                    <a:pt x="660" y="498"/>
                    <a:pt x="712" y="577"/>
                    <a:pt x="647" y="721"/>
                  </a:cubicBezTo>
                  <a:cubicBezTo>
                    <a:pt x="673" y="1123"/>
                    <a:pt x="834" y="1545"/>
                    <a:pt x="1164" y="1671"/>
                  </a:cubicBezTo>
                  <a:cubicBezTo>
                    <a:pt x="1225" y="1695"/>
                    <a:pt x="1287" y="1705"/>
                    <a:pt x="1348" y="1705"/>
                  </a:cubicBezTo>
                  <a:cubicBezTo>
                    <a:pt x="1582" y="1705"/>
                    <a:pt x="1792" y="1556"/>
                    <a:pt x="1850" y="1464"/>
                  </a:cubicBezTo>
                  <a:cubicBezTo>
                    <a:pt x="1873" y="1430"/>
                    <a:pt x="1646" y="1441"/>
                    <a:pt x="1455" y="1330"/>
                  </a:cubicBezTo>
                  <a:cubicBezTo>
                    <a:pt x="1359" y="1273"/>
                    <a:pt x="1130" y="1112"/>
                    <a:pt x="1018" y="691"/>
                  </a:cubicBezTo>
                  <a:cubicBezTo>
                    <a:pt x="980" y="553"/>
                    <a:pt x="1045" y="419"/>
                    <a:pt x="930" y="269"/>
                  </a:cubicBezTo>
                  <a:cubicBezTo>
                    <a:pt x="777" y="69"/>
                    <a:pt x="605" y="0"/>
                    <a:pt x="453" y="0"/>
                  </a:cubicBezTo>
                  <a:close/>
                </a:path>
              </a:pathLst>
            </a:custGeom>
            <a:solidFill>
              <a:srgbClr val="5B2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5" name="Google Shape;4145;p33"/>
            <p:cNvGrpSpPr/>
            <p:nvPr/>
          </p:nvGrpSpPr>
          <p:grpSpPr>
            <a:xfrm>
              <a:off x="4890727" y="3666132"/>
              <a:ext cx="90388" cy="110466"/>
              <a:chOff x="4415052" y="3666132"/>
              <a:chExt cx="90388" cy="110466"/>
            </a:xfrm>
          </p:grpSpPr>
          <p:sp>
            <p:nvSpPr>
              <p:cNvPr id="4146" name="Google Shape;4146;p33"/>
              <p:cNvSpPr/>
              <p:nvPr/>
            </p:nvSpPr>
            <p:spPr>
              <a:xfrm>
                <a:off x="4439612" y="3696637"/>
                <a:ext cx="25457" cy="29495"/>
              </a:xfrm>
              <a:custGeom>
                <a:avLst/>
                <a:gdLst/>
                <a:ahLst/>
                <a:cxnLst/>
                <a:rect l="l" t="t" r="r" b="b"/>
                <a:pathLst>
                  <a:path w="227" h="263" extrusionOk="0">
                    <a:moveTo>
                      <a:pt x="77" y="0"/>
                    </a:moveTo>
                    <a:cubicBezTo>
                      <a:pt x="77" y="0"/>
                      <a:pt x="0" y="177"/>
                      <a:pt x="11" y="234"/>
                    </a:cubicBezTo>
                    <a:cubicBezTo>
                      <a:pt x="16" y="254"/>
                      <a:pt x="43" y="262"/>
                      <a:pt x="77" y="262"/>
                    </a:cubicBezTo>
                    <a:cubicBezTo>
                      <a:pt x="141" y="262"/>
                      <a:pt x="226" y="233"/>
                      <a:pt x="218" y="195"/>
                    </a:cubicBezTo>
                    <a:cubicBezTo>
                      <a:pt x="211" y="138"/>
                      <a:pt x="77" y="0"/>
                      <a:pt x="77"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33"/>
              <p:cNvSpPr/>
              <p:nvPr/>
            </p:nvSpPr>
            <p:spPr>
              <a:xfrm>
                <a:off x="4415052" y="3681496"/>
                <a:ext cx="74913" cy="95101"/>
              </a:xfrm>
              <a:custGeom>
                <a:avLst/>
                <a:gdLst/>
                <a:ahLst/>
                <a:cxnLst/>
                <a:rect l="l" t="t" r="r" b="b"/>
                <a:pathLst>
                  <a:path w="668" h="848" extrusionOk="0">
                    <a:moveTo>
                      <a:pt x="281" y="1"/>
                    </a:moveTo>
                    <a:lnTo>
                      <a:pt x="0" y="128"/>
                    </a:lnTo>
                    <a:lnTo>
                      <a:pt x="273" y="848"/>
                    </a:lnTo>
                    <a:lnTo>
                      <a:pt x="299" y="848"/>
                    </a:lnTo>
                    <a:cubicBezTo>
                      <a:pt x="460" y="848"/>
                      <a:pt x="580" y="786"/>
                      <a:pt x="667" y="694"/>
                    </a:cubicBezTo>
                    <a:lnTo>
                      <a:pt x="652" y="660"/>
                    </a:lnTo>
                    <a:cubicBezTo>
                      <a:pt x="614" y="683"/>
                      <a:pt x="584" y="691"/>
                      <a:pt x="549" y="691"/>
                    </a:cubicBezTo>
                    <a:cubicBezTo>
                      <a:pt x="449" y="691"/>
                      <a:pt x="377" y="588"/>
                      <a:pt x="322" y="395"/>
                    </a:cubicBezTo>
                    <a:lnTo>
                      <a:pt x="296" y="395"/>
                    </a:lnTo>
                    <a:cubicBezTo>
                      <a:pt x="262" y="395"/>
                      <a:pt x="235" y="388"/>
                      <a:pt x="230" y="369"/>
                    </a:cubicBezTo>
                    <a:cubicBezTo>
                      <a:pt x="223" y="330"/>
                      <a:pt x="253" y="238"/>
                      <a:pt x="276" y="181"/>
                    </a:cubicBezTo>
                    <a:cubicBezTo>
                      <a:pt x="265" y="120"/>
                      <a:pt x="269" y="59"/>
                      <a:pt x="281"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33"/>
              <p:cNvSpPr/>
              <p:nvPr/>
            </p:nvSpPr>
            <p:spPr>
              <a:xfrm>
                <a:off x="4488169" y="3744301"/>
                <a:ext cx="14242" cy="15140"/>
              </a:xfrm>
              <a:custGeom>
                <a:avLst/>
                <a:gdLst/>
                <a:ahLst/>
                <a:cxnLst/>
                <a:rect l="l" t="t" r="r" b="b"/>
                <a:pathLst>
                  <a:path w="127" h="135" extrusionOk="0">
                    <a:moveTo>
                      <a:pt x="123" y="0"/>
                    </a:moveTo>
                    <a:cubicBezTo>
                      <a:pt x="81" y="46"/>
                      <a:pt x="38" y="81"/>
                      <a:pt x="0" y="100"/>
                    </a:cubicBezTo>
                    <a:lnTo>
                      <a:pt x="15" y="134"/>
                    </a:lnTo>
                    <a:cubicBezTo>
                      <a:pt x="58" y="97"/>
                      <a:pt x="92" y="51"/>
                      <a:pt x="126"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33"/>
              <p:cNvSpPr/>
              <p:nvPr/>
            </p:nvSpPr>
            <p:spPr>
              <a:xfrm>
                <a:off x="4444770" y="3674655"/>
                <a:ext cx="60670" cy="84335"/>
              </a:xfrm>
              <a:custGeom>
                <a:avLst/>
                <a:gdLst/>
                <a:ahLst/>
                <a:cxnLst/>
                <a:rect l="l" t="t" r="r" b="b"/>
                <a:pathLst>
                  <a:path w="541" h="752" extrusionOk="0">
                    <a:moveTo>
                      <a:pt x="158" y="0"/>
                    </a:moveTo>
                    <a:lnTo>
                      <a:pt x="16" y="62"/>
                    </a:lnTo>
                    <a:cubicBezTo>
                      <a:pt x="4" y="120"/>
                      <a:pt x="0" y="181"/>
                      <a:pt x="11" y="242"/>
                    </a:cubicBezTo>
                    <a:cubicBezTo>
                      <a:pt x="23" y="216"/>
                      <a:pt x="31" y="196"/>
                      <a:pt x="31" y="196"/>
                    </a:cubicBezTo>
                    <a:cubicBezTo>
                      <a:pt x="31" y="196"/>
                      <a:pt x="165" y="334"/>
                      <a:pt x="172" y="391"/>
                    </a:cubicBezTo>
                    <a:cubicBezTo>
                      <a:pt x="181" y="422"/>
                      <a:pt x="115" y="449"/>
                      <a:pt x="57" y="456"/>
                    </a:cubicBezTo>
                    <a:cubicBezTo>
                      <a:pt x="112" y="649"/>
                      <a:pt x="184" y="752"/>
                      <a:pt x="284" y="752"/>
                    </a:cubicBezTo>
                    <a:cubicBezTo>
                      <a:pt x="319" y="752"/>
                      <a:pt x="349" y="744"/>
                      <a:pt x="387" y="721"/>
                    </a:cubicBezTo>
                    <a:cubicBezTo>
                      <a:pt x="425" y="702"/>
                      <a:pt x="468" y="667"/>
                      <a:pt x="510" y="621"/>
                    </a:cubicBezTo>
                    <a:lnTo>
                      <a:pt x="513" y="621"/>
                    </a:lnTo>
                    <a:cubicBezTo>
                      <a:pt x="522" y="606"/>
                      <a:pt x="529" y="591"/>
                      <a:pt x="540" y="575"/>
                    </a:cubicBezTo>
                    <a:lnTo>
                      <a:pt x="513" y="200"/>
                    </a:lnTo>
                    <a:cubicBezTo>
                      <a:pt x="330" y="189"/>
                      <a:pt x="257" y="92"/>
                      <a:pt x="158"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33"/>
              <p:cNvSpPr/>
              <p:nvPr/>
            </p:nvSpPr>
            <p:spPr>
              <a:xfrm>
                <a:off x="4462377" y="3666132"/>
                <a:ext cx="40036" cy="30953"/>
              </a:xfrm>
              <a:custGeom>
                <a:avLst/>
                <a:gdLst/>
                <a:ahLst/>
                <a:cxnLst/>
                <a:rect l="l" t="t" r="r" b="b"/>
                <a:pathLst>
                  <a:path w="357" h="276" extrusionOk="0">
                    <a:moveTo>
                      <a:pt x="169" y="0"/>
                    </a:moveTo>
                    <a:lnTo>
                      <a:pt x="1" y="76"/>
                    </a:lnTo>
                    <a:cubicBezTo>
                      <a:pt x="100" y="168"/>
                      <a:pt x="173" y="265"/>
                      <a:pt x="356" y="276"/>
                    </a:cubicBezTo>
                    <a:lnTo>
                      <a:pt x="342" y="69"/>
                    </a:lnTo>
                    <a:lnTo>
                      <a:pt x="169" y="0"/>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1" name="Google Shape;4151;p33"/>
            <p:cNvSpPr/>
            <p:nvPr/>
          </p:nvSpPr>
          <p:spPr>
            <a:xfrm>
              <a:off x="4861940" y="3619365"/>
              <a:ext cx="193899" cy="127960"/>
            </a:xfrm>
            <a:custGeom>
              <a:avLst/>
              <a:gdLst/>
              <a:ahLst/>
              <a:cxnLst/>
              <a:rect l="l" t="t" r="r" b="b"/>
              <a:pathLst>
                <a:path w="1729" h="1141" extrusionOk="0">
                  <a:moveTo>
                    <a:pt x="989" y="1"/>
                  </a:moveTo>
                  <a:cubicBezTo>
                    <a:pt x="457" y="1"/>
                    <a:pt x="0" y="656"/>
                    <a:pt x="97" y="743"/>
                  </a:cubicBezTo>
                  <a:lnTo>
                    <a:pt x="714" y="578"/>
                  </a:lnTo>
                  <a:cubicBezTo>
                    <a:pt x="724" y="575"/>
                    <a:pt x="734" y="574"/>
                    <a:pt x="745" y="574"/>
                  </a:cubicBezTo>
                  <a:cubicBezTo>
                    <a:pt x="774" y="574"/>
                    <a:pt x="803" y="584"/>
                    <a:pt x="825" y="601"/>
                  </a:cubicBezTo>
                  <a:lnTo>
                    <a:pt x="898" y="666"/>
                  </a:lnTo>
                  <a:cubicBezTo>
                    <a:pt x="932" y="697"/>
                    <a:pt x="947" y="739"/>
                    <a:pt x="936" y="785"/>
                  </a:cubicBezTo>
                  <a:lnTo>
                    <a:pt x="894" y="1004"/>
                  </a:lnTo>
                  <a:cubicBezTo>
                    <a:pt x="883" y="1053"/>
                    <a:pt x="913" y="1099"/>
                    <a:pt x="963" y="1110"/>
                  </a:cubicBezTo>
                  <a:lnTo>
                    <a:pt x="1120" y="1137"/>
                  </a:lnTo>
                  <a:cubicBezTo>
                    <a:pt x="1127" y="1139"/>
                    <a:pt x="1134" y="1140"/>
                    <a:pt x="1141" y="1140"/>
                  </a:cubicBezTo>
                  <a:cubicBezTo>
                    <a:pt x="1161" y="1140"/>
                    <a:pt x="1179" y="1132"/>
                    <a:pt x="1196" y="1119"/>
                  </a:cubicBezTo>
                  <a:lnTo>
                    <a:pt x="1561" y="808"/>
                  </a:lnTo>
                  <a:cubicBezTo>
                    <a:pt x="1561" y="808"/>
                    <a:pt x="1729" y="187"/>
                    <a:pt x="1166" y="26"/>
                  </a:cubicBezTo>
                  <a:cubicBezTo>
                    <a:pt x="1106" y="9"/>
                    <a:pt x="1047" y="1"/>
                    <a:pt x="9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33"/>
            <p:cNvSpPr/>
            <p:nvPr/>
          </p:nvSpPr>
          <p:spPr>
            <a:xfrm>
              <a:off x="5265767" y="4195100"/>
              <a:ext cx="50129" cy="58429"/>
            </a:xfrm>
            <a:custGeom>
              <a:avLst/>
              <a:gdLst/>
              <a:ahLst/>
              <a:cxnLst/>
              <a:rect l="l" t="t" r="r" b="b"/>
              <a:pathLst>
                <a:path w="447" h="521" extrusionOk="0">
                  <a:moveTo>
                    <a:pt x="340" y="1"/>
                  </a:moveTo>
                  <a:lnTo>
                    <a:pt x="156" y="39"/>
                  </a:lnTo>
                  <a:cubicBezTo>
                    <a:pt x="0" y="73"/>
                    <a:pt x="94" y="520"/>
                    <a:pt x="243" y="520"/>
                  </a:cubicBezTo>
                  <a:cubicBezTo>
                    <a:pt x="248" y="520"/>
                    <a:pt x="253" y="519"/>
                    <a:pt x="259" y="518"/>
                  </a:cubicBezTo>
                  <a:lnTo>
                    <a:pt x="446" y="476"/>
                  </a:lnTo>
                  <a:lnTo>
                    <a:pt x="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33"/>
            <p:cNvSpPr/>
            <p:nvPr/>
          </p:nvSpPr>
          <p:spPr>
            <a:xfrm>
              <a:off x="5303783" y="4193642"/>
              <a:ext cx="21980" cy="54840"/>
            </a:xfrm>
            <a:custGeom>
              <a:avLst/>
              <a:gdLst/>
              <a:ahLst/>
              <a:cxnLst/>
              <a:rect l="l" t="t" r="r" b="b"/>
              <a:pathLst>
                <a:path w="196" h="489" extrusionOk="0">
                  <a:moveTo>
                    <a:pt x="68" y="1"/>
                  </a:moveTo>
                  <a:cubicBezTo>
                    <a:pt x="65" y="1"/>
                    <a:pt x="61" y="1"/>
                    <a:pt x="58" y="2"/>
                  </a:cubicBezTo>
                  <a:lnTo>
                    <a:pt x="1" y="14"/>
                  </a:lnTo>
                  <a:lnTo>
                    <a:pt x="107" y="489"/>
                  </a:lnTo>
                  <a:lnTo>
                    <a:pt x="162" y="478"/>
                  </a:lnTo>
                  <a:cubicBezTo>
                    <a:pt x="180" y="473"/>
                    <a:pt x="196" y="450"/>
                    <a:pt x="188" y="432"/>
                  </a:cubicBezTo>
                  <a:lnTo>
                    <a:pt x="104" y="29"/>
                  </a:lnTo>
                  <a:cubicBezTo>
                    <a:pt x="101" y="13"/>
                    <a:pt x="85" y="1"/>
                    <a:pt x="68" y="1"/>
                  </a:cubicBezTo>
                  <a:close/>
                </a:path>
              </a:pathLst>
            </a:custGeom>
            <a:solidFill>
              <a:srgbClr val="FEB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33"/>
            <p:cNvSpPr/>
            <p:nvPr/>
          </p:nvSpPr>
          <p:spPr>
            <a:xfrm>
              <a:off x="4717164" y="3840975"/>
              <a:ext cx="24672" cy="46653"/>
            </a:xfrm>
            <a:custGeom>
              <a:avLst/>
              <a:gdLst/>
              <a:ahLst/>
              <a:cxnLst/>
              <a:rect l="l" t="t" r="r" b="b"/>
              <a:pathLst>
                <a:path w="220" h="416" extrusionOk="0">
                  <a:moveTo>
                    <a:pt x="108" y="0"/>
                  </a:moveTo>
                  <a:cubicBezTo>
                    <a:pt x="107" y="0"/>
                    <a:pt x="106" y="0"/>
                    <a:pt x="105" y="1"/>
                  </a:cubicBezTo>
                  <a:cubicBezTo>
                    <a:pt x="70" y="4"/>
                    <a:pt x="1" y="112"/>
                    <a:pt x="20" y="227"/>
                  </a:cubicBezTo>
                  <a:cubicBezTo>
                    <a:pt x="38" y="337"/>
                    <a:pt x="134" y="415"/>
                    <a:pt x="169" y="415"/>
                  </a:cubicBezTo>
                  <a:cubicBezTo>
                    <a:pt x="171" y="415"/>
                    <a:pt x="172" y="415"/>
                    <a:pt x="174" y="415"/>
                  </a:cubicBezTo>
                  <a:cubicBezTo>
                    <a:pt x="208" y="411"/>
                    <a:pt x="220" y="311"/>
                    <a:pt x="200" y="196"/>
                  </a:cubicBezTo>
                  <a:cubicBezTo>
                    <a:pt x="182" y="90"/>
                    <a:pt x="138"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33"/>
            <p:cNvSpPr/>
            <p:nvPr/>
          </p:nvSpPr>
          <p:spPr>
            <a:xfrm>
              <a:off x="4651896" y="3825498"/>
              <a:ext cx="21195" cy="43513"/>
            </a:xfrm>
            <a:custGeom>
              <a:avLst/>
              <a:gdLst/>
              <a:ahLst/>
              <a:cxnLst/>
              <a:rect l="l" t="t" r="r" b="b"/>
              <a:pathLst>
                <a:path w="189" h="388" extrusionOk="0">
                  <a:moveTo>
                    <a:pt x="136" y="1"/>
                  </a:moveTo>
                  <a:cubicBezTo>
                    <a:pt x="100" y="1"/>
                    <a:pt x="20" y="80"/>
                    <a:pt x="12" y="185"/>
                  </a:cubicBezTo>
                  <a:cubicBezTo>
                    <a:pt x="1" y="292"/>
                    <a:pt x="73" y="384"/>
                    <a:pt x="107" y="388"/>
                  </a:cubicBezTo>
                  <a:cubicBezTo>
                    <a:pt x="138" y="388"/>
                    <a:pt x="169" y="303"/>
                    <a:pt x="176" y="196"/>
                  </a:cubicBezTo>
                  <a:cubicBezTo>
                    <a:pt x="188" y="93"/>
                    <a:pt x="169" y="1"/>
                    <a:pt x="138" y="1"/>
                  </a:cubicBezTo>
                  <a:cubicBezTo>
                    <a:pt x="138" y="1"/>
                    <a:pt x="13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33"/>
            <p:cNvSpPr/>
            <p:nvPr/>
          </p:nvSpPr>
          <p:spPr>
            <a:xfrm>
              <a:off x="4682848" y="3860265"/>
              <a:ext cx="45531" cy="64148"/>
            </a:xfrm>
            <a:custGeom>
              <a:avLst/>
              <a:gdLst/>
              <a:ahLst/>
              <a:cxnLst/>
              <a:rect l="l" t="t" r="r" b="b"/>
              <a:pathLst>
                <a:path w="406" h="572" extrusionOk="0">
                  <a:moveTo>
                    <a:pt x="391" y="1"/>
                  </a:moveTo>
                  <a:cubicBezTo>
                    <a:pt x="123" y="85"/>
                    <a:pt x="0" y="277"/>
                    <a:pt x="31" y="572"/>
                  </a:cubicBezTo>
                  <a:lnTo>
                    <a:pt x="89" y="568"/>
                  </a:lnTo>
                  <a:cubicBezTo>
                    <a:pt x="61" y="300"/>
                    <a:pt x="165" y="135"/>
                    <a:pt x="406" y="59"/>
                  </a:cubicBezTo>
                  <a:lnTo>
                    <a:pt x="3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33"/>
            <p:cNvSpPr/>
            <p:nvPr/>
          </p:nvSpPr>
          <p:spPr>
            <a:xfrm>
              <a:off x="4650551" y="3844788"/>
              <a:ext cx="28036" cy="65494"/>
            </a:xfrm>
            <a:custGeom>
              <a:avLst/>
              <a:gdLst/>
              <a:ahLst/>
              <a:cxnLst/>
              <a:rect l="l" t="t" r="r" b="b"/>
              <a:pathLst>
                <a:path w="250" h="584" extrusionOk="0">
                  <a:moveTo>
                    <a:pt x="27" y="1"/>
                  </a:moveTo>
                  <a:lnTo>
                    <a:pt x="27" y="1"/>
                  </a:lnTo>
                  <a:cubicBezTo>
                    <a:pt x="1" y="208"/>
                    <a:pt x="70" y="427"/>
                    <a:pt x="204" y="584"/>
                  </a:cubicBezTo>
                  <a:lnTo>
                    <a:pt x="250" y="545"/>
                  </a:lnTo>
                  <a:cubicBezTo>
                    <a:pt x="124" y="400"/>
                    <a:pt x="62" y="197"/>
                    <a:pt x="85" y="5"/>
                  </a:cubicBezTo>
                  <a:lnTo>
                    <a:pt x="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33"/>
            <p:cNvSpPr/>
            <p:nvPr/>
          </p:nvSpPr>
          <p:spPr>
            <a:xfrm>
              <a:off x="4717612" y="3919593"/>
              <a:ext cx="43064" cy="26467"/>
            </a:xfrm>
            <a:custGeom>
              <a:avLst/>
              <a:gdLst/>
              <a:ahLst/>
              <a:cxnLst/>
              <a:rect l="l" t="t" r="r" b="b"/>
              <a:pathLst>
                <a:path w="384" h="236" extrusionOk="0">
                  <a:moveTo>
                    <a:pt x="0" y="1"/>
                  </a:moveTo>
                  <a:lnTo>
                    <a:pt x="0" y="235"/>
                  </a:lnTo>
                  <a:lnTo>
                    <a:pt x="315" y="189"/>
                  </a:lnTo>
                  <a:cubicBezTo>
                    <a:pt x="353" y="189"/>
                    <a:pt x="384" y="154"/>
                    <a:pt x="384" y="120"/>
                  </a:cubicBezTo>
                  <a:cubicBezTo>
                    <a:pt x="384" y="81"/>
                    <a:pt x="357" y="51"/>
                    <a:pt x="322" y="47"/>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33"/>
            <p:cNvSpPr/>
            <p:nvPr/>
          </p:nvSpPr>
          <p:spPr>
            <a:xfrm>
              <a:off x="4643261" y="3895929"/>
              <a:ext cx="74464" cy="70204"/>
            </a:xfrm>
            <a:custGeom>
              <a:avLst/>
              <a:gdLst/>
              <a:ahLst/>
              <a:cxnLst/>
              <a:rect l="l" t="t" r="r" b="b"/>
              <a:pathLst>
                <a:path w="664" h="626" extrusionOk="0">
                  <a:moveTo>
                    <a:pt x="0" y="1"/>
                  </a:moveTo>
                  <a:lnTo>
                    <a:pt x="32" y="469"/>
                  </a:lnTo>
                  <a:lnTo>
                    <a:pt x="380" y="625"/>
                  </a:lnTo>
                  <a:lnTo>
                    <a:pt x="663" y="446"/>
                  </a:lnTo>
                  <a:lnTo>
                    <a:pt x="663" y="212"/>
                  </a:lnTo>
                  <a:cubicBezTo>
                    <a:pt x="525" y="116"/>
                    <a:pt x="345"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0" name="Google Shape;4160;p33"/>
            <p:cNvGrpSpPr/>
            <p:nvPr/>
          </p:nvGrpSpPr>
          <p:grpSpPr>
            <a:xfrm>
              <a:off x="5005739" y="4223137"/>
              <a:ext cx="276213" cy="203099"/>
              <a:chOff x="5408064" y="4254475"/>
              <a:chExt cx="276213" cy="203099"/>
            </a:xfrm>
          </p:grpSpPr>
          <p:sp>
            <p:nvSpPr>
              <p:cNvPr id="4161" name="Google Shape;4161;p33"/>
              <p:cNvSpPr/>
              <p:nvPr/>
            </p:nvSpPr>
            <p:spPr>
              <a:xfrm>
                <a:off x="5408064" y="4254475"/>
                <a:ext cx="276213" cy="203099"/>
              </a:xfrm>
              <a:custGeom>
                <a:avLst/>
                <a:gdLst/>
                <a:ahLst/>
                <a:cxnLst/>
                <a:rect l="l" t="t" r="r" b="b"/>
                <a:pathLst>
                  <a:path w="2463" h="1811" extrusionOk="0">
                    <a:moveTo>
                      <a:pt x="1230" y="0"/>
                    </a:moveTo>
                    <a:cubicBezTo>
                      <a:pt x="522" y="0"/>
                      <a:pt x="1" y="819"/>
                      <a:pt x="568" y="1563"/>
                    </a:cubicBezTo>
                    <a:cubicBezTo>
                      <a:pt x="568" y="1567"/>
                      <a:pt x="571" y="1567"/>
                      <a:pt x="571" y="1571"/>
                    </a:cubicBezTo>
                    <a:cubicBezTo>
                      <a:pt x="792" y="1738"/>
                      <a:pt x="1019" y="1810"/>
                      <a:pt x="1230" y="1810"/>
                    </a:cubicBezTo>
                    <a:cubicBezTo>
                      <a:pt x="1941" y="1810"/>
                      <a:pt x="2462" y="990"/>
                      <a:pt x="1898" y="245"/>
                    </a:cubicBezTo>
                    <a:cubicBezTo>
                      <a:pt x="1894" y="245"/>
                      <a:pt x="1894" y="242"/>
                      <a:pt x="1889" y="242"/>
                    </a:cubicBezTo>
                    <a:cubicBezTo>
                      <a:pt x="1669" y="73"/>
                      <a:pt x="1441" y="0"/>
                      <a:pt x="1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33"/>
              <p:cNvSpPr/>
              <p:nvPr/>
            </p:nvSpPr>
            <p:spPr>
              <a:xfrm>
                <a:off x="5473331" y="4302027"/>
                <a:ext cx="145789" cy="107662"/>
              </a:xfrm>
              <a:custGeom>
                <a:avLst/>
                <a:gdLst/>
                <a:ahLst/>
                <a:cxnLst/>
                <a:rect l="l" t="t" r="r" b="b"/>
                <a:pathLst>
                  <a:path w="1300" h="960" extrusionOk="0">
                    <a:moveTo>
                      <a:pt x="649" y="1"/>
                    </a:moveTo>
                    <a:cubicBezTo>
                      <a:pt x="275" y="1"/>
                      <a:pt x="1" y="433"/>
                      <a:pt x="296" y="829"/>
                    </a:cubicBezTo>
                    <a:lnTo>
                      <a:pt x="300" y="833"/>
                    </a:lnTo>
                    <a:cubicBezTo>
                      <a:pt x="417" y="921"/>
                      <a:pt x="538" y="959"/>
                      <a:pt x="649" y="959"/>
                    </a:cubicBezTo>
                    <a:cubicBezTo>
                      <a:pt x="1026" y="959"/>
                      <a:pt x="1300" y="525"/>
                      <a:pt x="1001" y="131"/>
                    </a:cubicBezTo>
                    <a:lnTo>
                      <a:pt x="997" y="128"/>
                    </a:lnTo>
                    <a:cubicBezTo>
                      <a:pt x="881" y="39"/>
                      <a:pt x="760"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33"/>
              <p:cNvSpPr/>
              <p:nvPr/>
            </p:nvSpPr>
            <p:spPr>
              <a:xfrm>
                <a:off x="5497106" y="4319747"/>
                <a:ext cx="98015" cy="72223"/>
              </a:xfrm>
              <a:custGeom>
                <a:avLst/>
                <a:gdLst/>
                <a:ahLst/>
                <a:cxnLst/>
                <a:rect l="l" t="t" r="r" b="b"/>
                <a:pathLst>
                  <a:path w="874" h="644" extrusionOk="0">
                    <a:moveTo>
                      <a:pt x="438" y="1"/>
                    </a:moveTo>
                    <a:cubicBezTo>
                      <a:pt x="186" y="1"/>
                      <a:pt x="1" y="290"/>
                      <a:pt x="199" y="556"/>
                    </a:cubicBezTo>
                    <a:lnTo>
                      <a:pt x="203" y="556"/>
                    </a:lnTo>
                    <a:cubicBezTo>
                      <a:pt x="282" y="617"/>
                      <a:pt x="364" y="643"/>
                      <a:pt x="439" y="643"/>
                    </a:cubicBezTo>
                    <a:cubicBezTo>
                      <a:pt x="691" y="643"/>
                      <a:pt x="874" y="350"/>
                      <a:pt x="670" y="85"/>
                    </a:cubicBezTo>
                    <a:cubicBezTo>
                      <a:pt x="593" y="26"/>
                      <a:pt x="512" y="1"/>
                      <a:pt x="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4" name="Google Shape;4164;p33"/>
              <p:cNvGrpSpPr/>
              <p:nvPr/>
            </p:nvGrpSpPr>
            <p:grpSpPr>
              <a:xfrm>
                <a:off x="5449420" y="4258288"/>
                <a:ext cx="194793" cy="194805"/>
                <a:chOff x="5060097" y="4258288"/>
                <a:chExt cx="194793" cy="194805"/>
              </a:xfrm>
            </p:grpSpPr>
            <p:sp>
              <p:nvSpPr>
                <p:cNvPr id="4165" name="Google Shape;4165;p33"/>
                <p:cNvSpPr/>
                <p:nvPr/>
              </p:nvSpPr>
              <p:spPr>
                <a:xfrm>
                  <a:off x="5155530" y="4258288"/>
                  <a:ext cx="3476" cy="39252"/>
                </a:xfrm>
                <a:custGeom>
                  <a:avLst/>
                  <a:gdLst/>
                  <a:ahLst/>
                  <a:cxnLst/>
                  <a:rect l="l" t="t" r="r" b="b"/>
                  <a:pathLst>
                    <a:path w="31" h="350" extrusionOk="0">
                      <a:moveTo>
                        <a:pt x="16" y="1"/>
                      </a:moveTo>
                      <a:cubicBezTo>
                        <a:pt x="8" y="1"/>
                        <a:pt x="0" y="77"/>
                        <a:pt x="0" y="173"/>
                      </a:cubicBezTo>
                      <a:cubicBezTo>
                        <a:pt x="0" y="268"/>
                        <a:pt x="8" y="349"/>
                        <a:pt x="16" y="349"/>
                      </a:cubicBezTo>
                      <a:cubicBezTo>
                        <a:pt x="23" y="349"/>
                        <a:pt x="31" y="268"/>
                        <a:pt x="31" y="173"/>
                      </a:cubicBezTo>
                      <a:cubicBezTo>
                        <a:pt x="31" y="77"/>
                        <a:pt x="23" y="1"/>
                        <a:pt x="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3"/>
                <p:cNvSpPr/>
                <p:nvPr/>
              </p:nvSpPr>
              <p:spPr>
                <a:xfrm>
                  <a:off x="5155530" y="4414290"/>
                  <a:ext cx="3476" cy="38803"/>
                </a:xfrm>
                <a:custGeom>
                  <a:avLst/>
                  <a:gdLst/>
                  <a:ahLst/>
                  <a:cxnLst/>
                  <a:rect l="l" t="t" r="r" b="b"/>
                  <a:pathLst>
                    <a:path w="31" h="346" extrusionOk="0">
                      <a:moveTo>
                        <a:pt x="16" y="0"/>
                      </a:moveTo>
                      <a:cubicBezTo>
                        <a:pt x="8" y="0"/>
                        <a:pt x="0" y="77"/>
                        <a:pt x="0" y="173"/>
                      </a:cubicBezTo>
                      <a:cubicBezTo>
                        <a:pt x="0" y="269"/>
                        <a:pt x="8" y="345"/>
                        <a:pt x="16" y="345"/>
                      </a:cubicBezTo>
                      <a:cubicBezTo>
                        <a:pt x="23" y="345"/>
                        <a:pt x="31" y="269"/>
                        <a:pt x="31" y="173"/>
                      </a:cubicBezTo>
                      <a:cubicBezTo>
                        <a:pt x="31" y="77"/>
                        <a:pt x="23" y="0"/>
                        <a:pt x="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3"/>
                <p:cNvSpPr/>
                <p:nvPr/>
              </p:nvSpPr>
              <p:spPr>
                <a:xfrm>
                  <a:off x="5216088" y="4354177"/>
                  <a:ext cx="38802" cy="3477"/>
                </a:xfrm>
                <a:custGeom>
                  <a:avLst/>
                  <a:gdLst/>
                  <a:ahLst/>
                  <a:cxnLst/>
                  <a:rect l="l" t="t" r="r" b="b"/>
                  <a:pathLst>
                    <a:path w="346" h="31" extrusionOk="0">
                      <a:moveTo>
                        <a:pt x="173" y="0"/>
                      </a:moveTo>
                      <a:cubicBezTo>
                        <a:pt x="77" y="0"/>
                        <a:pt x="1" y="7"/>
                        <a:pt x="1" y="16"/>
                      </a:cubicBezTo>
                      <a:cubicBezTo>
                        <a:pt x="1" y="23"/>
                        <a:pt x="77" y="30"/>
                        <a:pt x="173" y="30"/>
                      </a:cubicBezTo>
                      <a:cubicBezTo>
                        <a:pt x="269" y="30"/>
                        <a:pt x="346" y="23"/>
                        <a:pt x="346" y="16"/>
                      </a:cubicBezTo>
                      <a:cubicBezTo>
                        <a:pt x="346" y="7"/>
                        <a:pt x="269"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3"/>
                <p:cNvSpPr/>
                <p:nvPr/>
              </p:nvSpPr>
              <p:spPr>
                <a:xfrm>
                  <a:off x="5060097" y="4354177"/>
                  <a:ext cx="38802" cy="3477"/>
                </a:xfrm>
                <a:custGeom>
                  <a:avLst/>
                  <a:gdLst/>
                  <a:ahLst/>
                  <a:cxnLst/>
                  <a:rect l="l" t="t" r="r" b="b"/>
                  <a:pathLst>
                    <a:path w="346" h="31" extrusionOk="0">
                      <a:moveTo>
                        <a:pt x="173" y="0"/>
                      </a:moveTo>
                      <a:cubicBezTo>
                        <a:pt x="77" y="0"/>
                        <a:pt x="1" y="7"/>
                        <a:pt x="1" y="16"/>
                      </a:cubicBezTo>
                      <a:cubicBezTo>
                        <a:pt x="1" y="23"/>
                        <a:pt x="77" y="30"/>
                        <a:pt x="173" y="30"/>
                      </a:cubicBezTo>
                      <a:cubicBezTo>
                        <a:pt x="269" y="30"/>
                        <a:pt x="345" y="23"/>
                        <a:pt x="345" y="16"/>
                      </a:cubicBezTo>
                      <a:cubicBezTo>
                        <a:pt x="345" y="7"/>
                        <a:pt x="269"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3"/>
                <p:cNvSpPr/>
                <p:nvPr/>
              </p:nvSpPr>
              <p:spPr>
                <a:xfrm>
                  <a:off x="5198145" y="4286999"/>
                  <a:ext cx="28821" cy="27813"/>
                </a:xfrm>
                <a:custGeom>
                  <a:avLst/>
                  <a:gdLst/>
                  <a:ahLst/>
                  <a:cxnLst/>
                  <a:rect l="l" t="t" r="r" b="b"/>
                  <a:pathLst>
                    <a:path w="257" h="248" extrusionOk="0">
                      <a:moveTo>
                        <a:pt x="247" y="1"/>
                      </a:moveTo>
                      <a:cubicBezTo>
                        <a:pt x="237" y="1"/>
                        <a:pt x="180" y="48"/>
                        <a:pt x="119" y="113"/>
                      </a:cubicBezTo>
                      <a:cubicBezTo>
                        <a:pt x="50" y="178"/>
                        <a:pt x="0" y="239"/>
                        <a:pt x="4" y="247"/>
                      </a:cubicBezTo>
                      <a:cubicBezTo>
                        <a:pt x="4" y="247"/>
                        <a:pt x="4" y="247"/>
                        <a:pt x="5" y="247"/>
                      </a:cubicBezTo>
                      <a:cubicBezTo>
                        <a:pt x="15" y="247"/>
                        <a:pt x="75" y="198"/>
                        <a:pt x="138" y="132"/>
                      </a:cubicBezTo>
                      <a:cubicBezTo>
                        <a:pt x="207" y="67"/>
                        <a:pt x="257" y="5"/>
                        <a:pt x="248" y="1"/>
                      </a:cubicBezTo>
                      <a:cubicBezTo>
                        <a:pt x="248" y="1"/>
                        <a:pt x="248" y="1"/>
                        <a:pt x="2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33"/>
                <p:cNvSpPr/>
                <p:nvPr/>
              </p:nvSpPr>
              <p:spPr>
                <a:xfrm>
                  <a:off x="5087684" y="4397131"/>
                  <a:ext cx="28821" cy="27700"/>
                </a:xfrm>
                <a:custGeom>
                  <a:avLst/>
                  <a:gdLst/>
                  <a:ahLst/>
                  <a:cxnLst/>
                  <a:rect l="l" t="t" r="r" b="b"/>
                  <a:pathLst>
                    <a:path w="257" h="247" extrusionOk="0">
                      <a:moveTo>
                        <a:pt x="252" y="0"/>
                      </a:moveTo>
                      <a:cubicBezTo>
                        <a:pt x="240" y="0"/>
                        <a:pt x="185" y="49"/>
                        <a:pt x="119" y="111"/>
                      </a:cubicBezTo>
                      <a:cubicBezTo>
                        <a:pt x="50" y="180"/>
                        <a:pt x="0" y="238"/>
                        <a:pt x="7" y="245"/>
                      </a:cubicBezTo>
                      <a:cubicBezTo>
                        <a:pt x="8" y="246"/>
                        <a:pt x="8" y="246"/>
                        <a:pt x="9" y="246"/>
                      </a:cubicBezTo>
                      <a:cubicBezTo>
                        <a:pt x="20" y="246"/>
                        <a:pt x="78" y="198"/>
                        <a:pt x="142" y="134"/>
                      </a:cubicBezTo>
                      <a:cubicBezTo>
                        <a:pt x="207" y="65"/>
                        <a:pt x="257" y="8"/>
                        <a:pt x="253" y="1"/>
                      </a:cubicBezTo>
                      <a:cubicBezTo>
                        <a:pt x="253" y="0"/>
                        <a:pt x="252" y="0"/>
                        <a:pt x="2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33"/>
                <p:cNvSpPr/>
                <p:nvPr/>
              </p:nvSpPr>
              <p:spPr>
                <a:xfrm>
                  <a:off x="5198145" y="4397131"/>
                  <a:ext cx="28821" cy="27700"/>
                </a:xfrm>
                <a:custGeom>
                  <a:avLst/>
                  <a:gdLst/>
                  <a:ahLst/>
                  <a:cxnLst/>
                  <a:rect l="l" t="t" r="r" b="b"/>
                  <a:pathLst>
                    <a:path w="257" h="247" extrusionOk="0">
                      <a:moveTo>
                        <a:pt x="5" y="0"/>
                      </a:moveTo>
                      <a:cubicBezTo>
                        <a:pt x="4" y="0"/>
                        <a:pt x="4" y="0"/>
                        <a:pt x="4" y="1"/>
                      </a:cubicBezTo>
                      <a:cubicBezTo>
                        <a:pt x="0" y="8"/>
                        <a:pt x="50" y="65"/>
                        <a:pt x="119" y="134"/>
                      </a:cubicBezTo>
                      <a:cubicBezTo>
                        <a:pt x="179" y="198"/>
                        <a:pt x="236" y="246"/>
                        <a:pt x="247" y="246"/>
                      </a:cubicBezTo>
                      <a:cubicBezTo>
                        <a:pt x="247" y="246"/>
                        <a:pt x="248" y="246"/>
                        <a:pt x="248" y="245"/>
                      </a:cubicBezTo>
                      <a:cubicBezTo>
                        <a:pt x="257" y="238"/>
                        <a:pt x="207" y="180"/>
                        <a:pt x="138" y="111"/>
                      </a:cubicBezTo>
                      <a:cubicBezTo>
                        <a:pt x="75" y="49"/>
                        <a:pt x="16" y="0"/>
                        <a:pt x="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3"/>
                <p:cNvSpPr/>
                <p:nvPr/>
              </p:nvSpPr>
              <p:spPr>
                <a:xfrm>
                  <a:off x="5087684" y="4286999"/>
                  <a:ext cx="28821" cy="27813"/>
                </a:xfrm>
                <a:custGeom>
                  <a:avLst/>
                  <a:gdLst/>
                  <a:ahLst/>
                  <a:cxnLst/>
                  <a:rect l="l" t="t" r="r" b="b"/>
                  <a:pathLst>
                    <a:path w="257" h="248" extrusionOk="0">
                      <a:moveTo>
                        <a:pt x="9" y="1"/>
                      </a:moveTo>
                      <a:cubicBezTo>
                        <a:pt x="8" y="1"/>
                        <a:pt x="8" y="1"/>
                        <a:pt x="7" y="1"/>
                      </a:cubicBezTo>
                      <a:cubicBezTo>
                        <a:pt x="0" y="5"/>
                        <a:pt x="50" y="67"/>
                        <a:pt x="119" y="132"/>
                      </a:cubicBezTo>
                      <a:cubicBezTo>
                        <a:pt x="185" y="198"/>
                        <a:pt x="241" y="247"/>
                        <a:pt x="252" y="247"/>
                      </a:cubicBezTo>
                      <a:cubicBezTo>
                        <a:pt x="252" y="247"/>
                        <a:pt x="253" y="247"/>
                        <a:pt x="253" y="247"/>
                      </a:cubicBezTo>
                      <a:cubicBezTo>
                        <a:pt x="257" y="239"/>
                        <a:pt x="207" y="178"/>
                        <a:pt x="142" y="113"/>
                      </a:cubicBezTo>
                      <a:cubicBezTo>
                        <a:pt x="77" y="48"/>
                        <a:pt x="19"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3"/>
                <p:cNvSpPr/>
                <p:nvPr/>
              </p:nvSpPr>
              <p:spPr>
                <a:xfrm>
                  <a:off x="5179080" y="4266026"/>
                  <a:ext cx="17382" cy="35775"/>
                </a:xfrm>
                <a:custGeom>
                  <a:avLst/>
                  <a:gdLst/>
                  <a:ahLst/>
                  <a:cxnLst/>
                  <a:rect l="l" t="t" r="r" b="b"/>
                  <a:pathLst>
                    <a:path w="155" h="319" extrusionOk="0">
                      <a:moveTo>
                        <a:pt x="146" y="1"/>
                      </a:moveTo>
                      <a:cubicBezTo>
                        <a:pt x="133" y="1"/>
                        <a:pt x="100" y="68"/>
                        <a:pt x="62" y="153"/>
                      </a:cubicBezTo>
                      <a:cubicBezTo>
                        <a:pt x="27" y="242"/>
                        <a:pt x="1" y="319"/>
                        <a:pt x="9" y="319"/>
                      </a:cubicBezTo>
                      <a:cubicBezTo>
                        <a:pt x="9" y="319"/>
                        <a:pt x="9" y="319"/>
                        <a:pt x="10" y="319"/>
                      </a:cubicBezTo>
                      <a:cubicBezTo>
                        <a:pt x="18" y="319"/>
                        <a:pt x="56" y="251"/>
                        <a:pt x="93" y="165"/>
                      </a:cubicBezTo>
                      <a:cubicBezTo>
                        <a:pt x="128" y="77"/>
                        <a:pt x="154" y="4"/>
                        <a:pt x="147" y="1"/>
                      </a:cubicBezTo>
                      <a:cubicBezTo>
                        <a:pt x="147" y="1"/>
                        <a:pt x="146" y="1"/>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3"/>
                <p:cNvSpPr/>
                <p:nvPr/>
              </p:nvSpPr>
              <p:spPr>
                <a:xfrm>
                  <a:off x="5118523" y="4409467"/>
                  <a:ext cx="16822" cy="36224"/>
                </a:xfrm>
                <a:custGeom>
                  <a:avLst/>
                  <a:gdLst/>
                  <a:ahLst/>
                  <a:cxnLst/>
                  <a:rect l="l" t="t" r="r" b="b"/>
                  <a:pathLst>
                    <a:path w="150" h="323" extrusionOk="0">
                      <a:moveTo>
                        <a:pt x="142" y="1"/>
                      </a:moveTo>
                      <a:cubicBezTo>
                        <a:pt x="133" y="1"/>
                        <a:pt x="96" y="68"/>
                        <a:pt x="62" y="154"/>
                      </a:cubicBezTo>
                      <a:cubicBezTo>
                        <a:pt x="24" y="243"/>
                        <a:pt x="1" y="319"/>
                        <a:pt x="8" y="323"/>
                      </a:cubicBezTo>
                      <a:cubicBezTo>
                        <a:pt x="16" y="323"/>
                        <a:pt x="51" y="254"/>
                        <a:pt x="89" y="166"/>
                      </a:cubicBezTo>
                      <a:cubicBezTo>
                        <a:pt x="127" y="78"/>
                        <a:pt x="150" y="6"/>
                        <a:pt x="143" y="1"/>
                      </a:cubicBezTo>
                      <a:cubicBezTo>
                        <a:pt x="142" y="1"/>
                        <a:pt x="142" y="1"/>
                        <a:pt x="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3"/>
                <p:cNvSpPr/>
                <p:nvPr/>
              </p:nvSpPr>
              <p:spPr>
                <a:xfrm>
                  <a:off x="5210929" y="4378402"/>
                  <a:ext cx="36671" cy="15476"/>
                </a:xfrm>
                <a:custGeom>
                  <a:avLst/>
                  <a:gdLst/>
                  <a:ahLst/>
                  <a:cxnLst/>
                  <a:rect l="l" t="t" r="r" b="b"/>
                  <a:pathLst>
                    <a:path w="327" h="138" extrusionOk="0">
                      <a:moveTo>
                        <a:pt x="9" y="1"/>
                      </a:moveTo>
                      <a:cubicBezTo>
                        <a:pt x="7" y="1"/>
                        <a:pt x="5" y="1"/>
                        <a:pt x="5" y="2"/>
                      </a:cubicBezTo>
                      <a:cubicBezTo>
                        <a:pt x="1" y="10"/>
                        <a:pt x="70" y="44"/>
                        <a:pt x="157" y="83"/>
                      </a:cubicBezTo>
                      <a:cubicBezTo>
                        <a:pt x="234" y="116"/>
                        <a:pt x="298" y="138"/>
                        <a:pt x="317" y="138"/>
                      </a:cubicBezTo>
                      <a:cubicBezTo>
                        <a:pt x="320" y="138"/>
                        <a:pt x="322" y="137"/>
                        <a:pt x="323" y="136"/>
                      </a:cubicBezTo>
                      <a:cubicBezTo>
                        <a:pt x="327" y="129"/>
                        <a:pt x="258" y="94"/>
                        <a:pt x="169" y="56"/>
                      </a:cubicBezTo>
                      <a:cubicBezTo>
                        <a:pt x="92" y="22"/>
                        <a:pt x="27"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33"/>
                <p:cNvSpPr/>
                <p:nvPr/>
              </p:nvSpPr>
              <p:spPr>
                <a:xfrm>
                  <a:off x="5067386" y="4317504"/>
                  <a:ext cx="36671" cy="15813"/>
                </a:xfrm>
                <a:custGeom>
                  <a:avLst/>
                  <a:gdLst/>
                  <a:ahLst/>
                  <a:cxnLst/>
                  <a:rect l="l" t="t" r="r" b="b"/>
                  <a:pathLst>
                    <a:path w="327" h="141" extrusionOk="0">
                      <a:moveTo>
                        <a:pt x="5" y="0"/>
                      </a:moveTo>
                      <a:cubicBezTo>
                        <a:pt x="3" y="0"/>
                        <a:pt x="1" y="0"/>
                        <a:pt x="1" y="1"/>
                      </a:cubicBezTo>
                      <a:cubicBezTo>
                        <a:pt x="1" y="13"/>
                        <a:pt x="70" y="47"/>
                        <a:pt x="158" y="85"/>
                      </a:cubicBezTo>
                      <a:cubicBezTo>
                        <a:pt x="235" y="119"/>
                        <a:pt x="301" y="141"/>
                        <a:pt x="318" y="141"/>
                      </a:cubicBezTo>
                      <a:cubicBezTo>
                        <a:pt x="321" y="141"/>
                        <a:pt x="322" y="140"/>
                        <a:pt x="323" y="139"/>
                      </a:cubicBezTo>
                      <a:cubicBezTo>
                        <a:pt x="326" y="131"/>
                        <a:pt x="257" y="93"/>
                        <a:pt x="169" y="59"/>
                      </a:cubicBezTo>
                      <a:cubicBezTo>
                        <a:pt x="91" y="25"/>
                        <a:pt x="23" y="0"/>
                        <a:pt x="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33"/>
                <p:cNvSpPr/>
                <p:nvPr/>
              </p:nvSpPr>
              <p:spPr>
                <a:xfrm>
                  <a:off x="5211378" y="4319074"/>
                  <a:ext cx="36671" cy="15140"/>
                </a:xfrm>
                <a:custGeom>
                  <a:avLst/>
                  <a:gdLst/>
                  <a:ahLst/>
                  <a:cxnLst/>
                  <a:rect l="l" t="t" r="r" b="b"/>
                  <a:pathLst>
                    <a:path w="327" h="135" extrusionOk="0">
                      <a:moveTo>
                        <a:pt x="318" y="1"/>
                      </a:moveTo>
                      <a:cubicBezTo>
                        <a:pt x="300" y="1"/>
                        <a:pt x="234" y="22"/>
                        <a:pt x="158" y="53"/>
                      </a:cubicBezTo>
                      <a:cubicBezTo>
                        <a:pt x="70" y="87"/>
                        <a:pt x="1" y="125"/>
                        <a:pt x="4" y="133"/>
                      </a:cubicBezTo>
                      <a:cubicBezTo>
                        <a:pt x="4" y="134"/>
                        <a:pt x="6" y="134"/>
                        <a:pt x="8" y="134"/>
                      </a:cubicBezTo>
                      <a:cubicBezTo>
                        <a:pt x="24" y="134"/>
                        <a:pt x="92" y="112"/>
                        <a:pt x="169" y="79"/>
                      </a:cubicBezTo>
                      <a:cubicBezTo>
                        <a:pt x="257" y="45"/>
                        <a:pt x="326" y="10"/>
                        <a:pt x="323" y="2"/>
                      </a:cubicBezTo>
                      <a:cubicBezTo>
                        <a:pt x="322" y="1"/>
                        <a:pt x="320" y="1"/>
                        <a:pt x="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3"/>
                <p:cNvSpPr/>
                <p:nvPr/>
              </p:nvSpPr>
              <p:spPr>
                <a:xfrm>
                  <a:off x="5067050" y="4377616"/>
                  <a:ext cx="36559" cy="15028"/>
                </a:xfrm>
                <a:custGeom>
                  <a:avLst/>
                  <a:gdLst/>
                  <a:ahLst/>
                  <a:cxnLst/>
                  <a:rect l="l" t="t" r="r" b="b"/>
                  <a:pathLst>
                    <a:path w="326" h="134" extrusionOk="0">
                      <a:moveTo>
                        <a:pt x="317" y="0"/>
                      </a:moveTo>
                      <a:cubicBezTo>
                        <a:pt x="300" y="0"/>
                        <a:pt x="234" y="22"/>
                        <a:pt x="157" y="51"/>
                      </a:cubicBezTo>
                      <a:cubicBezTo>
                        <a:pt x="65" y="90"/>
                        <a:pt x="0" y="124"/>
                        <a:pt x="0" y="132"/>
                      </a:cubicBezTo>
                      <a:cubicBezTo>
                        <a:pt x="1" y="133"/>
                        <a:pt x="2" y="134"/>
                        <a:pt x="5" y="134"/>
                      </a:cubicBezTo>
                      <a:cubicBezTo>
                        <a:pt x="22" y="134"/>
                        <a:pt x="88" y="112"/>
                        <a:pt x="168" y="83"/>
                      </a:cubicBezTo>
                      <a:cubicBezTo>
                        <a:pt x="257" y="44"/>
                        <a:pt x="326" y="9"/>
                        <a:pt x="322" y="2"/>
                      </a:cubicBezTo>
                      <a:cubicBezTo>
                        <a:pt x="322" y="1"/>
                        <a:pt x="320" y="0"/>
                        <a:pt x="3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3"/>
                <p:cNvSpPr/>
                <p:nvPr/>
              </p:nvSpPr>
              <p:spPr>
                <a:xfrm>
                  <a:off x="5178295" y="4410028"/>
                  <a:ext cx="16373" cy="36224"/>
                </a:xfrm>
                <a:custGeom>
                  <a:avLst/>
                  <a:gdLst/>
                  <a:ahLst/>
                  <a:cxnLst/>
                  <a:rect l="l" t="t" r="r" b="b"/>
                  <a:pathLst>
                    <a:path w="146" h="323" extrusionOk="0">
                      <a:moveTo>
                        <a:pt x="9" y="0"/>
                      </a:moveTo>
                      <a:cubicBezTo>
                        <a:pt x="8" y="0"/>
                        <a:pt x="8" y="0"/>
                        <a:pt x="8" y="1"/>
                      </a:cubicBezTo>
                      <a:cubicBezTo>
                        <a:pt x="0" y="4"/>
                        <a:pt x="23" y="77"/>
                        <a:pt x="62" y="165"/>
                      </a:cubicBezTo>
                      <a:cubicBezTo>
                        <a:pt x="95" y="255"/>
                        <a:pt x="129" y="323"/>
                        <a:pt x="138" y="323"/>
                      </a:cubicBezTo>
                      <a:cubicBezTo>
                        <a:pt x="138" y="323"/>
                        <a:pt x="138" y="322"/>
                        <a:pt x="138" y="322"/>
                      </a:cubicBezTo>
                      <a:cubicBezTo>
                        <a:pt x="146" y="318"/>
                        <a:pt x="123" y="245"/>
                        <a:pt x="89" y="153"/>
                      </a:cubicBezTo>
                      <a:cubicBezTo>
                        <a:pt x="51" y="68"/>
                        <a:pt x="18"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33"/>
                <p:cNvSpPr/>
                <p:nvPr/>
              </p:nvSpPr>
              <p:spPr>
                <a:xfrm>
                  <a:off x="5119757" y="4265578"/>
                  <a:ext cx="16597" cy="36224"/>
                </a:xfrm>
                <a:custGeom>
                  <a:avLst/>
                  <a:gdLst/>
                  <a:ahLst/>
                  <a:cxnLst/>
                  <a:rect l="l" t="t" r="r" b="b"/>
                  <a:pathLst>
                    <a:path w="148" h="323" extrusionOk="0">
                      <a:moveTo>
                        <a:pt x="10" y="1"/>
                      </a:moveTo>
                      <a:cubicBezTo>
                        <a:pt x="10" y="1"/>
                        <a:pt x="10" y="1"/>
                        <a:pt x="9" y="1"/>
                      </a:cubicBezTo>
                      <a:cubicBezTo>
                        <a:pt x="1" y="5"/>
                        <a:pt x="24" y="77"/>
                        <a:pt x="59" y="166"/>
                      </a:cubicBezTo>
                      <a:cubicBezTo>
                        <a:pt x="97" y="254"/>
                        <a:pt x="132" y="323"/>
                        <a:pt x="139" y="323"/>
                      </a:cubicBezTo>
                      <a:cubicBezTo>
                        <a:pt x="147" y="318"/>
                        <a:pt x="124" y="242"/>
                        <a:pt x="89" y="154"/>
                      </a:cubicBezTo>
                      <a:cubicBezTo>
                        <a:pt x="52" y="68"/>
                        <a:pt x="19"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33"/>
                <p:cNvSpPr/>
                <p:nvPr/>
              </p:nvSpPr>
              <p:spPr>
                <a:xfrm>
                  <a:off x="5167530" y="4259970"/>
                  <a:ext cx="9084" cy="38354"/>
                </a:xfrm>
                <a:custGeom>
                  <a:avLst/>
                  <a:gdLst/>
                  <a:ahLst/>
                  <a:cxnLst/>
                  <a:rect l="l" t="t" r="r" b="b"/>
                  <a:pathLst>
                    <a:path w="81" h="342" extrusionOk="0">
                      <a:moveTo>
                        <a:pt x="73" y="0"/>
                      </a:moveTo>
                      <a:cubicBezTo>
                        <a:pt x="66" y="0"/>
                        <a:pt x="43" y="74"/>
                        <a:pt x="24" y="170"/>
                      </a:cubicBezTo>
                      <a:cubicBezTo>
                        <a:pt x="8" y="262"/>
                        <a:pt x="1" y="342"/>
                        <a:pt x="8" y="342"/>
                      </a:cubicBezTo>
                      <a:cubicBezTo>
                        <a:pt x="8" y="342"/>
                        <a:pt x="9" y="342"/>
                        <a:pt x="9" y="342"/>
                      </a:cubicBezTo>
                      <a:cubicBezTo>
                        <a:pt x="16" y="342"/>
                        <a:pt x="35" y="267"/>
                        <a:pt x="54" y="173"/>
                      </a:cubicBezTo>
                      <a:cubicBezTo>
                        <a:pt x="73" y="81"/>
                        <a:pt x="81" y="5"/>
                        <a:pt x="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3"/>
                <p:cNvSpPr/>
                <p:nvPr/>
              </p:nvSpPr>
              <p:spPr>
                <a:xfrm>
                  <a:off x="5137812" y="4413393"/>
                  <a:ext cx="9644" cy="38018"/>
                </a:xfrm>
                <a:custGeom>
                  <a:avLst/>
                  <a:gdLst/>
                  <a:ahLst/>
                  <a:cxnLst/>
                  <a:rect l="l" t="t" r="r" b="b"/>
                  <a:pathLst>
                    <a:path w="86" h="339" extrusionOk="0">
                      <a:moveTo>
                        <a:pt x="77" y="1"/>
                      </a:moveTo>
                      <a:cubicBezTo>
                        <a:pt x="65" y="1"/>
                        <a:pt x="46" y="76"/>
                        <a:pt x="28" y="165"/>
                      </a:cubicBezTo>
                      <a:cubicBezTo>
                        <a:pt x="9" y="261"/>
                        <a:pt x="1" y="338"/>
                        <a:pt x="13" y="338"/>
                      </a:cubicBezTo>
                      <a:cubicBezTo>
                        <a:pt x="13" y="338"/>
                        <a:pt x="13" y="339"/>
                        <a:pt x="13" y="339"/>
                      </a:cubicBezTo>
                      <a:cubicBezTo>
                        <a:pt x="21" y="339"/>
                        <a:pt x="40" y="263"/>
                        <a:pt x="59" y="173"/>
                      </a:cubicBezTo>
                      <a:cubicBezTo>
                        <a:pt x="78" y="77"/>
                        <a:pt x="86" y="1"/>
                        <a:pt x="78" y="1"/>
                      </a:cubicBezTo>
                      <a:cubicBezTo>
                        <a:pt x="78" y="1"/>
                        <a:pt x="78" y="1"/>
                        <a:pt x="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33"/>
                <p:cNvSpPr/>
                <p:nvPr/>
              </p:nvSpPr>
              <p:spPr>
                <a:xfrm>
                  <a:off x="5214854" y="4366289"/>
                  <a:ext cx="38354" cy="8299"/>
                </a:xfrm>
                <a:custGeom>
                  <a:avLst/>
                  <a:gdLst/>
                  <a:ahLst/>
                  <a:cxnLst/>
                  <a:rect l="l" t="t" r="r" b="b"/>
                  <a:pathLst>
                    <a:path w="342" h="74" extrusionOk="0">
                      <a:moveTo>
                        <a:pt x="15" y="0"/>
                      </a:moveTo>
                      <a:cubicBezTo>
                        <a:pt x="6" y="0"/>
                        <a:pt x="0" y="1"/>
                        <a:pt x="0" y="3"/>
                      </a:cubicBezTo>
                      <a:cubicBezTo>
                        <a:pt x="0" y="14"/>
                        <a:pt x="73" y="34"/>
                        <a:pt x="168" y="53"/>
                      </a:cubicBezTo>
                      <a:cubicBezTo>
                        <a:pt x="234" y="64"/>
                        <a:pt x="293" y="73"/>
                        <a:pt x="322" y="73"/>
                      </a:cubicBezTo>
                      <a:cubicBezTo>
                        <a:pt x="333" y="73"/>
                        <a:pt x="340" y="72"/>
                        <a:pt x="341" y="69"/>
                      </a:cubicBezTo>
                      <a:cubicBezTo>
                        <a:pt x="341" y="60"/>
                        <a:pt x="269" y="41"/>
                        <a:pt x="173" y="23"/>
                      </a:cubicBezTo>
                      <a:cubicBezTo>
                        <a:pt x="105" y="8"/>
                        <a:pt x="43" y="0"/>
                        <a:pt x="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33"/>
                <p:cNvSpPr/>
                <p:nvPr/>
              </p:nvSpPr>
              <p:spPr>
                <a:xfrm>
                  <a:off x="5061442" y="4337018"/>
                  <a:ext cx="38802" cy="8075"/>
                </a:xfrm>
                <a:custGeom>
                  <a:avLst/>
                  <a:gdLst/>
                  <a:ahLst/>
                  <a:cxnLst/>
                  <a:rect l="l" t="t" r="r" b="b"/>
                  <a:pathLst>
                    <a:path w="346" h="72" extrusionOk="0">
                      <a:moveTo>
                        <a:pt x="18" y="0"/>
                      </a:moveTo>
                      <a:cubicBezTo>
                        <a:pt x="9" y="0"/>
                        <a:pt x="4" y="1"/>
                        <a:pt x="4" y="3"/>
                      </a:cubicBezTo>
                      <a:cubicBezTo>
                        <a:pt x="0" y="11"/>
                        <a:pt x="77" y="34"/>
                        <a:pt x="169" y="54"/>
                      </a:cubicBezTo>
                      <a:cubicBezTo>
                        <a:pt x="238" y="64"/>
                        <a:pt x="298" y="72"/>
                        <a:pt x="325" y="72"/>
                      </a:cubicBezTo>
                      <a:cubicBezTo>
                        <a:pt x="335" y="72"/>
                        <a:pt x="341" y="71"/>
                        <a:pt x="341" y="68"/>
                      </a:cubicBezTo>
                      <a:cubicBezTo>
                        <a:pt x="345" y="61"/>
                        <a:pt x="268" y="42"/>
                        <a:pt x="176" y="22"/>
                      </a:cubicBezTo>
                      <a:cubicBezTo>
                        <a:pt x="105" y="8"/>
                        <a:pt x="45" y="0"/>
                        <a:pt x="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33"/>
                <p:cNvSpPr/>
                <p:nvPr/>
              </p:nvSpPr>
              <p:spPr>
                <a:xfrm>
                  <a:off x="5205322" y="4301130"/>
                  <a:ext cx="33195" cy="21869"/>
                </a:xfrm>
                <a:custGeom>
                  <a:avLst/>
                  <a:gdLst/>
                  <a:ahLst/>
                  <a:cxnLst/>
                  <a:rect l="l" t="t" r="r" b="b"/>
                  <a:pathLst>
                    <a:path w="296" h="195" extrusionOk="0">
                      <a:moveTo>
                        <a:pt x="290" y="0"/>
                      </a:moveTo>
                      <a:cubicBezTo>
                        <a:pt x="277" y="0"/>
                        <a:pt x="213" y="37"/>
                        <a:pt x="138" y="86"/>
                      </a:cubicBezTo>
                      <a:cubicBezTo>
                        <a:pt x="58" y="139"/>
                        <a:pt x="0" y="190"/>
                        <a:pt x="5" y="193"/>
                      </a:cubicBezTo>
                      <a:cubicBezTo>
                        <a:pt x="5" y="194"/>
                        <a:pt x="6" y="194"/>
                        <a:pt x="7" y="194"/>
                      </a:cubicBezTo>
                      <a:cubicBezTo>
                        <a:pt x="20" y="194"/>
                        <a:pt x="84" y="158"/>
                        <a:pt x="154" y="109"/>
                      </a:cubicBezTo>
                      <a:cubicBezTo>
                        <a:pt x="235" y="56"/>
                        <a:pt x="296" y="10"/>
                        <a:pt x="292" y="1"/>
                      </a:cubicBezTo>
                      <a:cubicBezTo>
                        <a:pt x="292" y="1"/>
                        <a:pt x="291" y="0"/>
                        <a:pt x="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33"/>
                <p:cNvSpPr/>
                <p:nvPr/>
              </p:nvSpPr>
              <p:spPr>
                <a:xfrm>
                  <a:off x="5076021" y="4388383"/>
                  <a:ext cx="33643" cy="22317"/>
                </a:xfrm>
                <a:custGeom>
                  <a:avLst/>
                  <a:gdLst/>
                  <a:ahLst/>
                  <a:cxnLst/>
                  <a:rect l="l" t="t" r="r" b="b"/>
                  <a:pathLst>
                    <a:path w="300" h="199" extrusionOk="0">
                      <a:moveTo>
                        <a:pt x="290" y="0"/>
                      </a:moveTo>
                      <a:cubicBezTo>
                        <a:pt x="277" y="0"/>
                        <a:pt x="216" y="37"/>
                        <a:pt x="142" y="86"/>
                      </a:cubicBezTo>
                      <a:cubicBezTo>
                        <a:pt x="62" y="139"/>
                        <a:pt x="0" y="189"/>
                        <a:pt x="8" y="197"/>
                      </a:cubicBezTo>
                      <a:cubicBezTo>
                        <a:pt x="9" y="198"/>
                        <a:pt x="9" y="198"/>
                        <a:pt x="11" y="198"/>
                      </a:cubicBezTo>
                      <a:cubicBezTo>
                        <a:pt x="24" y="198"/>
                        <a:pt x="87" y="162"/>
                        <a:pt x="157" y="113"/>
                      </a:cubicBezTo>
                      <a:cubicBezTo>
                        <a:pt x="238" y="59"/>
                        <a:pt x="299" y="10"/>
                        <a:pt x="292" y="1"/>
                      </a:cubicBezTo>
                      <a:cubicBezTo>
                        <a:pt x="291" y="1"/>
                        <a:pt x="291" y="0"/>
                        <a:pt x="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33"/>
                <p:cNvSpPr/>
                <p:nvPr/>
              </p:nvSpPr>
              <p:spPr>
                <a:xfrm>
                  <a:off x="5189398" y="4403972"/>
                  <a:ext cx="23326" cy="32411"/>
                </a:xfrm>
                <a:custGeom>
                  <a:avLst/>
                  <a:gdLst/>
                  <a:ahLst/>
                  <a:cxnLst/>
                  <a:rect l="l" t="t" r="r" b="b"/>
                  <a:pathLst>
                    <a:path w="208" h="289" extrusionOk="0">
                      <a:moveTo>
                        <a:pt x="9" y="0"/>
                      </a:moveTo>
                      <a:cubicBezTo>
                        <a:pt x="9" y="0"/>
                        <a:pt x="9" y="0"/>
                        <a:pt x="9" y="0"/>
                      </a:cubicBezTo>
                      <a:cubicBezTo>
                        <a:pt x="1" y="9"/>
                        <a:pt x="39" y="78"/>
                        <a:pt x="93" y="154"/>
                      </a:cubicBezTo>
                      <a:cubicBezTo>
                        <a:pt x="144" y="229"/>
                        <a:pt x="191" y="289"/>
                        <a:pt x="199" y="289"/>
                      </a:cubicBezTo>
                      <a:cubicBezTo>
                        <a:pt x="200" y="289"/>
                        <a:pt x="200" y="289"/>
                        <a:pt x="200" y="288"/>
                      </a:cubicBezTo>
                      <a:cubicBezTo>
                        <a:pt x="208" y="284"/>
                        <a:pt x="170" y="215"/>
                        <a:pt x="116" y="138"/>
                      </a:cubicBezTo>
                      <a:cubicBezTo>
                        <a:pt x="64" y="60"/>
                        <a:pt x="16"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33"/>
                <p:cNvSpPr/>
                <p:nvPr/>
              </p:nvSpPr>
              <p:spPr>
                <a:xfrm>
                  <a:off x="5101814" y="4274998"/>
                  <a:ext cx="23214" cy="32411"/>
                </a:xfrm>
                <a:custGeom>
                  <a:avLst/>
                  <a:gdLst/>
                  <a:ahLst/>
                  <a:cxnLst/>
                  <a:rect l="l" t="t" r="r" b="b"/>
                  <a:pathLst>
                    <a:path w="207" h="289" extrusionOk="0">
                      <a:moveTo>
                        <a:pt x="9" y="1"/>
                      </a:moveTo>
                      <a:cubicBezTo>
                        <a:pt x="9" y="1"/>
                        <a:pt x="9" y="1"/>
                        <a:pt x="8" y="1"/>
                      </a:cubicBezTo>
                      <a:cubicBezTo>
                        <a:pt x="0" y="9"/>
                        <a:pt x="39" y="73"/>
                        <a:pt x="92" y="154"/>
                      </a:cubicBezTo>
                      <a:cubicBezTo>
                        <a:pt x="145" y="232"/>
                        <a:pt x="193" y="289"/>
                        <a:pt x="203" y="289"/>
                      </a:cubicBezTo>
                      <a:cubicBezTo>
                        <a:pt x="203" y="289"/>
                        <a:pt x="203" y="289"/>
                        <a:pt x="203" y="289"/>
                      </a:cubicBezTo>
                      <a:cubicBezTo>
                        <a:pt x="207" y="285"/>
                        <a:pt x="173" y="216"/>
                        <a:pt x="119" y="139"/>
                      </a:cubicBezTo>
                      <a:cubicBezTo>
                        <a:pt x="67" y="61"/>
                        <a:pt x="19"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33"/>
                <p:cNvSpPr/>
                <p:nvPr/>
              </p:nvSpPr>
              <p:spPr>
                <a:xfrm>
                  <a:off x="5189061" y="4274998"/>
                  <a:ext cx="23326" cy="32411"/>
                </a:xfrm>
                <a:custGeom>
                  <a:avLst/>
                  <a:gdLst/>
                  <a:ahLst/>
                  <a:cxnLst/>
                  <a:rect l="l" t="t" r="r" b="b"/>
                  <a:pathLst>
                    <a:path w="208" h="289" extrusionOk="0">
                      <a:moveTo>
                        <a:pt x="198" y="0"/>
                      </a:moveTo>
                      <a:cubicBezTo>
                        <a:pt x="186" y="0"/>
                        <a:pt x="142" y="59"/>
                        <a:pt x="92" y="135"/>
                      </a:cubicBezTo>
                      <a:cubicBezTo>
                        <a:pt x="39" y="216"/>
                        <a:pt x="0" y="280"/>
                        <a:pt x="7" y="289"/>
                      </a:cubicBezTo>
                      <a:cubicBezTo>
                        <a:pt x="8" y="289"/>
                        <a:pt x="8" y="289"/>
                        <a:pt x="8" y="289"/>
                      </a:cubicBezTo>
                      <a:cubicBezTo>
                        <a:pt x="18" y="289"/>
                        <a:pt x="63" y="228"/>
                        <a:pt x="115" y="151"/>
                      </a:cubicBezTo>
                      <a:cubicBezTo>
                        <a:pt x="168" y="73"/>
                        <a:pt x="207" y="4"/>
                        <a:pt x="200" y="1"/>
                      </a:cubicBezTo>
                      <a:cubicBezTo>
                        <a:pt x="199" y="0"/>
                        <a:pt x="199"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33"/>
                <p:cNvSpPr/>
                <p:nvPr/>
              </p:nvSpPr>
              <p:spPr>
                <a:xfrm>
                  <a:off x="5102150" y="4404308"/>
                  <a:ext cx="23326" cy="32411"/>
                </a:xfrm>
                <a:custGeom>
                  <a:avLst/>
                  <a:gdLst/>
                  <a:ahLst/>
                  <a:cxnLst/>
                  <a:rect l="l" t="t" r="r" b="b"/>
                  <a:pathLst>
                    <a:path w="208" h="289" extrusionOk="0">
                      <a:moveTo>
                        <a:pt x="200" y="1"/>
                      </a:moveTo>
                      <a:cubicBezTo>
                        <a:pt x="194" y="1"/>
                        <a:pt x="145" y="61"/>
                        <a:pt x="93" y="135"/>
                      </a:cubicBezTo>
                      <a:cubicBezTo>
                        <a:pt x="39" y="216"/>
                        <a:pt x="1" y="285"/>
                        <a:pt x="9" y="289"/>
                      </a:cubicBezTo>
                      <a:cubicBezTo>
                        <a:pt x="9" y="289"/>
                        <a:pt x="10" y="289"/>
                        <a:pt x="10" y="289"/>
                      </a:cubicBezTo>
                      <a:cubicBezTo>
                        <a:pt x="19" y="289"/>
                        <a:pt x="68" y="233"/>
                        <a:pt x="120" y="155"/>
                      </a:cubicBezTo>
                      <a:cubicBezTo>
                        <a:pt x="170" y="75"/>
                        <a:pt x="208" y="6"/>
                        <a:pt x="200" y="1"/>
                      </a:cubicBezTo>
                      <a:cubicBezTo>
                        <a:pt x="200" y="1"/>
                        <a:pt x="200" y="1"/>
                        <a:pt x="2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33"/>
                <p:cNvSpPr/>
                <p:nvPr/>
              </p:nvSpPr>
              <p:spPr>
                <a:xfrm>
                  <a:off x="5205322" y="4388047"/>
                  <a:ext cx="33643" cy="22205"/>
                </a:xfrm>
                <a:custGeom>
                  <a:avLst/>
                  <a:gdLst/>
                  <a:ahLst/>
                  <a:cxnLst/>
                  <a:rect l="l" t="t" r="r" b="b"/>
                  <a:pathLst>
                    <a:path w="300" h="198" extrusionOk="0">
                      <a:moveTo>
                        <a:pt x="6" y="0"/>
                      </a:moveTo>
                      <a:cubicBezTo>
                        <a:pt x="6" y="0"/>
                        <a:pt x="5" y="0"/>
                        <a:pt x="5" y="1"/>
                      </a:cubicBezTo>
                      <a:cubicBezTo>
                        <a:pt x="0" y="8"/>
                        <a:pt x="62" y="59"/>
                        <a:pt x="143" y="112"/>
                      </a:cubicBezTo>
                      <a:cubicBezTo>
                        <a:pt x="216" y="161"/>
                        <a:pt x="277" y="197"/>
                        <a:pt x="290" y="197"/>
                      </a:cubicBezTo>
                      <a:cubicBezTo>
                        <a:pt x="291" y="197"/>
                        <a:pt x="292" y="197"/>
                        <a:pt x="292" y="197"/>
                      </a:cubicBezTo>
                      <a:cubicBezTo>
                        <a:pt x="299" y="188"/>
                        <a:pt x="239" y="139"/>
                        <a:pt x="158" y="85"/>
                      </a:cubicBezTo>
                      <a:cubicBezTo>
                        <a:pt x="81" y="38"/>
                        <a:pt x="18" y="0"/>
                        <a:pt x="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3"/>
                <p:cNvSpPr/>
                <p:nvPr/>
              </p:nvSpPr>
              <p:spPr>
                <a:xfrm>
                  <a:off x="5076021" y="4301578"/>
                  <a:ext cx="33195" cy="21869"/>
                </a:xfrm>
                <a:custGeom>
                  <a:avLst/>
                  <a:gdLst/>
                  <a:ahLst/>
                  <a:cxnLst/>
                  <a:rect l="l" t="t" r="r" b="b"/>
                  <a:pathLst>
                    <a:path w="296" h="195" extrusionOk="0">
                      <a:moveTo>
                        <a:pt x="7" y="1"/>
                      </a:moveTo>
                      <a:cubicBezTo>
                        <a:pt x="5" y="1"/>
                        <a:pt x="4" y="1"/>
                        <a:pt x="4" y="2"/>
                      </a:cubicBezTo>
                      <a:cubicBezTo>
                        <a:pt x="0" y="9"/>
                        <a:pt x="58" y="55"/>
                        <a:pt x="138" y="109"/>
                      </a:cubicBezTo>
                      <a:cubicBezTo>
                        <a:pt x="212" y="158"/>
                        <a:pt x="276" y="194"/>
                        <a:pt x="289" y="194"/>
                      </a:cubicBezTo>
                      <a:cubicBezTo>
                        <a:pt x="291" y="194"/>
                        <a:pt x="291" y="194"/>
                        <a:pt x="292" y="193"/>
                      </a:cubicBezTo>
                      <a:cubicBezTo>
                        <a:pt x="295" y="186"/>
                        <a:pt x="234" y="140"/>
                        <a:pt x="157" y="86"/>
                      </a:cubicBezTo>
                      <a:cubicBezTo>
                        <a:pt x="85" y="37"/>
                        <a:pt x="21" y="1"/>
                        <a:pt x="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33"/>
                <p:cNvSpPr/>
                <p:nvPr/>
              </p:nvSpPr>
              <p:spPr>
                <a:xfrm>
                  <a:off x="5214405" y="4336569"/>
                  <a:ext cx="38802" cy="8299"/>
                </a:xfrm>
                <a:custGeom>
                  <a:avLst/>
                  <a:gdLst/>
                  <a:ahLst/>
                  <a:cxnLst/>
                  <a:rect l="l" t="t" r="r" b="b"/>
                  <a:pathLst>
                    <a:path w="346" h="74" extrusionOk="0">
                      <a:moveTo>
                        <a:pt x="327" y="1"/>
                      </a:moveTo>
                      <a:cubicBezTo>
                        <a:pt x="301" y="1"/>
                        <a:pt x="240" y="8"/>
                        <a:pt x="169" y="23"/>
                      </a:cubicBezTo>
                      <a:cubicBezTo>
                        <a:pt x="77" y="42"/>
                        <a:pt x="0" y="61"/>
                        <a:pt x="4" y="69"/>
                      </a:cubicBezTo>
                      <a:cubicBezTo>
                        <a:pt x="4" y="72"/>
                        <a:pt x="10" y="74"/>
                        <a:pt x="21" y="74"/>
                      </a:cubicBezTo>
                      <a:cubicBezTo>
                        <a:pt x="50" y="74"/>
                        <a:pt x="110" y="63"/>
                        <a:pt x="177" y="49"/>
                      </a:cubicBezTo>
                      <a:cubicBezTo>
                        <a:pt x="269" y="35"/>
                        <a:pt x="345" y="12"/>
                        <a:pt x="342" y="3"/>
                      </a:cubicBezTo>
                      <a:cubicBezTo>
                        <a:pt x="342" y="2"/>
                        <a:pt x="336"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33"/>
                <p:cNvSpPr/>
                <p:nvPr/>
              </p:nvSpPr>
              <p:spPr>
                <a:xfrm>
                  <a:off x="5061442" y="4366738"/>
                  <a:ext cx="38802" cy="8411"/>
                </a:xfrm>
                <a:custGeom>
                  <a:avLst/>
                  <a:gdLst/>
                  <a:ahLst/>
                  <a:cxnLst/>
                  <a:rect l="l" t="t" r="r" b="b"/>
                  <a:pathLst>
                    <a:path w="346" h="75" extrusionOk="0">
                      <a:moveTo>
                        <a:pt x="329" y="0"/>
                      </a:moveTo>
                      <a:cubicBezTo>
                        <a:pt x="300" y="0"/>
                        <a:pt x="240" y="8"/>
                        <a:pt x="169" y="22"/>
                      </a:cubicBezTo>
                      <a:cubicBezTo>
                        <a:pt x="77" y="42"/>
                        <a:pt x="0" y="65"/>
                        <a:pt x="4" y="72"/>
                      </a:cubicBezTo>
                      <a:cubicBezTo>
                        <a:pt x="4" y="74"/>
                        <a:pt x="9" y="75"/>
                        <a:pt x="19" y="75"/>
                      </a:cubicBezTo>
                      <a:cubicBezTo>
                        <a:pt x="46" y="75"/>
                        <a:pt x="108" y="67"/>
                        <a:pt x="176" y="53"/>
                      </a:cubicBezTo>
                      <a:cubicBezTo>
                        <a:pt x="268" y="33"/>
                        <a:pt x="345" y="10"/>
                        <a:pt x="345" y="3"/>
                      </a:cubicBezTo>
                      <a:cubicBezTo>
                        <a:pt x="344" y="1"/>
                        <a:pt x="338" y="0"/>
                        <a:pt x="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33"/>
                <p:cNvSpPr/>
                <p:nvPr/>
              </p:nvSpPr>
              <p:spPr>
                <a:xfrm>
                  <a:off x="5167978" y="4413056"/>
                  <a:ext cx="9084" cy="38354"/>
                </a:xfrm>
                <a:custGeom>
                  <a:avLst/>
                  <a:gdLst/>
                  <a:ahLst/>
                  <a:cxnLst/>
                  <a:rect l="l" t="t" r="r" b="b"/>
                  <a:pathLst>
                    <a:path w="81" h="342" extrusionOk="0">
                      <a:moveTo>
                        <a:pt x="8" y="0"/>
                      </a:moveTo>
                      <a:cubicBezTo>
                        <a:pt x="0" y="4"/>
                        <a:pt x="8" y="80"/>
                        <a:pt x="27" y="176"/>
                      </a:cubicBezTo>
                      <a:cubicBezTo>
                        <a:pt x="43" y="268"/>
                        <a:pt x="66" y="341"/>
                        <a:pt x="73" y="341"/>
                      </a:cubicBezTo>
                      <a:cubicBezTo>
                        <a:pt x="80" y="341"/>
                        <a:pt x="73" y="260"/>
                        <a:pt x="54" y="168"/>
                      </a:cubicBezTo>
                      <a:cubicBezTo>
                        <a:pt x="39" y="73"/>
                        <a:pt x="16" y="0"/>
                        <a:pt x="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33"/>
                <p:cNvSpPr/>
                <p:nvPr/>
              </p:nvSpPr>
              <p:spPr>
                <a:xfrm>
                  <a:off x="5137475" y="4260419"/>
                  <a:ext cx="9532" cy="37906"/>
                </a:xfrm>
                <a:custGeom>
                  <a:avLst/>
                  <a:gdLst/>
                  <a:ahLst/>
                  <a:cxnLst/>
                  <a:rect l="l" t="t" r="r" b="b"/>
                  <a:pathLst>
                    <a:path w="85" h="338" extrusionOk="0">
                      <a:moveTo>
                        <a:pt x="8" y="1"/>
                      </a:moveTo>
                      <a:cubicBezTo>
                        <a:pt x="8" y="1"/>
                        <a:pt x="8" y="1"/>
                        <a:pt x="8" y="1"/>
                      </a:cubicBezTo>
                      <a:cubicBezTo>
                        <a:pt x="0" y="1"/>
                        <a:pt x="8" y="77"/>
                        <a:pt x="27" y="173"/>
                      </a:cubicBezTo>
                      <a:cubicBezTo>
                        <a:pt x="46" y="263"/>
                        <a:pt x="68" y="338"/>
                        <a:pt x="76" y="338"/>
                      </a:cubicBezTo>
                      <a:cubicBezTo>
                        <a:pt x="76" y="338"/>
                        <a:pt x="76" y="338"/>
                        <a:pt x="77" y="338"/>
                      </a:cubicBezTo>
                      <a:cubicBezTo>
                        <a:pt x="85" y="338"/>
                        <a:pt x="77" y="261"/>
                        <a:pt x="58" y="166"/>
                      </a:cubicBezTo>
                      <a:cubicBezTo>
                        <a:pt x="39" y="76"/>
                        <a:pt x="17" y="1"/>
                        <a:pt x="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97" name="Google Shape;4197;p33"/>
            <p:cNvSpPr/>
            <p:nvPr/>
          </p:nvSpPr>
          <p:spPr>
            <a:xfrm>
              <a:off x="4869678" y="4040379"/>
              <a:ext cx="342267" cy="92970"/>
            </a:xfrm>
            <a:custGeom>
              <a:avLst/>
              <a:gdLst/>
              <a:ahLst/>
              <a:cxnLst/>
              <a:rect l="l" t="t" r="r" b="b"/>
              <a:pathLst>
                <a:path w="3052" h="829" extrusionOk="0">
                  <a:moveTo>
                    <a:pt x="2893" y="0"/>
                  </a:moveTo>
                  <a:cubicBezTo>
                    <a:pt x="2891" y="0"/>
                    <a:pt x="2889" y="0"/>
                    <a:pt x="2887" y="0"/>
                  </a:cubicBezTo>
                  <a:lnTo>
                    <a:pt x="2086" y="299"/>
                  </a:lnTo>
                  <a:lnTo>
                    <a:pt x="200" y="430"/>
                  </a:lnTo>
                  <a:cubicBezTo>
                    <a:pt x="39" y="480"/>
                    <a:pt x="1" y="694"/>
                    <a:pt x="139" y="798"/>
                  </a:cubicBezTo>
                  <a:lnTo>
                    <a:pt x="181" y="828"/>
                  </a:lnTo>
                  <a:lnTo>
                    <a:pt x="2832" y="744"/>
                  </a:lnTo>
                  <a:cubicBezTo>
                    <a:pt x="2963" y="564"/>
                    <a:pt x="3025" y="365"/>
                    <a:pt x="3044" y="158"/>
                  </a:cubicBezTo>
                  <a:cubicBezTo>
                    <a:pt x="3051" y="72"/>
                    <a:pt x="2979" y="0"/>
                    <a:pt x="2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33"/>
            <p:cNvSpPr/>
            <p:nvPr/>
          </p:nvSpPr>
          <p:spPr>
            <a:xfrm>
              <a:off x="4621730" y="3895592"/>
              <a:ext cx="51699" cy="67176"/>
            </a:xfrm>
            <a:custGeom>
              <a:avLst/>
              <a:gdLst/>
              <a:ahLst/>
              <a:cxnLst/>
              <a:rect l="l" t="t" r="r" b="b"/>
              <a:pathLst>
                <a:path w="461" h="599" extrusionOk="0">
                  <a:moveTo>
                    <a:pt x="1" y="0"/>
                  </a:moveTo>
                  <a:lnTo>
                    <a:pt x="1" y="598"/>
                  </a:lnTo>
                  <a:lnTo>
                    <a:pt x="162" y="598"/>
                  </a:lnTo>
                  <a:cubicBezTo>
                    <a:pt x="327" y="598"/>
                    <a:pt x="461" y="464"/>
                    <a:pt x="461" y="299"/>
                  </a:cubicBezTo>
                  <a:cubicBezTo>
                    <a:pt x="461" y="135"/>
                    <a:pt x="327" y="0"/>
                    <a:pt x="1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33"/>
            <p:cNvSpPr/>
            <p:nvPr/>
          </p:nvSpPr>
          <p:spPr>
            <a:xfrm>
              <a:off x="4606703" y="3895592"/>
              <a:ext cx="15140" cy="67176"/>
            </a:xfrm>
            <a:custGeom>
              <a:avLst/>
              <a:gdLst/>
              <a:ahLst/>
              <a:cxnLst/>
              <a:rect l="l" t="t" r="r" b="b"/>
              <a:pathLst>
                <a:path w="135" h="599" extrusionOk="0">
                  <a:moveTo>
                    <a:pt x="1" y="0"/>
                  </a:moveTo>
                  <a:lnTo>
                    <a:pt x="1" y="4"/>
                  </a:lnTo>
                  <a:lnTo>
                    <a:pt x="1" y="598"/>
                  </a:lnTo>
                  <a:lnTo>
                    <a:pt x="135" y="598"/>
                  </a:lnTo>
                  <a:lnTo>
                    <a:pt x="1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33"/>
            <p:cNvSpPr/>
            <p:nvPr/>
          </p:nvSpPr>
          <p:spPr>
            <a:xfrm>
              <a:off x="4716715" y="3871143"/>
              <a:ext cx="164405" cy="73344"/>
            </a:xfrm>
            <a:custGeom>
              <a:avLst/>
              <a:gdLst/>
              <a:ahLst/>
              <a:cxnLst/>
              <a:rect l="l" t="t" r="r" b="b"/>
              <a:pathLst>
                <a:path w="1466" h="654" extrusionOk="0">
                  <a:moveTo>
                    <a:pt x="1334" y="0"/>
                  </a:moveTo>
                  <a:cubicBezTo>
                    <a:pt x="1174" y="54"/>
                    <a:pt x="717" y="215"/>
                    <a:pt x="491" y="353"/>
                  </a:cubicBezTo>
                  <a:cubicBezTo>
                    <a:pt x="491" y="353"/>
                    <a:pt x="317" y="231"/>
                    <a:pt x="213" y="231"/>
                  </a:cubicBezTo>
                  <a:cubicBezTo>
                    <a:pt x="204" y="231"/>
                    <a:pt x="196" y="232"/>
                    <a:pt x="189" y="234"/>
                  </a:cubicBezTo>
                  <a:cubicBezTo>
                    <a:pt x="93" y="257"/>
                    <a:pt x="1" y="406"/>
                    <a:pt x="12" y="524"/>
                  </a:cubicBezTo>
                  <a:cubicBezTo>
                    <a:pt x="18" y="610"/>
                    <a:pt x="80" y="653"/>
                    <a:pt x="141" y="653"/>
                  </a:cubicBezTo>
                  <a:cubicBezTo>
                    <a:pt x="166" y="653"/>
                    <a:pt x="191" y="646"/>
                    <a:pt x="212" y="632"/>
                  </a:cubicBezTo>
                  <a:cubicBezTo>
                    <a:pt x="288" y="579"/>
                    <a:pt x="238" y="502"/>
                    <a:pt x="288" y="483"/>
                  </a:cubicBezTo>
                  <a:cubicBezTo>
                    <a:pt x="290" y="482"/>
                    <a:pt x="293" y="482"/>
                    <a:pt x="296" y="482"/>
                  </a:cubicBezTo>
                  <a:cubicBezTo>
                    <a:pt x="320" y="482"/>
                    <a:pt x="361" y="514"/>
                    <a:pt x="396" y="547"/>
                  </a:cubicBezTo>
                  <a:cubicBezTo>
                    <a:pt x="416" y="568"/>
                    <a:pt x="444" y="579"/>
                    <a:pt x="471" y="579"/>
                  </a:cubicBezTo>
                  <a:cubicBezTo>
                    <a:pt x="494" y="579"/>
                    <a:pt x="518" y="571"/>
                    <a:pt x="537" y="556"/>
                  </a:cubicBezTo>
                  <a:lnTo>
                    <a:pt x="568" y="533"/>
                  </a:lnTo>
                  <a:cubicBezTo>
                    <a:pt x="921" y="487"/>
                    <a:pt x="1239" y="421"/>
                    <a:pt x="1465" y="303"/>
                  </a:cubicBezTo>
                  <a:cubicBezTo>
                    <a:pt x="1453" y="272"/>
                    <a:pt x="1442" y="245"/>
                    <a:pt x="1430" y="215"/>
                  </a:cubicBezTo>
                  <a:cubicBezTo>
                    <a:pt x="1403" y="142"/>
                    <a:pt x="1380" y="61"/>
                    <a:pt x="1334" y="0"/>
                  </a:cubicBezTo>
                  <a:close/>
                </a:path>
              </a:pathLst>
            </a:custGeom>
            <a:solidFill>
              <a:srgbClr val="FCC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33"/>
            <p:cNvSpPr/>
            <p:nvPr/>
          </p:nvSpPr>
          <p:spPr>
            <a:xfrm>
              <a:off x="4858127" y="3803965"/>
              <a:ext cx="157452" cy="106764"/>
            </a:xfrm>
            <a:custGeom>
              <a:avLst/>
              <a:gdLst/>
              <a:ahLst/>
              <a:cxnLst/>
              <a:rect l="l" t="t" r="r" b="b"/>
              <a:pathLst>
                <a:path w="1404" h="952" extrusionOk="0">
                  <a:moveTo>
                    <a:pt x="1147" y="1"/>
                  </a:moveTo>
                  <a:cubicBezTo>
                    <a:pt x="1088" y="1"/>
                    <a:pt x="1027" y="18"/>
                    <a:pt x="974" y="47"/>
                  </a:cubicBezTo>
                  <a:cubicBezTo>
                    <a:pt x="599" y="242"/>
                    <a:pt x="73" y="591"/>
                    <a:pt x="1" y="614"/>
                  </a:cubicBezTo>
                  <a:cubicBezTo>
                    <a:pt x="12" y="722"/>
                    <a:pt x="54" y="829"/>
                    <a:pt x="96" y="925"/>
                  </a:cubicBezTo>
                  <a:cubicBezTo>
                    <a:pt x="104" y="932"/>
                    <a:pt x="108" y="944"/>
                    <a:pt x="112" y="952"/>
                  </a:cubicBezTo>
                  <a:cubicBezTo>
                    <a:pt x="169" y="929"/>
                    <a:pt x="863" y="725"/>
                    <a:pt x="1181" y="561"/>
                  </a:cubicBezTo>
                  <a:cubicBezTo>
                    <a:pt x="1262" y="518"/>
                    <a:pt x="1354" y="426"/>
                    <a:pt x="1377" y="346"/>
                  </a:cubicBezTo>
                  <a:cubicBezTo>
                    <a:pt x="1400" y="273"/>
                    <a:pt x="1403" y="216"/>
                    <a:pt x="1372" y="147"/>
                  </a:cubicBezTo>
                  <a:cubicBezTo>
                    <a:pt x="1324" y="42"/>
                    <a:pt x="1237"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4202"/>
        <p:cNvGrpSpPr/>
        <p:nvPr/>
      </p:nvGrpSpPr>
      <p:grpSpPr>
        <a:xfrm>
          <a:off x="0" y="0"/>
          <a:ext cx="0" cy="0"/>
          <a:chOff x="0" y="0"/>
          <a:chExt cx="0" cy="0"/>
        </a:xfrm>
      </p:grpSpPr>
      <p:grpSp>
        <p:nvGrpSpPr>
          <p:cNvPr id="4203" name="Google Shape;4203;p34"/>
          <p:cNvGrpSpPr/>
          <p:nvPr/>
        </p:nvGrpSpPr>
        <p:grpSpPr>
          <a:xfrm>
            <a:off x="7317990" y="2128238"/>
            <a:ext cx="1936841" cy="1205022"/>
            <a:chOff x="3846690" y="770050"/>
            <a:chExt cx="1788734" cy="1053802"/>
          </a:xfrm>
        </p:grpSpPr>
        <p:sp>
          <p:nvSpPr>
            <p:cNvPr id="4204" name="Google Shape;4204;p34"/>
            <p:cNvSpPr/>
            <p:nvPr/>
          </p:nvSpPr>
          <p:spPr>
            <a:xfrm>
              <a:off x="3846690" y="770050"/>
              <a:ext cx="1788734" cy="1053802"/>
            </a:xfrm>
            <a:custGeom>
              <a:avLst/>
              <a:gdLst/>
              <a:ahLst/>
              <a:cxnLst/>
              <a:rect l="l" t="t" r="r" b="b"/>
              <a:pathLst>
                <a:path w="18551" h="10929" extrusionOk="0">
                  <a:moveTo>
                    <a:pt x="5465" y="0"/>
                  </a:moveTo>
                  <a:cubicBezTo>
                    <a:pt x="2453" y="0"/>
                    <a:pt x="0" y="2448"/>
                    <a:pt x="0" y="5465"/>
                  </a:cubicBezTo>
                  <a:cubicBezTo>
                    <a:pt x="0" y="8477"/>
                    <a:pt x="2453" y="10929"/>
                    <a:pt x="5465" y="10929"/>
                  </a:cubicBezTo>
                  <a:lnTo>
                    <a:pt x="18497" y="10929"/>
                  </a:lnTo>
                  <a:lnTo>
                    <a:pt x="18551" y="6767"/>
                  </a:lnTo>
                  <a:lnTo>
                    <a:pt x="5465" y="6779"/>
                  </a:lnTo>
                  <a:cubicBezTo>
                    <a:pt x="4740" y="6779"/>
                    <a:pt x="4151" y="6189"/>
                    <a:pt x="4151" y="5465"/>
                  </a:cubicBezTo>
                  <a:cubicBezTo>
                    <a:pt x="4151" y="4737"/>
                    <a:pt x="4740" y="4146"/>
                    <a:pt x="5465" y="4146"/>
                  </a:cubicBezTo>
                  <a:lnTo>
                    <a:pt x="18497" y="4150"/>
                  </a:lnTo>
                  <a:lnTo>
                    <a:pt x="18497"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34"/>
            <p:cNvSpPr/>
            <p:nvPr/>
          </p:nvSpPr>
          <p:spPr>
            <a:xfrm>
              <a:off x="5501569" y="1616148"/>
              <a:ext cx="61807" cy="15235"/>
            </a:xfrm>
            <a:custGeom>
              <a:avLst/>
              <a:gdLst/>
              <a:ahLst/>
              <a:cxnLst/>
              <a:rect l="l" t="t" r="r" b="b"/>
              <a:pathLst>
                <a:path w="641" h="158" extrusionOk="0">
                  <a:moveTo>
                    <a:pt x="1" y="1"/>
                  </a:moveTo>
                  <a:lnTo>
                    <a:pt x="1" y="157"/>
                  </a:lnTo>
                  <a:lnTo>
                    <a:pt x="640" y="157"/>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34"/>
            <p:cNvSpPr/>
            <p:nvPr/>
          </p:nvSpPr>
          <p:spPr>
            <a:xfrm>
              <a:off x="5378535" y="1616148"/>
              <a:ext cx="61807" cy="15235"/>
            </a:xfrm>
            <a:custGeom>
              <a:avLst/>
              <a:gdLst/>
              <a:ahLst/>
              <a:cxnLst/>
              <a:rect l="l" t="t" r="r" b="b"/>
              <a:pathLst>
                <a:path w="641" h="158" extrusionOk="0">
                  <a:moveTo>
                    <a:pt x="1" y="1"/>
                  </a:moveTo>
                  <a:lnTo>
                    <a:pt x="1"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4"/>
            <p:cNvSpPr/>
            <p:nvPr/>
          </p:nvSpPr>
          <p:spPr>
            <a:xfrm>
              <a:off x="5255502" y="1616148"/>
              <a:ext cx="61807" cy="15235"/>
            </a:xfrm>
            <a:custGeom>
              <a:avLst/>
              <a:gdLst/>
              <a:ahLst/>
              <a:cxnLst/>
              <a:rect l="l" t="t" r="r" b="b"/>
              <a:pathLst>
                <a:path w="641" h="158" extrusionOk="0">
                  <a:moveTo>
                    <a:pt x="1" y="1"/>
                  </a:moveTo>
                  <a:lnTo>
                    <a:pt x="1" y="157"/>
                  </a:lnTo>
                  <a:lnTo>
                    <a:pt x="640" y="157"/>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34"/>
            <p:cNvSpPr/>
            <p:nvPr/>
          </p:nvSpPr>
          <p:spPr>
            <a:xfrm>
              <a:off x="5132468" y="1616148"/>
              <a:ext cx="61421" cy="15235"/>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34"/>
            <p:cNvSpPr/>
            <p:nvPr/>
          </p:nvSpPr>
          <p:spPr>
            <a:xfrm>
              <a:off x="5009434" y="1616148"/>
              <a:ext cx="61421" cy="15235"/>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34"/>
            <p:cNvSpPr/>
            <p:nvPr/>
          </p:nvSpPr>
          <p:spPr>
            <a:xfrm>
              <a:off x="4886401" y="1616148"/>
              <a:ext cx="61421" cy="15235"/>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34"/>
            <p:cNvSpPr/>
            <p:nvPr/>
          </p:nvSpPr>
          <p:spPr>
            <a:xfrm>
              <a:off x="4763367" y="1616148"/>
              <a:ext cx="61421" cy="15235"/>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34"/>
            <p:cNvSpPr/>
            <p:nvPr/>
          </p:nvSpPr>
          <p:spPr>
            <a:xfrm>
              <a:off x="4640334" y="1616148"/>
              <a:ext cx="61421" cy="15235"/>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34"/>
            <p:cNvSpPr/>
            <p:nvPr/>
          </p:nvSpPr>
          <p:spPr>
            <a:xfrm>
              <a:off x="4517300" y="1616148"/>
              <a:ext cx="61421" cy="15235"/>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34"/>
            <p:cNvSpPr/>
            <p:nvPr/>
          </p:nvSpPr>
          <p:spPr>
            <a:xfrm>
              <a:off x="4393881" y="1616148"/>
              <a:ext cx="61807" cy="15235"/>
            </a:xfrm>
            <a:custGeom>
              <a:avLst/>
              <a:gdLst/>
              <a:ahLst/>
              <a:cxnLst/>
              <a:rect l="l" t="t" r="r" b="b"/>
              <a:pathLst>
                <a:path w="641" h="158" extrusionOk="0">
                  <a:moveTo>
                    <a:pt x="1" y="1"/>
                  </a:moveTo>
                  <a:lnTo>
                    <a:pt x="1"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34"/>
            <p:cNvSpPr/>
            <p:nvPr/>
          </p:nvSpPr>
          <p:spPr>
            <a:xfrm>
              <a:off x="4270461" y="1600625"/>
              <a:ext cx="63350" cy="28155"/>
            </a:xfrm>
            <a:custGeom>
              <a:avLst/>
              <a:gdLst/>
              <a:ahLst/>
              <a:cxnLst/>
              <a:rect l="l" t="t" r="r" b="b"/>
              <a:pathLst>
                <a:path w="657" h="292" extrusionOk="0">
                  <a:moveTo>
                    <a:pt x="46" y="1"/>
                  </a:moveTo>
                  <a:lnTo>
                    <a:pt x="0" y="150"/>
                  </a:lnTo>
                  <a:cubicBezTo>
                    <a:pt x="204" y="219"/>
                    <a:pt x="418" y="265"/>
                    <a:pt x="637" y="291"/>
                  </a:cubicBezTo>
                  <a:lnTo>
                    <a:pt x="656" y="134"/>
                  </a:lnTo>
                  <a:cubicBezTo>
                    <a:pt x="449" y="107"/>
                    <a:pt x="246" y="6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34"/>
            <p:cNvSpPr/>
            <p:nvPr/>
          </p:nvSpPr>
          <p:spPr>
            <a:xfrm>
              <a:off x="4160734" y="1542965"/>
              <a:ext cx="59203" cy="47440"/>
            </a:xfrm>
            <a:custGeom>
              <a:avLst/>
              <a:gdLst/>
              <a:ahLst/>
              <a:cxnLst/>
              <a:rect l="l" t="t" r="r" b="b"/>
              <a:pathLst>
                <a:path w="614" h="492" extrusionOk="0">
                  <a:moveTo>
                    <a:pt x="100" y="1"/>
                  </a:moveTo>
                  <a:lnTo>
                    <a:pt x="1" y="123"/>
                  </a:lnTo>
                  <a:cubicBezTo>
                    <a:pt x="165" y="261"/>
                    <a:pt x="349" y="384"/>
                    <a:pt x="537" y="491"/>
                  </a:cubicBezTo>
                  <a:lnTo>
                    <a:pt x="613" y="350"/>
                  </a:lnTo>
                  <a:cubicBezTo>
                    <a:pt x="434" y="249"/>
                    <a:pt x="261" y="131"/>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34"/>
            <p:cNvSpPr/>
            <p:nvPr/>
          </p:nvSpPr>
          <p:spPr>
            <a:xfrm>
              <a:off x="4080608" y="1450978"/>
              <a:ext cx="47343" cy="59589"/>
            </a:xfrm>
            <a:custGeom>
              <a:avLst/>
              <a:gdLst/>
              <a:ahLst/>
              <a:cxnLst/>
              <a:rect l="l" t="t" r="r" b="b"/>
              <a:pathLst>
                <a:path w="491" h="618" extrusionOk="0">
                  <a:moveTo>
                    <a:pt x="142" y="0"/>
                  </a:moveTo>
                  <a:lnTo>
                    <a:pt x="1" y="77"/>
                  </a:lnTo>
                  <a:cubicBezTo>
                    <a:pt x="107" y="269"/>
                    <a:pt x="230" y="449"/>
                    <a:pt x="368" y="617"/>
                  </a:cubicBezTo>
                  <a:lnTo>
                    <a:pt x="491" y="514"/>
                  </a:lnTo>
                  <a:cubicBezTo>
                    <a:pt x="360" y="357"/>
                    <a:pt x="241" y="184"/>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34"/>
            <p:cNvSpPr/>
            <p:nvPr/>
          </p:nvSpPr>
          <p:spPr>
            <a:xfrm>
              <a:off x="4041750" y="1337587"/>
              <a:ext cx="28541" cy="63157"/>
            </a:xfrm>
            <a:custGeom>
              <a:avLst/>
              <a:gdLst/>
              <a:ahLst/>
              <a:cxnLst/>
              <a:rect l="l" t="t" r="r" b="b"/>
              <a:pathLst>
                <a:path w="296" h="655" extrusionOk="0">
                  <a:moveTo>
                    <a:pt x="158" y="0"/>
                  </a:moveTo>
                  <a:lnTo>
                    <a:pt x="1" y="19"/>
                  </a:lnTo>
                  <a:cubicBezTo>
                    <a:pt x="27" y="237"/>
                    <a:pt x="77" y="453"/>
                    <a:pt x="142" y="655"/>
                  </a:cubicBezTo>
                  <a:lnTo>
                    <a:pt x="296" y="605"/>
                  </a:lnTo>
                  <a:cubicBezTo>
                    <a:pt x="231" y="410"/>
                    <a:pt x="185" y="207"/>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34"/>
            <p:cNvSpPr/>
            <p:nvPr/>
          </p:nvSpPr>
          <p:spPr>
            <a:xfrm>
              <a:off x="4039532" y="1214457"/>
              <a:ext cx="24877" cy="63350"/>
            </a:xfrm>
            <a:custGeom>
              <a:avLst/>
              <a:gdLst/>
              <a:ahLst/>
              <a:cxnLst/>
              <a:rect l="l" t="t" r="r" b="b"/>
              <a:pathLst>
                <a:path w="258" h="657" extrusionOk="0">
                  <a:moveTo>
                    <a:pt x="100" y="1"/>
                  </a:moveTo>
                  <a:cubicBezTo>
                    <a:pt x="47" y="212"/>
                    <a:pt x="16" y="430"/>
                    <a:pt x="1" y="644"/>
                  </a:cubicBezTo>
                  <a:lnTo>
                    <a:pt x="162" y="656"/>
                  </a:lnTo>
                  <a:cubicBezTo>
                    <a:pt x="174" y="449"/>
                    <a:pt x="204" y="243"/>
                    <a:pt x="257" y="39"/>
                  </a:cubicBezTo>
                  <a:lnTo>
                    <a:pt x="1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34"/>
            <p:cNvSpPr/>
            <p:nvPr/>
          </p:nvSpPr>
          <p:spPr>
            <a:xfrm>
              <a:off x="4070194" y="1101065"/>
              <a:ext cx="44451" cy="60746"/>
            </a:xfrm>
            <a:custGeom>
              <a:avLst/>
              <a:gdLst/>
              <a:ahLst/>
              <a:cxnLst/>
              <a:rect l="l" t="t" r="r" b="b"/>
              <a:pathLst>
                <a:path w="461" h="630" extrusionOk="0">
                  <a:moveTo>
                    <a:pt x="334" y="0"/>
                  </a:moveTo>
                  <a:cubicBezTo>
                    <a:pt x="204" y="177"/>
                    <a:pt x="93" y="368"/>
                    <a:pt x="1" y="564"/>
                  </a:cubicBezTo>
                  <a:lnTo>
                    <a:pt x="146" y="629"/>
                  </a:lnTo>
                  <a:cubicBezTo>
                    <a:pt x="234" y="446"/>
                    <a:pt x="342" y="262"/>
                    <a:pt x="461" y="92"/>
                  </a:cubicBezTo>
                  <a:lnTo>
                    <a:pt x="3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34"/>
            <p:cNvSpPr/>
            <p:nvPr/>
          </p:nvSpPr>
          <p:spPr>
            <a:xfrm>
              <a:off x="4143764" y="1014961"/>
              <a:ext cx="57757" cy="50043"/>
            </a:xfrm>
            <a:custGeom>
              <a:avLst/>
              <a:gdLst/>
              <a:ahLst/>
              <a:cxnLst/>
              <a:rect l="l" t="t" r="r" b="b"/>
              <a:pathLst>
                <a:path w="599" h="519" extrusionOk="0">
                  <a:moveTo>
                    <a:pt x="513" y="0"/>
                  </a:moveTo>
                  <a:cubicBezTo>
                    <a:pt x="330" y="120"/>
                    <a:pt x="158" y="253"/>
                    <a:pt x="0" y="403"/>
                  </a:cubicBezTo>
                  <a:lnTo>
                    <a:pt x="108" y="518"/>
                  </a:lnTo>
                  <a:cubicBezTo>
                    <a:pt x="261" y="377"/>
                    <a:pt x="426" y="246"/>
                    <a:pt x="598" y="135"/>
                  </a:cubicBezTo>
                  <a:lnTo>
                    <a:pt x="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34"/>
            <p:cNvSpPr/>
            <p:nvPr/>
          </p:nvSpPr>
          <p:spPr>
            <a:xfrm>
              <a:off x="4249056" y="968389"/>
              <a:ext cx="63253" cy="32302"/>
            </a:xfrm>
            <a:custGeom>
              <a:avLst/>
              <a:gdLst/>
              <a:ahLst/>
              <a:cxnLst/>
              <a:rect l="l" t="t" r="r" b="b"/>
              <a:pathLst>
                <a:path w="656" h="335" extrusionOk="0">
                  <a:moveTo>
                    <a:pt x="625" y="1"/>
                  </a:moveTo>
                  <a:cubicBezTo>
                    <a:pt x="410" y="43"/>
                    <a:pt x="199" y="105"/>
                    <a:pt x="1" y="185"/>
                  </a:cubicBezTo>
                  <a:lnTo>
                    <a:pt x="58" y="334"/>
                  </a:lnTo>
                  <a:cubicBezTo>
                    <a:pt x="254" y="258"/>
                    <a:pt x="452" y="196"/>
                    <a:pt x="656" y="158"/>
                  </a:cubicBez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34"/>
            <p:cNvSpPr/>
            <p:nvPr/>
          </p:nvSpPr>
          <p:spPr>
            <a:xfrm>
              <a:off x="5479488" y="962218"/>
              <a:ext cx="61710" cy="15620"/>
            </a:xfrm>
            <a:custGeom>
              <a:avLst/>
              <a:gdLst/>
              <a:ahLst/>
              <a:cxnLst/>
              <a:rect l="l" t="t" r="r" b="b"/>
              <a:pathLst>
                <a:path w="640" h="162" extrusionOk="0">
                  <a:moveTo>
                    <a:pt x="0" y="0"/>
                  </a:moveTo>
                  <a:lnTo>
                    <a:pt x="0" y="161"/>
                  </a:lnTo>
                  <a:lnTo>
                    <a:pt x="639" y="161"/>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34"/>
            <p:cNvSpPr/>
            <p:nvPr/>
          </p:nvSpPr>
          <p:spPr>
            <a:xfrm>
              <a:off x="5356358" y="962218"/>
              <a:ext cx="61807" cy="15620"/>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34"/>
            <p:cNvSpPr/>
            <p:nvPr/>
          </p:nvSpPr>
          <p:spPr>
            <a:xfrm>
              <a:off x="5233421" y="962218"/>
              <a:ext cx="61710" cy="15620"/>
            </a:xfrm>
            <a:custGeom>
              <a:avLst/>
              <a:gdLst/>
              <a:ahLst/>
              <a:cxnLst/>
              <a:rect l="l" t="t" r="r" b="b"/>
              <a:pathLst>
                <a:path w="640" h="162" extrusionOk="0">
                  <a:moveTo>
                    <a:pt x="0" y="0"/>
                  </a:moveTo>
                  <a:lnTo>
                    <a:pt x="0" y="161"/>
                  </a:lnTo>
                  <a:lnTo>
                    <a:pt x="639" y="161"/>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34"/>
            <p:cNvSpPr/>
            <p:nvPr/>
          </p:nvSpPr>
          <p:spPr>
            <a:xfrm>
              <a:off x="5110291" y="962218"/>
              <a:ext cx="61421" cy="15620"/>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34"/>
            <p:cNvSpPr/>
            <p:nvPr/>
          </p:nvSpPr>
          <p:spPr>
            <a:xfrm>
              <a:off x="4987258" y="962218"/>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34"/>
            <p:cNvSpPr/>
            <p:nvPr/>
          </p:nvSpPr>
          <p:spPr>
            <a:xfrm>
              <a:off x="4864224" y="962218"/>
              <a:ext cx="61421" cy="15620"/>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34"/>
            <p:cNvSpPr/>
            <p:nvPr/>
          </p:nvSpPr>
          <p:spPr>
            <a:xfrm>
              <a:off x="4741190" y="962218"/>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34"/>
            <p:cNvSpPr/>
            <p:nvPr/>
          </p:nvSpPr>
          <p:spPr>
            <a:xfrm>
              <a:off x="4618157" y="962218"/>
              <a:ext cx="61421" cy="15620"/>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34"/>
            <p:cNvSpPr/>
            <p:nvPr/>
          </p:nvSpPr>
          <p:spPr>
            <a:xfrm>
              <a:off x="4495123" y="962218"/>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34"/>
            <p:cNvSpPr/>
            <p:nvPr/>
          </p:nvSpPr>
          <p:spPr>
            <a:xfrm>
              <a:off x="4371704" y="962218"/>
              <a:ext cx="61807" cy="15620"/>
            </a:xfrm>
            <a:custGeom>
              <a:avLst/>
              <a:gdLst/>
              <a:ahLst/>
              <a:cxnLst/>
              <a:rect l="l" t="t" r="r" b="b"/>
              <a:pathLst>
                <a:path w="641" h="162" extrusionOk="0">
                  <a:moveTo>
                    <a:pt x="1" y="0"/>
                  </a:moveTo>
                  <a:lnTo>
                    <a:pt x="4"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3" name="Google Shape;4233;p34"/>
          <p:cNvGrpSpPr/>
          <p:nvPr/>
        </p:nvGrpSpPr>
        <p:grpSpPr>
          <a:xfrm rot="-5400000" flipH="1">
            <a:off x="-3554004" y="-2057162"/>
            <a:ext cx="2674622" cy="6634147"/>
            <a:chOff x="8078470" y="-2114046"/>
            <a:chExt cx="2326770" cy="5771333"/>
          </a:xfrm>
        </p:grpSpPr>
        <p:sp>
          <p:nvSpPr>
            <p:cNvPr id="4234" name="Google Shape;4234;p34"/>
            <p:cNvSpPr/>
            <p:nvPr/>
          </p:nvSpPr>
          <p:spPr>
            <a:xfrm>
              <a:off x="8078470" y="-2114046"/>
              <a:ext cx="2326770" cy="5771333"/>
            </a:xfrm>
            <a:custGeom>
              <a:avLst/>
              <a:gdLst/>
              <a:ahLst/>
              <a:cxnLst/>
              <a:rect l="l" t="t" r="r" b="b"/>
              <a:pathLst>
                <a:path w="23962" h="59437" extrusionOk="0">
                  <a:moveTo>
                    <a:pt x="19811" y="0"/>
                  </a:moveTo>
                  <a:lnTo>
                    <a:pt x="19811" y="40446"/>
                  </a:lnTo>
                  <a:cubicBezTo>
                    <a:pt x="19792" y="41155"/>
                    <a:pt x="19210" y="41730"/>
                    <a:pt x="18497" y="41730"/>
                  </a:cubicBezTo>
                  <a:lnTo>
                    <a:pt x="5465" y="41726"/>
                  </a:lnTo>
                  <a:cubicBezTo>
                    <a:pt x="2453" y="41726"/>
                    <a:pt x="0" y="44178"/>
                    <a:pt x="0" y="47190"/>
                  </a:cubicBezTo>
                  <a:cubicBezTo>
                    <a:pt x="0" y="50206"/>
                    <a:pt x="2453" y="52654"/>
                    <a:pt x="5465" y="52654"/>
                  </a:cubicBezTo>
                  <a:lnTo>
                    <a:pt x="18497" y="52654"/>
                  </a:lnTo>
                  <a:cubicBezTo>
                    <a:pt x="19221" y="52654"/>
                    <a:pt x="19811" y="53245"/>
                    <a:pt x="19811" y="53972"/>
                  </a:cubicBezTo>
                  <a:cubicBezTo>
                    <a:pt x="19811" y="54697"/>
                    <a:pt x="19221" y="55287"/>
                    <a:pt x="18497" y="55287"/>
                  </a:cubicBezTo>
                  <a:lnTo>
                    <a:pt x="525" y="55287"/>
                  </a:lnTo>
                  <a:lnTo>
                    <a:pt x="525" y="59437"/>
                  </a:lnTo>
                  <a:lnTo>
                    <a:pt x="18497" y="59437"/>
                  </a:lnTo>
                  <a:cubicBezTo>
                    <a:pt x="21509" y="59437"/>
                    <a:pt x="23962" y="56984"/>
                    <a:pt x="23962" y="53972"/>
                  </a:cubicBezTo>
                  <a:cubicBezTo>
                    <a:pt x="23962" y="50960"/>
                    <a:pt x="21509" y="48509"/>
                    <a:pt x="18497" y="48509"/>
                  </a:cubicBezTo>
                  <a:lnTo>
                    <a:pt x="5465" y="48509"/>
                  </a:lnTo>
                  <a:cubicBezTo>
                    <a:pt x="4741" y="48509"/>
                    <a:pt x="4150" y="47918"/>
                    <a:pt x="4150" y="47190"/>
                  </a:cubicBezTo>
                  <a:cubicBezTo>
                    <a:pt x="4150" y="46466"/>
                    <a:pt x="4741" y="45876"/>
                    <a:pt x="5465" y="45876"/>
                  </a:cubicBezTo>
                  <a:lnTo>
                    <a:pt x="18497" y="45876"/>
                  </a:lnTo>
                  <a:cubicBezTo>
                    <a:pt x="21493" y="45876"/>
                    <a:pt x="23934" y="43450"/>
                    <a:pt x="23962" y="40458"/>
                  </a:cubicBezTo>
                  <a:lnTo>
                    <a:pt x="23962"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34"/>
            <p:cNvSpPr/>
            <p:nvPr/>
          </p:nvSpPr>
          <p:spPr>
            <a:xfrm>
              <a:off x="9861126" y="3444384"/>
              <a:ext cx="62922" cy="19032"/>
            </a:xfrm>
            <a:custGeom>
              <a:avLst/>
              <a:gdLst/>
              <a:ahLst/>
              <a:cxnLst/>
              <a:rect l="l" t="t" r="r" b="b"/>
              <a:pathLst>
                <a:path w="648" h="196" extrusionOk="0">
                  <a:moveTo>
                    <a:pt x="625" y="0"/>
                  </a:moveTo>
                  <a:cubicBezTo>
                    <a:pt x="464" y="27"/>
                    <a:pt x="299" y="38"/>
                    <a:pt x="138" y="38"/>
                  </a:cubicBezTo>
                  <a:lnTo>
                    <a:pt x="0" y="38"/>
                  </a:lnTo>
                  <a:lnTo>
                    <a:pt x="0" y="195"/>
                  </a:lnTo>
                  <a:lnTo>
                    <a:pt x="138" y="195"/>
                  </a:lnTo>
                  <a:cubicBezTo>
                    <a:pt x="306" y="195"/>
                    <a:pt x="479" y="184"/>
                    <a:pt x="648" y="161"/>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34"/>
            <p:cNvSpPr/>
            <p:nvPr/>
          </p:nvSpPr>
          <p:spPr>
            <a:xfrm>
              <a:off x="9736741" y="3448073"/>
              <a:ext cx="62340" cy="15342"/>
            </a:xfrm>
            <a:custGeom>
              <a:avLst/>
              <a:gdLst/>
              <a:ahLst/>
              <a:cxnLst/>
              <a:rect l="l" t="t" r="r" b="b"/>
              <a:pathLst>
                <a:path w="642"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34"/>
            <p:cNvSpPr/>
            <p:nvPr/>
          </p:nvSpPr>
          <p:spPr>
            <a:xfrm>
              <a:off x="9612939" y="3448073"/>
              <a:ext cx="62243" cy="15342"/>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34"/>
            <p:cNvSpPr/>
            <p:nvPr/>
          </p:nvSpPr>
          <p:spPr>
            <a:xfrm>
              <a:off x="9980170" y="3404864"/>
              <a:ext cx="62922" cy="40005"/>
            </a:xfrm>
            <a:custGeom>
              <a:avLst/>
              <a:gdLst/>
              <a:ahLst/>
              <a:cxnLst/>
              <a:rect l="l" t="t" r="r" b="b"/>
              <a:pathLst>
                <a:path w="648" h="412" extrusionOk="0">
                  <a:moveTo>
                    <a:pt x="567" y="1"/>
                  </a:moveTo>
                  <a:cubicBezTo>
                    <a:pt x="387" y="105"/>
                    <a:pt x="196" y="192"/>
                    <a:pt x="0" y="261"/>
                  </a:cubicBezTo>
                  <a:lnTo>
                    <a:pt x="54" y="411"/>
                  </a:lnTo>
                  <a:cubicBezTo>
                    <a:pt x="257" y="338"/>
                    <a:pt x="456" y="250"/>
                    <a:pt x="647" y="139"/>
                  </a:cubicBezTo>
                  <a:lnTo>
                    <a:pt x="5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34"/>
            <p:cNvSpPr/>
            <p:nvPr/>
          </p:nvSpPr>
          <p:spPr>
            <a:xfrm>
              <a:off x="10084358" y="3326408"/>
              <a:ext cx="53989" cy="55541"/>
            </a:xfrm>
            <a:custGeom>
              <a:avLst/>
              <a:gdLst/>
              <a:ahLst/>
              <a:cxnLst/>
              <a:rect l="l" t="t" r="r" b="b"/>
              <a:pathLst>
                <a:path w="556" h="572" extrusionOk="0">
                  <a:moveTo>
                    <a:pt x="430" y="1"/>
                  </a:moveTo>
                  <a:cubicBezTo>
                    <a:pt x="303" y="161"/>
                    <a:pt x="158" y="315"/>
                    <a:pt x="0" y="448"/>
                  </a:cubicBezTo>
                  <a:lnTo>
                    <a:pt x="103" y="572"/>
                  </a:lnTo>
                  <a:cubicBezTo>
                    <a:pt x="269" y="425"/>
                    <a:pt x="421" y="269"/>
                    <a:pt x="556" y="100"/>
                  </a:cubicBezTo>
                  <a:lnTo>
                    <a:pt x="4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34"/>
            <p:cNvSpPr/>
            <p:nvPr/>
          </p:nvSpPr>
          <p:spPr>
            <a:xfrm>
              <a:off x="10159125" y="3219988"/>
              <a:ext cx="37676" cy="62921"/>
            </a:xfrm>
            <a:custGeom>
              <a:avLst/>
              <a:gdLst/>
              <a:ahLst/>
              <a:cxnLst/>
              <a:rect l="l" t="t" r="r" b="b"/>
              <a:pathLst>
                <a:path w="388" h="648" extrusionOk="0">
                  <a:moveTo>
                    <a:pt x="238" y="0"/>
                  </a:moveTo>
                  <a:cubicBezTo>
                    <a:pt x="177" y="196"/>
                    <a:pt x="97" y="391"/>
                    <a:pt x="0" y="575"/>
                  </a:cubicBezTo>
                  <a:lnTo>
                    <a:pt x="143" y="648"/>
                  </a:lnTo>
                  <a:cubicBezTo>
                    <a:pt x="242" y="456"/>
                    <a:pt x="327" y="253"/>
                    <a:pt x="387" y="46"/>
                  </a:cubicBezTo>
                  <a:lnTo>
                    <a:pt x="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34"/>
            <p:cNvSpPr/>
            <p:nvPr/>
          </p:nvSpPr>
          <p:spPr>
            <a:xfrm>
              <a:off x="10194081" y="3099100"/>
              <a:ext cx="17284" cy="63309"/>
            </a:xfrm>
            <a:custGeom>
              <a:avLst/>
              <a:gdLst/>
              <a:ahLst/>
              <a:cxnLst/>
              <a:rect l="l" t="t" r="r" b="b"/>
              <a:pathLst>
                <a:path w="178" h="652" extrusionOk="0">
                  <a:moveTo>
                    <a:pt x="165" y="0"/>
                  </a:moveTo>
                  <a:lnTo>
                    <a:pt x="8" y="12"/>
                  </a:lnTo>
                  <a:cubicBezTo>
                    <a:pt x="16" y="104"/>
                    <a:pt x="20" y="191"/>
                    <a:pt x="20" y="283"/>
                  </a:cubicBezTo>
                  <a:cubicBezTo>
                    <a:pt x="20" y="398"/>
                    <a:pt x="12" y="518"/>
                    <a:pt x="1" y="636"/>
                  </a:cubicBezTo>
                  <a:lnTo>
                    <a:pt x="158" y="651"/>
                  </a:lnTo>
                  <a:cubicBezTo>
                    <a:pt x="173" y="529"/>
                    <a:pt x="177" y="407"/>
                    <a:pt x="177" y="283"/>
                  </a:cubicBezTo>
                  <a:cubicBezTo>
                    <a:pt x="177" y="188"/>
                    <a:pt x="173" y="92"/>
                    <a:pt x="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34"/>
            <p:cNvSpPr/>
            <p:nvPr/>
          </p:nvSpPr>
          <p:spPr>
            <a:xfrm>
              <a:off x="10162815" y="2977435"/>
              <a:ext cx="36511" cy="63309"/>
            </a:xfrm>
            <a:custGeom>
              <a:avLst/>
              <a:gdLst/>
              <a:ahLst/>
              <a:cxnLst/>
              <a:rect l="l" t="t" r="r" b="b"/>
              <a:pathLst>
                <a:path w="376" h="652" extrusionOk="0">
                  <a:moveTo>
                    <a:pt x="142" y="0"/>
                  </a:moveTo>
                  <a:lnTo>
                    <a:pt x="1" y="73"/>
                  </a:lnTo>
                  <a:cubicBezTo>
                    <a:pt x="93" y="257"/>
                    <a:pt x="165" y="452"/>
                    <a:pt x="223" y="652"/>
                  </a:cubicBezTo>
                  <a:lnTo>
                    <a:pt x="376" y="609"/>
                  </a:lnTo>
                  <a:cubicBezTo>
                    <a:pt x="319" y="402"/>
                    <a:pt x="238" y="195"/>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34"/>
            <p:cNvSpPr/>
            <p:nvPr/>
          </p:nvSpPr>
          <p:spPr>
            <a:xfrm>
              <a:off x="10090282" y="2876937"/>
              <a:ext cx="53309" cy="56318"/>
            </a:xfrm>
            <a:custGeom>
              <a:avLst/>
              <a:gdLst/>
              <a:ahLst/>
              <a:cxnLst/>
              <a:rect l="l" t="t" r="r" b="b"/>
              <a:pathLst>
                <a:path w="549" h="580" extrusionOk="0">
                  <a:moveTo>
                    <a:pt x="108" y="1"/>
                  </a:moveTo>
                  <a:lnTo>
                    <a:pt x="1" y="120"/>
                  </a:lnTo>
                  <a:cubicBezTo>
                    <a:pt x="154" y="257"/>
                    <a:pt x="295" y="410"/>
                    <a:pt x="418" y="579"/>
                  </a:cubicBezTo>
                  <a:lnTo>
                    <a:pt x="548" y="479"/>
                  </a:lnTo>
                  <a:cubicBezTo>
                    <a:pt x="415" y="307"/>
                    <a:pt x="269" y="146"/>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34"/>
            <p:cNvSpPr/>
            <p:nvPr/>
          </p:nvSpPr>
          <p:spPr>
            <a:xfrm>
              <a:off x="9987647" y="2811104"/>
              <a:ext cx="62631" cy="40976"/>
            </a:xfrm>
            <a:custGeom>
              <a:avLst/>
              <a:gdLst/>
              <a:ahLst/>
              <a:cxnLst/>
              <a:rect l="l" t="t" r="r" b="b"/>
              <a:pathLst>
                <a:path w="645" h="422" extrusionOk="0">
                  <a:moveTo>
                    <a:pt x="57" y="0"/>
                  </a:moveTo>
                  <a:lnTo>
                    <a:pt x="0" y="150"/>
                  </a:lnTo>
                  <a:cubicBezTo>
                    <a:pt x="195" y="223"/>
                    <a:pt x="383" y="315"/>
                    <a:pt x="559" y="421"/>
                  </a:cubicBezTo>
                  <a:lnTo>
                    <a:pt x="644" y="288"/>
                  </a:lnTo>
                  <a:cubicBezTo>
                    <a:pt x="456" y="173"/>
                    <a:pt x="261" y="77"/>
                    <a:pt x="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34"/>
            <p:cNvSpPr/>
            <p:nvPr/>
          </p:nvSpPr>
          <p:spPr>
            <a:xfrm>
              <a:off x="9868894" y="2789451"/>
              <a:ext cx="63408" cy="20197"/>
            </a:xfrm>
            <a:custGeom>
              <a:avLst/>
              <a:gdLst/>
              <a:ahLst/>
              <a:cxnLst/>
              <a:rect l="l" t="t" r="r" b="b"/>
              <a:pathLst>
                <a:path w="653" h="208" extrusionOk="0">
                  <a:moveTo>
                    <a:pt x="0" y="1"/>
                  </a:moveTo>
                  <a:lnTo>
                    <a:pt x="0" y="162"/>
                  </a:lnTo>
                  <a:lnTo>
                    <a:pt x="58" y="162"/>
                  </a:lnTo>
                  <a:cubicBezTo>
                    <a:pt x="246" y="162"/>
                    <a:pt x="437" y="177"/>
                    <a:pt x="621" y="208"/>
                  </a:cubicBezTo>
                  <a:lnTo>
                    <a:pt x="652" y="51"/>
                  </a:lnTo>
                  <a:cubicBezTo>
                    <a:pt x="456" y="20"/>
                    <a:pt x="258" y="1"/>
                    <a:pt x="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34"/>
            <p:cNvSpPr/>
            <p:nvPr/>
          </p:nvSpPr>
          <p:spPr>
            <a:xfrm>
              <a:off x="9744994" y="2789451"/>
              <a:ext cx="62243" cy="15730"/>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34"/>
            <p:cNvSpPr/>
            <p:nvPr/>
          </p:nvSpPr>
          <p:spPr>
            <a:xfrm>
              <a:off x="9621095" y="2789451"/>
              <a:ext cx="62243" cy="15730"/>
            </a:xfrm>
            <a:custGeom>
              <a:avLst/>
              <a:gdLst/>
              <a:ahLst/>
              <a:cxnLst/>
              <a:rect l="l" t="t" r="r" b="b"/>
              <a:pathLst>
                <a:path w="641" h="162" extrusionOk="0">
                  <a:moveTo>
                    <a:pt x="0" y="1"/>
                  </a:moveTo>
                  <a:lnTo>
                    <a:pt x="0"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34"/>
            <p:cNvSpPr/>
            <p:nvPr/>
          </p:nvSpPr>
          <p:spPr>
            <a:xfrm>
              <a:off x="9497196" y="2789451"/>
              <a:ext cx="62243" cy="15730"/>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34"/>
            <p:cNvSpPr/>
            <p:nvPr/>
          </p:nvSpPr>
          <p:spPr>
            <a:xfrm>
              <a:off x="9373296" y="2789451"/>
              <a:ext cx="61854" cy="15730"/>
            </a:xfrm>
            <a:custGeom>
              <a:avLst/>
              <a:gdLst/>
              <a:ahLst/>
              <a:cxnLst/>
              <a:rect l="l" t="t" r="r" b="b"/>
              <a:pathLst>
                <a:path w="637" h="162" extrusionOk="0">
                  <a:moveTo>
                    <a:pt x="0" y="1"/>
                  </a:moveTo>
                  <a:lnTo>
                    <a:pt x="0"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34"/>
            <p:cNvSpPr/>
            <p:nvPr/>
          </p:nvSpPr>
          <p:spPr>
            <a:xfrm>
              <a:off x="9249397" y="2789451"/>
              <a:ext cx="61854" cy="15730"/>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34"/>
            <p:cNvSpPr/>
            <p:nvPr/>
          </p:nvSpPr>
          <p:spPr>
            <a:xfrm>
              <a:off x="9125497" y="2789451"/>
              <a:ext cx="61854" cy="15730"/>
            </a:xfrm>
            <a:custGeom>
              <a:avLst/>
              <a:gdLst/>
              <a:ahLst/>
              <a:cxnLst/>
              <a:rect l="l" t="t" r="r" b="b"/>
              <a:pathLst>
                <a:path w="637" h="162" extrusionOk="0">
                  <a:moveTo>
                    <a:pt x="0" y="1"/>
                  </a:moveTo>
                  <a:lnTo>
                    <a:pt x="0"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34"/>
            <p:cNvSpPr/>
            <p:nvPr/>
          </p:nvSpPr>
          <p:spPr>
            <a:xfrm>
              <a:off x="9001598" y="2789451"/>
              <a:ext cx="61854" cy="15730"/>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34"/>
            <p:cNvSpPr/>
            <p:nvPr/>
          </p:nvSpPr>
          <p:spPr>
            <a:xfrm>
              <a:off x="8877601" y="2789451"/>
              <a:ext cx="61951" cy="15730"/>
            </a:xfrm>
            <a:custGeom>
              <a:avLst/>
              <a:gdLst/>
              <a:ahLst/>
              <a:cxnLst/>
              <a:rect l="l" t="t" r="r" b="b"/>
              <a:pathLst>
                <a:path w="638" h="162" extrusionOk="0">
                  <a:moveTo>
                    <a:pt x="1" y="1"/>
                  </a:moveTo>
                  <a:lnTo>
                    <a:pt x="1"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34"/>
            <p:cNvSpPr/>
            <p:nvPr/>
          </p:nvSpPr>
          <p:spPr>
            <a:xfrm>
              <a:off x="8753799" y="2789451"/>
              <a:ext cx="61854" cy="15730"/>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34"/>
            <p:cNvSpPr/>
            <p:nvPr/>
          </p:nvSpPr>
          <p:spPr>
            <a:xfrm>
              <a:off x="8629511" y="2789451"/>
              <a:ext cx="62243" cy="15730"/>
            </a:xfrm>
            <a:custGeom>
              <a:avLst/>
              <a:gdLst/>
              <a:ahLst/>
              <a:cxnLst/>
              <a:rect l="l" t="t" r="r" b="b"/>
              <a:pathLst>
                <a:path w="641" h="162" extrusionOk="0">
                  <a:moveTo>
                    <a:pt x="0" y="1"/>
                  </a:moveTo>
                  <a:lnTo>
                    <a:pt x="0"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4"/>
            <p:cNvSpPr/>
            <p:nvPr/>
          </p:nvSpPr>
          <p:spPr>
            <a:xfrm>
              <a:off x="8505223" y="2773818"/>
              <a:ext cx="63699" cy="28742"/>
            </a:xfrm>
            <a:custGeom>
              <a:avLst/>
              <a:gdLst/>
              <a:ahLst/>
              <a:cxnLst/>
              <a:rect l="l" t="t" r="r" b="b"/>
              <a:pathLst>
                <a:path w="656" h="296" extrusionOk="0">
                  <a:moveTo>
                    <a:pt x="47" y="1"/>
                  </a:moveTo>
                  <a:lnTo>
                    <a:pt x="1" y="154"/>
                  </a:lnTo>
                  <a:cubicBezTo>
                    <a:pt x="203" y="220"/>
                    <a:pt x="419" y="269"/>
                    <a:pt x="636" y="296"/>
                  </a:cubicBezTo>
                  <a:lnTo>
                    <a:pt x="656" y="135"/>
                  </a:lnTo>
                  <a:cubicBezTo>
                    <a:pt x="449" y="112"/>
                    <a:pt x="246" y="66"/>
                    <a:pt x="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34"/>
            <p:cNvSpPr/>
            <p:nvPr/>
          </p:nvSpPr>
          <p:spPr>
            <a:xfrm>
              <a:off x="8394724" y="2716238"/>
              <a:ext cx="59621" cy="47288"/>
            </a:xfrm>
            <a:custGeom>
              <a:avLst/>
              <a:gdLst/>
              <a:ahLst/>
              <a:cxnLst/>
              <a:rect l="l" t="t" r="r" b="b"/>
              <a:pathLst>
                <a:path w="614" h="487" extrusionOk="0">
                  <a:moveTo>
                    <a:pt x="100" y="0"/>
                  </a:moveTo>
                  <a:lnTo>
                    <a:pt x="0" y="123"/>
                  </a:lnTo>
                  <a:cubicBezTo>
                    <a:pt x="165" y="261"/>
                    <a:pt x="349" y="383"/>
                    <a:pt x="537" y="487"/>
                  </a:cubicBezTo>
                  <a:lnTo>
                    <a:pt x="614" y="349"/>
                  </a:lnTo>
                  <a:cubicBezTo>
                    <a:pt x="434" y="249"/>
                    <a:pt x="261" y="13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34"/>
            <p:cNvSpPr/>
            <p:nvPr/>
          </p:nvSpPr>
          <p:spPr>
            <a:xfrm>
              <a:off x="8314034" y="2623509"/>
              <a:ext cx="47677" cy="59717"/>
            </a:xfrm>
            <a:custGeom>
              <a:avLst/>
              <a:gdLst/>
              <a:ahLst/>
              <a:cxnLst/>
              <a:rect l="l" t="t" r="r" b="b"/>
              <a:pathLst>
                <a:path w="491" h="615" extrusionOk="0">
                  <a:moveTo>
                    <a:pt x="142" y="1"/>
                  </a:moveTo>
                  <a:lnTo>
                    <a:pt x="0" y="77"/>
                  </a:lnTo>
                  <a:cubicBezTo>
                    <a:pt x="108" y="266"/>
                    <a:pt x="230" y="450"/>
                    <a:pt x="368" y="614"/>
                  </a:cubicBezTo>
                  <a:lnTo>
                    <a:pt x="490" y="514"/>
                  </a:lnTo>
                  <a:cubicBezTo>
                    <a:pt x="361" y="353"/>
                    <a:pt x="241" y="18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34"/>
            <p:cNvSpPr/>
            <p:nvPr/>
          </p:nvSpPr>
          <p:spPr>
            <a:xfrm>
              <a:off x="8274903" y="2509321"/>
              <a:ext cx="28742" cy="63698"/>
            </a:xfrm>
            <a:custGeom>
              <a:avLst/>
              <a:gdLst/>
              <a:ahLst/>
              <a:cxnLst/>
              <a:rect l="l" t="t" r="r" b="b"/>
              <a:pathLst>
                <a:path w="296" h="656" extrusionOk="0">
                  <a:moveTo>
                    <a:pt x="158" y="1"/>
                  </a:moveTo>
                  <a:lnTo>
                    <a:pt x="0" y="20"/>
                  </a:lnTo>
                  <a:cubicBezTo>
                    <a:pt x="28" y="234"/>
                    <a:pt x="78" y="449"/>
                    <a:pt x="143" y="655"/>
                  </a:cubicBezTo>
                  <a:lnTo>
                    <a:pt x="295" y="606"/>
                  </a:lnTo>
                  <a:cubicBezTo>
                    <a:pt x="230" y="411"/>
                    <a:pt x="184" y="204"/>
                    <a:pt x="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34"/>
            <p:cNvSpPr/>
            <p:nvPr/>
          </p:nvSpPr>
          <p:spPr>
            <a:xfrm>
              <a:off x="8272669" y="2385422"/>
              <a:ext cx="25052" cy="63406"/>
            </a:xfrm>
            <a:custGeom>
              <a:avLst/>
              <a:gdLst/>
              <a:ahLst/>
              <a:cxnLst/>
              <a:rect l="l" t="t" r="r" b="b"/>
              <a:pathLst>
                <a:path w="258" h="653" extrusionOk="0">
                  <a:moveTo>
                    <a:pt x="101" y="0"/>
                  </a:moveTo>
                  <a:cubicBezTo>
                    <a:pt x="46" y="212"/>
                    <a:pt x="16" y="426"/>
                    <a:pt x="0" y="644"/>
                  </a:cubicBezTo>
                  <a:lnTo>
                    <a:pt x="161" y="652"/>
                  </a:lnTo>
                  <a:cubicBezTo>
                    <a:pt x="173" y="445"/>
                    <a:pt x="204" y="238"/>
                    <a:pt x="258" y="39"/>
                  </a:cubicBezTo>
                  <a:lnTo>
                    <a:pt x="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4"/>
            <p:cNvSpPr/>
            <p:nvPr/>
          </p:nvSpPr>
          <p:spPr>
            <a:xfrm>
              <a:off x="8303547" y="2271137"/>
              <a:ext cx="44764" cy="61173"/>
            </a:xfrm>
            <a:custGeom>
              <a:avLst/>
              <a:gdLst/>
              <a:ahLst/>
              <a:cxnLst/>
              <a:rect l="l" t="t" r="r" b="b"/>
              <a:pathLst>
                <a:path w="461" h="630" extrusionOk="0">
                  <a:moveTo>
                    <a:pt x="334" y="1"/>
                  </a:moveTo>
                  <a:cubicBezTo>
                    <a:pt x="204" y="177"/>
                    <a:pt x="92" y="365"/>
                    <a:pt x="0" y="561"/>
                  </a:cubicBezTo>
                  <a:lnTo>
                    <a:pt x="147" y="630"/>
                  </a:lnTo>
                  <a:cubicBezTo>
                    <a:pt x="234" y="441"/>
                    <a:pt x="342" y="262"/>
                    <a:pt x="460" y="93"/>
                  </a:cubicBezTo>
                  <a:lnTo>
                    <a:pt x="3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34"/>
            <p:cNvSpPr/>
            <p:nvPr/>
          </p:nvSpPr>
          <p:spPr>
            <a:xfrm>
              <a:off x="8377537" y="2184427"/>
              <a:ext cx="58164" cy="50395"/>
            </a:xfrm>
            <a:custGeom>
              <a:avLst/>
              <a:gdLst/>
              <a:ahLst/>
              <a:cxnLst/>
              <a:rect l="l" t="t" r="r" b="b"/>
              <a:pathLst>
                <a:path w="599" h="519" extrusionOk="0">
                  <a:moveTo>
                    <a:pt x="515" y="1"/>
                  </a:moveTo>
                  <a:cubicBezTo>
                    <a:pt x="331" y="116"/>
                    <a:pt x="158" y="254"/>
                    <a:pt x="1" y="404"/>
                  </a:cubicBezTo>
                  <a:lnTo>
                    <a:pt x="108" y="519"/>
                  </a:lnTo>
                  <a:cubicBezTo>
                    <a:pt x="262" y="377"/>
                    <a:pt x="427" y="246"/>
                    <a:pt x="599" y="135"/>
                  </a:cubicBezTo>
                  <a:lnTo>
                    <a:pt x="5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34"/>
            <p:cNvSpPr/>
            <p:nvPr/>
          </p:nvSpPr>
          <p:spPr>
            <a:xfrm>
              <a:off x="8483667" y="2137237"/>
              <a:ext cx="63699" cy="32528"/>
            </a:xfrm>
            <a:custGeom>
              <a:avLst/>
              <a:gdLst/>
              <a:ahLst/>
              <a:cxnLst/>
              <a:rect l="l" t="t" r="r" b="b"/>
              <a:pathLst>
                <a:path w="656" h="335" extrusionOk="0">
                  <a:moveTo>
                    <a:pt x="625" y="0"/>
                  </a:moveTo>
                  <a:cubicBezTo>
                    <a:pt x="411" y="43"/>
                    <a:pt x="200" y="108"/>
                    <a:pt x="0" y="188"/>
                  </a:cubicBezTo>
                  <a:lnTo>
                    <a:pt x="57" y="334"/>
                  </a:lnTo>
                  <a:cubicBezTo>
                    <a:pt x="253" y="257"/>
                    <a:pt x="453" y="200"/>
                    <a:pt x="655" y="158"/>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4"/>
            <p:cNvSpPr/>
            <p:nvPr/>
          </p:nvSpPr>
          <p:spPr>
            <a:xfrm>
              <a:off x="9846561" y="2129469"/>
              <a:ext cx="63020" cy="17575"/>
            </a:xfrm>
            <a:custGeom>
              <a:avLst/>
              <a:gdLst/>
              <a:ahLst/>
              <a:cxnLst/>
              <a:rect l="l" t="t" r="r" b="b"/>
              <a:pathLst>
                <a:path w="649" h="181" extrusionOk="0">
                  <a:moveTo>
                    <a:pt x="629" y="0"/>
                  </a:moveTo>
                  <a:cubicBezTo>
                    <a:pt x="518" y="11"/>
                    <a:pt x="403" y="20"/>
                    <a:pt x="288" y="20"/>
                  </a:cubicBezTo>
                  <a:lnTo>
                    <a:pt x="0" y="20"/>
                  </a:lnTo>
                  <a:lnTo>
                    <a:pt x="0" y="181"/>
                  </a:lnTo>
                  <a:lnTo>
                    <a:pt x="288" y="181"/>
                  </a:lnTo>
                  <a:cubicBezTo>
                    <a:pt x="407" y="181"/>
                    <a:pt x="529" y="172"/>
                    <a:pt x="649" y="161"/>
                  </a:cubicBezTo>
                  <a:lnTo>
                    <a:pt x="6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4"/>
            <p:cNvSpPr/>
            <p:nvPr/>
          </p:nvSpPr>
          <p:spPr>
            <a:xfrm>
              <a:off x="9722662" y="2131314"/>
              <a:ext cx="62243" cy="15730"/>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4"/>
            <p:cNvSpPr/>
            <p:nvPr/>
          </p:nvSpPr>
          <p:spPr>
            <a:xfrm>
              <a:off x="9598762" y="2131314"/>
              <a:ext cx="62243" cy="15730"/>
            </a:xfrm>
            <a:custGeom>
              <a:avLst/>
              <a:gdLst/>
              <a:ahLst/>
              <a:cxnLst/>
              <a:rect l="l" t="t" r="r" b="b"/>
              <a:pathLst>
                <a:path w="641" h="162" extrusionOk="0">
                  <a:moveTo>
                    <a:pt x="0" y="1"/>
                  </a:moveTo>
                  <a:lnTo>
                    <a:pt x="0"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34"/>
            <p:cNvSpPr/>
            <p:nvPr/>
          </p:nvSpPr>
          <p:spPr>
            <a:xfrm>
              <a:off x="9474863" y="2131314"/>
              <a:ext cx="62243" cy="15730"/>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34"/>
            <p:cNvSpPr/>
            <p:nvPr/>
          </p:nvSpPr>
          <p:spPr>
            <a:xfrm>
              <a:off x="9350963" y="2131314"/>
              <a:ext cx="61854" cy="15730"/>
            </a:xfrm>
            <a:custGeom>
              <a:avLst/>
              <a:gdLst/>
              <a:ahLst/>
              <a:cxnLst/>
              <a:rect l="l" t="t" r="r" b="b"/>
              <a:pathLst>
                <a:path w="637" h="162" extrusionOk="0">
                  <a:moveTo>
                    <a:pt x="0" y="1"/>
                  </a:moveTo>
                  <a:lnTo>
                    <a:pt x="0" y="157"/>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34"/>
            <p:cNvSpPr/>
            <p:nvPr/>
          </p:nvSpPr>
          <p:spPr>
            <a:xfrm>
              <a:off x="9227064" y="2131314"/>
              <a:ext cx="61854" cy="15342"/>
            </a:xfrm>
            <a:custGeom>
              <a:avLst/>
              <a:gdLst/>
              <a:ahLst/>
              <a:cxnLst/>
              <a:rect l="l" t="t" r="r" b="b"/>
              <a:pathLst>
                <a:path w="637" h="158" extrusionOk="0">
                  <a:moveTo>
                    <a:pt x="1" y="1"/>
                  </a:moveTo>
                  <a:lnTo>
                    <a:pt x="1"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4"/>
            <p:cNvSpPr/>
            <p:nvPr/>
          </p:nvSpPr>
          <p:spPr>
            <a:xfrm>
              <a:off x="9103164" y="2131314"/>
              <a:ext cx="61854" cy="15342"/>
            </a:xfrm>
            <a:custGeom>
              <a:avLst/>
              <a:gdLst/>
              <a:ahLst/>
              <a:cxnLst/>
              <a:rect l="l" t="t" r="r" b="b"/>
              <a:pathLst>
                <a:path w="637" h="158" extrusionOk="0">
                  <a:moveTo>
                    <a:pt x="0" y="1"/>
                  </a:moveTo>
                  <a:lnTo>
                    <a:pt x="0"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4"/>
            <p:cNvSpPr/>
            <p:nvPr/>
          </p:nvSpPr>
          <p:spPr>
            <a:xfrm>
              <a:off x="8979265" y="2131314"/>
              <a:ext cx="61854" cy="15342"/>
            </a:xfrm>
            <a:custGeom>
              <a:avLst/>
              <a:gdLst/>
              <a:ahLst/>
              <a:cxnLst/>
              <a:rect l="l" t="t" r="r" b="b"/>
              <a:pathLst>
                <a:path w="637" h="158" extrusionOk="0">
                  <a:moveTo>
                    <a:pt x="1" y="1"/>
                  </a:moveTo>
                  <a:lnTo>
                    <a:pt x="1"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34"/>
            <p:cNvSpPr/>
            <p:nvPr/>
          </p:nvSpPr>
          <p:spPr>
            <a:xfrm>
              <a:off x="8855366" y="2131314"/>
              <a:ext cx="61854" cy="15342"/>
            </a:xfrm>
            <a:custGeom>
              <a:avLst/>
              <a:gdLst/>
              <a:ahLst/>
              <a:cxnLst/>
              <a:rect l="l" t="t" r="r" b="b"/>
              <a:pathLst>
                <a:path w="637" h="158" extrusionOk="0">
                  <a:moveTo>
                    <a:pt x="0" y="1"/>
                  </a:moveTo>
                  <a:lnTo>
                    <a:pt x="0"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34"/>
            <p:cNvSpPr/>
            <p:nvPr/>
          </p:nvSpPr>
          <p:spPr>
            <a:xfrm>
              <a:off x="8731466" y="2131314"/>
              <a:ext cx="61854" cy="15342"/>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4"/>
            <p:cNvSpPr/>
            <p:nvPr/>
          </p:nvSpPr>
          <p:spPr>
            <a:xfrm>
              <a:off x="8607178" y="2131314"/>
              <a:ext cx="62243" cy="15342"/>
            </a:xfrm>
            <a:custGeom>
              <a:avLst/>
              <a:gdLst/>
              <a:ahLst/>
              <a:cxnLst/>
              <a:rect l="l" t="t" r="r" b="b"/>
              <a:pathLst>
                <a:path w="641" h="158" extrusionOk="0">
                  <a:moveTo>
                    <a:pt x="0" y="1"/>
                  </a:moveTo>
                  <a:lnTo>
                    <a:pt x="4" y="157"/>
                  </a:lnTo>
                  <a:lnTo>
                    <a:pt x="640" y="157"/>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4"/>
            <p:cNvSpPr/>
            <p:nvPr/>
          </p:nvSpPr>
          <p:spPr>
            <a:xfrm>
              <a:off x="9967062" y="2094805"/>
              <a:ext cx="63117" cy="37675"/>
            </a:xfrm>
            <a:custGeom>
              <a:avLst/>
              <a:gdLst/>
              <a:ahLst/>
              <a:cxnLst/>
              <a:rect l="l" t="t" r="r" b="b"/>
              <a:pathLst>
                <a:path w="650" h="388" extrusionOk="0">
                  <a:moveTo>
                    <a:pt x="576" y="1"/>
                  </a:moveTo>
                  <a:cubicBezTo>
                    <a:pt x="392" y="96"/>
                    <a:pt x="197" y="177"/>
                    <a:pt x="1" y="239"/>
                  </a:cubicBezTo>
                  <a:lnTo>
                    <a:pt x="47" y="388"/>
                  </a:lnTo>
                  <a:cubicBezTo>
                    <a:pt x="254" y="326"/>
                    <a:pt x="457" y="246"/>
                    <a:pt x="649" y="142"/>
                  </a:cubicBezTo>
                  <a:lnTo>
                    <a:pt x="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34"/>
            <p:cNvSpPr/>
            <p:nvPr/>
          </p:nvSpPr>
          <p:spPr>
            <a:xfrm>
              <a:off x="10073483" y="2020427"/>
              <a:ext cx="55640" cy="53988"/>
            </a:xfrm>
            <a:custGeom>
              <a:avLst/>
              <a:gdLst/>
              <a:ahLst/>
              <a:cxnLst/>
              <a:rect l="l" t="t" r="r" b="b"/>
              <a:pathLst>
                <a:path w="573" h="556" extrusionOk="0">
                  <a:moveTo>
                    <a:pt x="453" y="1"/>
                  </a:moveTo>
                  <a:cubicBezTo>
                    <a:pt x="316" y="158"/>
                    <a:pt x="166" y="299"/>
                    <a:pt x="1" y="430"/>
                  </a:cubicBezTo>
                  <a:lnTo>
                    <a:pt x="100" y="556"/>
                  </a:lnTo>
                  <a:cubicBezTo>
                    <a:pt x="270" y="418"/>
                    <a:pt x="430" y="269"/>
                    <a:pt x="572" y="104"/>
                  </a:cubicBez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4"/>
            <p:cNvSpPr/>
            <p:nvPr/>
          </p:nvSpPr>
          <p:spPr>
            <a:xfrm>
              <a:off x="10152426" y="1916240"/>
              <a:ext cx="39909" cy="62921"/>
            </a:xfrm>
            <a:custGeom>
              <a:avLst/>
              <a:gdLst/>
              <a:ahLst/>
              <a:cxnLst/>
              <a:rect l="l" t="t" r="r" b="b"/>
              <a:pathLst>
                <a:path w="411" h="648" extrusionOk="0">
                  <a:moveTo>
                    <a:pt x="261" y="0"/>
                  </a:moveTo>
                  <a:cubicBezTo>
                    <a:pt x="192" y="196"/>
                    <a:pt x="104" y="387"/>
                    <a:pt x="0" y="568"/>
                  </a:cubicBezTo>
                  <a:lnTo>
                    <a:pt x="138" y="648"/>
                  </a:lnTo>
                  <a:cubicBezTo>
                    <a:pt x="249" y="460"/>
                    <a:pt x="341" y="261"/>
                    <a:pt x="410" y="55"/>
                  </a:cubicBezTo>
                  <a:lnTo>
                    <a:pt x="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4"/>
            <p:cNvSpPr/>
            <p:nvPr/>
          </p:nvSpPr>
          <p:spPr>
            <a:xfrm>
              <a:off x="10192236" y="1809820"/>
              <a:ext cx="19129" cy="63406"/>
            </a:xfrm>
            <a:custGeom>
              <a:avLst/>
              <a:gdLst/>
              <a:ahLst/>
              <a:cxnLst/>
              <a:rect l="l" t="t" r="r" b="b"/>
              <a:pathLst>
                <a:path w="197" h="653" extrusionOk="0">
                  <a:moveTo>
                    <a:pt x="196" y="1"/>
                  </a:moveTo>
                  <a:lnTo>
                    <a:pt x="35" y="8"/>
                  </a:lnTo>
                  <a:cubicBezTo>
                    <a:pt x="35" y="51"/>
                    <a:pt x="39" y="93"/>
                    <a:pt x="39" y="134"/>
                  </a:cubicBezTo>
                  <a:cubicBezTo>
                    <a:pt x="39" y="300"/>
                    <a:pt x="23" y="464"/>
                    <a:pt x="0" y="629"/>
                  </a:cubicBezTo>
                  <a:lnTo>
                    <a:pt x="157" y="652"/>
                  </a:lnTo>
                  <a:cubicBezTo>
                    <a:pt x="184" y="484"/>
                    <a:pt x="196" y="307"/>
                    <a:pt x="196" y="134"/>
                  </a:cubicBezTo>
                  <a:lnTo>
                    <a:pt x="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34"/>
            <p:cNvSpPr/>
            <p:nvPr/>
          </p:nvSpPr>
          <p:spPr>
            <a:xfrm>
              <a:off x="10203403" y="1659510"/>
              <a:ext cx="15731" cy="62241"/>
            </a:xfrm>
            <a:custGeom>
              <a:avLst/>
              <a:gdLst/>
              <a:ahLst/>
              <a:cxnLst/>
              <a:rect l="l" t="t" r="r" b="b"/>
              <a:pathLst>
                <a:path w="162" h="641" extrusionOk="0">
                  <a:moveTo>
                    <a:pt x="0" y="0"/>
                  </a:moveTo>
                  <a:lnTo>
                    <a:pt x="0" y="640"/>
                  </a:lnTo>
                  <a:lnTo>
                    <a:pt x="161" y="640"/>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34"/>
            <p:cNvSpPr/>
            <p:nvPr/>
          </p:nvSpPr>
          <p:spPr>
            <a:xfrm>
              <a:off x="10203403" y="1535612"/>
              <a:ext cx="15731" cy="62241"/>
            </a:xfrm>
            <a:custGeom>
              <a:avLst/>
              <a:gdLst/>
              <a:ahLst/>
              <a:cxnLst/>
              <a:rect l="l" t="t" r="r" b="b"/>
              <a:pathLst>
                <a:path w="162" h="641" extrusionOk="0">
                  <a:moveTo>
                    <a:pt x="0" y="1"/>
                  </a:moveTo>
                  <a:lnTo>
                    <a:pt x="0" y="641"/>
                  </a:lnTo>
                  <a:lnTo>
                    <a:pt x="161" y="641"/>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4"/>
            <p:cNvSpPr/>
            <p:nvPr/>
          </p:nvSpPr>
          <p:spPr>
            <a:xfrm>
              <a:off x="10203403" y="1411714"/>
              <a:ext cx="15731" cy="61853"/>
            </a:xfrm>
            <a:custGeom>
              <a:avLst/>
              <a:gdLst/>
              <a:ahLst/>
              <a:cxnLst/>
              <a:rect l="l" t="t" r="r" b="b"/>
              <a:pathLst>
                <a:path w="162" h="637" extrusionOk="0">
                  <a:moveTo>
                    <a:pt x="0" y="0"/>
                  </a:moveTo>
                  <a:lnTo>
                    <a:pt x="0" y="637"/>
                  </a:lnTo>
                  <a:lnTo>
                    <a:pt x="161" y="637"/>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4"/>
            <p:cNvSpPr/>
            <p:nvPr/>
          </p:nvSpPr>
          <p:spPr>
            <a:xfrm>
              <a:off x="10203403" y="1287816"/>
              <a:ext cx="15731" cy="61853"/>
            </a:xfrm>
            <a:custGeom>
              <a:avLst/>
              <a:gdLst/>
              <a:ahLst/>
              <a:cxnLst/>
              <a:rect l="l" t="t" r="r" b="b"/>
              <a:pathLst>
                <a:path w="162" h="637" extrusionOk="0">
                  <a:moveTo>
                    <a:pt x="0" y="1"/>
                  </a:moveTo>
                  <a:lnTo>
                    <a:pt x="0" y="636"/>
                  </a:lnTo>
                  <a:lnTo>
                    <a:pt x="161" y="636"/>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34"/>
            <p:cNvSpPr/>
            <p:nvPr/>
          </p:nvSpPr>
          <p:spPr>
            <a:xfrm>
              <a:off x="10203403" y="1163917"/>
              <a:ext cx="15731" cy="61853"/>
            </a:xfrm>
            <a:custGeom>
              <a:avLst/>
              <a:gdLst/>
              <a:ahLst/>
              <a:cxnLst/>
              <a:rect l="l" t="t" r="r" b="b"/>
              <a:pathLst>
                <a:path w="162" h="637" extrusionOk="0">
                  <a:moveTo>
                    <a:pt x="0" y="0"/>
                  </a:moveTo>
                  <a:lnTo>
                    <a:pt x="0" y="637"/>
                  </a:lnTo>
                  <a:lnTo>
                    <a:pt x="161" y="637"/>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34"/>
            <p:cNvSpPr/>
            <p:nvPr/>
          </p:nvSpPr>
          <p:spPr>
            <a:xfrm>
              <a:off x="10203403" y="1040019"/>
              <a:ext cx="15731" cy="61853"/>
            </a:xfrm>
            <a:custGeom>
              <a:avLst/>
              <a:gdLst/>
              <a:ahLst/>
              <a:cxnLst/>
              <a:rect l="l" t="t" r="r" b="b"/>
              <a:pathLst>
                <a:path w="162" h="637" extrusionOk="0">
                  <a:moveTo>
                    <a:pt x="0" y="1"/>
                  </a:moveTo>
                  <a:lnTo>
                    <a:pt x="0" y="636"/>
                  </a:lnTo>
                  <a:lnTo>
                    <a:pt x="161" y="636"/>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34"/>
            <p:cNvSpPr/>
            <p:nvPr/>
          </p:nvSpPr>
          <p:spPr>
            <a:xfrm>
              <a:off x="10203403" y="916121"/>
              <a:ext cx="15731" cy="61853"/>
            </a:xfrm>
            <a:custGeom>
              <a:avLst/>
              <a:gdLst/>
              <a:ahLst/>
              <a:cxnLst/>
              <a:rect l="l" t="t" r="r" b="b"/>
              <a:pathLst>
                <a:path w="162" h="637" extrusionOk="0">
                  <a:moveTo>
                    <a:pt x="0" y="0"/>
                  </a:moveTo>
                  <a:lnTo>
                    <a:pt x="0" y="636"/>
                  </a:lnTo>
                  <a:lnTo>
                    <a:pt x="161" y="636"/>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4"/>
            <p:cNvSpPr/>
            <p:nvPr/>
          </p:nvSpPr>
          <p:spPr>
            <a:xfrm>
              <a:off x="10203403" y="791834"/>
              <a:ext cx="15731" cy="62144"/>
            </a:xfrm>
            <a:custGeom>
              <a:avLst/>
              <a:gdLst/>
              <a:ahLst/>
              <a:cxnLst/>
              <a:rect l="l" t="t" r="r" b="b"/>
              <a:pathLst>
                <a:path w="162" h="640" extrusionOk="0">
                  <a:moveTo>
                    <a:pt x="0" y="1"/>
                  </a:moveTo>
                  <a:lnTo>
                    <a:pt x="0" y="640"/>
                  </a:lnTo>
                  <a:lnTo>
                    <a:pt x="161" y="640"/>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4"/>
            <p:cNvSpPr/>
            <p:nvPr/>
          </p:nvSpPr>
          <p:spPr>
            <a:xfrm>
              <a:off x="10203403" y="667936"/>
              <a:ext cx="15731" cy="62241"/>
            </a:xfrm>
            <a:custGeom>
              <a:avLst/>
              <a:gdLst/>
              <a:ahLst/>
              <a:cxnLst/>
              <a:rect l="l" t="t" r="r" b="b"/>
              <a:pathLst>
                <a:path w="162" h="641" extrusionOk="0">
                  <a:moveTo>
                    <a:pt x="0" y="0"/>
                  </a:moveTo>
                  <a:lnTo>
                    <a:pt x="0" y="640"/>
                  </a:lnTo>
                  <a:lnTo>
                    <a:pt x="161" y="640"/>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34"/>
            <p:cNvSpPr/>
            <p:nvPr/>
          </p:nvSpPr>
          <p:spPr>
            <a:xfrm>
              <a:off x="10203403" y="544038"/>
              <a:ext cx="15731" cy="62144"/>
            </a:xfrm>
            <a:custGeom>
              <a:avLst/>
              <a:gdLst/>
              <a:ahLst/>
              <a:cxnLst/>
              <a:rect l="l" t="t" r="r" b="b"/>
              <a:pathLst>
                <a:path w="162" h="640" extrusionOk="0">
                  <a:moveTo>
                    <a:pt x="0" y="1"/>
                  </a:moveTo>
                  <a:lnTo>
                    <a:pt x="0" y="640"/>
                  </a:lnTo>
                  <a:lnTo>
                    <a:pt x="161" y="640"/>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34"/>
            <p:cNvSpPr/>
            <p:nvPr/>
          </p:nvSpPr>
          <p:spPr>
            <a:xfrm>
              <a:off x="10203403" y="420139"/>
              <a:ext cx="15731" cy="62241"/>
            </a:xfrm>
            <a:custGeom>
              <a:avLst/>
              <a:gdLst/>
              <a:ahLst/>
              <a:cxnLst/>
              <a:rect l="l" t="t" r="r" b="b"/>
              <a:pathLst>
                <a:path w="162" h="641" extrusionOk="0">
                  <a:moveTo>
                    <a:pt x="0" y="0"/>
                  </a:moveTo>
                  <a:lnTo>
                    <a:pt x="0" y="640"/>
                  </a:lnTo>
                  <a:lnTo>
                    <a:pt x="161" y="640"/>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34"/>
            <p:cNvSpPr/>
            <p:nvPr/>
          </p:nvSpPr>
          <p:spPr>
            <a:xfrm>
              <a:off x="10203403" y="296241"/>
              <a:ext cx="15731" cy="62144"/>
            </a:xfrm>
            <a:custGeom>
              <a:avLst/>
              <a:gdLst/>
              <a:ahLst/>
              <a:cxnLst/>
              <a:rect l="l" t="t" r="r" b="b"/>
              <a:pathLst>
                <a:path w="162" h="640" extrusionOk="0">
                  <a:moveTo>
                    <a:pt x="0" y="1"/>
                  </a:moveTo>
                  <a:lnTo>
                    <a:pt x="0" y="640"/>
                  </a:lnTo>
                  <a:lnTo>
                    <a:pt x="161" y="640"/>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4"/>
            <p:cNvSpPr/>
            <p:nvPr/>
          </p:nvSpPr>
          <p:spPr>
            <a:xfrm>
              <a:off x="10203403" y="172343"/>
              <a:ext cx="15731" cy="62241"/>
            </a:xfrm>
            <a:custGeom>
              <a:avLst/>
              <a:gdLst/>
              <a:ahLst/>
              <a:cxnLst/>
              <a:rect l="l" t="t" r="r" b="b"/>
              <a:pathLst>
                <a:path w="162" h="641" extrusionOk="0">
                  <a:moveTo>
                    <a:pt x="0" y="0"/>
                  </a:moveTo>
                  <a:lnTo>
                    <a:pt x="0" y="640"/>
                  </a:lnTo>
                  <a:lnTo>
                    <a:pt x="161" y="640"/>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4"/>
            <p:cNvSpPr/>
            <p:nvPr/>
          </p:nvSpPr>
          <p:spPr>
            <a:xfrm>
              <a:off x="10203403" y="11935"/>
              <a:ext cx="15731" cy="61853"/>
            </a:xfrm>
            <a:custGeom>
              <a:avLst/>
              <a:gdLst/>
              <a:ahLst/>
              <a:cxnLst/>
              <a:rect l="l" t="t" r="r" b="b"/>
              <a:pathLst>
                <a:path w="162" h="637" extrusionOk="0">
                  <a:moveTo>
                    <a:pt x="0" y="1"/>
                  </a:moveTo>
                  <a:lnTo>
                    <a:pt x="0" y="637"/>
                  </a:lnTo>
                  <a:lnTo>
                    <a:pt x="161" y="637"/>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4"/>
            <p:cNvSpPr/>
            <p:nvPr/>
          </p:nvSpPr>
          <p:spPr>
            <a:xfrm>
              <a:off x="10203403" y="-111963"/>
              <a:ext cx="15731" cy="61853"/>
            </a:xfrm>
            <a:custGeom>
              <a:avLst/>
              <a:gdLst/>
              <a:ahLst/>
              <a:cxnLst/>
              <a:rect l="l" t="t" r="r" b="b"/>
              <a:pathLst>
                <a:path w="162" h="637" extrusionOk="0">
                  <a:moveTo>
                    <a:pt x="0" y="1"/>
                  </a:moveTo>
                  <a:lnTo>
                    <a:pt x="0" y="636"/>
                  </a:lnTo>
                  <a:lnTo>
                    <a:pt x="161" y="636"/>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4"/>
            <p:cNvSpPr/>
            <p:nvPr/>
          </p:nvSpPr>
          <p:spPr>
            <a:xfrm>
              <a:off x="10203403" y="-236250"/>
              <a:ext cx="15731" cy="62241"/>
            </a:xfrm>
            <a:custGeom>
              <a:avLst/>
              <a:gdLst/>
              <a:ahLst/>
              <a:cxnLst/>
              <a:rect l="l" t="t" r="r" b="b"/>
              <a:pathLst>
                <a:path w="162" h="641" extrusionOk="0">
                  <a:moveTo>
                    <a:pt x="0" y="1"/>
                  </a:moveTo>
                  <a:lnTo>
                    <a:pt x="0" y="641"/>
                  </a:lnTo>
                  <a:lnTo>
                    <a:pt x="161" y="641"/>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34"/>
            <p:cNvSpPr/>
            <p:nvPr/>
          </p:nvSpPr>
          <p:spPr>
            <a:xfrm>
              <a:off x="10203403" y="-360051"/>
              <a:ext cx="15731" cy="62144"/>
            </a:xfrm>
            <a:custGeom>
              <a:avLst/>
              <a:gdLst/>
              <a:ahLst/>
              <a:cxnLst/>
              <a:rect l="l" t="t" r="r" b="b"/>
              <a:pathLst>
                <a:path w="162" h="640" extrusionOk="0">
                  <a:moveTo>
                    <a:pt x="0" y="0"/>
                  </a:moveTo>
                  <a:lnTo>
                    <a:pt x="0" y="639"/>
                  </a:lnTo>
                  <a:lnTo>
                    <a:pt x="161" y="639"/>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34"/>
            <p:cNvSpPr/>
            <p:nvPr/>
          </p:nvSpPr>
          <p:spPr>
            <a:xfrm>
              <a:off x="10203403" y="-484046"/>
              <a:ext cx="15731" cy="62241"/>
            </a:xfrm>
            <a:custGeom>
              <a:avLst/>
              <a:gdLst/>
              <a:ahLst/>
              <a:cxnLst/>
              <a:rect l="l" t="t" r="r" b="b"/>
              <a:pathLst>
                <a:path w="162" h="641" extrusionOk="0">
                  <a:moveTo>
                    <a:pt x="0" y="1"/>
                  </a:moveTo>
                  <a:lnTo>
                    <a:pt x="0" y="641"/>
                  </a:lnTo>
                  <a:lnTo>
                    <a:pt x="161" y="641"/>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4"/>
            <p:cNvSpPr/>
            <p:nvPr/>
          </p:nvSpPr>
          <p:spPr>
            <a:xfrm>
              <a:off x="10203403" y="-607847"/>
              <a:ext cx="15731" cy="62144"/>
            </a:xfrm>
            <a:custGeom>
              <a:avLst/>
              <a:gdLst/>
              <a:ahLst/>
              <a:cxnLst/>
              <a:rect l="l" t="t" r="r" b="b"/>
              <a:pathLst>
                <a:path w="162" h="640" extrusionOk="0">
                  <a:moveTo>
                    <a:pt x="0" y="0"/>
                  </a:moveTo>
                  <a:lnTo>
                    <a:pt x="0" y="639"/>
                  </a:lnTo>
                  <a:lnTo>
                    <a:pt x="161" y="639"/>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4"/>
            <p:cNvSpPr/>
            <p:nvPr/>
          </p:nvSpPr>
          <p:spPr>
            <a:xfrm>
              <a:off x="10203403" y="-731843"/>
              <a:ext cx="15731" cy="62241"/>
            </a:xfrm>
            <a:custGeom>
              <a:avLst/>
              <a:gdLst/>
              <a:ahLst/>
              <a:cxnLst/>
              <a:rect l="l" t="t" r="r" b="b"/>
              <a:pathLst>
                <a:path w="162" h="641" extrusionOk="0">
                  <a:moveTo>
                    <a:pt x="0" y="1"/>
                  </a:moveTo>
                  <a:lnTo>
                    <a:pt x="0" y="641"/>
                  </a:lnTo>
                  <a:lnTo>
                    <a:pt x="161" y="641"/>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34"/>
            <p:cNvSpPr/>
            <p:nvPr/>
          </p:nvSpPr>
          <p:spPr>
            <a:xfrm>
              <a:off x="10203403" y="-855644"/>
              <a:ext cx="15731" cy="62144"/>
            </a:xfrm>
            <a:custGeom>
              <a:avLst/>
              <a:gdLst/>
              <a:ahLst/>
              <a:cxnLst/>
              <a:rect l="l" t="t" r="r" b="b"/>
              <a:pathLst>
                <a:path w="162" h="640" extrusionOk="0">
                  <a:moveTo>
                    <a:pt x="0" y="0"/>
                  </a:moveTo>
                  <a:lnTo>
                    <a:pt x="0" y="639"/>
                  </a:lnTo>
                  <a:lnTo>
                    <a:pt x="161" y="639"/>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34"/>
            <p:cNvSpPr/>
            <p:nvPr/>
          </p:nvSpPr>
          <p:spPr>
            <a:xfrm>
              <a:off x="10203403" y="-979639"/>
              <a:ext cx="15731" cy="62241"/>
            </a:xfrm>
            <a:custGeom>
              <a:avLst/>
              <a:gdLst/>
              <a:ahLst/>
              <a:cxnLst/>
              <a:rect l="l" t="t" r="r" b="b"/>
              <a:pathLst>
                <a:path w="162" h="641" extrusionOk="0">
                  <a:moveTo>
                    <a:pt x="0" y="1"/>
                  </a:moveTo>
                  <a:lnTo>
                    <a:pt x="0" y="641"/>
                  </a:lnTo>
                  <a:lnTo>
                    <a:pt x="161" y="641"/>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34"/>
            <p:cNvSpPr/>
            <p:nvPr/>
          </p:nvSpPr>
          <p:spPr>
            <a:xfrm>
              <a:off x="10203403" y="-1103440"/>
              <a:ext cx="15731" cy="61756"/>
            </a:xfrm>
            <a:custGeom>
              <a:avLst/>
              <a:gdLst/>
              <a:ahLst/>
              <a:cxnLst/>
              <a:rect l="l" t="t" r="r" b="b"/>
              <a:pathLst>
                <a:path w="162" h="636" extrusionOk="0">
                  <a:moveTo>
                    <a:pt x="0" y="0"/>
                  </a:moveTo>
                  <a:lnTo>
                    <a:pt x="0" y="636"/>
                  </a:lnTo>
                  <a:lnTo>
                    <a:pt x="161" y="636"/>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4"/>
            <p:cNvSpPr/>
            <p:nvPr/>
          </p:nvSpPr>
          <p:spPr>
            <a:xfrm>
              <a:off x="10203403" y="-1227436"/>
              <a:ext cx="15731" cy="61853"/>
            </a:xfrm>
            <a:custGeom>
              <a:avLst/>
              <a:gdLst/>
              <a:ahLst/>
              <a:cxnLst/>
              <a:rect l="l" t="t" r="r" b="b"/>
              <a:pathLst>
                <a:path w="162" h="637" extrusionOk="0">
                  <a:moveTo>
                    <a:pt x="0" y="1"/>
                  </a:moveTo>
                  <a:lnTo>
                    <a:pt x="0" y="637"/>
                  </a:lnTo>
                  <a:lnTo>
                    <a:pt x="161" y="637"/>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34"/>
            <p:cNvSpPr/>
            <p:nvPr/>
          </p:nvSpPr>
          <p:spPr>
            <a:xfrm>
              <a:off x="10203403" y="-1351334"/>
              <a:ext cx="15731" cy="61853"/>
            </a:xfrm>
            <a:custGeom>
              <a:avLst/>
              <a:gdLst/>
              <a:ahLst/>
              <a:cxnLst/>
              <a:rect l="l" t="t" r="r" b="b"/>
              <a:pathLst>
                <a:path w="162" h="637" extrusionOk="0">
                  <a:moveTo>
                    <a:pt x="0" y="1"/>
                  </a:moveTo>
                  <a:lnTo>
                    <a:pt x="0" y="636"/>
                  </a:lnTo>
                  <a:lnTo>
                    <a:pt x="161" y="636"/>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34"/>
            <p:cNvSpPr/>
            <p:nvPr/>
          </p:nvSpPr>
          <p:spPr>
            <a:xfrm>
              <a:off x="10203403" y="-1475232"/>
              <a:ext cx="15731" cy="61853"/>
            </a:xfrm>
            <a:custGeom>
              <a:avLst/>
              <a:gdLst/>
              <a:ahLst/>
              <a:cxnLst/>
              <a:rect l="l" t="t" r="r" b="b"/>
              <a:pathLst>
                <a:path w="162" h="637" extrusionOk="0">
                  <a:moveTo>
                    <a:pt x="0" y="0"/>
                  </a:moveTo>
                  <a:lnTo>
                    <a:pt x="0" y="637"/>
                  </a:lnTo>
                  <a:lnTo>
                    <a:pt x="161" y="637"/>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34"/>
            <p:cNvSpPr/>
            <p:nvPr/>
          </p:nvSpPr>
          <p:spPr>
            <a:xfrm>
              <a:off x="10203403" y="-1586896"/>
              <a:ext cx="15731" cy="61950"/>
            </a:xfrm>
            <a:custGeom>
              <a:avLst/>
              <a:gdLst/>
              <a:ahLst/>
              <a:cxnLst/>
              <a:rect l="l" t="t" r="r" b="b"/>
              <a:pathLst>
                <a:path w="162" h="638" extrusionOk="0">
                  <a:moveTo>
                    <a:pt x="0" y="1"/>
                  </a:moveTo>
                  <a:lnTo>
                    <a:pt x="0" y="637"/>
                  </a:lnTo>
                  <a:lnTo>
                    <a:pt x="161" y="637"/>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34"/>
            <p:cNvSpPr/>
            <p:nvPr/>
          </p:nvSpPr>
          <p:spPr>
            <a:xfrm>
              <a:off x="10203403" y="-1710697"/>
              <a:ext cx="15731" cy="61756"/>
            </a:xfrm>
            <a:custGeom>
              <a:avLst/>
              <a:gdLst/>
              <a:ahLst/>
              <a:cxnLst/>
              <a:rect l="l" t="t" r="r" b="b"/>
              <a:pathLst>
                <a:path w="162" h="636" extrusionOk="0">
                  <a:moveTo>
                    <a:pt x="0" y="0"/>
                  </a:moveTo>
                  <a:lnTo>
                    <a:pt x="0" y="636"/>
                  </a:lnTo>
                  <a:lnTo>
                    <a:pt x="161" y="636"/>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4"/>
            <p:cNvSpPr/>
            <p:nvPr/>
          </p:nvSpPr>
          <p:spPr>
            <a:xfrm>
              <a:off x="10203403" y="-1834693"/>
              <a:ext cx="15731" cy="61950"/>
            </a:xfrm>
            <a:custGeom>
              <a:avLst/>
              <a:gdLst/>
              <a:ahLst/>
              <a:cxnLst/>
              <a:rect l="l" t="t" r="r" b="b"/>
              <a:pathLst>
                <a:path w="162" h="638" extrusionOk="0">
                  <a:moveTo>
                    <a:pt x="0" y="1"/>
                  </a:moveTo>
                  <a:lnTo>
                    <a:pt x="0" y="637"/>
                  </a:lnTo>
                  <a:lnTo>
                    <a:pt x="161" y="637"/>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4"/>
            <p:cNvSpPr/>
            <p:nvPr/>
          </p:nvSpPr>
          <p:spPr>
            <a:xfrm>
              <a:off x="9492049" y="3448073"/>
              <a:ext cx="62146" cy="15342"/>
            </a:xfrm>
            <a:custGeom>
              <a:avLst/>
              <a:gdLst/>
              <a:ahLst/>
              <a:cxnLst/>
              <a:rect l="l" t="t" r="r" b="b"/>
              <a:pathLst>
                <a:path w="640" h="158" extrusionOk="0">
                  <a:moveTo>
                    <a:pt x="0" y="0"/>
                  </a:moveTo>
                  <a:lnTo>
                    <a:pt x="0" y="157"/>
                  </a:lnTo>
                  <a:lnTo>
                    <a:pt x="639" y="157"/>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34"/>
            <p:cNvSpPr/>
            <p:nvPr/>
          </p:nvSpPr>
          <p:spPr>
            <a:xfrm>
              <a:off x="9368053" y="3448073"/>
              <a:ext cx="62243" cy="15342"/>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34"/>
            <p:cNvSpPr/>
            <p:nvPr/>
          </p:nvSpPr>
          <p:spPr>
            <a:xfrm>
              <a:off x="9244250" y="3448073"/>
              <a:ext cx="62146" cy="15342"/>
            </a:xfrm>
            <a:custGeom>
              <a:avLst/>
              <a:gdLst/>
              <a:ahLst/>
              <a:cxnLst/>
              <a:rect l="l" t="t" r="r" b="b"/>
              <a:pathLst>
                <a:path w="640" h="158" extrusionOk="0">
                  <a:moveTo>
                    <a:pt x="0" y="0"/>
                  </a:moveTo>
                  <a:lnTo>
                    <a:pt x="0" y="157"/>
                  </a:lnTo>
                  <a:lnTo>
                    <a:pt x="639" y="157"/>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4"/>
            <p:cNvSpPr/>
            <p:nvPr/>
          </p:nvSpPr>
          <p:spPr>
            <a:xfrm>
              <a:off x="9120254" y="3448073"/>
              <a:ext cx="62243" cy="15342"/>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4"/>
            <p:cNvSpPr/>
            <p:nvPr/>
          </p:nvSpPr>
          <p:spPr>
            <a:xfrm>
              <a:off x="8996452" y="3448073"/>
              <a:ext cx="62146" cy="15342"/>
            </a:xfrm>
            <a:custGeom>
              <a:avLst/>
              <a:gdLst/>
              <a:ahLst/>
              <a:cxnLst/>
              <a:rect l="l" t="t" r="r" b="b"/>
              <a:pathLst>
                <a:path w="640" h="158" extrusionOk="0">
                  <a:moveTo>
                    <a:pt x="0" y="0"/>
                  </a:moveTo>
                  <a:lnTo>
                    <a:pt x="0" y="157"/>
                  </a:lnTo>
                  <a:lnTo>
                    <a:pt x="639" y="157"/>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4"/>
            <p:cNvSpPr/>
            <p:nvPr/>
          </p:nvSpPr>
          <p:spPr>
            <a:xfrm>
              <a:off x="8872455" y="3448073"/>
              <a:ext cx="61951" cy="15342"/>
            </a:xfrm>
            <a:custGeom>
              <a:avLst/>
              <a:gdLst/>
              <a:ahLst/>
              <a:cxnLst/>
              <a:rect l="l" t="t" r="r" b="b"/>
              <a:pathLst>
                <a:path w="638"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4"/>
            <p:cNvSpPr/>
            <p:nvPr/>
          </p:nvSpPr>
          <p:spPr>
            <a:xfrm>
              <a:off x="8748653" y="3448073"/>
              <a:ext cx="61757" cy="15342"/>
            </a:xfrm>
            <a:custGeom>
              <a:avLst/>
              <a:gdLst/>
              <a:ahLst/>
              <a:cxnLst/>
              <a:rect l="l" t="t" r="r" b="b"/>
              <a:pathLst>
                <a:path w="636" h="158" extrusionOk="0">
                  <a:moveTo>
                    <a:pt x="0" y="0"/>
                  </a:moveTo>
                  <a:lnTo>
                    <a:pt x="0"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34"/>
            <p:cNvSpPr/>
            <p:nvPr/>
          </p:nvSpPr>
          <p:spPr>
            <a:xfrm>
              <a:off x="8624656" y="3448073"/>
              <a:ext cx="61854" cy="15342"/>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34"/>
            <p:cNvSpPr/>
            <p:nvPr/>
          </p:nvSpPr>
          <p:spPr>
            <a:xfrm>
              <a:off x="8500854" y="3448073"/>
              <a:ext cx="61757" cy="15342"/>
            </a:xfrm>
            <a:custGeom>
              <a:avLst/>
              <a:gdLst/>
              <a:ahLst/>
              <a:cxnLst/>
              <a:rect l="l" t="t" r="r" b="b"/>
              <a:pathLst>
                <a:path w="636" h="158" extrusionOk="0">
                  <a:moveTo>
                    <a:pt x="0" y="0"/>
                  </a:moveTo>
                  <a:lnTo>
                    <a:pt x="0" y="157"/>
                  </a:lnTo>
                  <a:lnTo>
                    <a:pt x="635" y="157"/>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4"/>
            <p:cNvSpPr/>
            <p:nvPr/>
          </p:nvSpPr>
          <p:spPr>
            <a:xfrm>
              <a:off x="8376857" y="3448073"/>
              <a:ext cx="61854" cy="15342"/>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34"/>
            <p:cNvSpPr/>
            <p:nvPr/>
          </p:nvSpPr>
          <p:spPr>
            <a:xfrm>
              <a:off x="8252570" y="3448073"/>
              <a:ext cx="62243" cy="15342"/>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34"/>
            <p:cNvSpPr/>
            <p:nvPr/>
          </p:nvSpPr>
          <p:spPr>
            <a:xfrm>
              <a:off x="8168481" y="3448073"/>
              <a:ext cx="22431" cy="15342"/>
            </a:xfrm>
            <a:custGeom>
              <a:avLst/>
              <a:gdLst/>
              <a:ahLst/>
              <a:cxnLst/>
              <a:rect l="l" t="t" r="r" b="b"/>
              <a:pathLst>
                <a:path w="231" h="158" extrusionOk="0">
                  <a:moveTo>
                    <a:pt x="1" y="0"/>
                  </a:moveTo>
                  <a:lnTo>
                    <a:pt x="1" y="157"/>
                  </a:lnTo>
                  <a:lnTo>
                    <a:pt x="231" y="157"/>
                  </a:lnTo>
                  <a:lnTo>
                    <a:pt x="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0" name="Google Shape;4320;p34"/>
          <p:cNvGrpSpPr/>
          <p:nvPr/>
        </p:nvGrpSpPr>
        <p:grpSpPr>
          <a:xfrm flipH="1">
            <a:off x="0" y="4648699"/>
            <a:ext cx="9143981" cy="494801"/>
            <a:chOff x="0" y="4648699"/>
            <a:chExt cx="9143981" cy="494801"/>
          </a:xfrm>
        </p:grpSpPr>
        <p:sp>
          <p:nvSpPr>
            <p:cNvPr id="4321" name="Google Shape;4321;p34"/>
            <p:cNvSpPr/>
            <p:nvPr/>
          </p:nvSpPr>
          <p:spPr>
            <a:xfrm>
              <a:off x="0" y="4684002"/>
              <a:ext cx="9143981" cy="459498"/>
            </a:xfrm>
            <a:custGeom>
              <a:avLst/>
              <a:gdLst/>
              <a:ahLst/>
              <a:cxnLst/>
              <a:rect l="l" t="t" r="r" b="b"/>
              <a:pathLst>
                <a:path w="56641" h="4399" extrusionOk="0">
                  <a:moveTo>
                    <a:pt x="1" y="0"/>
                  </a:moveTo>
                  <a:lnTo>
                    <a:pt x="1" y="4399"/>
                  </a:lnTo>
                  <a:lnTo>
                    <a:pt x="56640" y="4399"/>
                  </a:lnTo>
                  <a:lnTo>
                    <a:pt x="56640"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4"/>
            <p:cNvSpPr/>
            <p:nvPr/>
          </p:nvSpPr>
          <p:spPr>
            <a:xfrm>
              <a:off x="0" y="4648699"/>
              <a:ext cx="9143981" cy="35410"/>
            </a:xfrm>
            <a:custGeom>
              <a:avLst/>
              <a:gdLst/>
              <a:ahLst/>
              <a:cxnLst/>
              <a:rect l="l" t="t" r="r" b="b"/>
              <a:pathLst>
                <a:path w="56641" h="339" extrusionOk="0">
                  <a:moveTo>
                    <a:pt x="1" y="1"/>
                  </a:moveTo>
                  <a:lnTo>
                    <a:pt x="1" y="338"/>
                  </a:lnTo>
                  <a:lnTo>
                    <a:pt x="56640" y="338"/>
                  </a:lnTo>
                  <a:lnTo>
                    <a:pt x="566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4"/>
            <p:cNvSpPr/>
            <p:nvPr/>
          </p:nvSpPr>
          <p:spPr>
            <a:xfrm>
              <a:off x="2040151" y="5071842"/>
              <a:ext cx="412580" cy="71658"/>
            </a:xfrm>
            <a:custGeom>
              <a:avLst/>
              <a:gdLst/>
              <a:ahLst/>
              <a:cxnLst/>
              <a:rect l="l" t="t" r="r" b="b"/>
              <a:pathLst>
                <a:path w="5664" h="686" extrusionOk="0">
                  <a:moveTo>
                    <a:pt x="153" y="1"/>
                  </a:moveTo>
                  <a:lnTo>
                    <a:pt x="0" y="686"/>
                  </a:lnTo>
                  <a:lnTo>
                    <a:pt x="5663" y="686"/>
                  </a:lnTo>
                  <a:lnTo>
                    <a:pt x="55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4"/>
            <p:cNvSpPr/>
            <p:nvPr/>
          </p:nvSpPr>
          <p:spPr>
            <a:xfrm>
              <a:off x="2061858" y="4945347"/>
              <a:ext cx="369093" cy="58078"/>
            </a:xfrm>
            <a:custGeom>
              <a:avLst/>
              <a:gdLst/>
              <a:ahLst/>
              <a:cxnLst/>
              <a:rect l="l" t="t" r="r" b="b"/>
              <a:pathLst>
                <a:path w="5067" h="556" extrusionOk="0">
                  <a:moveTo>
                    <a:pt x="123" y="0"/>
                  </a:moveTo>
                  <a:lnTo>
                    <a:pt x="1" y="556"/>
                  </a:lnTo>
                  <a:lnTo>
                    <a:pt x="5066" y="556"/>
                  </a:lnTo>
                  <a:lnTo>
                    <a:pt x="4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34"/>
            <p:cNvSpPr/>
            <p:nvPr/>
          </p:nvSpPr>
          <p:spPr>
            <a:xfrm>
              <a:off x="2079413" y="4842459"/>
              <a:ext cx="333619" cy="47319"/>
            </a:xfrm>
            <a:custGeom>
              <a:avLst/>
              <a:gdLst/>
              <a:ahLst/>
              <a:cxnLst/>
              <a:rect l="l" t="t" r="r" b="b"/>
              <a:pathLst>
                <a:path w="4580" h="453" extrusionOk="0">
                  <a:moveTo>
                    <a:pt x="105" y="0"/>
                  </a:moveTo>
                  <a:lnTo>
                    <a:pt x="1" y="453"/>
                  </a:lnTo>
                  <a:lnTo>
                    <a:pt x="4580" y="453"/>
                  </a:lnTo>
                  <a:lnTo>
                    <a:pt x="44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34"/>
            <p:cNvSpPr/>
            <p:nvPr/>
          </p:nvSpPr>
          <p:spPr>
            <a:xfrm>
              <a:off x="2093981" y="4756387"/>
              <a:ext cx="304627" cy="40112"/>
            </a:xfrm>
            <a:custGeom>
              <a:avLst/>
              <a:gdLst/>
              <a:ahLst/>
              <a:cxnLst/>
              <a:rect l="l" t="t" r="r" b="b"/>
              <a:pathLst>
                <a:path w="4182" h="384" extrusionOk="0">
                  <a:moveTo>
                    <a:pt x="89" y="0"/>
                  </a:moveTo>
                  <a:lnTo>
                    <a:pt x="0" y="384"/>
                  </a:lnTo>
                  <a:lnTo>
                    <a:pt x="4181" y="384"/>
                  </a:lnTo>
                  <a:lnTo>
                    <a:pt x="40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34"/>
            <p:cNvSpPr/>
            <p:nvPr/>
          </p:nvSpPr>
          <p:spPr>
            <a:xfrm>
              <a:off x="2106218" y="4684000"/>
              <a:ext cx="280007" cy="33635"/>
            </a:xfrm>
            <a:custGeom>
              <a:avLst/>
              <a:gdLst/>
              <a:ahLst/>
              <a:cxnLst/>
              <a:rect l="l" t="t" r="r" b="b"/>
              <a:pathLst>
                <a:path w="3844" h="322" extrusionOk="0">
                  <a:moveTo>
                    <a:pt x="73" y="0"/>
                  </a:moveTo>
                  <a:lnTo>
                    <a:pt x="1" y="322"/>
                  </a:lnTo>
                  <a:lnTo>
                    <a:pt x="3844" y="322"/>
                  </a:lnTo>
                  <a:lnTo>
                    <a:pt x="3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8" name="Google Shape;4328;p34"/>
            <p:cNvGrpSpPr/>
            <p:nvPr/>
          </p:nvGrpSpPr>
          <p:grpSpPr>
            <a:xfrm>
              <a:off x="37553" y="4771963"/>
              <a:ext cx="9104869" cy="16152"/>
              <a:chOff x="37553" y="4958838"/>
              <a:chExt cx="9104869" cy="16152"/>
            </a:xfrm>
          </p:grpSpPr>
          <p:sp>
            <p:nvSpPr>
              <p:cNvPr id="4329" name="Google Shape;4329;p34"/>
              <p:cNvSpPr/>
              <p:nvPr/>
            </p:nvSpPr>
            <p:spPr>
              <a:xfrm>
                <a:off x="375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4"/>
              <p:cNvSpPr/>
              <p:nvPr/>
            </p:nvSpPr>
            <p:spPr>
              <a:xfrm>
                <a:off x="136464"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4"/>
              <p:cNvSpPr/>
              <p:nvPr/>
            </p:nvSpPr>
            <p:spPr>
              <a:xfrm>
                <a:off x="2351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34"/>
              <p:cNvSpPr/>
              <p:nvPr/>
            </p:nvSpPr>
            <p:spPr>
              <a:xfrm>
                <a:off x="3338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34"/>
              <p:cNvSpPr/>
              <p:nvPr/>
            </p:nvSpPr>
            <p:spPr>
              <a:xfrm>
                <a:off x="4326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34"/>
              <p:cNvSpPr/>
              <p:nvPr/>
            </p:nvSpPr>
            <p:spPr>
              <a:xfrm>
                <a:off x="5313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34"/>
              <p:cNvSpPr/>
              <p:nvPr/>
            </p:nvSpPr>
            <p:spPr>
              <a:xfrm>
                <a:off x="6302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34"/>
              <p:cNvSpPr/>
              <p:nvPr/>
            </p:nvSpPr>
            <p:spPr>
              <a:xfrm>
                <a:off x="7288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34"/>
              <p:cNvSpPr/>
              <p:nvPr/>
            </p:nvSpPr>
            <p:spPr>
              <a:xfrm>
                <a:off x="827508"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4"/>
              <p:cNvSpPr/>
              <p:nvPr/>
            </p:nvSpPr>
            <p:spPr>
              <a:xfrm>
                <a:off x="926419"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34"/>
              <p:cNvSpPr/>
              <p:nvPr/>
            </p:nvSpPr>
            <p:spPr>
              <a:xfrm>
                <a:off x="1025092"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34"/>
              <p:cNvSpPr/>
              <p:nvPr/>
            </p:nvSpPr>
            <p:spPr>
              <a:xfrm>
                <a:off x="1123907" y="4959056"/>
                <a:ext cx="53169" cy="15934"/>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34"/>
              <p:cNvSpPr/>
              <p:nvPr/>
            </p:nvSpPr>
            <p:spPr>
              <a:xfrm>
                <a:off x="1222580"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4"/>
              <p:cNvSpPr/>
              <p:nvPr/>
            </p:nvSpPr>
            <p:spPr>
              <a:xfrm>
                <a:off x="13212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34"/>
              <p:cNvSpPr/>
              <p:nvPr/>
            </p:nvSpPr>
            <p:spPr>
              <a:xfrm>
                <a:off x="1420164"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34"/>
              <p:cNvSpPr/>
              <p:nvPr/>
            </p:nvSpPr>
            <p:spPr>
              <a:xfrm>
                <a:off x="15188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34"/>
              <p:cNvSpPr/>
              <p:nvPr/>
            </p:nvSpPr>
            <p:spPr>
              <a:xfrm>
                <a:off x="16174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34"/>
              <p:cNvSpPr/>
              <p:nvPr/>
            </p:nvSpPr>
            <p:spPr>
              <a:xfrm>
                <a:off x="17163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34"/>
              <p:cNvSpPr/>
              <p:nvPr/>
            </p:nvSpPr>
            <p:spPr>
              <a:xfrm>
                <a:off x="18150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34"/>
              <p:cNvSpPr/>
              <p:nvPr/>
            </p:nvSpPr>
            <p:spPr>
              <a:xfrm>
                <a:off x="19138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34"/>
              <p:cNvSpPr/>
              <p:nvPr/>
            </p:nvSpPr>
            <p:spPr>
              <a:xfrm>
                <a:off x="20125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34"/>
              <p:cNvSpPr/>
              <p:nvPr/>
            </p:nvSpPr>
            <p:spPr>
              <a:xfrm>
                <a:off x="2296291"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34"/>
              <p:cNvSpPr/>
              <p:nvPr/>
            </p:nvSpPr>
            <p:spPr>
              <a:xfrm>
                <a:off x="2420554"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34"/>
              <p:cNvSpPr/>
              <p:nvPr/>
            </p:nvSpPr>
            <p:spPr>
              <a:xfrm>
                <a:off x="2519227"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34"/>
              <p:cNvSpPr/>
              <p:nvPr/>
            </p:nvSpPr>
            <p:spPr>
              <a:xfrm>
                <a:off x="2618090" y="4959056"/>
                <a:ext cx="53312" cy="15934"/>
              </a:xfrm>
              <a:custGeom>
                <a:avLst/>
                <a:gdLst/>
                <a:ahLst/>
                <a:cxnLst/>
                <a:rect l="l" t="t" r="r" b="b"/>
                <a:pathLst>
                  <a:path w="1120" h="238" extrusionOk="0">
                    <a:moveTo>
                      <a:pt x="0" y="0"/>
                    </a:moveTo>
                    <a:lnTo>
                      <a:pt x="0"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4" name="Google Shape;4354;p34"/>
              <p:cNvGrpSpPr/>
              <p:nvPr/>
            </p:nvGrpSpPr>
            <p:grpSpPr>
              <a:xfrm>
                <a:off x="2720503" y="4958838"/>
                <a:ext cx="2028342" cy="15933"/>
                <a:chOff x="2720503" y="5012365"/>
                <a:chExt cx="2028342" cy="11329"/>
              </a:xfrm>
            </p:grpSpPr>
            <p:sp>
              <p:nvSpPr>
                <p:cNvPr id="4355" name="Google Shape;4355;p34"/>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34"/>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34"/>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34"/>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34"/>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34"/>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34"/>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34"/>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34"/>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34"/>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34"/>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34"/>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34"/>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34"/>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34"/>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34"/>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34"/>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34"/>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34"/>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4"/>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34"/>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6" name="Google Shape;4376;p34"/>
              <p:cNvGrpSpPr/>
              <p:nvPr/>
            </p:nvGrpSpPr>
            <p:grpSpPr>
              <a:xfrm>
                <a:off x="4815202" y="4958838"/>
                <a:ext cx="2028342" cy="15933"/>
                <a:chOff x="2720503" y="5012365"/>
                <a:chExt cx="2028342" cy="11329"/>
              </a:xfrm>
            </p:grpSpPr>
            <p:sp>
              <p:nvSpPr>
                <p:cNvPr id="4377" name="Google Shape;4377;p34"/>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34"/>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34"/>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34"/>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34"/>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34"/>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34"/>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34"/>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34"/>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34"/>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34"/>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34"/>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34"/>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34"/>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34"/>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34"/>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34"/>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34"/>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34"/>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34"/>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34"/>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8" name="Google Shape;4398;p34"/>
              <p:cNvGrpSpPr/>
              <p:nvPr/>
            </p:nvGrpSpPr>
            <p:grpSpPr>
              <a:xfrm>
                <a:off x="6902726" y="4958838"/>
                <a:ext cx="2028342" cy="15933"/>
                <a:chOff x="2720503" y="5012365"/>
                <a:chExt cx="2028342" cy="11329"/>
              </a:xfrm>
            </p:grpSpPr>
            <p:sp>
              <p:nvSpPr>
                <p:cNvPr id="4399" name="Google Shape;4399;p34"/>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34"/>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34"/>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34"/>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34"/>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34"/>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34"/>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4"/>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4"/>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4"/>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4"/>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4"/>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4"/>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4"/>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4"/>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4"/>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4"/>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4"/>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4"/>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4"/>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4"/>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0" name="Google Shape;4420;p34"/>
              <p:cNvSpPr/>
              <p:nvPr/>
            </p:nvSpPr>
            <p:spPr>
              <a:xfrm>
                <a:off x="8990247"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4"/>
              <p:cNvSpPr/>
              <p:nvPr/>
            </p:nvSpPr>
            <p:spPr>
              <a:xfrm>
                <a:off x="9089158"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22" name="Google Shape;4422;p34"/>
          <p:cNvGrpSpPr/>
          <p:nvPr/>
        </p:nvGrpSpPr>
        <p:grpSpPr>
          <a:xfrm>
            <a:off x="292116" y="3804713"/>
            <a:ext cx="2044650" cy="843999"/>
            <a:chOff x="928666" y="227075"/>
            <a:chExt cx="2044650" cy="843999"/>
          </a:xfrm>
        </p:grpSpPr>
        <p:sp>
          <p:nvSpPr>
            <p:cNvPr id="4423" name="Google Shape;4423;p34"/>
            <p:cNvSpPr/>
            <p:nvPr/>
          </p:nvSpPr>
          <p:spPr>
            <a:xfrm>
              <a:off x="2146529" y="445545"/>
              <a:ext cx="798568" cy="625529"/>
            </a:xfrm>
            <a:custGeom>
              <a:avLst/>
              <a:gdLst/>
              <a:ahLst/>
              <a:cxnLst/>
              <a:rect l="l" t="t" r="r" b="b"/>
              <a:pathLst>
                <a:path w="1952" h="1529" extrusionOk="0">
                  <a:moveTo>
                    <a:pt x="974" y="0"/>
                  </a:moveTo>
                  <a:lnTo>
                    <a:pt x="1" y="1529"/>
                  </a:lnTo>
                  <a:lnTo>
                    <a:pt x="1951" y="1529"/>
                  </a:lnTo>
                  <a:lnTo>
                    <a:pt x="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4"/>
            <p:cNvSpPr/>
            <p:nvPr/>
          </p:nvSpPr>
          <p:spPr>
            <a:xfrm>
              <a:off x="2146529" y="446772"/>
              <a:ext cx="400511" cy="624302"/>
            </a:xfrm>
            <a:custGeom>
              <a:avLst/>
              <a:gdLst/>
              <a:ahLst/>
              <a:cxnLst/>
              <a:rect l="l" t="t" r="r" b="b"/>
              <a:pathLst>
                <a:path w="979" h="1526" extrusionOk="0">
                  <a:moveTo>
                    <a:pt x="974" y="1"/>
                  </a:moveTo>
                  <a:lnTo>
                    <a:pt x="1" y="1526"/>
                  </a:lnTo>
                  <a:lnTo>
                    <a:pt x="978" y="1526"/>
                  </a:lnTo>
                  <a:lnTo>
                    <a:pt x="978"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4"/>
            <p:cNvSpPr/>
            <p:nvPr/>
          </p:nvSpPr>
          <p:spPr>
            <a:xfrm>
              <a:off x="2546620" y="446772"/>
              <a:ext cx="127231" cy="249557"/>
            </a:xfrm>
            <a:custGeom>
              <a:avLst/>
              <a:gdLst/>
              <a:ahLst/>
              <a:cxnLst/>
              <a:rect l="l" t="t" r="r" b="b"/>
              <a:pathLst>
                <a:path w="311" h="610" extrusionOk="0">
                  <a:moveTo>
                    <a:pt x="0" y="1"/>
                  </a:moveTo>
                  <a:lnTo>
                    <a:pt x="0" y="610"/>
                  </a:lnTo>
                  <a:lnTo>
                    <a:pt x="310"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34"/>
            <p:cNvSpPr/>
            <p:nvPr/>
          </p:nvSpPr>
          <p:spPr>
            <a:xfrm>
              <a:off x="2417757" y="446772"/>
              <a:ext cx="129276" cy="249557"/>
            </a:xfrm>
            <a:custGeom>
              <a:avLst/>
              <a:gdLst/>
              <a:ahLst/>
              <a:cxnLst/>
              <a:rect l="l" t="t" r="r" b="b"/>
              <a:pathLst>
                <a:path w="316" h="610" extrusionOk="0">
                  <a:moveTo>
                    <a:pt x="311" y="1"/>
                  </a:moveTo>
                  <a:lnTo>
                    <a:pt x="1" y="487"/>
                  </a:lnTo>
                  <a:lnTo>
                    <a:pt x="315" y="610"/>
                  </a:lnTo>
                  <a:lnTo>
                    <a:pt x="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34"/>
            <p:cNvSpPr/>
            <p:nvPr/>
          </p:nvSpPr>
          <p:spPr>
            <a:xfrm>
              <a:off x="994529" y="445545"/>
              <a:ext cx="798159" cy="625529"/>
            </a:xfrm>
            <a:custGeom>
              <a:avLst/>
              <a:gdLst/>
              <a:ahLst/>
              <a:cxnLst/>
              <a:rect l="l" t="t" r="r" b="b"/>
              <a:pathLst>
                <a:path w="1951" h="1529" extrusionOk="0">
                  <a:moveTo>
                    <a:pt x="977" y="0"/>
                  </a:moveTo>
                  <a:lnTo>
                    <a:pt x="1" y="1529"/>
                  </a:lnTo>
                  <a:lnTo>
                    <a:pt x="1950" y="152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34"/>
            <p:cNvSpPr/>
            <p:nvPr/>
          </p:nvSpPr>
          <p:spPr>
            <a:xfrm>
              <a:off x="996166" y="446772"/>
              <a:ext cx="398466" cy="624302"/>
            </a:xfrm>
            <a:custGeom>
              <a:avLst/>
              <a:gdLst/>
              <a:ahLst/>
              <a:cxnLst/>
              <a:rect l="l" t="t" r="r" b="b"/>
              <a:pathLst>
                <a:path w="974" h="1526" extrusionOk="0">
                  <a:moveTo>
                    <a:pt x="973" y="1"/>
                  </a:moveTo>
                  <a:lnTo>
                    <a:pt x="0" y="1526"/>
                  </a:lnTo>
                  <a:lnTo>
                    <a:pt x="973" y="1526"/>
                  </a:lnTo>
                  <a:lnTo>
                    <a:pt x="973"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34"/>
            <p:cNvSpPr/>
            <p:nvPr/>
          </p:nvSpPr>
          <p:spPr>
            <a:xfrm>
              <a:off x="1394211" y="446772"/>
              <a:ext cx="127640" cy="249557"/>
            </a:xfrm>
            <a:custGeom>
              <a:avLst/>
              <a:gdLst/>
              <a:ahLst/>
              <a:cxnLst/>
              <a:rect l="l" t="t" r="r" b="b"/>
              <a:pathLst>
                <a:path w="312" h="610" extrusionOk="0">
                  <a:moveTo>
                    <a:pt x="0" y="1"/>
                  </a:moveTo>
                  <a:lnTo>
                    <a:pt x="0" y="610"/>
                  </a:lnTo>
                  <a:lnTo>
                    <a:pt x="311"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34"/>
            <p:cNvSpPr/>
            <p:nvPr/>
          </p:nvSpPr>
          <p:spPr>
            <a:xfrm>
              <a:off x="1267393" y="446772"/>
              <a:ext cx="127231" cy="249557"/>
            </a:xfrm>
            <a:custGeom>
              <a:avLst/>
              <a:gdLst/>
              <a:ahLst/>
              <a:cxnLst/>
              <a:rect l="l" t="t" r="r" b="b"/>
              <a:pathLst>
                <a:path w="311" h="610" extrusionOk="0">
                  <a:moveTo>
                    <a:pt x="310" y="1"/>
                  </a:moveTo>
                  <a:lnTo>
                    <a:pt x="0" y="487"/>
                  </a:lnTo>
                  <a:lnTo>
                    <a:pt x="310" y="610"/>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34"/>
            <p:cNvSpPr/>
            <p:nvPr/>
          </p:nvSpPr>
          <p:spPr>
            <a:xfrm>
              <a:off x="1505484" y="227075"/>
              <a:ext cx="803068" cy="843994"/>
            </a:xfrm>
            <a:custGeom>
              <a:avLst/>
              <a:gdLst/>
              <a:ahLst/>
              <a:cxnLst/>
              <a:rect l="l" t="t" r="r" b="b"/>
              <a:pathLst>
                <a:path w="1963" h="2063" extrusionOk="0">
                  <a:moveTo>
                    <a:pt x="982" y="1"/>
                  </a:moveTo>
                  <a:lnTo>
                    <a:pt x="1" y="2063"/>
                  </a:lnTo>
                  <a:lnTo>
                    <a:pt x="1962" y="2063"/>
                  </a:lnTo>
                  <a:lnTo>
                    <a:pt x="9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4"/>
            <p:cNvSpPr/>
            <p:nvPr/>
          </p:nvSpPr>
          <p:spPr>
            <a:xfrm>
              <a:off x="1505484" y="229121"/>
              <a:ext cx="401739" cy="841948"/>
            </a:xfrm>
            <a:custGeom>
              <a:avLst/>
              <a:gdLst/>
              <a:ahLst/>
              <a:cxnLst/>
              <a:rect l="l" t="t" r="r" b="b"/>
              <a:pathLst>
                <a:path w="982" h="2058" extrusionOk="0">
                  <a:moveTo>
                    <a:pt x="982" y="1"/>
                  </a:moveTo>
                  <a:lnTo>
                    <a:pt x="1" y="2058"/>
                  </a:lnTo>
                  <a:lnTo>
                    <a:pt x="982" y="2058"/>
                  </a:lnTo>
                  <a:lnTo>
                    <a:pt x="982" y="4"/>
                  </a:lnTo>
                  <a:lnTo>
                    <a:pt x="982"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4"/>
            <p:cNvSpPr/>
            <p:nvPr/>
          </p:nvSpPr>
          <p:spPr>
            <a:xfrm>
              <a:off x="1906802" y="230757"/>
              <a:ext cx="127231" cy="332606"/>
            </a:xfrm>
            <a:custGeom>
              <a:avLst/>
              <a:gdLst/>
              <a:ahLst/>
              <a:cxnLst/>
              <a:rect l="l" t="t" r="r" b="b"/>
              <a:pathLst>
                <a:path w="311" h="813" extrusionOk="0">
                  <a:moveTo>
                    <a:pt x="1" y="0"/>
                  </a:moveTo>
                  <a:lnTo>
                    <a:pt x="1" y="812"/>
                  </a:lnTo>
                  <a:lnTo>
                    <a:pt x="311" y="65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4"/>
            <p:cNvSpPr/>
            <p:nvPr/>
          </p:nvSpPr>
          <p:spPr>
            <a:xfrm>
              <a:off x="1779575" y="229121"/>
              <a:ext cx="127640" cy="334243"/>
            </a:xfrm>
            <a:custGeom>
              <a:avLst/>
              <a:gdLst/>
              <a:ahLst/>
              <a:cxnLst/>
              <a:rect l="l" t="t" r="r" b="b"/>
              <a:pathLst>
                <a:path w="312" h="817" extrusionOk="0">
                  <a:moveTo>
                    <a:pt x="312" y="1"/>
                  </a:moveTo>
                  <a:lnTo>
                    <a:pt x="1" y="655"/>
                  </a:lnTo>
                  <a:lnTo>
                    <a:pt x="312" y="816"/>
                  </a:lnTo>
                  <a:lnTo>
                    <a:pt x="312" y="4"/>
                  </a:lnTo>
                  <a:lnTo>
                    <a:pt x="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4"/>
            <p:cNvSpPr/>
            <p:nvPr/>
          </p:nvSpPr>
          <p:spPr>
            <a:xfrm>
              <a:off x="2500802" y="507610"/>
              <a:ext cx="472513" cy="124779"/>
            </a:xfrm>
            <a:custGeom>
              <a:avLst/>
              <a:gdLst/>
              <a:ahLst/>
              <a:cxnLst/>
              <a:rect l="l" t="t" r="r" b="b"/>
              <a:pathLst>
                <a:path w="1155" h="305" extrusionOk="0">
                  <a:moveTo>
                    <a:pt x="411" y="1"/>
                  </a:moveTo>
                  <a:cubicBezTo>
                    <a:pt x="399" y="5"/>
                    <a:pt x="388" y="5"/>
                    <a:pt x="376" y="5"/>
                  </a:cubicBezTo>
                  <a:cubicBezTo>
                    <a:pt x="353" y="9"/>
                    <a:pt x="334" y="20"/>
                    <a:pt x="319" y="36"/>
                  </a:cubicBezTo>
                  <a:cubicBezTo>
                    <a:pt x="292" y="55"/>
                    <a:pt x="277" y="85"/>
                    <a:pt x="277" y="120"/>
                  </a:cubicBezTo>
                  <a:lnTo>
                    <a:pt x="277" y="124"/>
                  </a:lnTo>
                  <a:lnTo>
                    <a:pt x="265" y="124"/>
                  </a:lnTo>
                  <a:cubicBezTo>
                    <a:pt x="212" y="124"/>
                    <a:pt x="162" y="151"/>
                    <a:pt x="146" y="204"/>
                  </a:cubicBezTo>
                  <a:cubicBezTo>
                    <a:pt x="143" y="200"/>
                    <a:pt x="135" y="200"/>
                    <a:pt x="131" y="200"/>
                  </a:cubicBezTo>
                  <a:cubicBezTo>
                    <a:pt x="127" y="200"/>
                    <a:pt x="123" y="200"/>
                    <a:pt x="119" y="200"/>
                  </a:cubicBezTo>
                  <a:cubicBezTo>
                    <a:pt x="62" y="200"/>
                    <a:pt x="11" y="247"/>
                    <a:pt x="1" y="304"/>
                  </a:cubicBezTo>
                  <a:lnTo>
                    <a:pt x="1147" y="304"/>
                  </a:lnTo>
                  <a:cubicBezTo>
                    <a:pt x="1151" y="296"/>
                    <a:pt x="1151" y="289"/>
                    <a:pt x="1151" y="281"/>
                  </a:cubicBezTo>
                  <a:cubicBezTo>
                    <a:pt x="1154" y="246"/>
                    <a:pt x="1142" y="208"/>
                    <a:pt x="1116" y="181"/>
                  </a:cubicBezTo>
                  <a:lnTo>
                    <a:pt x="1093" y="158"/>
                  </a:lnTo>
                  <a:cubicBezTo>
                    <a:pt x="1073" y="147"/>
                    <a:pt x="1050" y="139"/>
                    <a:pt x="1027" y="139"/>
                  </a:cubicBezTo>
                  <a:cubicBezTo>
                    <a:pt x="1001" y="139"/>
                    <a:pt x="970" y="139"/>
                    <a:pt x="944" y="154"/>
                  </a:cubicBezTo>
                  <a:cubicBezTo>
                    <a:pt x="935" y="158"/>
                    <a:pt x="928" y="162"/>
                    <a:pt x="921" y="170"/>
                  </a:cubicBezTo>
                  <a:cubicBezTo>
                    <a:pt x="917" y="162"/>
                    <a:pt x="912" y="158"/>
                    <a:pt x="909" y="151"/>
                  </a:cubicBezTo>
                  <a:cubicBezTo>
                    <a:pt x="894" y="135"/>
                    <a:pt x="875" y="124"/>
                    <a:pt x="855" y="116"/>
                  </a:cubicBezTo>
                  <a:cubicBezTo>
                    <a:pt x="838" y="110"/>
                    <a:pt x="820" y="107"/>
                    <a:pt x="803" y="107"/>
                  </a:cubicBezTo>
                  <a:cubicBezTo>
                    <a:pt x="797" y="107"/>
                    <a:pt x="792" y="107"/>
                    <a:pt x="786" y="108"/>
                  </a:cubicBezTo>
                  <a:cubicBezTo>
                    <a:pt x="756" y="116"/>
                    <a:pt x="748" y="124"/>
                    <a:pt x="721" y="139"/>
                  </a:cubicBezTo>
                  <a:lnTo>
                    <a:pt x="717" y="143"/>
                  </a:lnTo>
                  <a:cubicBezTo>
                    <a:pt x="714" y="151"/>
                    <a:pt x="705" y="154"/>
                    <a:pt x="702" y="162"/>
                  </a:cubicBezTo>
                  <a:cubicBezTo>
                    <a:pt x="687" y="112"/>
                    <a:pt x="645" y="70"/>
                    <a:pt x="590" y="70"/>
                  </a:cubicBezTo>
                  <a:cubicBezTo>
                    <a:pt x="564" y="70"/>
                    <a:pt x="541" y="78"/>
                    <a:pt x="521" y="89"/>
                  </a:cubicBezTo>
                  <a:cubicBezTo>
                    <a:pt x="514" y="74"/>
                    <a:pt x="507" y="59"/>
                    <a:pt x="495" y="43"/>
                  </a:cubicBezTo>
                  <a:cubicBezTo>
                    <a:pt x="487" y="39"/>
                    <a:pt x="480" y="32"/>
                    <a:pt x="472" y="24"/>
                  </a:cubicBezTo>
                  <a:cubicBezTo>
                    <a:pt x="453" y="13"/>
                    <a:pt x="434" y="5"/>
                    <a:pt x="411"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4"/>
            <p:cNvSpPr/>
            <p:nvPr/>
          </p:nvSpPr>
          <p:spPr>
            <a:xfrm>
              <a:off x="1915195" y="545249"/>
              <a:ext cx="380056" cy="132143"/>
            </a:xfrm>
            <a:custGeom>
              <a:avLst/>
              <a:gdLst/>
              <a:ahLst/>
              <a:cxnLst/>
              <a:rect l="l" t="t" r="r" b="b"/>
              <a:pathLst>
                <a:path w="929" h="323" extrusionOk="0">
                  <a:moveTo>
                    <a:pt x="437" y="1"/>
                  </a:moveTo>
                  <a:cubicBezTo>
                    <a:pt x="377" y="1"/>
                    <a:pt x="322" y="39"/>
                    <a:pt x="315" y="101"/>
                  </a:cubicBezTo>
                  <a:lnTo>
                    <a:pt x="288" y="101"/>
                  </a:lnTo>
                  <a:cubicBezTo>
                    <a:pt x="265" y="108"/>
                    <a:pt x="242" y="116"/>
                    <a:pt x="227" y="131"/>
                  </a:cubicBezTo>
                  <a:cubicBezTo>
                    <a:pt x="200" y="154"/>
                    <a:pt x="184" y="185"/>
                    <a:pt x="184" y="216"/>
                  </a:cubicBezTo>
                  <a:lnTo>
                    <a:pt x="184" y="220"/>
                  </a:lnTo>
                  <a:cubicBezTo>
                    <a:pt x="170" y="212"/>
                    <a:pt x="154" y="208"/>
                    <a:pt x="138" y="208"/>
                  </a:cubicBezTo>
                  <a:cubicBezTo>
                    <a:pt x="127" y="208"/>
                    <a:pt x="120" y="208"/>
                    <a:pt x="108" y="212"/>
                  </a:cubicBezTo>
                  <a:cubicBezTo>
                    <a:pt x="81" y="216"/>
                    <a:pt x="62" y="223"/>
                    <a:pt x="43" y="243"/>
                  </a:cubicBezTo>
                  <a:cubicBezTo>
                    <a:pt x="20" y="262"/>
                    <a:pt x="5" y="292"/>
                    <a:pt x="0" y="323"/>
                  </a:cubicBezTo>
                  <a:lnTo>
                    <a:pt x="920" y="323"/>
                  </a:lnTo>
                  <a:cubicBezTo>
                    <a:pt x="925" y="311"/>
                    <a:pt x="925" y="300"/>
                    <a:pt x="928" y="285"/>
                  </a:cubicBezTo>
                  <a:cubicBezTo>
                    <a:pt x="928" y="246"/>
                    <a:pt x="916" y="208"/>
                    <a:pt x="890" y="177"/>
                  </a:cubicBezTo>
                  <a:cubicBezTo>
                    <a:pt x="862" y="145"/>
                    <a:pt x="821" y="129"/>
                    <a:pt x="779" y="129"/>
                  </a:cubicBezTo>
                  <a:cubicBezTo>
                    <a:pt x="756" y="129"/>
                    <a:pt x="734" y="133"/>
                    <a:pt x="713" y="143"/>
                  </a:cubicBezTo>
                  <a:cubicBezTo>
                    <a:pt x="687" y="97"/>
                    <a:pt x="641" y="59"/>
                    <a:pt x="587" y="59"/>
                  </a:cubicBezTo>
                  <a:cubicBezTo>
                    <a:pt x="568" y="59"/>
                    <a:pt x="552" y="62"/>
                    <a:pt x="538" y="66"/>
                  </a:cubicBezTo>
                  <a:cubicBezTo>
                    <a:pt x="518" y="28"/>
                    <a:pt x="483" y="1"/>
                    <a:pt x="437"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4"/>
            <p:cNvSpPr/>
            <p:nvPr/>
          </p:nvSpPr>
          <p:spPr>
            <a:xfrm>
              <a:off x="1373757" y="253547"/>
              <a:ext cx="289235" cy="118233"/>
            </a:xfrm>
            <a:custGeom>
              <a:avLst/>
              <a:gdLst/>
              <a:ahLst/>
              <a:cxnLst/>
              <a:rect l="l" t="t" r="r" b="b"/>
              <a:pathLst>
                <a:path w="707" h="289" extrusionOk="0">
                  <a:moveTo>
                    <a:pt x="326" y="1"/>
                  </a:moveTo>
                  <a:cubicBezTo>
                    <a:pt x="288" y="1"/>
                    <a:pt x="250" y="17"/>
                    <a:pt x="219" y="47"/>
                  </a:cubicBezTo>
                  <a:cubicBezTo>
                    <a:pt x="196" y="70"/>
                    <a:pt x="181" y="105"/>
                    <a:pt x="177" y="143"/>
                  </a:cubicBezTo>
                  <a:cubicBezTo>
                    <a:pt x="165" y="135"/>
                    <a:pt x="150" y="135"/>
                    <a:pt x="135" y="135"/>
                  </a:cubicBezTo>
                  <a:cubicBezTo>
                    <a:pt x="39" y="135"/>
                    <a:pt x="1" y="220"/>
                    <a:pt x="20" y="289"/>
                  </a:cubicBezTo>
                  <a:lnTo>
                    <a:pt x="706" y="289"/>
                  </a:lnTo>
                  <a:cubicBezTo>
                    <a:pt x="706" y="269"/>
                    <a:pt x="706" y="246"/>
                    <a:pt x="701" y="227"/>
                  </a:cubicBezTo>
                  <a:cubicBezTo>
                    <a:pt x="687" y="174"/>
                    <a:pt x="644" y="131"/>
                    <a:pt x="595" y="120"/>
                  </a:cubicBezTo>
                  <a:cubicBezTo>
                    <a:pt x="579" y="116"/>
                    <a:pt x="564" y="114"/>
                    <a:pt x="549" y="114"/>
                  </a:cubicBezTo>
                  <a:cubicBezTo>
                    <a:pt x="523" y="114"/>
                    <a:pt x="498" y="121"/>
                    <a:pt x="476" y="135"/>
                  </a:cubicBezTo>
                  <a:cubicBezTo>
                    <a:pt x="472" y="101"/>
                    <a:pt x="457" y="70"/>
                    <a:pt x="430" y="43"/>
                  </a:cubicBezTo>
                  <a:cubicBezTo>
                    <a:pt x="403" y="17"/>
                    <a:pt x="365" y="1"/>
                    <a:pt x="326"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4"/>
            <p:cNvSpPr/>
            <p:nvPr/>
          </p:nvSpPr>
          <p:spPr>
            <a:xfrm>
              <a:off x="928666" y="500655"/>
              <a:ext cx="298236" cy="110869"/>
            </a:xfrm>
            <a:custGeom>
              <a:avLst/>
              <a:gdLst/>
              <a:ahLst/>
              <a:cxnLst/>
              <a:rect l="l" t="t" r="r" b="b"/>
              <a:pathLst>
                <a:path w="729" h="271" extrusionOk="0">
                  <a:moveTo>
                    <a:pt x="292" y="0"/>
                  </a:moveTo>
                  <a:cubicBezTo>
                    <a:pt x="281" y="0"/>
                    <a:pt x="269" y="2"/>
                    <a:pt x="257" y="7"/>
                  </a:cubicBezTo>
                  <a:cubicBezTo>
                    <a:pt x="208" y="18"/>
                    <a:pt x="169" y="68"/>
                    <a:pt x="169" y="118"/>
                  </a:cubicBezTo>
                  <a:cubicBezTo>
                    <a:pt x="169" y="129"/>
                    <a:pt x="173" y="137"/>
                    <a:pt x="173" y="148"/>
                  </a:cubicBezTo>
                  <a:cubicBezTo>
                    <a:pt x="165" y="145"/>
                    <a:pt x="157" y="145"/>
                    <a:pt x="146" y="145"/>
                  </a:cubicBezTo>
                  <a:cubicBezTo>
                    <a:pt x="96" y="145"/>
                    <a:pt x="47" y="171"/>
                    <a:pt x="19" y="217"/>
                  </a:cubicBezTo>
                  <a:cubicBezTo>
                    <a:pt x="12" y="233"/>
                    <a:pt x="4" y="252"/>
                    <a:pt x="1" y="271"/>
                  </a:cubicBezTo>
                  <a:lnTo>
                    <a:pt x="728" y="271"/>
                  </a:lnTo>
                  <a:cubicBezTo>
                    <a:pt x="701" y="233"/>
                    <a:pt x="659" y="206"/>
                    <a:pt x="613" y="206"/>
                  </a:cubicBezTo>
                  <a:cubicBezTo>
                    <a:pt x="587" y="206"/>
                    <a:pt x="564" y="214"/>
                    <a:pt x="544" y="225"/>
                  </a:cubicBezTo>
                  <a:cubicBezTo>
                    <a:pt x="544" y="168"/>
                    <a:pt x="507" y="114"/>
                    <a:pt x="433" y="114"/>
                  </a:cubicBezTo>
                  <a:cubicBezTo>
                    <a:pt x="433" y="114"/>
                    <a:pt x="415" y="114"/>
                    <a:pt x="406" y="118"/>
                  </a:cubicBezTo>
                  <a:cubicBezTo>
                    <a:pt x="406" y="99"/>
                    <a:pt x="403" y="79"/>
                    <a:pt x="392" y="64"/>
                  </a:cubicBezTo>
                  <a:lnTo>
                    <a:pt x="392" y="60"/>
                  </a:lnTo>
                  <a:cubicBezTo>
                    <a:pt x="380" y="41"/>
                    <a:pt x="364" y="26"/>
                    <a:pt x="349" y="18"/>
                  </a:cubicBezTo>
                  <a:cubicBezTo>
                    <a:pt x="333" y="6"/>
                    <a:pt x="313" y="0"/>
                    <a:pt x="292"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9" name="Google Shape;4439;p34"/>
          <p:cNvGrpSpPr/>
          <p:nvPr/>
        </p:nvGrpSpPr>
        <p:grpSpPr>
          <a:xfrm>
            <a:off x="8746771" y="4010921"/>
            <a:ext cx="282810" cy="637787"/>
            <a:chOff x="7299431" y="222517"/>
            <a:chExt cx="240321" cy="541967"/>
          </a:xfrm>
        </p:grpSpPr>
        <p:sp>
          <p:nvSpPr>
            <p:cNvPr id="4440" name="Google Shape;4440;p34"/>
            <p:cNvSpPr/>
            <p:nvPr/>
          </p:nvSpPr>
          <p:spPr>
            <a:xfrm>
              <a:off x="7299431" y="222517"/>
              <a:ext cx="240321" cy="410833"/>
            </a:xfrm>
            <a:custGeom>
              <a:avLst/>
              <a:gdLst/>
              <a:ahLst/>
              <a:cxnLst/>
              <a:rect l="l" t="t" r="r" b="b"/>
              <a:pathLst>
                <a:path w="427" h="730" extrusionOk="0">
                  <a:moveTo>
                    <a:pt x="211" y="1"/>
                  </a:moveTo>
                  <a:cubicBezTo>
                    <a:pt x="211" y="1"/>
                    <a:pt x="1" y="399"/>
                    <a:pt x="1" y="519"/>
                  </a:cubicBezTo>
                  <a:cubicBezTo>
                    <a:pt x="1" y="637"/>
                    <a:pt x="96" y="729"/>
                    <a:pt x="211" y="729"/>
                  </a:cubicBezTo>
                  <a:cubicBezTo>
                    <a:pt x="330" y="729"/>
                    <a:pt x="427" y="637"/>
                    <a:pt x="427" y="519"/>
                  </a:cubicBezTo>
                  <a:cubicBezTo>
                    <a:pt x="427" y="399"/>
                    <a:pt x="211" y="1"/>
                    <a:pt x="2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4"/>
            <p:cNvSpPr/>
            <p:nvPr/>
          </p:nvSpPr>
          <p:spPr>
            <a:xfrm>
              <a:off x="7351209" y="468459"/>
              <a:ext cx="153648" cy="296025"/>
            </a:xfrm>
            <a:custGeom>
              <a:avLst/>
              <a:gdLst/>
              <a:ahLst/>
              <a:cxnLst/>
              <a:rect l="l" t="t" r="r" b="b"/>
              <a:pathLst>
                <a:path w="273" h="526" extrusionOk="0">
                  <a:moveTo>
                    <a:pt x="112" y="1"/>
                  </a:moveTo>
                  <a:lnTo>
                    <a:pt x="93" y="181"/>
                  </a:lnTo>
                  <a:lnTo>
                    <a:pt x="1" y="146"/>
                  </a:lnTo>
                  <a:lnTo>
                    <a:pt x="93" y="231"/>
                  </a:lnTo>
                  <a:lnTo>
                    <a:pt x="93" y="526"/>
                  </a:lnTo>
                  <a:lnTo>
                    <a:pt x="154" y="526"/>
                  </a:lnTo>
                  <a:lnTo>
                    <a:pt x="146" y="246"/>
                  </a:lnTo>
                  <a:lnTo>
                    <a:pt x="273" y="142"/>
                  </a:lnTo>
                  <a:lnTo>
                    <a:pt x="142" y="192"/>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2" name="Google Shape;4442;p34"/>
          <p:cNvGrpSpPr/>
          <p:nvPr/>
        </p:nvGrpSpPr>
        <p:grpSpPr>
          <a:xfrm>
            <a:off x="8424012" y="4010921"/>
            <a:ext cx="282810" cy="637787"/>
            <a:chOff x="6229555" y="157796"/>
            <a:chExt cx="240321" cy="541967"/>
          </a:xfrm>
        </p:grpSpPr>
        <p:sp>
          <p:nvSpPr>
            <p:cNvPr id="4443" name="Google Shape;4443;p34"/>
            <p:cNvSpPr/>
            <p:nvPr/>
          </p:nvSpPr>
          <p:spPr>
            <a:xfrm>
              <a:off x="6229555" y="157796"/>
              <a:ext cx="240321" cy="410833"/>
            </a:xfrm>
            <a:custGeom>
              <a:avLst/>
              <a:gdLst/>
              <a:ahLst/>
              <a:cxnLst/>
              <a:rect l="l" t="t" r="r" b="b"/>
              <a:pathLst>
                <a:path w="427" h="730" extrusionOk="0">
                  <a:moveTo>
                    <a:pt x="212" y="1"/>
                  </a:moveTo>
                  <a:cubicBezTo>
                    <a:pt x="212" y="1"/>
                    <a:pt x="1" y="399"/>
                    <a:pt x="1" y="519"/>
                  </a:cubicBezTo>
                  <a:cubicBezTo>
                    <a:pt x="1" y="634"/>
                    <a:pt x="97" y="729"/>
                    <a:pt x="212" y="729"/>
                  </a:cubicBezTo>
                  <a:cubicBezTo>
                    <a:pt x="331" y="729"/>
                    <a:pt x="427" y="634"/>
                    <a:pt x="427" y="519"/>
                  </a:cubicBezTo>
                  <a:cubicBezTo>
                    <a:pt x="427" y="399"/>
                    <a:pt x="212"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4"/>
            <p:cNvSpPr/>
            <p:nvPr/>
          </p:nvSpPr>
          <p:spPr>
            <a:xfrm>
              <a:off x="6281332" y="402049"/>
              <a:ext cx="153648" cy="297713"/>
            </a:xfrm>
            <a:custGeom>
              <a:avLst/>
              <a:gdLst/>
              <a:ahLst/>
              <a:cxnLst/>
              <a:rect l="l" t="t" r="r" b="b"/>
              <a:pathLst>
                <a:path w="273" h="529" extrusionOk="0">
                  <a:moveTo>
                    <a:pt x="112" y="0"/>
                  </a:moveTo>
                  <a:lnTo>
                    <a:pt x="93" y="184"/>
                  </a:lnTo>
                  <a:lnTo>
                    <a:pt x="1" y="149"/>
                  </a:lnTo>
                  <a:lnTo>
                    <a:pt x="93" y="234"/>
                  </a:lnTo>
                  <a:lnTo>
                    <a:pt x="93" y="529"/>
                  </a:lnTo>
                  <a:lnTo>
                    <a:pt x="154" y="529"/>
                  </a:lnTo>
                  <a:lnTo>
                    <a:pt x="147" y="249"/>
                  </a:lnTo>
                  <a:lnTo>
                    <a:pt x="273" y="145"/>
                  </a:lnTo>
                  <a:lnTo>
                    <a:pt x="143" y="195"/>
                  </a:lnTo>
                  <a:lnTo>
                    <a:pt x="1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5" name="Google Shape;4445;p34"/>
          <p:cNvGrpSpPr/>
          <p:nvPr/>
        </p:nvGrpSpPr>
        <p:grpSpPr>
          <a:xfrm>
            <a:off x="3990267" y="4209156"/>
            <a:ext cx="1609760" cy="788436"/>
            <a:chOff x="5302117" y="778706"/>
            <a:chExt cx="1609760" cy="788436"/>
          </a:xfrm>
        </p:grpSpPr>
        <p:sp>
          <p:nvSpPr>
            <p:cNvPr id="4446" name="Google Shape;4446;p34"/>
            <p:cNvSpPr/>
            <p:nvPr/>
          </p:nvSpPr>
          <p:spPr>
            <a:xfrm>
              <a:off x="5321668" y="1414545"/>
              <a:ext cx="241709" cy="71974"/>
            </a:xfrm>
            <a:custGeom>
              <a:avLst/>
              <a:gdLst/>
              <a:ahLst/>
              <a:cxnLst/>
              <a:rect l="l" t="t" r="r" b="b"/>
              <a:pathLst>
                <a:path w="2794" h="832" extrusionOk="0">
                  <a:moveTo>
                    <a:pt x="84" y="1"/>
                  </a:moveTo>
                  <a:cubicBezTo>
                    <a:pt x="0" y="169"/>
                    <a:pt x="84" y="257"/>
                    <a:pt x="84" y="257"/>
                  </a:cubicBezTo>
                  <a:lnTo>
                    <a:pt x="1939" y="257"/>
                  </a:lnTo>
                  <a:lnTo>
                    <a:pt x="2793" y="832"/>
                  </a:lnTo>
                  <a:lnTo>
                    <a:pt x="2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34"/>
            <p:cNvSpPr/>
            <p:nvPr/>
          </p:nvSpPr>
          <p:spPr>
            <a:xfrm>
              <a:off x="5319938" y="901044"/>
              <a:ext cx="1573098" cy="581244"/>
            </a:xfrm>
            <a:custGeom>
              <a:avLst/>
              <a:gdLst/>
              <a:ahLst/>
              <a:cxnLst/>
              <a:rect l="l" t="t" r="r" b="b"/>
              <a:pathLst>
                <a:path w="18184" h="6719" extrusionOk="0">
                  <a:moveTo>
                    <a:pt x="8354" y="0"/>
                  </a:moveTo>
                  <a:lnTo>
                    <a:pt x="8354" y="3035"/>
                  </a:lnTo>
                  <a:lnTo>
                    <a:pt x="208" y="3035"/>
                  </a:lnTo>
                  <a:cubicBezTo>
                    <a:pt x="8" y="3553"/>
                    <a:pt x="158" y="5560"/>
                    <a:pt x="158" y="5560"/>
                  </a:cubicBezTo>
                  <a:cubicBezTo>
                    <a:pt x="1" y="5679"/>
                    <a:pt x="104" y="6040"/>
                    <a:pt x="104" y="6040"/>
                  </a:cubicBezTo>
                  <a:lnTo>
                    <a:pt x="2035" y="6040"/>
                  </a:lnTo>
                  <a:lnTo>
                    <a:pt x="2346" y="6247"/>
                  </a:lnTo>
                  <a:lnTo>
                    <a:pt x="3039" y="6718"/>
                  </a:lnTo>
                  <a:lnTo>
                    <a:pt x="5415" y="6718"/>
                  </a:lnTo>
                  <a:lnTo>
                    <a:pt x="6101" y="6197"/>
                  </a:lnTo>
                  <a:lnTo>
                    <a:pt x="6308" y="6040"/>
                  </a:lnTo>
                  <a:lnTo>
                    <a:pt x="12711" y="6040"/>
                  </a:lnTo>
                  <a:lnTo>
                    <a:pt x="12853" y="6151"/>
                  </a:lnTo>
                  <a:lnTo>
                    <a:pt x="13386" y="6572"/>
                  </a:lnTo>
                  <a:lnTo>
                    <a:pt x="16122" y="6572"/>
                  </a:lnTo>
                  <a:lnTo>
                    <a:pt x="16684" y="6151"/>
                  </a:lnTo>
                  <a:lnTo>
                    <a:pt x="16811" y="6059"/>
                  </a:lnTo>
                  <a:lnTo>
                    <a:pt x="17885" y="6059"/>
                  </a:lnTo>
                  <a:cubicBezTo>
                    <a:pt x="18183" y="6059"/>
                    <a:pt x="18175" y="4465"/>
                    <a:pt x="17885" y="4465"/>
                  </a:cubicBezTo>
                  <a:lnTo>
                    <a:pt x="17678" y="3457"/>
                  </a:lnTo>
                  <a:cubicBezTo>
                    <a:pt x="17678" y="3457"/>
                    <a:pt x="16980" y="2859"/>
                    <a:pt x="16868" y="2813"/>
                  </a:cubicBezTo>
                  <a:cubicBezTo>
                    <a:pt x="16758" y="2767"/>
                    <a:pt x="13665" y="2434"/>
                    <a:pt x="13665" y="2434"/>
                  </a:cubicBezTo>
                  <a:cubicBezTo>
                    <a:pt x="13665" y="2434"/>
                    <a:pt x="12071" y="143"/>
                    <a:pt x="11856" y="100"/>
                  </a:cubicBezTo>
                  <a:cubicBezTo>
                    <a:pt x="11638" y="62"/>
                    <a:pt x="8354" y="0"/>
                    <a:pt x="8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34"/>
            <p:cNvSpPr/>
            <p:nvPr/>
          </p:nvSpPr>
          <p:spPr>
            <a:xfrm>
              <a:off x="5376342" y="1238154"/>
              <a:ext cx="1093054" cy="65746"/>
            </a:xfrm>
            <a:custGeom>
              <a:avLst/>
              <a:gdLst/>
              <a:ahLst/>
              <a:cxnLst/>
              <a:rect l="l" t="t" r="r" b="b"/>
              <a:pathLst>
                <a:path w="12635" h="760" extrusionOk="0">
                  <a:moveTo>
                    <a:pt x="0" y="1"/>
                  </a:moveTo>
                  <a:lnTo>
                    <a:pt x="88" y="759"/>
                  </a:lnTo>
                  <a:lnTo>
                    <a:pt x="12097" y="759"/>
                  </a:lnTo>
                  <a:cubicBezTo>
                    <a:pt x="12159" y="438"/>
                    <a:pt x="12339" y="151"/>
                    <a:pt x="12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4"/>
            <p:cNvSpPr/>
            <p:nvPr/>
          </p:nvSpPr>
          <p:spPr>
            <a:xfrm>
              <a:off x="6835228" y="1310215"/>
              <a:ext cx="45158" cy="76905"/>
            </a:xfrm>
            <a:custGeom>
              <a:avLst/>
              <a:gdLst/>
              <a:ahLst/>
              <a:cxnLst/>
              <a:rect l="l" t="t" r="r" b="b"/>
              <a:pathLst>
                <a:path w="522" h="889" extrusionOk="0">
                  <a:moveTo>
                    <a:pt x="406" y="0"/>
                  </a:moveTo>
                  <a:cubicBezTo>
                    <a:pt x="35" y="18"/>
                    <a:pt x="35" y="230"/>
                    <a:pt x="4" y="819"/>
                  </a:cubicBezTo>
                  <a:cubicBezTo>
                    <a:pt x="1" y="858"/>
                    <a:pt x="31" y="888"/>
                    <a:pt x="65" y="888"/>
                  </a:cubicBezTo>
                  <a:lnTo>
                    <a:pt x="387" y="888"/>
                  </a:lnTo>
                  <a:cubicBezTo>
                    <a:pt x="418" y="888"/>
                    <a:pt x="445" y="865"/>
                    <a:pt x="452" y="839"/>
                  </a:cubicBezTo>
                  <a:cubicBezTo>
                    <a:pt x="475" y="727"/>
                    <a:pt x="521" y="437"/>
                    <a:pt x="472" y="57"/>
                  </a:cubicBezTo>
                  <a:cubicBezTo>
                    <a:pt x="468" y="23"/>
                    <a:pt x="441" y="0"/>
                    <a:pt x="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4"/>
            <p:cNvSpPr/>
            <p:nvPr/>
          </p:nvSpPr>
          <p:spPr>
            <a:xfrm>
              <a:off x="6846474" y="1376481"/>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4"/>
            <p:cNvSpPr/>
            <p:nvPr/>
          </p:nvSpPr>
          <p:spPr>
            <a:xfrm>
              <a:off x="6847512" y="1368522"/>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4"/>
            <p:cNvSpPr/>
            <p:nvPr/>
          </p:nvSpPr>
          <p:spPr>
            <a:xfrm>
              <a:off x="6848464" y="1360563"/>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34"/>
            <p:cNvSpPr/>
            <p:nvPr/>
          </p:nvSpPr>
          <p:spPr>
            <a:xfrm>
              <a:off x="6750968" y="1307447"/>
              <a:ext cx="160909" cy="116785"/>
            </a:xfrm>
            <a:custGeom>
              <a:avLst/>
              <a:gdLst/>
              <a:ahLst/>
              <a:cxnLst/>
              <a:rect l="l" t="t" r="r" b="b"/>
              <a:pathLst>
                <a:path w="1860" h="1350" extrusionOk="0">
                  <a:moveTo>
                    <a:pt x="1660" y="1"/>
                  </a:moveTo>
                  <a:cubicBezTo>
                    <a:pt x="1618" y="1"/>
                    <a:pt x="1587" y="39"/>
                    <a:pt x="1591" y="78"/>
                  </a:cubicBezTo>
                  <a:cubicBezTo>
                    <a:pt x="1622" y="254"/>
                    <a:pt x="1675" y="676"/>
                    <a:pt x="1595" y="975"/>
                  </a:cubicBezTo>
                  <a:cubicBezTo>
                    <a:pt x="1587" y="1005"/>
                    <a:pt x="1561" y="1028"/>
                    <a:pt x="1526" y="1028"/>
                  </a:cubicBezTo>
                  <a:lnTo>
                    <a:pt x="66" y="1028"/>
                  </a:lnTo>
                  <a:cubicBezTo>
                    <a:pt x="32" y="1028"/>
                    <a:pt x="1" y="1055"/>
                    <a:pt x="1" y="1093"/>
                  </a:cubicBezTo>
                  <a:lnTo>
                    <a:pt x="1" y="1281"/>
                  </a:lnTo>
                  <a:cubicBezTo>
                    <a:pt x="1" y="1320"/>
                    <a:pt x="32" y="1350"/>
                    <a:pt x="66" y="1350"/>
                  </a:cubicBezTo>
                  <a:lnTo>
                    <a:pt x="1656" y="1350"/>
                  </a:lnTo>
                  <a:cubicBezTo>
                    <a:pt x="1691" y="1350"/>
                    <a:pt x="1718" y="1327"/>
                    <a:pt x="1725" y="1297"/>
                  </a:cubicBezTo>
                  <a:cubicBezTo>
                    <a:pt x="1760" y="1120"/>
                    <a:pt x="1859" y="553"/>
                    <a:pt x="1725" y="50"/>
                  </a:cubicBezTo>
                  <a:cubicBezTo>
                    <a:pt x="1718" y="20"/>
                    <a:pt x="1691"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34"/>
            <p:cNvSpPr/>
            <p:nvPr/>
          </p:nvSpPr>
          <p:spPr>
            <a:xfrm>
              <a:off x="6431837" y="1271027"/>
              <a:ext cx="331506" cy="189711"/>
            </a:xfrm>
            <a:custGeom>
              <a:avLst/>
              <a:gdLst/>
              <a:ahLst/>
              <a:cxnLst/>
              <a:rect l="l" t="t" r="r" b="b"/>
              <a:pathLst>
                <a:path w="3832" h="2193" extrusionOk="0">
                  <a:moveTo>
                    <a:pt x="1900" y="1"/>
                  </a:moveTo>
                  <a:cubicBezTo>
                    <a:pt x="326" y="1"/>
                    <a:pt x="0" y="1771"/>
                    <a:pt x="0" y="1771"/>
                  </a:cubicBezTo>
                  <a:lnTo>
                    <a:pt x="533" y="2192"/>
                  </a:lnTo>
                  <a:lnTo>
                    <a:pt x="3269" y="2192"/>
                  </a:lnTo>
                  <a:lnTo>
                    <a:pt x="3831" y="1771"/>
                  </a:lnTo>
                  <a:cubicBezTo>
                    <a:pt x="3831" y="1771"/>
                    <a:pt x="3472" y="1"/>
                    <a:pt x="19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4"/>
            <p:cNvSpPr/>
            <p:nvPr/>
          </p:nvSpPr>
          <p:spPr>
            <a:xfrm>
              <a:off x="5519514" y="1271027"/>
              <a:ext cx="333929" cy="192393"/>
            </a:xfrm>
            <a:custGeom>
              <a:avLst/>
              <a:gdLst/>
              <a:ahLst/>
              <a:cxnLst/>
              <a:rect l="l" t="t" r="r" b="b"/>
              <a:pathLst>
                <a:path w="3860" h="2224" extrusionOk="0">
                  <a:moveTo>
                    <a:pt x="1928" y="1"/>
                  </a:moveTo>
                  <a:cubicBezTo>
                    <a:pt x="353" y="1"/>
                    <a:pt x="0" y="1844"/>
                    <a:pt x="0" y="1844"/>
                  </a:cubicBezTo>
                  <a:lnTo>
                    <a:pt x="560" y="2223"/>
                  </a:lnTo>
                  <a:lnTo>
                    <a:pt x="3296" y="2192"/>
                  </a:lnTo>
                  <a:lnTo>
                    <a:pt x="3859" y="1771"/>
                  </a:lnTo>
                  <a:cubicBezTo>
                    <a:pt x="3859" y="1771"/>
                    <a:pt x="3499" y="1"/>
                    <a:pt x="19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34"/>
            <p:cNvSpPr/>
            <p:nvPr/>
          </p:nvSpPr>
          <p:spPr>
            <a:xfrm>
              <a:off x="5516573" y="844799"/>
              <a:ext cx="334534" cy="202168"/>
            </a:xfrm>
            <a:custGeom>
              <a:avLst/>
              <a:gdLst/>
              <a:ahLst/>
              <a:cxnLst/>
              <a:rect l="l" t="t" r="r" b="b"/>
              <a:pathLst>
                <a:path w="3867" h="2337" extrusionOk="0">
                  <a:moveTo>
                    <a:pt x="1916" y="0"/>
                  </a:moveTo>
                  <a:cubicBezTo>
                    <a:pt x="341" y="0"/>
                    <a:pt x="0" y="1816"/>
                    <a:pt x="0" y="1816"/>
                  </a:cubicBezTo>
                  <a:lnTo>
                    <a:pt x="73" y="1866"/>
                  </a:lnTo>
                  <a:lnTo>
                    <a:pt x="766" y="2337"/>
                  </a:lnTo>
                  <a:lnTo>
                    <a:pt x="3142" y="2337"/>
                  </a:lnTo>
                  <a:lnTo>
                    <a:pt x="3828" y="1812"/>
                  </a:lnTo>
                  <a:lnTo>
                    <a:pt x="3867" y="1785"/>
                  </a:lnTo>
                  <a:cubicBezTo>
                    <a:pt x="3867" y="1785"/>
                    <a:pt x="3487" y="0"/>
                    <a:pt x="1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4"/>
            <p:cNvSpPr/>
            <p:nvPr/>
          </p:nvSpPr>
          <p:spPr>
            <a:xfrm>
              <a:off x="6063136" y="1151040"/>
              <a:ext cx="426148" cy="240750"/>
            </a:xfrm>
            <a:custGeom>
              <a:avLst/>
              <a:gdLst/>
              <a:ahLst/>
              <a:cxnLst/>
              <a:rect l="l" t="t" r="r" b="b"/>
              <a:pathLst>
                <a:path w="4926" h="2783" extrusionOk="0">
                  <a:moveTo>
                    <a:pt x="4576" y="1"/>
                  </a:moveTo>
                  <a:lnTo>
                    <a:pt x="4565" y="4"/>
                  </a:lnTo>
                  <a:cubicBezTo>
                    <a:pt x="4565" y="4"/>
                    <a:pt x="4565" y="8"/>
                    <a:pt x="4568" y="12"/>
                  </a:cubicBezTo>
                  <a:cubicBezTo>
                    <a:pt x="4599" y="73"/>
                    <a:pt x="4855" y="604"/>
                    <a:pt x="4909" y="1367"/>
                  </a:cubicBezTo>
                  <a:lnTo>
                    <a:pt x="4909" y="1367"/>
                  </a:lnTo>
                  <a:cubicBezTo>
                    <a:pt x="4862" y="1399"/>
                    <a:pt x="4401" y="1727"/>
                    <a:pt x="4183" y="2767"/>
                  </a:cubicBezTo>
                  <a:lnTo>
                    <a:pt x="85" y="2767"/>
                  </a:lnTo>
                  <a:cubicBezTo>
                    <a:pt x="85" y="2759"/>
                    <a:pt x="84" y="2743"/>
                    <a:pt x="81" y="2721"/>
                  </a:cubicBezTo>
                  <a:cubicBezTo>
                    <a:pt x="69" y="2472"/>
                    <a:pt x="23" y="1388"/>
                    <a:pt x="16" y="139"/>
                  </a:cubicBezTo>
                  <a:lnTo>
                    <a:pt x="0" y="139"/>
                  </a:lnTo>
                  <a:cubicBezTo>
                    <a:pt x="12" y="1568"/>
                    <a:pt x="69" y="2774"/>
                    <a:pt x="69" y="2778"/>
                  </a:cubicBezTo>
                  <a:lnTo>
                    <a:pt x="69" y="2783"/>
                  </a:lnTo>
                  <a:lnTo>
                    <a:pt x="4197" y="2783"/>
                  </a:lnTo>
                  <a:lnTo>
                    <a:pt x="4197" y="2778"/>
                  </a:lnTo>
                  <a:cubicBezTo>
                    <a:pt x="4312" y="2226"/>
                    <a:pt x="4492" y="1878"/>
                    <a:pt x="4645" y="1663"/>
                  </a:cubicBezTo>
                  <a:cubicBezTo>
                    <a:pt x="4722" y="1556"/>
                    <a:pt x="4791" y="1487"/>
                    <a:pt x="4841" y="1441"/>
                  </a:cubicBezTo>
                  <a:cubicBezTo>
                    <a:pt x="4867" y="1418"/>
                    <a:pt x="4887" y="1403"/>
                    <a:pt x="4902" y="1391"/>
                  </a:cubicBezTo>
                  <a:cubicBezTo>
                    <a:pt x="4910" y="1388"/>
                    <a:pt x="4913" y="1384"/>
                    <a:pt x="4917" y="1380"/>
                  </a:cubicBezTo>
                  <a:lnTo>
                    <a:pt x="4921" y="1376"/>
                  </a:lnTo>
                  <a:lnTo>
                    <a:pt x="4925" y="1372"/>
                  </a:lnTo>
                  <a:lnTo>
                    <a:pt x="4925" y="1368"/>
                  </a:lnTo>
                  <a:cubicBezTo>
                    <a:pt x="4867" y="553"/>
                    <a:pt x="4576" y="1"/>
                    <a:pt x="4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34"/>
            <p:cNvSpPr/>
            <p:nvPr/>
          </p:nvSpPr>
          <p:spPr>
            <a:xfrm>
              <a:off x="6096269" y="1195159"/>
              <a:ext cx="61163" cy="1298"/>
            </a:xfrm>
            <a:custGeom>
              <a:avLst/>
              <a:gdLst/>
              <a:ahLst/>
              <a:cxnLst/>
              <a:rect l="l" t="t" r="r" b="b"/>
              <a:pathLst>
                <a:path w="707" h="15" extrusionOk="0">
                  <a:moveTo>
                    <a:pt x="1" y="0"/>
                  </a:moveTo>
                  <a:lnTo>
                    <a:pt x="1" y="15"/>
                  </a:lnTo>
                  <a:lnTo>
                    <a:pt x="706" y="15"/>
                  </a:lnTo>
                  <a:lnTo>
                    <a:pt x="7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34"/>
            <p:cNvSpPr/>
            <p:nvPr/>
          </p:nvSpPr>
          <p:spPr>
            <a:xfrm>
              <a:off x="6495767" y="1116523"/>
              <a:ext cx="279514" cy="38928"/>
            </a:xfrm>
            <a:custGeom>
              <a:avLst/>
              <a:gdLst/>
              <a:ahLst/>
              <a:cxnLst/>
              <a:rect l="l" t="t" r="r" b="b"/>
              <a:pathLst>
                <a:path w="3231" h="450" extrusionOk="0">
                  <a:moveTo>
                    <a:pt x="1" y="1"/>
                  </a:moveTo>
                  <a:lnTo>
                    <a:pt x="1" y="16"/>
                  </a:lnTo>
                  <a:cubicBezTo>
                    <a:pt x="1" y="16"/>
                    <a:pt x="652" y="124"/>
                    <a:pt x="1318" y="230"/>
                  </a:cubicBezTo>
                  <a:cubicBezTo>
                    <a:pt x="1652" y="285"/>
                    <a:pt x="1993" y="338"/>
                    <a:pt x="2254" y="380"/>
                  </a:cubicBezTo>
                  <a:cubicBezTo>
                    <a:pt x="2384" y="400"/>
                    <a:pt x="2499" y="418"/>
                    <a:pt x="2583" y="430"/>
                  </a:cubicBezTo>
                  <a:cubicBezTo>
                    <a:pt x="2622" y="434"/>
                    <a:pt x="2656" y="441"/>
                    <a:pt x="2683" y="441"/>
                  </a:cubicBezTo>
                  <a:cubicBezTo>
                    <a:pt x="2710" y="446"/>
                    <a:pt x="2729" y="449"/>
                    <a:pt x="2737" y="449"/>
                  </a:cubicBezTo>
                  <a:cubicBezTo>
                    <a:pt x="2771" y="449"/>
                    <a:pt x="2817" y="441"/>
                    <a:pt x="2871" y="430"/>
                  </a:cubicBezTo>
                  <a:cubicBezTo>
                    <a:pt x="3028" y="395"/>
                    <a:pt x="3230" y="322"/>
                    <a:pt x="3230" y="322"/>
                  </a:cubicBezTo>
                  <a:lnTo>
                    <a:pt x="3227" y="311"/>
                  </a:lnTo>
                  <a:cubicBezTo>
                    <a:pt x="3227" y="311"/>
                    <a:pt x="3219" y="311"/>
                    <a:pt x="3212" y="315"/>
                  </a:cubicBezTo>
                  <a:cubicBezTo>
                    <a:pt x="3173" y="326"/>
                    <a:pt x="3085" y="357"/>
                    <a:pt x="2989" y="384"/>
                  </a:cubicBezTo>
                  <a:cubicBezTo>
                    <a:pt x="2894" y="411"/>
                    <a:pt x="2790" y="434"/>
                    <a:pt x="2737" y="434"/>
                  </a:cubicBezTo>
                  <a:cubicBezTo>
                    <a:pt x="2729" y="434"/>
                    <a:pt x="2714" y="430"/>
                    <a:pt x="2687" y="430"/>
                  </a:cubicBezTo>
                  <a:cubicBezTo>
                    <a:pt x="2491" y="403"/>
                    <a:pt x="1821" y="299"/>
                    <a:pt x="1196" y="196"/>
                  </a:cubicBezTo>
                  <a:cubicBezTo>
                    <a:pt x="885" y="147"/>
                    <a:pt x="586" y="96"/>
                    <a:pt x="368" y="62"/>
                  </a:cubicBezTo>
                  <a:cubicBezTo>
                    <a:pt x="257" y="43"/>
                    <a:pt x="165" y="27"/>
                    <a:pt x="100" y="16"/>
                  </a:cubicBezTo>
                  <a:cubicBezTo>
                    <a:pt x="70" y="13"/>
                    <a:pt x="47" y="9"/>
                    <a:pt x="27" y="4"/>
                  </a:cubicBezTo>
                  <a:cubicBezTo>
                    <a:pt x="12" y="4"/>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34"/>
            <p:cNvSpPr/>
            <p:nvPr/>
          </p:nvSpPr>
          <p:spPr>
            <a:xfrm>
              <a:off x="5340787" y="1372502"/>
              <a:ext cx="177865" cy="1384"/>
            </a:xfrm>
            <a:custGeom>
              <a:avLst/>
              <a:gdLst/>
              <a:ahLst/>
              <a:cxnLst/>
              <a:rect l="l" t="t" r="r" b="b"/>
              <a:pathLst>
                <a:path w="2056" h="16" extrusionOk="0">
                  <a:moveTo>
                    <a:pt x="1" y="0"/>
                  </a:moveTo>
                  <a:lnTo>
                    <a:pt x="1" y="16"/>
                  </a:lnTo>
                  <a:lnTo>
                    <a:pt x="2055" y="16"/>
                  </a:lnTo>
                  <a:lnTo>
                    <a:pt x="2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34"/>
            <p:cNvSpPr/>
            <p:nvPr/>
          </p:nvSpPr>
          <p:spPr>
            <a:xfrm>
              <a:off x="5342171" y="1175262"/>
              <a:ext cx="1122813" cy="1298"/>
            </a:xfrm>
            <a:custGeom>
              <a:avLst/>
              <a:gdLst/>
              <a:ahLst/>
              <a:cxnLst/>
              <a:rect l="l" t="t" r="r" b="b"/>
              <a:pathLst>
                <a:path w="12979" h="15" extrusionOk="0">
                  <a:moveTo>
                    <a:pt x="1" y="0"/>
                  </a:moveTo>
                  <a:lnTo>
                    <a:pt x="1" y="15"/>
                  </a:lnTo>
                  <a:lnTo>
                    <a:pt x="12979" y="15"/>
                  </a:lnTo>
                  <a:lnTo>
                    <a:pt x="12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34"/>
            <p:cNvSpPr/>
            <p:nvPr/>
          </p:nvSpPr>
          <p:spPr>
            <a:xfrm>
              <a:off x="6757716" y="1368782"/>
              <a:ext cx="69641" cy="1471"/>
            </a:xfrm>
            <a:custGeom>
              <a:avLst/>
              <a:gdLst/>
              <a:ahLst/>
              <a:cxnLst/>
              <a:rect l="l" t="t" r="r" b="b"/>
              <a:pathLst>
                <a:path w="805" h="17" extrusionOk="0">
                  <a:moveTo>
                    <a:pt x="0" y="1"/>
                  </a:moveTo>
                  <a:lnTo>
                    <a:pt x="0" y="16"/>
                  </a:lnTo>
                  <a:lnTo>
                    <a:pt x="805" y="16"/>
                  </a:lnTo>
                  <a:lnTo>
                    <a:pt x="8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34"/>
            <p:cNvSpPr/>
            <p:nvPr/>
          </p:nvSpPr>
          <p:spPr>
            <a:xfrm>
              <a:off x="6360554" y="926982"/>
              <a:ext cx="141617" cy="179417"/>
            </a:xfrm>
            <a:custGeom>
              <a:avLst/>
              <a:gdLst/>
              <a:ahLst/>
              <a:cxnLst/>
              <a:rect l="l" t="t" r="r" b="b"/>
              <a:pathLst>
                <a:path w="1637" h="2074" extrusionOk="0">
                  <a:moveTo>
                    <a:pt x="134" y="0"/>
                  </a:moveTo>
                  <a:lnTo>
                    <a:pt x="0" y="19"/>
                  </a:lnTo>
                  <a:cubicBezTo>
                    <a:pt x="73" y="475"/>
                    <a:pt x="1445" y="2069"/>
                    <a:pt x="1445" y="2069"/>
                  </a:cubicBezTo>
                  <a:cubicBezTo>
                    <a:pt x="1461" y="2072"/>
                    <a:pt x="1476" y="2073"/>
                    <a:pt x="1491" y="2073"/>
                  </a:cubicBezTo>
                  <a:cubicBezTo>
                    <a:pt x="1577" y="2073"/>
                    <a:pt x="1636" y="2031"/>
                    <a:pt x="1636" y="2031"/>
                  </a:cubicBezTo>
                  <a:cubicBezTo>
                    <a:pt x="1138" y="1307"/>
                    <a:pt x="637" y="628"/>
                    <a:pt x="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34"/>
            <p:cNvSpPr/>
            <p:nvPr/>
          </p:nvSpPr>
          <p:spPr>
            <a:xfrm>
              <a:off x="5498319" y="1291616"/>
              <a:ext cx="370955" cy="275526"/>
            </a:xfrm>
            <a:custGeom>
              <a:avLst/>
              <a:gdLst/>
              <a:ahLst/>
              <a:cxnLst/>
              <a:rect l="l" t="t" r="r" b="b"/>
              <a:pathLst>
                <a:path w="4288" h="3185" extrusionOk="0">
                  <a:moveTo>
                    <a:pt x="2143" y="0"/>
                  </a:moveTo>
                  <a:cubicBezTo>
                    <a:pt x="907" y="0"/>
                    <a:pt x="1" y="1410"/>
                    <a:pt x="943" y="2709"/>
                  </a:cubicBezTo>
                  <a:cubicBezTo>
                    <a:pt x="966" y="2744"/>
                    <a:pt x="993" y="2771"/>
                    <a:pt x="1027" y="2794"/>
                  </a:cubicBezTo>
                  <a:cubicBezTo>
                    <a:pt x="1403" y="3066"/>
                    <a:pt x="1788" y="3184"/>
                    <a:pt x="2145" y="3184"/>
                  </a:cubicBezTo>
                  <a:cubicBezTo>
                    <a:pt x="3381" y="3184"/>
                    <a:pt x="4288" y="1774"/>
                    <a:pt x="3346" y="475"/>
                  </a:cubicBezTo>
                  <a:cubicBezTo>
                    <a:pt x="3323" y="440"/>
                    <a:pt x="3296" y="414"/>
                    <a:pt x="3261" y="391"/>
                  </a:cubicBezTo>
                  <a:cubicBezTo>
                    <a:pt x="2885" y="118"/>
                    <a:pt x="2501" y="0"/>
                    <a:pt x="2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34"/>
            <p:cNvSpPr/>
            <p:nvPr/>
          </p:nvSpPr>
          <p:spPr>
            <a:xfrm>
              <a:off x="5568651" y="1348625"/>
              <a:ext cx="230376" cy="161423"/>
            </a:xfrm>
            <a:custGeom>
              <a:avLst/>
              <a:gdLst/>
              <a:ahLst/>
              <a:cxnLst/>
              <a:rect l="l" t="t" r="r" b="b"/>
              <a:pathLst>
                <a:path w="2663" h="1866" extrusionOk="0">
                  <a:moveTo>
                    <a:pt x="1310" y="0"/>
                  </a:moveTo>
                  <a:cubicBezTo>
                    <a:pt x="1188" y="0"/>
                    <a:pt x="1059" y="21"/>
                    <a:pt x="923" y="66"/>
                  </a:cubicBezTo>
                  <a:cubicBezTo>
                    <a:pt x="904" y="69"/>
                    <a:pt x="885" y="80"/>
                    <a:pt x="865" y="92"/>
                  </a:cubicBezTo>
                  <a:cubicBezTo>
                    <a:pt x="0" y="721"/>
                    <a:pt x="444" y="1866"/>
                    <a:pt x="1352" y="1866"/>
                  </a:cubicBezTo>
                  <a:cubicBezTo>
                    <a:pt x="1474" y="1866"/>
                    <a:pt x="1603" y="1846"/>
                    <a:pt x="1739" y="1801"/>
                  </a:cubicBezTo>
                  <a:cubicBezTo>
                    <a:pt x="1758" y="1797"/>
                    <a:pt x="1778" y="1786"/>
                    <a:pt x="1797" y="1774"/>
                  </a:cubicBezTo>
                  <a:cubicBezTo>
                    <a:pt x="2663" y="1145"/>
                    <a:pt x="2218" y="0"/>
                    <a:pt x="1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34"/>
            <p:cNvSpPr/>
            <p:nvPr/>
          </p:nvSpPr>
          <p:spPr>
            <a:xfrm>
              <a:off x="5574707" y="1352951"/>
              <a:ext cx="218178" cy="152772"/>
            </a:xfrm>
            <a:custGeom>
              <a:avLst/>
              <a:gdLst/>
              <a:ahLst/>
              <a:cxnLst/>
              <a:rect l="l" t="t" r="r" b="b"/>
              <a:pathLst>
                <a:path w="2522" h="1766" extrusionOk="0">
                  <a:moveTo>
                    <a:pt x="1240" y="1"/>
                  </a:moveTo>
                  <a:cubicBezTo>
                    <a:pt x="1126" y="1"/>
                    <a:pt x="1004" y="20"/>
                    <a:pt x="876" y="62"/>
                  </a:cubicBezTo>
                  <a:cubicBezTo>
                    <a:pt x="857" y="65"/>
                    <a:pt x="838" y="76"/>
                    <a:pt x="823" y="88"/>
                  </a:cubicBezTo>
                  <a:cubicBezTo>
                    <a:pt x="0" y="683"/>
                    <a:pt x="421" y="1766"/>
                    <a:pt x="1282" y="1766"/>
                  </a:cubicBezTo>
                  <a:cubicBezTo>
                    <a:pt x="1396" y="1766"/>
                    <a:pt x="1518" y="1747"/>
                    <a:pt x="1646" y="1705"/>
                  </a:cubicBezTo>
                  <a:cubicBezTo>
                    <a:pt x="1665" y="1701"/>
                    <a:pt x="1685" y="1690"/>
                    <a:pt x="1700" y="1678"/>
                  </a:cubicBezTo>
                  <a:cubicBezTo>
                    <a:pt x="2522" y="1083"/>
                    <a:pt x="2101" y="1"/>
                    <a:pt x="1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34"/>
            <p:cNvSpPr/>
            <p:nvPr/>
          </p:nvSpPr>
          <p:spPr>
            <a:xfrm>
              <a:off x="5602130" y="1371896"/>
              <a:ext cx="163331" cy="114882"/>
            </a:xfrm>
            <a:custGeom>
              <a:avLst/>
              <a:gdLst/>
              <a:ahLst/>
              <a:cxnLst/>
              <a:rect l="l" t="t" r="r" b="b"/>
              <a:pathLst>
                <a:path w="1888" h="1328" extrusionOk="0">
                  <a:moveTo>
                    <a:pt x="926" y="1"/>
                  </a:moveTo>
                  <a:cubicBezTo>
                    <a:pt x="841" y="1"/>
                    <a:pt x="750" y="15"/>
                    <a:pt x="655" y="46"/>
                  </a:cubicBezTo>
                  <a:cubicBezTo>
                    <a:pt x="639" y="53"/>
                    <a:pt x="628" y="57"/>
                    <a:pt x="616" y="69"/>
                  </a:cubicBezTo>
                  <a:cubicBezTo>
                    <a:pt x="0" y="516"/>
                    <a:pt x="315" y="1328"/>
                    <a:pt x="962" y="1328"/>
                  </a:cubicBezTo>
                  <a:cubicBezTo>
                    <a:pt x="1047" y="1328"/>
                    <a:pt x="1138" y="1313"/>
                    <a:pt x="1233" y="1283"/>
                  </a:cubicBezTo>
                  <a:cubicBezTo>
                    <a:pt x="1249" y="1275"/>
                    <a:pt x="1260" y="1268"/>
                    <a:pt x="1272" y="1260"/>
                  </a:cubicBezTo>
                  <a:cubicBezTo>
                    <a:pt x="1888" y="813"/>
                    <a:pt x="1574" y="1"/>
                    <a:pt x="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34"/>
            <p:cNvSpPr/>
            <p:nvPr/>
          </p:nvSpPr>
          <p:spPr>
            <a:xfrm>
              <a:off x="5660956" y="1413161"/>
              <a:ext cx="45677" cy="32354"/>
            </a:xfrm>
            <a:custGeom>
              <a:avLst/>
              <a:gdLst/>
              <a:ahLst/>
              <a:cxnLst/>
              <a:rect l="l" t="t" r="r" b="b"/>
              <a:pathLst>
                <a:path w="528" h="374" extrusionOk="0">
                  <a:moveTo>
                    <a:pt x="259" y="1"/>
                  </a:moveTo>
                  <a:cubicBezTo>
                    <a:pt x="236" y="1"/>
                    <a:pt x="211" y="5"/>
                    <a:pt x="185" y="13"/>
                  </a:cubicBezTo>
                  <a:cubicBezTo>
                    <a:pt x="178" y="17"/>
                    <a:pt x="174" y="17"/>
                    <a:pt x="171" y="20"/>
                  </a:cubicBezTo>
                  <a:cubicBezTo>
                    <a:pt x="0" y="146"/>
                    <a:pt x="89" y="374"/>
                    <a:pt x="269" y="374"/>
                  </a:cubicBezTo>
                  <a:cubicBezTo>
                    <a:pt x="292" y="374"/>
                    <a:pt x="317" y="370"/>
                    <a:pt x="343" y="361"/>
                  </a:cubicBezTo>
                  <a:cubicBezTo>
                    <a:pt x="350" y="358"/>
                    <a:pt x="355" y="358"/>
                    <a:pt x="358" y="354"/>
                  </a:cubicBezTo>
                  <a:cubicBezTo>
                    <a:pt x="528" y="229"/>
                    <a:pt x="439" y="1"/>
                    <a:pt x="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34"/>
            <p:cNvSpPr/>
            <p:nvPr/>
          </p:nvSpPr>
          <p:spPr>
            <a:xfrm>
              <a:off x="5674019" y="1370166"/>
              <a:ext cx="19638" cy="54067"/>
            </a:xfrm>
            <a:custGeom>
              <a:avLst/>
              <a:gdLst/>
              <a:ahLst/>
              <a:cxnLst/>
              <a:rect l="l" t="t" r="r" b="b"/>
              <a:pathLst>
                <a:path w="227" h="625" extrusionOk="0">
                  <a:moveTo>
                    <a:pt x="0" y="0"/>
                  </a:moveTo>
                  <a:lnTo>
                    <a:pt x="57" y="625"/>
                  </a:lnTo>
                  <a:lnTo>
                    <a:pt x="169" y="625"/>
                  </a:lnTo>
                  <a:lnTo>
                    <a:pt x="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34"/>
            <p:cNvSpPr/>
            <p:nvPr/>
          </p:nvSpPr>
          <p:spPr>
            <a:xfrm>
              <a:off x="5627564" y="1391014"/>
              <a:ext cx="54155" cy="40139"/>
            </a:xfrm>
            <a:custGeom>
              <a:avLst/>
              <a:gdLst/>
              <a:ahLst/>
              <a:cxnLst/>
              <a:rect l="l" t="t" r="r" b="b"/>
              <a:pathLst>
                <a:path w="626" h="464" extrusionOk="0">
                  <a:moveTo>
                    <a:pt x="115" y="0"/>
                  </a:moveTo>
                  <a:lnTo>
                    <a:pt x="58" y="101"/>
                  </a:lnTo>
                  <a:lnTo>
                    <a:pt x="0" y="200"/>
                  </a:lnTo>
                  <a:lnTo>
                    <a:pt x="571" y="464"/>
                  </a:lnTo>
                  <a:lnTo>
                    <a:pt x="598" y="414"/>
                  </a:lnTo>
                  <a:lnTo>
                    <a:pt x="626" y="365"/>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34"/>
            <p:cNvSpPr/>
            <p:nvPr/>
          </p:nvSpPr>
          <p:spPr>
            <a:xfrm>
              <a:off x="5627564" y="1427521"/>
              <a:ext cx="54155" cy="40226"/>
            </a:xfrm>
            <a:custGeom>
              <a:avLst/>
              <a:gdLst/>
              <a:ahLst/>
              <a:cxnLst/>
              <a:rect l="l" t="t" r="r" b="b"/>
              <a:pathLst>
                <a:path w="626" h="465" extrusionOk="0">
                  <a:moveTo>
                    <a:pt x="571" y="1"/>
                  </a:moveTo>
                  <a:lnTo>
                    <a:pt x="0" y="264"/>
                  </a:lnTo>
                  <a:lnTo>
                    <a:pt x="58" y="364"/>
                  </a:lnTo>
                  <a:lnTo>
                    <a:pt x="115" y="464"/>
                  </a:lnTo>
                  <a:lnTo>
                    <a:pt x="626" y="100"/>
                  </a:lnTo>
                  <a:lnTo>
                    <a:pt x="598" y="50"/>
                  </a:lnTo>
                  <a:lnTo>
                    <a:pt x="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34"/>
            <p:cNvSpPr/>
            <p:nvPr/>
          </p:nvSpPr>
          <p:spPr>
            <a:xfrm>
              <a:off x="5674019" y="1434442"/>
              <a:ext cx="19638" cy="54067"/>
            </a:xfrm>
            <a:custGeom>
              <a:avLst/>
              <a:gdLst/>
              <a:ahLst/>
              <a:cxnLst/>
              <a:rect l="l" t="t" r="r" b="b"/>
              <a:pathLst>
                <a:path w="227" h="625" extrusionOk="0">
                  <a:moveTo>
                    <a:pt x="57" y="1"/>
                  </a:moveTo>
                  <a:lnTo>
                    <a:pt x="0" y="625"/>
                  </a:lnTo>
                  <a:lnTo>
                    <a:pt x="227" y="625"/>
                  </a:lnTo>
                  <a:lnTo>
                    <a:pt x="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34"/>
            <p:cNvSpPr/>
            <p:nvPr/>
          </p:nvSpPr>
          <p:spPr>
            <a:xfrm>
              <a:off x="5685957" y="1427521"/>
              <a:ext cx="54069" cy="40226"/>
            </a:xfrm>
            <a:custGeom>
              <a:avLst/>
              <a:gdLst/>
              <a:ahLst/>
              <a:cxnLst/>
              <a:rect l="l" t="t" r="r" b="b"/>
              <a:pathLst>
                <a:path w="625" h="465" extrusionOk="0">
                  <a:moveTo>
                    <a:pt x="54" y="1"/>
                  </a:moveTo>
                  <a:lnTo>
                    <a:pt x="27" y="50"/>
                  </a:lnTo>
                  <a:lnTo>
                    <a:pt x="0" y="100"/>
                  </a:lnTo>
                  <a:lnTo>
                    <a:pt x="510" y="464"/>
                  </a:lnTo>
                  <a:lnTo>
                    <a:pt x="567" y="364"/>
                  </a:lnTo>
                  <a:lnTo>
                    <a:pt x="625" y="264"/>
                  </a:lnTo>
                  <a:lnTo>
                    <a:pt x="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34"/>
            <p:cNvSpPr/>
            <p:nvPr/>
          </p:nvSpPr>
          <p:spPr>
            <a:xfrm>
              <a:off x="5685957" y="1391014"/>
              <a:ext cx="54069" cy="40139"/>
            </a:xfrm>
            <a:custGeom>
              <a:avLst/>
              <a:gdLst/>
              <a:ahLst/>
              <a:cxnLst/>
              <a:rect l="l" t="t" r="r" b="b"/>
              <a:pathLst>
                <a:path w="625" h="464" extrusionOk="0">
                  <a:moveTo>
                    <a:pt x="510" y="0"/>
                  </a:moveTo>
                  <a:lnTo>
                    <a:pt x="0" y="365"/>
                  </a:lnTo>
                  <a:lnTo>
                    <a:pt x="27" y="414"/>
                  </a:lnTo>
                  <a:lnTo>
                    <a:pt x="54" y="464"/>
                  </a:lnTo>
                  <a:lnTo>
                    <a:pt x="625" y="200"/>
                  </a:lnTo>
                  <a:lnTo>
                    <a:pt x="567" y="101"/>
                  </a:lnTo>
                  <a:lnTo>
                    <a:pt x="5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34"/>
            <p:cNvSpPr/>
            <p:nvPr/>
          </p:nvSpPr>
          <p:spPr>
            <a:xfrm>
              <a:off x="5672894" y="1421638"/>
              <a:ext cx="21801" cy="15398"/>
            </a:xfrm>
            <a:custGeom>
              <a:avLst/>
              <a:gdLst/>
              <a:ahLst/>
              <a:cxnLst/>
              <a:rect l="l" t="t" r="r" b="b"/>
              <a:pathLst>
                <a:path w="252" h="178" extrusionOk="0">
                  <a:moveTo>
                    <a:pt x="126" y="1"/>
                  </a:moveTo>
                  <a:cubicBezTo>
                    <a:pt x="114" y="1"/>
                    <a:pt x="102" y="3"/>
                    <a:pt x="90" y="7"/>
                  </a:cubicBezTo>
                  <a:cubicBezTo>
                    <a:pt x="86" y="7"/>
                    <a:pt x="82" y="11"/>
                    <a:pt x="82" y="11"/>
                  </a:cubicBezTo>
                  <a:cubicBezTo>
                    <a:pt x="1" y="68"/>
                    <a:pt x="43" y="177"/>
                    <a:pt x="127" y="177"/>
                  </a:cubicBezTo>
                  <a:cubicBezTo>
                    <a:pt x="138" y="177"/>
                    <a:pt x="150" y="176"/>
                    <a:pt x="162" y="172"/>
                  </a:cubicBezTo>
                  <a:cubicBezTo>
                    <a:pt x="166" y="172"/>
                    <a:pt x="171" y="168"/>
                    <a:pt x="171" y="168"/>
                  </a:cubicBezTo>
                  <a:cubicBezTo>
                    <a:pt x="252" y="107"/>
                    <a:pt x="21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34"/>
            <p:cNvSpPr/>
            <p:nvPr/>
          </p:nvSpPr>
          <p:spPr>
            <a:xfrm>
              <a:off x="6410556" y="1291616"/>
              <a:ext cx="370955" cy="275526"/>
            </a:xfrm>
            <a:custGeom>
              <a:avLst/>
              <a:gdLst/>
              <a:ahLst/>
              <a:cxnLst/>
              <a:rect l="l" t="t" r="r" b="b"/>
              <a:pathLst>
                <a:path w="4288" h="3185" extrusionOk="0">
                  <a:moveTo>
                    <a:pt x="2144" y="0"/>
                  </a:moveTo>
                  <a:cubicBezTo>
                    <a:pt x="908" y="0"/>
                    <a:pt x="1" y="1410"/>
                    <a:pt x="943" y="2709"/>
                  </a:cubicBezTo>
                  <a:cubicBezTo>
                    <a:pt x="966" y="2744"/>
                    <a:pt x="993" y="2771"/>
                    <a:pt x="1028" y="2794"/>
                  </a:cubicBezTo>
                  <a:cubicBezTo>
                    <a:pt x="1403" y="3066"/>
                    <a:pt x="1788" y="3184"/>
                    <a:pt x="2146" y="3184"/>
                  </a:cubicBezTo>
                  <a:cubicBezTo>
                    <a:pt x="3381" y="3184"/>
                    <a:pt x="4288" y="1774"/>
                    <a:pt x="3346" y="475"/>
                  </a:cubicBezTo>
                  <a:cubicBezTo>
                    <a:pt x="3323" y="440"/>
                    <a:pt x="3296" y="414"/>
                    <a:pt x="3262" y="391"/>
                  </a:cubicBezTo>
                  <a:cubicBezTo>
                    <a:pt x="2886" y="118"/>
                    <a:pt x="2501" y="0"/>
                    <a:pt x="2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34"/>
            <p:cNvSpPr/>
            <p:nvPr/>
          </p:nvSpPr>
          <p:spPr>
            <a:xfrm>
              <a:off x="6480887" y="1348625"/>
              <a:ext cx="230376" cy="161423"/>
            </a:xfrm>
            <a:custGeom>
              <a:avLst/>
              <a:gdLst/>
              <a:ahLst/>
              <a:cxnLst/>
              <a:rect l="l" t="t" r="r" b="b"/>
              <a:pathLst>
                <a:path w="2663" h="1866" extrusionOk="0">
                  <a:moveTo>
                    <a:pt x="1311" y="0"/>
                  </a:moveTo>
                  <a:cubicBezTo>
                    <a:pt x="1190" y="0"/>
                    <a:pt x="1060" y="21"/>
                    <a:pt x="924" y="66"/>
                  </a:cubicBezTo>
                  <a:cubicBezTo>
                    <a:pt x="905" y="69"/>
                    <a:pt x="885" y="80"/>
                    <a:pt x="870" y="92"/>
                  </a:cubicBezTo>
                  <a:cubicBezTo>
                    <a:pt x="1" y="721"/>
                    <a:pt x="445" y="1866"/>
                    <a:pt x="1353" y="1866"/>
                  </a:cubicBezTo>
                  <a:cubicBezTo>
                    <a:pt x="1474" y="1866"/>
                    <a:pt x="1604" y="1846"/>
                    <a:pt x="1740" y="1801"/>
                  </a:cubicBezTo>
                  <a:cubicBezTo>
                    <a:pt x="1759" y="1797"/>
                    <a:pt x="1778" y="1786"/>
                    <a:pt x="1798" y="1774"/>
                  </a:cubicBezTo>
                  <a:cubicBezTo>
                    <a:pt x="2663" y="1145"/>
                    <a:pt x="2222"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34"/>
            <p:cNvSpPr/>
            <p:nvPr/>
          </p:nvSpPr>
          <p:spPr>
            <a:xfrm>
              <a:off x="6486943" y="1352951"/>
              <a:ext cx="218265" cy="152772"/>
            </a:xfrm>
            <a:custGeom>
              <a:avLst/>
              <a:gdLst/>
              <a:ahLst/>
              <a:cxnLst/>
              <a:rect l="l" t="t" r="r" b="b"/>
              <a:pathLst>
                <a:path w="2523" h="1766" extrusionOk="0">
                  <a:moveTo>
                    <a:pt x="1241" y="1"/>
                  </a:moveTo>
                  <a:cubicBezTo>
                    <a:pt x="1127" y="1"/>
                    <a:pt x="1005" y="20"/>
                    <a:pt x="877" y="62"/>
                  </a:cubicBezTo>
                  <a:cubicBezTo>
                    <a:pt x="858" y="65"/>
                    <a:pt x="838" y="76"/>
                    <a:pt x="823" y="88"/>
                  </a:cubicBezTo>
                  <a:cubicBezTo>
                    <a:pt x="1" y="683"/>
                    <a:pt x="421" y="1766"/>
                    <a:pt x="1282" y="1766"/>
                  </a:cubicBezTo>
                  <a:cubicBezTo>
                    <a:pt x="1397" y="1766"/>
                    <a:pt x="1519" y="1747"/>
                    <a:pt x="1647" y="1705"/>
                  </a:cubicBezTo>
                  <a:cubicBezTo>
                    <a:pt x="1666" y="1701"/>
                    <a:pt x="1685" y="1690"/>
                    <a:pt x="1700" y="1678"/>
                  </a:cubicBezTo>
                  <a:cubicBezTo>
                    <a:pt x="2522" y="1083"/>
                    <a:pt x="2102" y="1"/>
                    <a:pt x="12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34"/>
            <p:cNvSpPr/>
            <p:nvPr/>
          </p:nvSpPr>
          <p:spPr>
            <a:xfrm>
              <a:off x="6514366" y="1371896"/>
              <a:ext cx="163504" cy="114882"/>
            </a:xfrm>
            <a:custGeom>
              <a:avLst/>
              <a:gdLst/>
              <a:ahLst/>
              <a:cxnLst/>
              <a:rect l="l" t="t" r="r" b="b"/>
              <a:pathLst>
                <a:path w="1890" h="1328" extrusionOk="0">
                  <a:moveTo>
                    <a:pt x="927" y="1"/>
                  </a:moveTo>
                  <a:cubicBezTo>
                    <a:pt x="842" y="1"/>
                    <a:pt x="751" y="15"/>
                    <a:pt x="656" y="46"/>
                  </a:cubicBezTo>
                  <a:cubicBezTo>
                    <a:pt x="640" y="53"/>
                    <a:pt x="629" y="57"/>
                    <a:pt x="617" y="69"/>
                  </a:cubicBezTo>
                  <a:cubicBezTo>
                    <a:pt x="1" y="516"/>
                    <a:pt x="315" y="1328"/>
                    <a:pt x="962" y="1328"/>
                  </a:cubicBezTo>
                  <a:cubicBezTo>
                    <a:pt x="1048" y="1328"/>
                    <a:pt x="1139" y="1313"/>
                    <a:pt x="1234" y="1283"/>
                  </a:cubicBezTo>
                  <a:cubicBezTo>
                    <a:pt x="1250" y="1275"/>
                    <a:pt x="1261" y="1268"/>
                    <a:pt x="1276" y="1260"/>
                  </a:cubicBezTo>
                  <a:cubicBezTo>
                    <a:pt x="1889" y="813"/>
                    <a:pt x="1574" y="1"/>
                    <a:pt x="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34"/>
            <p:cNvSpPr/>
            <p:nvPr/>
          </p:nvSpPr>
          <p:spPr>
            <a:xfrm>
              <a:off x="6573279" y="1413161"/>
              <a:ext cx="45937" cy="32354"/>
            </a:xfrm>
            <a:custGeom>
              <a:avLst/>
              <a:gdLst/>
              <a:ahLst/>
              <a:cxnLst/>
              <a:rect l="l" t="t" r="r" b="b"/>
              <a:pathLst>
                <a:path w="531" h="374" extrusionOk="0">
                  <a:moveTo>
                    <a:pt x="259" y="1"/>
                  </a:moveTo>
                  <a:cubicBezTo>
                    <a:pt x="236" y="1"/>
                    <a:pt x="211" y="5"/>
                    <a:pt x="185" y="13"/>
                  </a:cubicBezTo>
                  <a:cubicBezTo>
                    <a:pt x="178" y="17"/>
                    <a:pt x="173" y="17"/>
                    <a:pt x="169" y="20"/>
                  </a:cubicBezTo>
                  <a:cubicBezTo>
                    <a:pt x="0" y="146"/>
                    <a:pt x="89" y="374"/>
                    <a:pt x="271" y="374"/>
                  </a:cubicBezTo>
                  <a:cubicBezTo>
                    <a:pt x="295" y="374"/>
                    <a:pt x="320" y="370"/>
                    <a:pt x="346" y="361"/>
                  </a:cubicBezTo>
                  <a:cubicBezTo>
                    <a:pt x="350" y="358"/>
                    <a:pt x="353" y="358"/>
                    <a:pt x="357" y="354"/>
                  </a:cubicBezTo>
                  <a:cubicBezTo>
                    <a:pt x="531" y="229"/>
                    <a:pt x="439" y="1"/>
                    <a:pt x="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34"/>
            <p:cNvSpPr/>
            <p:nvPr/>
          </p:nvSpPr>
          <p:spPr>
            <a:xfrm>
              <a:off x="6586255" y="1370166"/>
              <a:ext cx="19638" cy="54067"/>
            </a:xfrm>
            <a:custGeom>
              <a:avLst/>
              <a:gdLst/>
              <a:ahLst/>
              <a:cxnLst/>
              <a:rect l="l" t="t" r="r" b="b"/>
              <a:pathLst>
                <a:path w="227" h="625" extrusionOk="0">
                  <a:moveTo>
                    <a:pt x="0" y="0"/>
                  </a:moveTo>
                  <a:lnTo>
                    <a:pt x="58" y="625"/>
                  </a:lnTo>
                  <a:lnTo>
                    <a:pt x="173" y="625"/>
                  </a:lnTo>
                  <a:lnTo>
                    <a:pt x="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34"/>
            <p:cNvSpPr/>
            <p:nvPr/>
          </p:nvSpPr>
          <p:spPr>
            <a:xfrm>
              <a:off x="6539887" y="1391014"/>
              <a:ext cx="54415" cy="40139"/>
            </a:xfrm>
            <a:custGeom>
              <a:avLst/>
              <a:gdLst/>
              <a:ahLst/>
              <a:cxnLst/>
              <a:rect l="l" t="t" r="r" b="b"/>
              <a:pathLst>
                <a:path w="629" h="464" extrusionOk="0">
                  <a:moveTo>
                    <a:pt x="115" y="0"/>
                  </a:moveTo>
                  <a:lnTo>
                    <a:pt x="58" y="101"/>
                  </a:lnTo>
                  <a:lnTo>
                    <a:pt x="0" y="200"/>
                  </a:lnTo>
                  <a:lnTo>
                    <a:pt x="571" y="464"/>
                  </a:lnTo>
                  <a:lnTo>
                    <a:pt x="598" y="414"/>
                  </a:lnTo>
                  <a:lnTo>
                    <a:pt x="628" y="365"/>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34"/>
            <p:cNvSpPr/>
            <p:nvPr/>
          </p:nvSpPr>
          <p:spPr>
            <a:xfrm>
              <a:off x="6539887" y="1427521"/>
              <a:ext cx="54415" cy="40226"/>
            </a:xfrm>
            <a:custGeom>
              <a:avLst/>
              <a:gdLst/>
              <a:ahLst/>
              <a:cxnLst/>
              <a:rect l="l" t="t" r="r" b="b"/>
              <a:pathLst>
                <a:path w="629" h="465" extrusionOk="0">
                  <a:moveTo>
                    <a:pt x="571" y="1"/>
                  </a:moveTo>
                  <a:lnTo>
                    <a:pt x="0" y="264"/>
                  </a:lnTo>
                  <a:lnTo>
                    <a:pt x="58" y="364"/>
                  </a:lnTo>
                  <a:lnTo>
                    <a:pt x="115" y="464"/>
                  </a:lnTo>
                  <a:lnTo>
                    <a:pt x="628" y="100"/>
                  </a:lnTo>
                  <a:lnTo>
                    <a:pt x="598" y="50"/>
                  </a:lnTo>
                  <a:lnTo>
                    <a:pt x="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34"/>
            <p:cNvSpPr/>
            <p:nvPr/>
          </p:nvSpPr>
          <p:spPr>
            <a:xfrm>
              <a:off x="6586255" y="1434442"/>
              <a:ext cx="19638" cy="54067"/>
            </a:xfrm>
            <a:custGeom>
              <a:avLst/>
              <a:gdLst/>
              <a:ahLst/>
              <a:cxnLst/>
              <a:rect l="l" t="t" r="r" b="b"/>
              <a:pathLst>
                <a:path w="227" h="625" extrusionOk="0">
                  <a:moveTo>
                    <a:pt x="58" y="1"/>
                  </a:moveTo>
                  <a:lnTo>
                    <a:pt x="0" y="625"/>
                  </a:lnTo>
                  <a:lnTo>
                    <a:pt x="226" y="625"/>
                  </a:lnTo>
                  <a:lnTo>
                    <a:pt x="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34"/>
            <p:cNvSpPr/>
            <p:nvPr/>
          </p:nvSpPr>
          <p:spPr>
            <a:xfrm>
              <a:off x="6598194" y="1427521"/>
              <a:ext cx="54155" cy="40226"/>
            </a:xfrm>
            <a:custGeom>
              <a:avLst/>
              <a:gdLst/>
              <a:ahLst/>
              <a:cxnLst/>
              <a:rect l="l" t="t" r="r" b="b"/>
              <a:pathLst>
                <a:path w="626" h="465" extrusionOk="0">
                  <a:moveTo>
                    <a:pt x="58" y="1"/>
                  </a:moveTo>
                  <a:lnTo>
                    <a:pt x="28" y="50"/>
                  </a:lnTo>
                  <a:lnTo>
                    <a:pt x="0" y="100"/>
                  </a:lnTo>
                  <a:lnTo>
                    <a:pt x="511" y="464"/>
                  </a:lnTo>
                  <a:lnTo>
                    <a:pt x="568" y="364"/>
                  </a:lnTo>
                  <a:lnTo>
                    <a:pt x="625" y="264"/>
                  </a:lnTo>
                  <a:lnTo>
                    <a:pt x="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34"/>
            <p:cNvSpPr/>
            <p:nvPr/>
          </p:nvSpPr>
          <p:spPr>
            <a:xfrm>
              <a:off x="6598194" y="1391014"/>
              <a:ext cx="54155" cy="40139"/>
            </a:xfrm>
            <a:custGeom>
              <a:avLst/>
              <a:gdLst/>
              <a:ahLst/>
              <a:cxnLst/>
              <a:rect l="l" t="t" r="r" b="b"/>
              <a:pathLst>
                <a:path w="626" h="464" extrusionOk="0">
                  <a:moveTo>
                    <a:pt x="511" y="0"/>
                  </a:moveTo>
                  <a:lnTo>
                    <a:pt x="0" y="365"/>
                  </a:lnTo>
                  <a:lnTo>
                    <a:pt x="28" y="414"/>
                  </a:lnTo>
                  <a:lnTo>
                    <a:pt x="58" y="464"/>
                  </a:lnTo>
                  <a:lnTo>
                    <a:pt x="625" y="200"/>
                  </a:lnTo>
                  <a:lnTo>
                    <a:pt x="568" y="101"/>
                  </a:lnTo>
                  <a:lnTo>
                    <a:pt x="5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34"/>
            <p:cNvSpPr/>
            <p:nvPr/>
          </p:nvSpPr>
          <p:spPr>
            <a:xfrm>
              <a:off x="6585131" y="1421638"/>
              <a:ext cx="21801" cy="15398"/>
            </a:xfrm>
            <a:custGeom>
              <a:avLst/>
              <a:gdLst/>
              <a:ahLst/>
              <a:cxnLst/>
              <a:rect l="l" t="t" r="r" b="b"/>
              <a:pathLst>
                <a:path w="252" h="178" extrusionOk="0">
                  <a:moveTo>
                    <a:pt x="126" y="1"/>
                  </a:moveTo>
                  <a:cubicBezTo>
                    <a:pt x="115" y="1"/>
                    <a:pt x="103" y="3"/>
                    <a:pt x="90" y="7"/>
                  </a:cubicBezTo>
                  <a:cubicBezTo>
                    <a:pt x="87" y="7"/>
                    <a:pt x="87" y="11"/>
                    <a:pt x="82" y="11"/>
                  </a:cubicBezTo>
                  <a:cubicBezTo>
                    <a:pt x="1" y="68"/>
                    <a:pt x="43" y="177"/>
                    <a:pt x="128" y="177"/>
                  </a:cubicBezTo>
                  <a:cubicBezTo>
                    <a:pt x="139" y="177"/>
                    <a:pt x="151" y="176"/>
                    <a:pt x="163" y="172"/>
                  </a:cubicBezTo>
                  <a:cubicBezTo>
                    <a:pt x="167" y="172"/>
                    <a:pt x="170" y="168"/>
                    <a:pt x="170" y="168"/>
                  </a:cubicBezTo>
                  <a:cubicBezTo>
                    <a:pt x="252" y="107"/>
                    <a:pt x="21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34"/>
            <p:cNvSpPr/>
            <p:nvPr/>
          </p:nvSpPr>
          <p:spPr>
            <a:xfrm>
              <a:off x="6078448" y="920667"/>
              <a:ext cx="377011" cy="234089"/>
            </a:xfrm>
            <a:custGeom>
              <a:avLst/>
              <a:gdLst/>
              <a:ahLst/>
              <a:cxnLst/>
              <a:rect l="l" t="t" r="r" b="b"/>
              <a:pathLst>
                <a:path w="4358" h="2706" extrusionOk="0">
                  <a:moveTo>
                    <a:pt x="0" y="0"/>
                  </a:moveTo>
                  <a:lnTo>
                    <a:pt x="0" y="2705"/>
                  </a:lnTo>
                  <a:lnTo>
                    <a:pt x="4307" y="2705"/>
                  </a:lnTo>
                  <a:lnTo>
                    <a:pt x="4357" y="2395"/>
                  </a:lnTo>
                  <a:cubicBezTo>
                    <a:pt x="4357" y="2395"/>
                    <a:pt x="2878" y="146"/>
                    <a:pt x="2809" y="100"/>
                  </a:cubicBezTo>
                  <a:cubicBezTo>
                    <a:pt x="2740" y="5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34"/>
            <p:cNvSpPr/>
            <p:nvPr/>
          </p:nvSpPr>
          <p:spPr>
            <a:xfrm>
              <a:off x="6080697" y="923003"/>
              <a:ext cx="372080" cy="229072"/>
            </a:xfrm>
            <a:custGeom>
              <a:avLst/>
              <a:gdLst/>
              <a:ahLst/>
              <a:cxnLst/>
              <a:rect l="l" t="t" r="r" b="b"/>
              <a:pathLst>
                <a:path w="4301" h="2648" extrusionOk="0">
                  <a:moveTo>
                    <a:pt x="1" y="0"/>
                  </a:moveTo>
                  <a:lnTo>
                    <a:pt x="1" y="2648"/>
                  </a:lnTo>
                  <a:lnTo>
                    <a:pt x="4258" y="2648"/>
                  </a:lnTo>
                  <a:lnTo>
                    <a:pt x="4300" y="2376"/>
                  </a:lnTo>
                  <a:cubicBezTo>
                    <a:pt x="3725" y="1502"/>
                    <a:pt x="2864" y="203"/>
                    <a:pt x="2772" y="99"/>
                  </a:cubicBezTo>
                  <a:cubicBezTo>
                    <a:pt x="2768" y="99"/>
                    <a:pt x="2768" y="96"/>
                    <a:pt x="2768" y="96"/>
                  </a:cubicBezTo>
                  <a:cubicBezTo>
                    <a:pt x="2710" y="80"/>
                    <a:pt x="2227" y="57"/>
                    <a:pt x="1629" y="42"/>
                  </a:cubicBezTo>
                  <a:cubicBezTo>
                    <a:pt x="1610" y="39"/>
                    <a:pt x="1595" y="39"/>
                    <a:pt x="1576" y="39"/>
                  </a:cubicBezTo>
                  <a:cubicBezTo>
                    <a:pt x="1526" y="39"/>
                    <a:pt x="1480" y="34"/>
                    <a:pt x="1430" y="34"/>
                  </a:cubicBezTo>
                  <a:cubicBezTo>
                    <a:pt x="959" y="23"/>
                    <a:pt x="438" y="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34"/>
            <p:cNvSpPr/>
            <p:nvPr/>
          </p:nvSpPr>
          <p:spPr>
            <a:xfrm>
              <a:off x="6291520" y="928626"/>
              <a:ext cx="35556" cy="224487"/>
            </a:xfrm>
            <a:custGeom>
              <a:avLst/>
              <a:gdLst/>
              <a:ahLst/>
              <a:cxnLst/>
              <a:rect l="l" t="t" r="r" b="b"/>
              <a:pathLst>
                <a:path w="411" h="2595" extrusionOk="0">
                  <a:moveTo>
                    <a:pt x="89" y="0"/>
                  </a:moveTo>
                  <a:lnTo>
                    <a:pt x="89" y="0"/>
                  </a:lnTo>
                  <a:cubicBezTo>
                    <a:pt x="151" y="54"/>
                    <a:pt x="112" y="2567"/>
                    <a:pt x="1" y="2595"/>
                  </a:cubicBezTo>
                  <a:lnTo>
                    <a:pt x="411" y="2595"/>
                  </a:lnTo>
                  <a:cubicBezTo>
                    <a:pt x="308" y="2483"/>
                    <a:pt x="269" y="172"/>
                    <a:pt x="312" y="1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34"/>
            <p:cNvSpPr/>
            <p:nvPr/>
          </p:nvSpPr>
          <p:spPr>
            <a:xfrm>
              <a:off x="6339618" y="1071538"/>
              <a:ext cx="136945" cy="91438"/>
            </a:xfrm>
            <a:custGeom>
              <a:avLst/>
              <a:gdLst/>
              <a:ahLst/>
              <a:cxnLst/>
              <a:rect l="l" t="t" r="r" b="b"/>
              <a:pathLst>
                <a:path w="1583" h="1057" extrusionOk="0">
                  <a:moveTo>
                    <a:pt x="562" y="1"/>
                  </a:moveTo>
                  <a:cubicBezTo>
                    <a:pt x="370" y="1"/>
                    <a:pt x="189" y="24"/>
                    <a:pt x="127" y="96"/>
                  </a:cubicBezTo>
                  <a:cubicBezTo>
                    <a:pt x="0" y="241"/>
                    <a:pt x="74" y="984"/>
                    <a:pt x="169" y="1035"/>
                  </a:cubicBezTo>
                  <a:cubicBezTo>
                    <a:pt x="200" y="1051"/>
                    <a:pt x="359" y="1057"/>
                    <a:pt x="557" y="1057"/>
                  </a:cubicBezTo>
                  <a:cubicBezTo>
                    <a:pt x="953" y="1057"/>
                    <a:pt x="1507" y="1035"/>
                    <a:pt x="1507" y="1035"/>
                  </a:cubicBezTo>
                  <a:cubicBezTo>
                    <a:pt x="1583" y="831"/>
                    <a:pt x="1530" y="547"/>
                    <a:pt x="1530" y="547"/>
                  </a:cubicBezTo>
                  <a:lnTo>
                    <a:pt x="1426" y="547"/>
                  </a:lnTo>
                  <a:cubicBezTo>
                    <a:pt x="1426" y="547"/>
                    <a:pt x="1261" y="103"/>
                    <a:pt x="1089" y="53"/>
                  </a:cubicBezTo>
                  <a:cubicBezTo>
                    <a:pt x="997" y="29"/>
                    <a:pt x="773"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34"/>
            <p:cNvSpPr/>
            <p:nvPr/>
          </p:nvSpPr>
          <p:spPr>
            <a:xfrm>
              <a:off x="6342906" y="1124135"/>
              <a:ext cx="51819" cy="28980"/>
            </a:xfrm>
            <a:custGeom>
              <a:avLst/>
              <a:gdLst/>
              <a:ahLst/>
              <a:cxnLst/>
              <a:rect l="l" t="t" r="r" b="b"/>
              <a:pathLst>
                <a:path w="599" h="335" extrusionOk="0">
                  <a:moveTo>
                    <a:pt x="1" y="1"/>
                  </a:moveTo>
                  <a:cubicBezTo>
                    <a:pt x="1" y="174"/>
                    <a:pt x="47" y="335"/>
                    <a:pt x="47" y="335"/>
                  </a:cubicBezTo>
                  <a:lnTo>
                    <a:pt x="545" y="335"/>
                  </a:lnTo>
                  <a:cubicBezTo>
                    <a:pt x="599" y="200"/>
                    <a:pt x="514"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34"/>
            <p:cNvSpPr/>
            <p:nvPr/>
          </p:nvSpPr>
          <p:spPr>
            <a:xfrm>
              <a:off x="5335164" y="1199830"/>
              <a:ext cx="59086" cy="113152"/>
            </a:xfrm>
            <a:custGeom>
              <a:avLst/>
              <a:gdLst/>
              <a:ahLst/>
              <a:cxnLst/>
              <a:rect l="l" t="t" r="r" b="b"/>
              <a:pathLst>
                <a:path w="683" h="1308" extrusionOk="0">
                  <a:moveTo>
                    <a:pt x="357" y="1"/>
                  </a:moveTo>
                  <a:cubicBezTo>
                    <a:pt x="259" y="1"/>
                    <a:pt x="154" y="9"/>
                    <a:pt x="43" y="26"/>
                  </a:cubicBezTo>
                  <a:cubicBezTo>
                    <a:pt x="1" y="521"/>
                    <a:pt x="43" y="1303"/>
                    <a:pt x="43" y="1303"/>
                  </a:cubicBezTo>
                  <a:cubicBezTo>
                    <a:pt x="112" y="1306"/>
                    <a:pt x="203" y="1308"/>
                    <a:pt x="294" y="1308"/>
                  </a:cubicBezTo>
                  <a:cubicBezTo>
                    <a:pt x="476" y="1308"/>
                    <a:pt x="656" y="1303"/>
                    <a:pt x="656" y="1303"/>
                  </a:cubicBezTo>
                  <a:cubicBezTo>
                    <a:pt x="683" y="835"/>
                    <a:pt x="633" y="26"/>
                    <a:pt x="633" y="26"/>
                  </a:cubicBezTo>
                  <a:cubicBezTo>
                    <a:pt x="547" y="9"/>
                    <a:pt x="455"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34"/>
            <p:cNvSpPr/>
            <p:nvPr/>
          </p:nvSpPr>
          <p:spPr>
            <a:xfrm>
              <a:off x="5349092" y="1296893"/>
              <a:ext cx="23012" cy="1471"/>
            </a:xfrm>
            <a:custGeom>
              <a:avLst/>
              <a:gdLst/>
              <a:ahLst/>
              <a:cxnLst/>
              <a:rect l="l" t="t" r="r" b="b"/>
              <a:pathLst>
                <a:path w="266" h="17" extrusionOk="0">
                  <a:moveTo>
                    <a:pt x="1" y="0"/>
                  </a:moveTo>
                  <a:lnTo>
                    <a:pt x="1" y="16"/>
                  </a:lnTo>
                  <a:lnTo>
                    <a:pt x="265" y="16"/>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34"/>
            <p:cNvSpPr/>
            <p:nvPr/>
          </p:nvSpPr>
          <p:spPr>
            <a:xfrm>
              <a:off x="5349092" y="1285301"/>
              <a:ext cx="23012" cy="1125"/>
            </a:xfrm>
            <a:custGeom>
              <a:avLst/>
              <a:gdLst/>
              <a:ahLst/>
              <a:cxnLst/>
              <a:rect l="l" t="t" r="r" b="b"/>
              <a:pathLst>
                <a:path w="266" h="13" extrusionOk="0">
                  <a:moveTo>
                    <a:pt x="1" y="0"/>
                  </a:moveTo>
                  <a:lnTo>
                    <a:pt x="1" y="12"/>
                  </a:lnTo>
                  <a:lnTo>
                    <a:pt x="265" y="12"/>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34"/>
            <p:cNvSpPr/>
            <p:nvPr/>
          </p:nvSpPr>
          <p:spPr>
            <a:xfrm>
              <a:off x="5349092" y="1273363"/>
              <a:ext cx="23012" cy="1125"/>
            </a:xfrm>
            <a:custGeom>
              <a:avLst/>
              <a:gdLst/>
              <a:ahLst/>
              <a:cxnLst/>
              <a:rect l="l" t="t" r="r" b="b"/>
              <a:pathLst>
                <a:path w="266" h="13" extrusionOk="0">
                  <a:moveTo>
                    <a:pt x="1" y="0"/>
                  </a:moveTo>
                  <a:lnTo>
                    <a:pt x="1" y="12"/>
                  </a:lnTo>
                  <a:lnTo>
                    <a:pt x="265" y="12"/>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34"/>
            <p:cNvSpPr/>
            <p:nvPr/>
          </p:nvSpPr>
          <p:spPr>
            <a:xfrm>
              <a:off x="6805036" y="1198792"/>
              <a:ext cx="49830" cy="78722"/>
            </a:xfrm>
            <a:custGeom>
              <a:avLst/>
              <a:gdLst/>
              <a:ahLst/>
              <a:cxnLst/>
              <a:rect l="l" t="t" r="r" b="b"/>
              <a:pathLst>
                <a:path w="576" h="910" extrusionOk="0">
                  <a:moveTo>
                    <a:pt x="387" y="1"/>
                  </a:moveTo>
                  <a:cubicBezTo>
                    <a:pt x="387" y="1"/>
                    <a:pt x="28" y="50"/>
                    <a:pt x="0" y="119"/>
                  </a:cubicBezTo>
                  <a:cubicBezTo>
                    <a:pt x="0" y="119"/>
                    <a:pt x="46" y="613"/>
                    <a:pt x="97" y="882"/>
                  </a:cubicBezTo>
                  <a:cubicBezTo>
                    <a:pt x="97" y="882"/>
                    <a:pt x="356" y="910"/>
                    <a:pt x="499" y="910"/>
                  </a:cubicBezTo>
                  <a:cubicBezTo>
                    <a:pt x="532" y="910"/>
                    <a:pt x="559" y="908"/>
                    <a:pt x="575" y="905"/>
                  </a:cubicBezTo>
                  <a:cubicBezTo>
                    <a:pt x="575" y="905"/>
                    <a:pt x="456" y="307"/>
                    <a:pt x="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34"/>
            <p:cNvSpPr/>
            <p:nvPr/>
          </p:nvSpPr>
          <p:spPr>
            <a:xfrm>
              <a:off x="6814639" y="1247497"/>
              <a:ext cx="19378" cy="25606"/>
            </a:xfrm>
            <a:custGeom>
              <a:avLst/>
              <a:gdLst/>
              <a:ahLst/>
              <a:cxnLst/>
              <a:rect l="l" t="t" r="r" b="b"/>
              <a:pathLst>
                <a:path w="224" h="296" extrusionOk="0">
                  <a:moveTo>
                    <a:pt x="24" y="0"/>
                  </a:moveTo>
                  <a:cubicBezTo>
                    <a:pt x="12" y="0"/>
                    <a:pt x="1" y="12"/>
                    <a:pt x="1" y="27"/>
                  </a:cubicBezTo>
                  <a:lnTo>
                    <a:pt x="20" y="261"/>
                  </a:lnTo>
                  <a:cubicBezTo>
                    <a:pt x="24" y="273"/>
                    <a:pt x="32" y="280"/>
                    <a:pt x="43" y="284"/>
                  </a:cubicBezTo>
                  <a:cubicBezTo>
                    <a:pt x="92" y="288"/>
                    <a:pt x="158" y="292"/>
                    <a:pt x="196" y="296"/>
                  </a:cubicBezTo>
                  <a:cubicBezTo>
                    <a:pt x="211" y="296"/>
                    <a:pt x="223" y="280"/>
                    <a:pt x="223" y="265"/>
                  </a:cubicBezTo>
                  <a:cubicBezTo>
                    <a:pt x="211" y="161"/>
                    <a:pt x="193" y="62"/>
                    <a:pt x="184" y="20"/>
                  </a:cubicBezTo>
                  <a:cubicBezTo>
                    <a:pt x="181" y="8"/>
                    <a:pt x="173" y="0"/>
                    <a:pt x="1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34"/>
            <p:cNvSpPr/>
            <p:nvPr/>
          </p:nvSpPr>
          <p:spPr>
            <a:xfrm>
              <a:off x="5302117" y="974995"/>
              <a:ext cx="32528" cy="98619"/>
            </a:xfrm>
            <a:custGeom>
              <a:avLst/>
              <a:gdLst/>
              <a:ahLst/>
              <a:cxnLst/>
              <a:rect l="l" t="t" r="r" b="b"/>
              <a:pathLst>
                <a:path w="376" h="1140" extrusionOk="0">
                  <a:moveTo>
                    <a:pt x="88" y="1"/>
                  </a:moveTo>
                  <a:cubicBezTo>
                    <a:pt x="76" y="1"/>
                    <a:pt x="65" y="8"/>
                    <a:pt x="61" y="23"/>
                  </a:cubicBezTo>
                  <a:cubicBezTo>
                    <a:pt x="0" y="591"/>
                    <a:pt x="65" y="1019"/>
                    <a:pt x="84" y="1120"/>
                  </a:cubicBezTo>
                  <a:cubicBezTo>
                    <a:pt x="84" y="1131"/>
                    <a:pt x="96" y="1139"/>
                    <a:pt x="111" y="1139"/>
                  </a:cubicBezTo>
                  <a:lnTo>
                    <a:pt x="349" y="1139"/>
                  </a:lnTo>
                  <a:cubicBezTo>
                    <a:pt x="364" y="1139"/>
                    <a:pt x="375" y="1127"/>
                    <a:pt x="375" y="1111"/>
                  </a:cubicBezTo>
                  <a:cubicBezTo>
                    <a:pt x="375" y="1097"/>
                    <a:pt x="364" y="1085"/>
                    <a:pt x="349" y="1085"/>
                  </a:cubicBezTo>
                  <a:lnTo>
                    <a:pt x="276" y="1085"/>
                  </a:lnTo>
                  <a:cubicBezTo>
                    <a:pt x="260" y="1085"/>
                    <a:pt x="249" y="1074"/>
                    <a:pt x="249" y="1062"/>
                  </a:cubicBezTo>
                  <a:cubicBezTo>
                    <a:pt x="211" y="633"/>
                    <a:pt x="222" y="196"/>
                    <a:pt x="226" y="85"/>
                  </a:cubicBezTo>
                  <a:cubicBezTo>
                    <a:pt x="226" y="73"/>
                    <a:pt x="237" y="62"/>
                    <a:pt x="253" y="62"/>
                  </a:cubicBezTo>
                  <a:lnTo>
                    <a:pt x="322" y="62"/>
                  </a:lnTo>
                  <a:cubicBezTo>
                    <a:pt x="333" y="62"/>
                    <a:pt x="345" y="50"/>
                    <a:pt x="349" y="39"/>
                  </a:cubicBezTo>
                  <a:lnTo>
                    <a:pt x="349" y="31"/>
                  </a:lnTo>
                  <a:cubicBezTo>
                    <a:pt x="352" y="16"/>
                    <a:pt x="341"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34"/>
            <p:cNvSpPr/>
            <p:nvPr/>
          </p:nvSpPr>
          <p:spPr>
            <a:xfrm>
              <a:off x="5315959" y="786060"/>
              <a:ext cx="726771" cy="368695"/>
            </a:xfrm>
            <a:custGeom>
              <a:avLst/>
              <a:gdLst/>
              <a:ahLst/>
              <a:cxnLst/>
              <a:rect l="l" t="t" r="r" b="b"/>
              <a:pathLst>
                <a:path w="8401" h="4262" extrusionOk="0">
                  <a:moveTo>
                    <a:pt x="5323" y="0"/>
                  </a:moveTo>
                  <a:cubicBezTo>
                    <a:pt x="4963" y="0"/>
                    <a:pt x="4596" y="4"/>
                    <a:pt x="4231" y="4"/>
                  </a:cubicBezTo>
                  <a:lnTo>
                    <a:pt x="4074" y="4"/>
                  </a:lnTo>
                  <a:cubicBezTo>
                    <a:pt x="3809" y="8"/>
                    <a:pt x="3549" y="8"/>
                    <a:pt x="3292" y="12"/>
                  </a:cubicBezTo>
                  <a:cubicBezTo>
                    <a:pt x="1644" y="23"/>
                    <a:pt x="254" y="50"/>
                    <a:pt x="254" y="50"/>
                  </a:cubicBezTo>
                  <a:cubicBezTo>
                    <a:pt x="1" y="1364"/>
                    <a:pt x="181" y="3518"/>
                    <a:pt x="238" y="4108"/>
                  </a:cubicBezTo>
                  <a:cubicBezTo>
                    <a:pt x="250" y="4208"/>
                    <a:pt x="254" y="4261"/>
                    <a:pt x="254" y="4261"/>
                  </a:cubicBezTo>
                  <a:lnTo>
                    <a:pt x="8400" y="4261"/>
                  </a:lnTo>
                  <a:lnTo>
                    <a:pt x="8400" y="69"/>
                  </a:lnTo>
                  <a:cubicBezTo>
                    <a:pt x="7887" y="20"/>
                    <a:pt x="6665" y="4"/>
                    <a:pt x="5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34"/>
            <p:cNvSpPr/>
            <p:nvPr/>
          </p:nvSpPr>
          <p:spPr>
            <a:xfrm>
              <a:off x="5328589" y="1147060"/>
              <a:ext cx="714140" cy="18340"/>
            </a:xfrm>
            <a:custGeom>
              <a:avLst/>
              <a:gdLst/>
              <a:ahLst/>
              <a:cxnLst/>
              <a:rect l="l" t="t" r="r" b="b"/>
              <a:pathLst>
                <a:path w="8255" h="212" extrusionOk="0">
                  <a:moveTo>
                    <a:pt x="100" y="1"/>
                  </a:moveTo>
                  <a:cubicBezTo>
                    <a:pt x="0" y="27"/>
                    <a:pt x="73" y="211"/>
                    <a:pt x="73" y="211"/>
                  </a:cubicBezTo>
                  <a:lnTo>
                    <a:pt x="8254" y="211"/>
                  </a:lnTo>
                  <a:lnTo>
                    <a:pt x="8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34"/>
            <p:cNvSpPr/>
            <p:nvPr/>
          </p:nvSpPr>
          <p:spPr>
            <a:xfrm>
              <a:off x="5325648" y="778706"/>
              <a:ext cx="730058" cy="20416"/>
            </a:xfrm>
            <a:custGeom>
              <a:avLst/>
              <a:gdLst/>
              <a:ahLst/>
              <a:cxnLst/>
              <a:rect l="l" t="t" r="r" b="b"/>
              <a:pathLst>
                <a:path w="8439" h="236" extrusionOk="0">
                  <a:moveTo>
                    <a:pt x="130" y="1"/>
                  </a:moveTo>
                  <a:cubicBezTo>
                    <a:pt x="0" y="1"/>
                    <a:pt x="0" y="200"/>
                    <a:pt x="130" y="204"/>
                  </a:cubicBezTo>
                  <a:cubicBezTo>
                    <a:pt x="2253" y="212"/>
                    <a:pt x="4372" y="220"/>
                    <a:pt x="6495" y="227"/>
                  </a:cubicBezTo>
                  <a:cubicBezTo>
                    <a:pt x="7096" y="231"/>
                    <a:pt x="7702" y="231"/>
                    <a:pt x="8307" y="235"/>
                  </a:cubicBezTo>
                  <a:cubicBezTo>
                    <a:pt x="8438" y="235"/>
                    <a:pt x="8438" y="32"/>
                    <a:pt x="8307" y="32"/>
                  </a:cubicBezTo>
                  <a:cubicBezTo>
                    <a:pt x="6185" y="24"/>
                    <a:pt x="4065" y="16"/>
                    <a:pt x="1943" y="9"/>
                  </a:cubicBezTo>
                  <a:cubicBezTo>
                    <a:pt x="1341" y="5"/>
                    <a:pt x="736" y="1"/>
                    <a:pt x="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34"/>
            <p:cNvSpPr/>
            <p:nvPr/>
          </p:nvSpPr>
          <p:spPr>
            <a:xfrm>
              <a:off x="5353071" y="818500"/>
              <a:ext cx="667425" cy="6748"/>
            </a:xfrm>
            <a:custGeom>
              <a:avLst/>
              <a:gdLst/>
              <a:ahLst/>
              <a:cxnLst/>
              <a:rect l="l" t="t" r="r" b="b"/>
              <a:pathLst>
                <a:path w="7715" h="78" extrusionOk="0">
                  <a:moveTo>
                    <a:pt x="1" y="1"/>
                  </a:moveTo>
                  <a:lnTo>
                    <a:pt x="1" y="16"/>
                  </a:lnTo>
                  <a:lnTo>
                    <a:pt x="7715" y="78"/>
                  </a:lnTo>
                  <a:lnTo>
                    <a:pt x="7715" y="6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34"/>
            <p:cNvSpPr/>
            <p:nvPr/>
          </p:nvSpPr>
          <p:spPr>
            <a:xfrm>
              <a:off x="5353071" y="859938"/>
              <a:ext cx="667425" cy="6402"/>
            </a:xfrm>
            <a:custGeom>
              <a:avLst/>
              <a:gdLst/>
              <a:ahLst/>
              <a:cxnLst/>
              <a:rect l="l" t="t" r="r" b="b"/>
              <a:pathLst>
                <a:path w="7715" h="74" extrusionOk="0">
                  <a:moveTo>
                    <a:pt x="1" y="1"/>
                  </a:moveTo>
                  <a:lnTo>
                    <a:pt x="1" y="13"/>
                  </a:lnTo>
                  <a:lnTo>
                    <a:pt x="7715" y="73"/>
                  </a:lnTo>
                  <a:lnTo>
                    <a:pt x="7715" y="5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34"/>
            <p:cNvSpPr/>
            <p:nvPr/>
          </p:nvSpPr>
          <p:spPr>
            <a:xfrm>
              <a:off x="5353071" y="901116"/>
              <a:ext cx="667425" cy="6315"/>
            </a:xfrm>
            <a:custGeom>
              <a:avLst/>
              <a:gdLst/>
              <a:ahLst/>
              <a:cxnLst/>
              <a:rect l="l" t="t" r="r" b="b"/>
              <a:pathLst>
                <a:path w="7715" h="73" extrusionOk="0">
                  <a:moveTo>
                    <a:pt x="1" y="0"/>
                  </a:moveTo>
                  <a:lnTo>
                    <a:pt x="1" y="16"/>
                  </a:lnTo>
                  <a:lnTo>
                    <a:pt x="7715" y="73"/>
                  </a:lnTo>
                  <a:lnTo>
                    <a:pt x="7715" y="5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34"/>
            <p:cNvSpPr/>
            <p:nvPr/>
          </p:nvSpPr>
          <p:spPr>
            <a:xfrm>
              <a:off x="5353071" y="942208"/>
              <a:ext cx="667425" cy="6402"/>
            </a:xfrm>
            <a:custGeom>
              <a:avLst/>
              <a:gdLst/>
              <a:ahLst/>
              <a:cxnLst/>
              <a:rect l="l" t="t" r="r" b="b"/>
              <a:pathLst>
                <a:path w="7715" h="74" extrusionOk="0">
                  <a:moveTo>
                    <a:pt x="1" y="1"/>
                  </a:moveTo>
                  <a:lnTo>
                    <a:pt x="1" y="15"/>
                  </a:lnTo>
                  <a:lnTo>
                    <a:pt x="7715" y="73"/>
                  </a:lnTo>
                  <a:lnTo>
                    <a:pt x="7715" y="5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34"/>
            <p:cNvSpPr/>
            <p:nvPr/>
          </p:nvSpPr>
          <p:spPr>
            <a:xfrm>
              <a:off x="5353071" y="983299"/>
              <a:ext cx="667425" cy="6315"/>
            </a:xfrm>
            <a:custGeom>
              <a:avLst/>
              <a:gdLst/>
              <a:ahLst/>
              <a:cxnLst/>
              <a:rect l="l" t="t" r="r" b="b"/>
              <a:pathLst>
                <a:path w="7715" h="73" extrusionOk="0">
                  <a:moveTo>
                    <a:pt x="1" y="0"/>
                  </a:moveTo>
                  <a:lnTo>
                    <a:pt x="1" y="16"/>
                  </a:lnTo>
                  <a:lnTo>
                    <a:pt x="7715" y="73"/>
                  </a:lnTo>
                  <a:lnTo>
                    <a:pt x="7715" y="6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34"/>
            <p:cNvSpPr/>
            <p:nvPr/>
          </p:nvSpPr>
          <p:spPr>
            <a:xfrm>
              <a:off x="5353071" y="1024391"/>
              <a:ext cx="667425" cy="6661"/>
            </a:xfrm>
            <a:custGeom>
              <a:avLst/>
              <a:gdLst/>
              <a:ahLst/>
              <a:cxnLst/>
              <a:rect l="l" t="t" r="r" b="b"/>
              <a:pathLst>
                <a:path w="7715" h="77" extrusionOk="0">
                  <a:moveTo>
                    <a:pt x="1" y="1"/>
                  </a:moveTo>
                  <a:lnTo>
                    <a:pt x="1" y="16"/>
                  </a:lnTo>
                  <a:lnTo>
                    <a:pt x="7715" y="77"/>
                  </a:lnTo>
                  <a:lnTo>
                    <a:pt x="7715" y="6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34"/>
            <p:cNvSpPr/>
            <p:nvPr/>
          </p:nvSpPr>
          <p:spPr>
            <a:xfrm>
              <a:off x="5353071" y="1065829"/>
              <a:ext cx="667425" cy="6402"/>
            </a:xfrm>
            <a:custGeom>
              <a:avLst/>
              <a:gdLst/>
              <a:ahLst/>
              <a:cxnLst/>
              <a:rect l="l" t="t" r="r" b="b"/>
              <a:pathLst>
                <a:path w="7715" h="74" extrusionOk="0">
                  <a:moveTo>
                    <a:pt x="1" y="1"/>
                  </a:moveTo>
                  <a:lnTo>
                    <a:pt x="1" y="12"/>
                  </a:lnTo>
                  <a:lnTo>
                    <a:pt x="7715" y="73"/>
                  </a:lnTo>
                  <a:lnTo>
                    <a:pt x="7715" y="5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34"/>
            <p:cNvSpPr/>
            <p:nvPr/>
          </p:nvSpPr>
          <p:spPr>
            <a:xfrm>
              <a:off x="5353071" y="1106920"/>
              <a:ext cx="667425" cy="6402"/>
            </a:xfrm>
            <a:custGeom>
              <a:avLst/>
              <a:gdLst/>
              <a:ahLst/>
              <a:cxnLst/>
              <a:rect l="l" t="t" r="r" b="b"/>
              <a:pathLst>
                <a:path w="7715" h="74" extrusionOk="0">
                  <a:moveTo>
                    <a:pt x="1" y="0"/>
                  </a:moveTo>
                  <a:lnTo>
                    <a:pt x="1" y="16"/>
                  </a:lnTo>
                  <a:lnTo>
                    <a:pt x="7715" y="74"/>
                  </a:lnTo>
                  <a:lnTo>
                    <a:pt x="7715" y="5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1" name="Google Shape;4511;p34"/>
          <p:cNvGrpSpPr/>
          <p:nvPr/>
        </p:nvGrpSpPr>
        <p:grpSpPr>
          <a:xfrm>
            <a:off x="2972441" y="4216191"/>
            <a:ext cx="682394" cy="774372"/>
            <a:chOff x="5933354" y="3578766"/>
            <a:chExt cx="682394" cy="774372"/>
          </a:xfrm>
        </p:grpSpPr>
        <p:sp>
          <p:nvSpPr>
            <p:cNvPr id="4512" name="Google Shape;4512;p34"/>
            <p:cNvSpPr/>
            <p:nvPr/>
          </p:nvSpPr>
          <p:spPr>
            <a:xfrm>
              <a:off x="6417139" y="3944939"/>
              <a:ext cx="29831" cy="26803"/>
            </a:xfrm>
            <a:custGeom>
              <a:avLst/>
              <a:gdLst/>
              <a:ahLst/>
              <a:cxnLst/>
              <a:rect l="l" t="t" r="r" b="b"/>
              <a:pathLst>
                <a:path w="266" h="239" extrusionOk="0">
                  <a:moveTo>
                    <a:pt x="74" y="1"/>
                  </a:moveTo>
                  <a:lnTo>
                    <a:pt x="0" y="112"/>
                  </a:lnTo>
                  <a:lnTo>
                    <a:pt x="193" y="239"/>
                  </a:lnTo>
                  <a:lnTo>
                    <a:pt x="265" y="128"/>
                  </a:lnTo>
                  <a:lnTo>
                    <a:pt x="74" y="1"/>
                  </a:ln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4"/>
            <p:cNvSpPr/>
            <p:nvPr/>
          </p:nvSpPr>
          <p:spPr>
            <a:xfrm>
              <a:off x="6366450" y="3960415"/>
              <a:ext cx="29718" cy="26803"/>
            </a:xfrm>
            <a:custGeom>
              <a:avLst/>
              <a:gdLst/>
              <a:ahLst/>
              <a:cxnLst/>
              <a:rect l="l" t="t" r="r" b="b"/>
              <a:pathLst>
                <a:path w="265" h="239" extrusionOk="0">
                  <a:moveTo>
                    <a:pt x="73" y="1"/>
                  </a:moveTo>
                  <a:lnTo>
                    <a:pt x="1" y="112"/>
                  </a:lnTo>
                  <a:lnTo>
                    <a:pt x="192" y="239"/>
                  </a:lnTo>
                  <a:lnTo>
                    <a:pt x="265" y="128"/>
                  </a:lnTo>
                  <a:lnTo>
                    <a:pt x="73" y="1"/>
                  </a:ln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34"/>
            <p:cNvSpPr/>
            <p:nvPr/>
          </p:nvSpPr>
          <p:spPr>
            <a:xfrm>
              <a:off x="6255989" y="3696637"/>
              <a:ext cx="184030" cy="272070"/>
            </a:xfrm>
            <a:custGeom>
              <a:avLst/>
              <a:gdLst/>
              <a:ahLst/>
              <a:cxnLst/>
              <a:rect l="l" t="t" r="r" b="b"/>
              <a:pathLst>
                <a:path w="1641" h="2426" extrusionOk="0">
                  <a:moveTo>
                    <a:pt x="369" y="0"/>
                  </a:moveTo>
                  <a:cubicBezTo>
                    <a:pt x="321" y="0"/>
                    <a:pt x="274" y="27"/>
                    <a:pt x="250" y="73"/>
                  </a:cubicBezTo>
                  <a:cubicBezTo>
                    <a:pt x="1" y="540"/>
                    <a:pt x="380" y="1230"/>
                    <a:pt x="395" y="1261"/>
                  </a:cubicBezTo>
                  <a:cubicBezTo>
                    <a:pt x="606" y="1633"/>
                    <a:pt x="928" y="1962"/>
                    <a:pt x="1101" y="2126"/>
                  </a:cubicBezTo>
                  <a:cubicBezTo>
                    <a:pt x="1216" y="2234"/>
                    <a:pt x="1368" y="2353"/>
                    <a:pt x="1469" y="2425"/>
                  </a:cubicBezTo>
                  <a:lnTo>
                    <a:pt x="1641" y="2234"/>
                  </a:lnTo>
                  <a:cubicBezTo>
                    <a:pt x="1580" y="2200"/>
                    <a:pt x="1469" y="2108"/>
                    <a:pt x="1253" y="1901"/>
                  </a:cubicBezTo>
                  <a:cubicBezTo>
                    <a:pt x="989" y="1644"/>
                    <a:pt x="767" y="1372"/>
                    <a:pt x="633" y="1127"/>
                  </a:cubicBezTo>
                  <a:cubicBezTo>
                    <a:pt x="541" y="966"/>
                    <a:pt x="338" y="479"/>
                    <a:pt x="487" y="200"/>
                  </a:cubicBezTo>
                  <a:cubicBezTo>
                    <a:pt x="522" y="134"/>
                    <a:pt x="495" y="54"/>
                    <a:pt x="430" y="16"/>
                  </a:cubicBezTo>
                  <a:cubicBezTo>
                    <a:pt x="411" y="5"/>
                    <a:pt x="390" y="0"/>
                    <a:pt x="3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34"/>
            <p:cNvSpPr/>
            <p:nvPr/>
          </p:nvSpPr>
          <p:spPr>
            <a:xfrm>
              <a:off x="6295576" y="4142661"/>
              <a:ext cx="25457" cy="24560"/>
            </a:xfrm>
            <a:custGeom>
              <a:avLst/>
              <a:gdLst/>
              <a:ahLst/>
              <a:cxnLst/>
              <a:rect l="l" t="t" r="r" b="b"/>
              <a:pathLst>
                <a:path w="227" h="219" extrusionOk="0">
                  <a:moveTo>
                    <a:pt x="77" y="1"/>
                  </a:moveTo>
                  <a:lnTo>
                    <a:pt x="0" y="123"/>
                  </a:lnTo>
                  <a:lnTo>
                    <a:pt x="146" y="219"/>
                  </a:lnTo>
                  <a:lnTo>
                    <a:pt x="226" y="93"/>
                  </a:lnTo>
                  <a:lnTo>
                    <a:pt x="77" y="1"/>
                  </a:lnTo>
                  <a:close/>
                </a:path>
              </a:pathLst>
            </a:custGeom>
            <a:solidFill>
              <a:srgbClr val="CF9B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34"/>
            <p:cNvSpPr/>
            <p:nvPr/>
          </p:nvSpPr>
          <p:spPr>
            <a:xfrm>
              <a:off x="6284025" y="4150399"/>
              <a:ext cx="32634" cy="32859"/>
            </a:xfrm>
            <a:custGeom>
              <a:avLst/>
              <a:gdLst/>
              <a:ahLst/>
              <a:cxnLst/>
              <a:rect l="l" t="t" r="r" b="b"/>
              <a:pathLst>
                <a:path w="291" h="293" extrusionOk="0">
                  <a:moveTo>
                    <a:pt x="119" y="1"/>
                  </a:moveTo>
                  <a:lnTo>
                    <a:pt x="0" y="181"/>
                  </a:lnTo>
                  <a:lnTo>
                    <a:pt x="176" y="292"/>
                  </a:lnTo>
                  <a:lnTo>
                    <a:pt x="291" y="112"/>
                  </a:lnTo>
                  <a:lnTo>
                    <a:pt x="119" y="1"/>
                  </a:lnTo>
                  <a:close/>
                </a:path>
              </a:pathLst>
            </a:custGeom>
            <a:solidFill>
              <a:srgbClr val="FAFB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34"/>
            <p:cNvSpPr/>
            <p:nvPr/>
          </p:nvSpPr>
          <p:spPr>
            <a:xfrm>
              <a:off x="6275278" y="4173614"/>
              <a:ext cx="59998" cy="43513"/>
            </a:xfrm>
            <a:custGeom>
              <a:avLst/>
              <a:gdLst/>
              <a:ahLst/>
              <a:cxnLst/>
              <a:rect l="l" t="t" r="r" b="b"/>
              <a:pathLst>
                <a:path w="535" h="388" extrusionOk="0">
                  <a:moveTo>
                    <a:pt x="20" y="1"/>
                  </a:moveTo>
                  <a:lnTo>
                    <a:pt x="16" y="8"/>
                  </a:lnTo>
                  <a:cubicBezTo>
                    <a:pt x="1" y="27"/>
                    <a:pt x="9" y="50"/>
                    <a:pt x="24" y="62"/>
                  </a:cubicBezTo>
                  <a:cubicBezTo>
                    <a:pt x="85" y="104"/>
                    <a:pt x="212" y="188"/>
                    <a:pt x="212" y="188"/>
                  </a:cubicBezTo>
                  <a:lnTo>
                    <a:pt x="507" y="388"/>
                  </a:lnTo>
                  <a:lnTo>
                    <a:pt x="534" y="346"/>
                  </a:lnTo>
                  <a:lnTo>
                    <a:pt x="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34"/>
            <p:cNvSpPr/>
            <p:nvPr/>
          </p:nvSpPr>
          <p:spPr>
            <a:xfrm>
              <a:off x="6277521" y="4159035"/>
              <a:ext cx="62353" cy="53382"/>
            </a:xfrm>
            <a:custGeom>
              <a:avLst/>
              <a:gdLst/>
              <a:ahLst/>
              <a:cxnLst/>
              <a:rect l="l" t="t" r="r" b="b"/>
              <a:pathLst>
                <a:path w="556" h="476" extrusionOk="0">
                  <a:moveTo>
                    <a:pt x="107" y="0"/>
                  </a:moveTo>
                  <a:cubicBezTo>
                    <a:pt x="96" y="0"/>
                    <a:pt x="85" y="5"/>
                    <a:pt x="77" y="16"/>
                  </a:cubicBezTo>
                  <a:lnTo>
                    <a:pt x="35" y="81"/>
                  </a:lnTo>
                  <a:lnTo>
                    <a:pt x="0" y="131"/>
                  </a:lnTo>
                  <a:lnTo>
                    <a:pt x="514" y="476"/>
                  </a:lnTo>
                  <a:cubicBezTo>
                    <a:pt x="556" y="410"/>
                    <a:pt x="525" y="345"/>
                    <a:pt x="460" y="303"/>
                  </a:cubicBezTo>
                  <a:lnTo>
                    <a:pt x="399" y="261"/>
                  </a:lnTo>
                  <a:cubicBezTo>
                    <a:pt x="391" y="257"/>
                    <a:pt x="387" y="249"/>
                    <a:pt x="380" y="246"/>
                  </a:cubicBezTo>
                  <a:lnTo>
                    <a:pt x="376" y="242"/>
                  </a:lnTo>
                  <a:cubicBezTo>
                    <a:pt x="364" y="230"/>
                    <a:pt x="357" y="223"/>
                    <a:pt x="357" y="211"/>
                  </a:cubicBezTo>
                  <a:lnTo>
                    <a:pt x="357" y="203"/>
                  </a:lnTo>
                  <a:cubicBezTo>
                    <a:pt x="353" y="196"/>
                    <a:pt x="357" y="188"/>
                    <a:pt x="364" y="180"/>
                  </a:cubicBezTo>
                  <a:lnTo>
                    <a:pt x="364" y="177"/>
                  </a:lnTo>
                  <a:lnTo>
                    <a:pt x="246" y="85"/>
                  </a:lnTo>
                  <a:lnTo>
                    <a:pt x="242" y="88"/>
                  </a:lnTo>
                  <a:cubicBezTo>
                    <a:pt x="227" y="108"/>
                    <a:pt x="203" y="120"/>
                    <a:pt x="179" y="120"/>
                  </a:cubicBezTo>
                  <a:cubicBezTo>
                    <a:pt x="166" y="120"/>
                    <a:pt x="153" y="116"/>
                    <a:pt x="142" y="108"/>
                  </a:cubicBezTo>
                  <a:cubicBezTo>
                    <a:pt x="108" y="85"/>
                    <a:pt x="100" y="39"/>
                    <a:pt x="123" y="8"/>
                  </a:cubicBezTo>
                  <a:lnTo>
                    <a:pt x="123" y="4"/>
                  </a:lnTo>
                  <a:cubicBezTo>
                    <a:pt x="118" y="1"/>
                    <a:pt x="113"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34"/>
            <p:cNvSpPr/>
            <p:nvPr/>
          </p:nvSpPr>
          <p:spPr>
            <a:xfrm>
              <a:off x="6190274" y="3918920"/>
              <a:ext cx="180105" cy="248295"/>
            </a:xfrm>
            <a:custGeom>
              <a:avLst/>
              <a:gdLst/>
              <a:ahLst/>
              <a:cxnLst/>
              <a:rect l="l" t="t" r="r" b="b"/>
              <a:pathLst>
                <a:path w="1606" h="2214" extrusionOk="0">
                  <a:moveTo>
                    <a:pt x="883" y="0"/>
                  </a:moveTo>
                  <a:cubicBezTo>
                    <a:pt x="847" y="0"/>
                    <a:pt x="810" y="1"/>
                    <a:pt x="771" y="3"/>
                  </a:cubicBezTo>
                  <a:cubicBezTo>
                    <a:pt x="525" y="15"/>
                    <a:pt x="115" y="68"/>
                    <a:pt x="0" y="95"/>
                  </a:cubicBezTo>
                  <a:lnTo>
                    <a:pt x="249" y="535"/>
                  </a:lnTo>
                  <a:cubicBezTo>
                    <a:pt x="334" y="517"/>
                    <a:pt x="525" y="482"/>
                    <a:pt x="721" y="466"/>
                  </a:cubicBezTo>
                  <a:cubicBezTo>
                    <a:pt x="778" y="462"/>
                    <a:pt x="828" y="461"/>
                    <a:pt x="871" y="461"/>
                  </a:cubicBezTo>
                  <a:cubicBezTo>
                    <a:pt x="1020" y="461"/>
                    <a:pt x="1088" y="481"/>
                    <a:pt x="1112" y="489"/>
                  </a:cubicBezTo>
                  <a:cubicBezTo>
                    <a:pt x="1127" y="528"/>
                    <a:pt x="1135" y="555"/>
                    <a:pt x="1135" y="586"/>
                  </a:cubicBezTo>
                  <a:cubicBezTo>
                    <a:pt x="1146" y="1103"/>
                    <a:pt x="1081" y="1513"/>
                    <a:pt x="886" y="1969"/>
                  </a:cubicBezTo>
                  <a:lnTo>
                    <a:pt x="1284" y="2214"/>
                  </a:lnTo>
                  <a:cubicBezTo>
                    <a:pt x="1507" y="1693"/>
                    <a:pt x="1606" y="1164"/>
                    <a:pt x="1595" y="574"/>
                  </a:cubicBezTo>
                  <a:cubicBezTo>
                    <a:pt x="1595" y="452"/>
                    <a:pt x="1556" y="356"/>
                    <a:pt x="1522" y="275"/>
                  </a:cubicBezTo>
                  <a:cubicBezTo>
                    <a:pt x="1464" y="149"/>
                    <a:pt x="1346" y="64"/>
                    <a:pt x="1165" y="26"/>
                  </a:cubicBezTo>
                  <a:cubicBezTo>
                    <a:pt x="1084" y="9"/>
                    <a:pt x="991" y="0"/>
                    <a:pt x="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34"/>
            <p:cNvSpPr/>
            <p:nvPr/>
          </p:nvSpPr>
          <p:spPr>
            <a:xfrm>
              <a:off x="6235019" y="4226437"/>
              <a:ext cx="31401" cy="78391"/>
            </a:xfrm>
            <a:custGeom>
              <a:avLst/>
              <a:gdLst/>
              <a:ahLst/>
              <a:cxnLst/>
              <a:rect l="l" t="t" r="r" b="b"/>
              <a:pathLst>
                <a:path w="280" h="699" extrusionOk="0">
                  <a:moveTo>
                    <a:pt x="172" y="1"/>
                  </a:moveTo>
                  <a:lnTo>
                    <a:pt x="0" y="672"/>
                  </a:lnTo>
                  <a:lnTo>
                    <a:pt x="112" y="699"/>
                  </a:lnTo>
                  <a:lnTo>
                    <a:pt x="280" y="32"/>
                  </a:lnTo>
                  <a:lnTo>
                    <a:pt x="1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34"/>
            <p:cNvSpPr/>
            <p:nvPr/>
          </p:nvSpPr>
          <p:spPr>
            <a:xfrm>
              <a:off x="6261148" y="4161614"/>
              <a:ext cx="38802" cy="13346"/>
            </a:xfrm>
            <a:custGeom>
              <a:avLst/>
              <a:gdLst/>
              <a:ahLst/>
              <a:cxnLst/>
              <a:rect l="l" t="t" r="r" b="b"/>
              <a:pathLst>
                <a:path w="346" h="119" extrusionOk="0">
                  <a:moveTo>
                    <a:pt x="31" y="0"/>
                  </a:moveTo>
                  <a:lnTo>
                    <a:pt x="1" y="119"/>
                  </a:lnTo>
                  <a:lnTo>
                    <a:pt x="346" y="119"/>
                  </a:lnTo>
                  <a:lnTo>
                    <a:pt x="346" y="0"/>
                  </a:lnTo>
                  <a:close/>
                </a:path>
              </a:pathLst>
            </a:custGeom>
            <a:solidFill>
              <a:srgbClr val="1F2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34"/>
            <p:cNvSpPr/>
            <p:nvPr/>
          </p:nvSpPr>
          <p:spPr>
            <a:xfrm>
              <a:off x="6182087" y="3985425"/>
              <a:ext cx="21195" cy="47775"/>
            </a:xfrm>
            <a:custGeom>
              <a:avLst/>
              <a:gdLst/>
              <a:ahLst/>
              <a:cxnLst/>
              <a:rect l="l" t="t" r="r" b="b"/>
              <a:pathLst>
                <a:path w="189" h="426" extrusionOk="0">
                  <a:moveTo>
                    <a:pt x="81" y="0"/>
                  </a:moveTo>
                  <a:lnTo>
                    <a:pt x="0" y="23"/>
                  </a:lnTo>
                  <a:lnTo>
                    <a:pt x="104" y="425"/>
                  </a:lnTo>
                  <a:lnTo>
                    <a:pt x="188" y="402"/>
                  </a:lnTo>
                  <a:lnTo>
                    <a:pt x="81" y="0"/>
                  </a:lnTo>
                  <a:close/>
                </a:path>
              </a:pathLst>
            </a:custGeom>
            <a:solidFill>
              <a:srgbClr val="DB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34"/>
            <p:cNvSpPr/>
            <p:nvPr/>
          </p:nvSpPr>
          <p:spPr>
            <a:xfrm>
              <a:off x="6187246" y="4022771"/>
              <a:ext cx="25457" cy="31065"/>
            </a:xfrm>
            <a:custGeom>
              <a:avLst/>
              <a:gdLst/>
              <a:ahLst/>
              <a:cxnLst/>
              <a:rect l="l" t="t" r="r" b="b"/>
              <a:pathLst>
                <a:path w="227" h="277" extrusionOk="0">
                  <a:moveTo>
                    <a:pt x="170" y="0"/>
                  </a:moveTo>
                  <a:lnTo>
                    <a:pt x="0" y="46"/>
                  </a:lnTo>
                  <a:lnTo>
                    <a:pt x="62" y="276"/>
                  </a:lnTo>
                  <a:lnTo>
                    <a:pt x="227" y="235"/>
                  </a:lnTo>
                  <a:lnTo>
                    <a:pt x="170" y="0"/>
                  </a:lnTo>
                  <a:close/>
                </a:path>
              </a:pathLst>
            </a:custGeom>
            <a:solidFill>
              <a:srgbClr val="FAFB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34"/>
            <p:cNvSpPr/>
            <p:nvPr/>
          </p:nvSpPr>
          <p:spPr>
            <a:xfrm>
              <a:off x="6129492" y="3965126"/>
              <a:ext cx="113379" cy="36336"/>
            </a:xfrm>
            <a:custGeom>
              <a:avLst/>
              <a:gdLst/>
              <a:ahLst/>
              <a:cxnLst/>
              <a:rect l="l" t="t" r="r" b="b"/>
              <a:pathLst>
                <a:path w="1011" h="324" extrusionOk="0">
                  <a:moveTo>
                    <a:pt x="52" y="1"/>
                  </a:moveTo>
                  <a:cubicBezTo>
                    <a:pt x="16" y="1"/>
                    <a:pt x="0" y="26"/>
                    <a:pt x="22" y="63"/>
                  </a:cubicBezTo>
                  <a:lnTo>
                    <a:pt x="144" y="261"/>
                  </a:lnTo>
                  <a:cubicBezTo>
                    <a:pt x="165" y="298"/>
                    <a:pt x="218" y="323"/>
                    <a:pt x="258" y="323"/>
                  </a:cubicBezTo>
                  <a:cubicBezTo>
                    <a:pt x="261" y="323"/>
                    <a:pt x="264" y="323"/>
                    <a:pt x="266" y="323"/>
                  </a:cubicBezTo>
                  <a:lnTo>
                    <a:pt x="929" y="266"/>
                  </a:lnTo>
                  <a:cubicBezTo>
                    <a:pt x="975" y="266"/>
                    <a:pt x="1010" y="224"/>
                    <a:pt x="1010" y="181"/>
                  </a:cubicBezTo>
                  <a:lnTo>
                    <a:pt x="1010" y="169"/>
                  </a:lnTo>
                  <a:cubicBezTo>
                    <a:pt x="1007" y="123"/>
                    <a:pt x="972" y="86"/>
                    <a:pt x="926" y="82"/>
                  </a:cubicBezTo>
                  <a:lnTo>
                    <a:pt x="59" y="1"/>
                  </a:lnTo>
                  <a:cubicBezTo>
                    <a:pt x="57" y="1"/>
                    <a:pt x="54" y="1"/>
                    <a:pt x="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34"/>
            <p:cNvSpPr/>
            <p:nvPr/>
          </p:nvSpPr>
          <p:spPr>
            <a:xfrm>
              <a:off x="6231094" y="4295186"/>
              <a:ext cx="54278" cy="27252"/>
            </a:xfrm>
            <a:custGeom>
              <a:avLst/>
              <a:gdLst/>
              <a:ahLst/>
              <a:cxnLst/>
              <a:rect l="l" t="t" r="r" b="b"/>
              <a:pathLst>
                <a:path w="484" h="243" extrusionOk="0">
                  <a:moveTo>
                    <a:pt x="32" y="1"/>
                  </a:moveTo>
                  <a:lnTo>
                    <a:pt x="0" y="116"/>
                  </a:lnTo>
                  <a:lnTo>
                    <a:pt x="453" y="243"/>
                  </a:lnTo>
                  <a:lnTo>
                    <a:pt x="483" y="128"/>
                  </a:lnTo>
                  <a:lnTo>
                    <a:pt x="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34"/>
            <p:cNvSpPr/>
            <p:nvPr/>
          </p:nvSpPr>
          <p:spPr>
            <a:xfrm>
              <a:off x="6217749" y="4201540"/>
              <a:ext cx="72782" cy="72784"/>
            </a:xfrm>
            <a:custGeom>
              <a:avLst/>
              <a:gdLst/>
              <a:ahLst/>
              <a:cxnLst/>
              <a:rect l="l" t="t" r="r" b="b"/>
              <a:pathLst>
                <a:path w="649" h="649" extrusionOk="0">
                  <a:moveTo>
                    <a:pt x="399" y="47"/>
                  </a:moveTo>
                  <a:cubicBezTo>
                    <a:pt x="441" y="47"/>
                    <a:pt x="460" y="81"/>
                    <a:pt x="445" y="116"/>
                  </a:cubicBezTo>
                  <a:lnTo>
                    <a:pt x="418" y="177"/>
                  </a:lnTo>
                  <a:cubicBezTo>
                    <a:pt x="399" y="215"/>
                    <a:pt x="357" y="246"/>
                    <a:pt x="323" y="246"/>
                  </a:cubicBezTo>
                  <a:cubicBezTo>
                    <a:pt x="289" y="246"/>
                    <a:pt x="246" y="215"/>
                    <a:pt x="231" y="177"/>
                  </a:cubicBezTo>
                  <a:lnTo>
                    <a:pt x="204" y="116"/>
                  </a:lnTo>
                  <a:cubicBezTo>
                    <a:pt x="185" y="81"/>
                    <a:pt x="208" y="47"/>
                    <a:pt x="250" y="47"/>
                  </a:cubicBezTo>
                  <a:close/>
                  <a:moveTo>
                    <a:pt x="85" y="197"/>
                  </a:moveTo>
                  <a:cubicBezTo>
                    <a:pt x="94" y="197"/>
                    <a:pt x="102" y="199"/>
                    <a:pt x="112" y="204"/>
                  </a:cubicBezTo>
                  <a:lnTo>
                    <a:pt x="174" y="231"/>
                  </a:lnTo>
                  <a:cubicBezTo>
                    <a:pt x="211" y="250"/>
                    <a:pt x="243" y="288"/>
                    <a:pt x="243" y="323"/>
                  </a:cubicBezTo>
                  <a:cubicBezTo>
                    <a:pt x="243" y="357"/>
                    <a:pt x="211" y="399"/>
                    <a:pt x="174" y="418"/>
                  </a:cubicBezTo>
                  <a:lnTo>
                    <a:pt x="112" y="445"/>
                  </a:lnTo>
                  <a:cubicBezTo>
                    <a:pt x="103" y="449"/>
                    <a:pt x="94" y="450"/>
                    <a:pt x="87" y="450"/>
                  </a:cubicBezTo>
                  <a:cubicBezTo>
                    <a:pt x="61" y="450"/>
                    <a:pt x="43" y="432"/>
                    <a:pt x="43" y="399"/>
                  </a:cubicBezTo>
                  <a:lnTo>
                    <a:pt x="43" y="250"/>
                  </a:lnTo>
                  <a:cubicBezTo>
                    <a:pt x="43" y="218"/>
                    <a:pt x="60" y="197"/>
                    <a:pt x="85" y="197"/>
                  </a:cubicBezTo>
                  <a:close/>
                  <a:moveTo>
                    <a:pt x="555" y="202"/>
                  </a:moveTo>
                  <a:cubicBezTo>
                    <a:pt x="581" y="202"/>
                    <a:pt x="598" y="221"/>
                    <a:pt x="598" y="254"/>
                  </a:cubicBezTo>
                  <a:lnTo>
                    <a:pt x="598" y="406"/>
                  </a:lnTo>
                  <a:cubicBezTo>
                    <a:pt x="598" y="438"/>
                    <a:pt x="582" y="456"/>
                    <a:pt x="558" y="456"/>
                  </a:cubicBezTo>
                  <a:cubicBezTo>
                    <a:pt x="549" y="456"/>
                    <a:pt x="540" y="454"/>
                    <a:pt x="529" y="449"/>
                  </a:cubicBezTo>
                  <a:lnTo>
                    <a:pt x="472" y="422"/>
                  </a:lnTo>
                  <a:cubicBezTo>
                    <a:pt x="434" y="406"/>
                    <a:pt x="403" y="365"/>
                    <a:pt x="403" y="330"/>
                  </a:cubicBezTo>
                  <a:cubicBezTo>
                    <a:pt x="403" y="296"/>
                    <a:pt x="434" y="254"/>
                    <a:pt x="472" y="234"/>
                  </a:cubicBezTo>
                  <a:lnTo>
                    <a:pt x="529" y="208"/>
                  </a:lnTo>
                  <a:cubicBezTo>
                    <a:pt x="538" y="204"/>
                    <a:pt x="547" y="202"/>
                    <a:pt x="555" y="202"/>
                  </a:cubicBezTo>
                  <a:close/>
                  <a:moveTo>
                    <a:pt x="319" y="406"/>
                  </a:moveTo>
                  <a:cubicBezTo>
                    <a:pt x="353" y="406"/>
                    <a:pt x="395" y="438"/>
                    <a:pt x="411" y="475"/>
                  </a:cubicBezTo>
                  <a:lnTo>
                    <a:pt x="441" y="537"/>
                  </a:lnTo>
                  <a:cubicBezTo>
                    <a:pt x="457" y="576"/>
                    <a:pt x="437" y="606"/>
                    <a:pt x="395" y="606"/>
                  </a:cubicBezTo>
                  <a:lnTo>
                    <a:pt x="243" y="606"/>
                  </a:lnTo>
                  <a:cubicBezTo>
                    <a:pt x="200" y="606"/>
                    <a:pt x="181" y="576"/>
                    <a:pt x="200" y="537"/>
                  </a:cubicBezTo>
                  <a:lnTo>
                    <a:pt x="227" y="475"/>
                  </a:lnTo>
                  <a:cubicBezTo>
                    <a:pt x="243" y="438"/>
                    <a:pt x="284" y="406"/>
                    <a:pt x="319" y="406"/>
                  </a:cubicBezTo>
                  <a:close/>
                  <a:moveTo>
                    <a:pt x="323" y="1"/>
                  </a:moveTo>
                  <a:cubicBezTo>
                    <a:pt x="146" y="1"/>
                    <a:pt x="1" y="146"/>
                    <a:pt x="1" y="326"/>
                  </a:cubicBezTo>
                  <a:cubicBezTo>
                    <a:pt x="1" y="507"/>
                    <a:pt x="146" y="648"/>
                    <a:pt x="323" y="648"/>
                  </a:cubicBezTo>
                  <a:cubicBezTo>
                    <a:pt x="503" y="648"/>
                    <a:pt x="648" y="507"/>
                    <a:pt x="648" y="326"/>
                  </a:cubicBezTo>
                  <a:cubicBezTo>
                    <a:pt x="648" y="146"/>
                    <a:pt x="503" y="1"/>
                    <a:pt x="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4"/>
            <p:cNvSpPr/>
            <p:nvPr/>
          </p:nvSpPr>
          <p:spPr>
            <a:xfrm>
              <a:off x="6250046" y="4196829"/>
              <a:ext cx="8299" cy="5720"/>
            </a:xfrm>
            <a:custGeom>
              <a:avLst/>
              <a:gdLst/>
              <a:ahLst/>
              <a:cxnLst/>
              <a:rect l="l" t="t" r="r" b="b"/>
              <a:pathLst>
                <a:path w="74" h="51" extrusionOk="0">
                  <a:moveTo>
                    <a:pt x="36" y="1"/>
                  </a:moveTo>
                  <a:cubicBezTo>
                    <a:pt x="31" y="1"/>
                    <a:pt x="25" y="4"/>
                    <a:pt x="19" y="12"/>
                  </a:cubicBezTo>
                  <a:lnTo>
                    <a:pt x="1" y="50"/>
                  </a:lnTo>
                  <a:lnTo>
                    <a:pt x="73" y="50"/>
                  </a:lnTo>
                  <a:lnTo>
                    <a:pt x="54" y="12"/>
                  </a:lnTo>
                  <a:cubicBezTo>
                    <a:pt x="48" y="4"/>
                    <a:pt x="42" y="1"/>
                    <a:pt x="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4"/>
            <p:cNvSpPr/>
            <p:nvPr/>
          </p:nvSpPr>
          <p:spPr>
            <a:xfrm>
              <a:off x="6240962" y="4198287"/>
              <a:ext cx="8299" cy="6392"/>
            </a:xfrm>
            <a:custGeom>
              <a:avLst/>
              <a:gdLst/>
              <a:ahLst/>
              <a:cxnLst/>
              <a:rect l="l" t="t" r="r" b="b"/>
              <a:pathLst>
                <a:path w="74" h="57" extrusionOk="0">
                  <a:moveTo>
                    <a:pt x="27" y="0"/>
                  </a:moveTo>
                  <a:cubicBezTo>
                    <a:pt x="20" y="0"/>
                    <a:pt x="15" y="6"/>
                    <a:pt x="13" y="18"/>
                  </a:cubicBezTo>
                  <a:lnTo>
                    <a:pt x="1" y="57"/>
                  </a:lnTo>
                  <a:lnTo>
                    <a:pt x="1" y="57"/>
                  </a:lnTo>
                  <a:lnTo>
                    <a:pt x="73" y="37"/>
                  </a:lnTo>
                  <a:lnTo>
                    <a:pt x="43" y="7"/>
                  </a:lnTo>
                  <a:cubicBezTo>
                    <a:pt x="37" y="2"/>
                    <a:pt x="32" y="0"/>
                    <a:pt x="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4"/>
            <p:cNvSpPr/>
            <p:nvPr/>
          </p:nvSpPr>
          <p:spPr>
            <a:xfrm>
              <a:off x="6232776" y="4202213"/>
              <a:ext cx="7514" cy="7177"/>
            </a:xfrm>
            <a:custGeom>
              <a:avLst/>
              <a:gdLst/>
              <a:ahLst/>
              <a:cxnLst/>
              <a:rect l="l" t="t" r="r" b="b"/>
              <a:pathLst>
                <a:path w="67" h="64" extrusionOk="0">
                  <a:moveTo>
                    <a:pt x="14" y="1"/>
                  </a:moveTo>
                  <a:cubicBezTo>
                    <a:pt x="6" y="1"/>
                    <a:pt x="1" y="8"/>
                    <a:pt x="1" y="22"/>
                  </a:cubicBezTo>
                  <a:lnTo>
                    <a:pt x="1" y="64"/>
                  </a:lnTo>
                  <a:lnTo>
                    <a:pt x="66" y="25"/>
                  </a:lnTo>
                  <a:lnTo>
                    <a:pt x="28" y="6"/>
                  </a:lnTo>
                  <a:cubicBezTo>
                    <a:pt x="23" y="2"/>
                    <a:pt x="18" y="1"/>
                    <a:pt x="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4"/>
            <p:cNvSpPr/>
            <p:nvPr/>
          </p:nvSpPr>
          <p:spPr>
            <a:xfrm>
              <a:off x="6224477" y="4208605"/>
              <a:ext cx="7626" cy="7177"/>
            </a:xfrm>
            <a:custGeom>
              <a:avLst/>
              <a:gdLst/>
              <a:ahLst/>
              <a:cxnLst/>
              <a:rect l="l" t="t" r="r" b="b"/>
              <a:pathLst>
                <a:path w="68" h="64" extrusionOk="0">
                  <a:moveTo>
                    <a:pt x="16" y="1"/>
                  </a:moveTo>
                  <a:cubicBezTo>
                    <a:pt x="6" y="1"/>
                    <a:pt x="0" y="11"/>
                    <a:pt x="6" y="26"/>
                  </a:cubicBezTo>
                  <a:lnTo>
                    <a:pt x="13" y="64"/>
                  </a:lnTo>
                  <a:lnTo>
                    <a:pt x="68" y="14"/>
                  </a:lnTo>
                  <a:lnTo>
                    <a:pt x="25" y="3"/>
                  </a:lnTo>
                  <a:cubicBezTo>
                    <a:pt x="22" y="1"/>
                    <a:pt x="19" y="1"/>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4"/>
            <p:cNvSpPr/>
            <p:nvPr/>
          </p:nvSpPr>
          <p:spPr>
            <a:xfrm>
              <a:off x="6218197" y="4216680"/>
              <a:ext cx="7402" cy="7290"/>
            </a:xfrm>
            <a:custGeom>
              <a:avLst/>
              <a:gdLst/>
              <a:ahLst/>
              <a:cxnLst/>
              <a:rect l="l" t="t" r="r" b="b"/>
              <a:pathLst>
                <a:path w="66" h="65" extrusionOk="0">
                  <a:moveTo>
                    <a:pt x="23" y="0"/>
                  </a:moveTo>
                  <a:cubicBezTo>
                    <a:pt x="4" y="0"/>
                    <a:pt x="0" y="11"/>
                    <a:pt x="9" y="27"/>
                  </a:cubicBezTo>
                  <a:lnTo>
                    <a:pt x="32" y="65"/>
                  </a:lnTo>
                  <a:lnTo>
                    <a:pt x="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4"/>
            <p:cNvSpPr/>
            <p:nvPr/>
          </p:nvSpPr>
          <p:spPr>
            <a:xfrm>
              <a:off x="6214384" y="4224755"/>
              <a:ext cx="6841" cy="8299"/>
            </a:xfrm>
            <a:custGeom>
              <a:avLst/>
              <a:gdLst/>
              <a:ahLst/>
              <a:cxnLst/>
              <a:rect l="l" t="t" r="r" b="b"/>
              <a:pathLst>
                <a:path w="61" h="74" extrusionOk="0">
                  <a:moveTo>
                    <a:pt x="61" y="1"/>
                  </a:moveTo>
                  <a:lnTo>
                    <a:pt x="20" y="12"/>
                  </a:lnTo>
                  <a:cubicBezTo>
                    <a:pt x="4" y="16"/>
                    <a:pt x="0" y="31"/>
                    <a:pt x="11" y="43"/>
                  </a:cubicBezTo>
                  <a:lnTo>
                    <a:pt x="43" y="73"/>
                  </a:lnTo>
                  <a:lnTo>
                    <a:pt x="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4"/>
            <p:cNvSpPr/>
            <p:nvPr/>
          </p:nvSpPr>
          <p:spPr>
            <a:xfrm>
              <a:off x="6213039" y="4233727"/>
              <a:ext cx="6168" cy="8860"/>
            </a:xfrm>
            <a:custGeom>
              <a:avLst/>
              <a:gdLst/>
              <a:ahLst/>
              <a:cxnLst/>
              <a:rect l="l" t="t" r="r" b="b"/>
              <a:pathLst>
                <a:path w="55" h="79" extrusionOk="0">
                  <a:moveTo>
                    <a:pt x="55" y="1"/>
                  </a:moveTo>
                  <a:lnTo>
                    <a:pt x="16" y="24"/>
                  </a:lnTo>
                  <a:cubicBezTo>
                    <a:pt x="0" y="32"/>
                    <a:pt x="0" y="47"/>
                    <a:pt x="16" y="55"/>
                  </a:cubicBezTo>
                  <a:lnTo>
                    <a:pt x="55" y="78"/>
                  </a:lnTo>
                  <a:lnTo>
                    <a:pt x="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4"/>
            <p:cNvSpPr/>
            <p:nvPr/>
          </p:nvSpPr>
          <p:spPr>
            <a:xfrm>
              <a:off x="6214384" y="4243260"/>
              <a:ext cx="6841" cy="8299"/>
            </a:xfrm>
            <a:custGeom>
              <a:avLst/>
              <a:gdLst/>
              <a:ahLst/>
              <a:cxnLst/>
              <a:rect l="l" t="t" r="r" b="b"/>
              <a:pathLst>
                <a:path w="61" h="74" extrusionOk="0">
                  <a:moveTo>
                    <a:pt x="43" y="0"/>
                  </a:moveTo>
                  <a:lnTo>
                    <a:pt x="11" y="31"/>
                  </a:lnTo>
                  <a:cubicBezTo>
                    <a:pt x="0" y="43"/>
                    <a:pt x="4" y="57"/>
                    <a:pt x="20" y="62"/>
                  </a:cubicBezTo>
                  <a:lnTo>
                    <a:pt x="61" y="73"/>
                  </a:lnTo>
                  <a:lnTo>
                    <a:pt x="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4"/>
            <p:cNvSpPr/>
            <p:nvPr/>
          </p:nvSpPr>
          <p:spPr>
            <a:xfrm>
              <a:off x="6218197" y="4251783"/>
              <a:ext cx="7850" cy="7514"/>
            </a:xfrm>
            <a:custGeom>
              <a:avLst/>
              <a:gdLst/>
              <a:ahLst/>
              <a:cxnLst/>
              <a:rect l="l" t="t" r="r" b="b"/>
              <a:pathLst>
                <a:path w="70" h="67" extrusionOk="0">
                  <a:moveTo>
                    <a:pt x="32" y="1"/>
                  </a:moveTo>
                  <a:lnTo>
                    <a:pt x="12" y="39"/>
                  </a:lnTo>
                  <a:cubicBezTo>
                    <a:pt x="0" y="55"/>
                    <a:pt x="9" y="66"/>
                    <a:pt x="27" y="66"/>
                  </a:cubicBezTo>
                  <a:lnTo>
                    <a:pt x="69" y="66"/>
                  </a:lnTo>
                  <a:lnTo>
                    <a:pt x="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4"/>
            <p:cNvSpPr/>
            <p:nvPr/>
          </p:nvSpPr>
          <p:spPr>
            <a:xfrm>
              <a:off x="6224701" y="4259970"/>
              <a:ext cx="7850" cy="7514"/>
            </a:xfrm>
            <a:custGeom>
              <a:avLst/>
              <a:gdLst/>
              <a:ahLst/>
              <a:cxnLst/>
              <a:rect l="l" t="t" r="r" b="b"/>
              <a:pathLst>
                <a:path w="70" h="67" extrusionOk="0">
                  <a:moveTo>
                    <a:pt x="15" y="0"/>
                  </a:moveTo>
                  <a:lnTo>
                    <a:pt x="4" y="43"/>
                  </a:lnTo>
                  <a:cubicBezTo>
                    <a:pt x="1" y="56"/>
                    <a:pt x="9" y="66"/>
                    <a:pt x="21" y="66"/>
                  </a:cubicBezTo>
                  <a:cubicBezTo>
                    <a:pt x="23" y="66"/>
                    <a:pt x="25" y="66"/>
                    <a:pt x="27" y="66"/>
                  </a:cubicBezTo>
                  <a:lnTo>
                    <a:pt x="69" y="55"/>
                  </a:lnTo>
                  <a:lnTo>
                    <a:pt x="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4"/>
            <p:cNvSpPr/>
            <p:nvPr/>
          </p:nvSpPr>
          <p:spPr>
            <a:xfrm>
              <a:off x="6233224" y="4266475"/>
              <a:ext cx="7402" cy="7177"/>
            </a:xfrm>
            <a:custGeom>
              <a:avLst/>
              <a:gdLst/>
              <a:ahLst/>
              <a:cxnLst/>
              <a:rect l="l" t="t" r="r" b="b"/>
              <a:pathLst>
                <a:path w="66" h="64" extrusionOk="0">
                  <a:moveTo>
                    <a:pt x="1" y="0"/>
                  </a:moveTo>
                  <a:lnTo>
                    <a:pt x="1" y="43"/>
                  </a:lnTo>
                  <a:cubicBezTo>
                    <a:pt x="1" y="56"/>
                    <a:pt x="6" y="63"/>
                    <a:pt x="14" y="63"/>
                  </a:cubicBezTo>
                  <a:cubicBezTo>
                    <a:pt x="18" y="63"/>
                    <a:pt x="22" y="61"/>
                    <a:pt x="27" y="57"/>
                  </a:cubicBezTo>
                  <a:lnTo>
                    <a:pt x="66" y="3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4"/>
            <p:cNvSpPr/>
            <p:nvPr/>
          </p:nvSpPr>
          <p:spPr>
            <a:xfrm>
              <a:off x="6241411" y="4270737"/>
              <a:ext cx="8187" cy="6729"/>
            </a:xfrm>
            <a:custGeom>
              <a:avLst/>
              <a:gdLst/>
              <a:ahLst/>
              <a:cxnLst/>
              <a:rect l="l" t="t" r="r" b="b"/>
              <a:pathLst>
                <a:path w="73" h="60" extrusionOk="0">
                  <a:moveTo>
                    <a:pt x="0" y="1"/>
                  </a:moveTo>
                  <a:lnTo>
                    <a:pt x="12" y="42"/>
                  </a:lnTo>
                  <a:cubicBezTo>
                    <a:pt x="14" y="54"/>
                    <a:pt x="21" y="60"/>
                    <a:pt x="28" y="60"/>
                  </a:cubicBezTo>
                  <a:cubicBezTo>
                    <a:pt x="33" y="60"/>
                    <a:pt x="38" y="57"/>
                    <a:pt x="43" y="51"/>
                  </a:cubicBezTo>
                  <a:lnTo>
                    <a:pt x="73" y="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4"/>
            <p:cNvSpPr/>
            <p:nvPr/>
          </p:nvSpPr>
          <p:spPr>
            <a:xfrm>
              <a:off x="6250494" y="4273316"/>
              <a:ext cx="8635" cy="5271"/>
            </a:xfrm>
            <a:custGeom>
              <a:avLst/>
              <a:gdLst/>
              <a:ahLst/>
              <a:cxnLst/>
              <a:rect l="l" t="t" r="r" b="b"/>
              <a:pathLst>
                <a:path w="77" h="47" extrusionOk="0">
                  <a:moveTo>
                    <a:pt x="0" y="1"/>
                  </a:moveTo>
                  <a:lnTo>
                    <a:pt x="23" y="35"/>
                  </a:lnTo>
                  <a:cubicBezTo>
                    <a:pt x="27" y="43"/>
                    <a:pt x="33" y="47"/>
                    <a:pt x="38" y="47"/>
                  </a:cubicBezTo>
                  <a:cubicBezTo>
                    <a:pt x="44" y="47"/>
                    <a:pt x="50" y="43"/>
                    <a:pt x="54" y="35"/>
                  </a:cubicBezTo>
                  <a:lnTo>
                    <a:pt x="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4"/>
            <p:cNvSpPr/>
            <p:nvPr/>
          </p:nvSpPr>
          <p:spPr>
            <a:xfrm>
              <a:off x="6259466" y="4270737"/>
              <a:ext cx="8187" cy="6392"/>
            </a:xfrm>
            <a:custGeom>
              <a:avLst/>
              <a:gdLst/>
              <a:ahLst/>
              <a:cxnLst/>
              <a:rect l="l" t="t" r="r" b="b"/>
              <a:pathLst>
                <a:path w="73" h="57" extrusionOk="0">
                  <a:moveTo>
                    <a:pt x="73" y="1"/>
                  </a:moveTo>
                  <a:lnTo>
                    <a:pt x="0" y="19"/>
                  </a:lnTo>
                  <a:lnTo>
                    <a:pt x="31" y="51"/>
                  </a:lnTo>
                  <a:cubicBezTo>
                    <a:pt x="37" y="55"/>
                    <a:pt x="43" y="57"/>
                    <a:pt x="47" y="57"/>
                  </a:cubicBezTo>
                  <a:cubicBezTo>
                    <a:pt x="55" y="57"/>
                    <a:pt x="61" y="52"/>
                    <a:pt x="65" y="42"/>
                  </a:cubicBezTo>
                  <a:lnTo>
                    <a:pt x="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4"/>
            <p:cNvSpPr/>
            <p:nvPr/>
          </p:nvSpPr>
          <p:spPr>
            <a:xfrm>
              <a:off x="6268549" y="4266026"/>
              <a:ext cx="7402" cy="7290"/>
            </a:xfrm>
            <a:custGeom>
              <a:avLst/>
              <a:gdLst/>
              <a:ahLst/>
              <a:cxnLst/>
              <a:rect l="l" t="t" r="r" b="b"/>
              <a:pathLst>
                <a:path w="66" h="65" extrusionOk="0">
                  <a:moveTo>
                    <a:pt x="65" y="1"/>
                  </a:moveTo>
                  <a:lnTo>
                    <a:pt x="0" y="38"/>
                  </a:lnTo>
                  <a:lnTo>
                    <a:pt x="38" y="61"/>
                  </a:lnTo>
                  <a:cubicBezTo>
                    <a:pt x="42" y="64"/>
                    <a:pt x="46" y="65"/>
                    <a:pt x="50" y="65"/>
                  </a:cubicBezTo>
                  <a:cubicBezTo>
                    <a:pt x="59" y="65"/>
                    <a:pt x="65" y="57"/>
                    <a:pt x="65" y="47"/>
                  </a:cubicBezTo>
                  <a:lnTo>
                    <a:pt x="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4"/>
            <p:cNvSpPr/>
            <p:nvPr/>
          </p:nvSpPr>
          <p:spPr>
            <a:xfrm>
              <a:off x="6276624" y="4259522"/>
              <a:ext cx="7850" cy="7514"/>
            </a:xfrm>
            <a:custGeom>
              <a:avLst/>
              <a:gdLst/>
              <a:ahLst/>
              <a:cxnLst/>
              <a:rect l="l" t="t" r="r" b="b"/>
              <a:pathLst>
                <a:path w="70" h="67" extrusionOk="0">
                  <a:moveTo>
                    <a:pt x="54" y="1"/>
                  </a:moveTo>
                  <a:lnTo>
                    <a:pt x="1" y="55"/>
                  </a:lnTo>
                  <a:lnTo>
                    <a:pt x="43" y="66"/>
                  </a:lnTo>
                  <a:cubicBezTo>
                    <a:pt x="45" y="67"/>
                    <a:pt x="47" y="67"/>
                    <a:pt x="49" y="67"/>
                  </a:cubicBezTo>
                  <a:cubicBezTo>
                    <a:pt x="61" y="67"/>
                    <a:pt x="69" y="57"/>
                    <a:pt x="66" y="43"/>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34"/>
            <p:cNvSpPr/>
            <p:nvPr/>
          </p:nvSpPr>
          <p:spPr>
            <a:xfrm>
              <a:off x="6283016" y="4251447"/>
              <a:ext cx="7850" cy="7402"/>
            </a:xfrm>
            <a:custGeom>
              <a:avLst/>
              <a:gdLst/>
              <a:ahLst/>
              <a:cxnLst/>
              <a:rect l="l" t="t" r="r" b="b"/>
              <a:pathLst>
                <a:path w="70" h="66" extrusionOk="0">
                  <a:moveTo>
                    <a:pt x="39" y="0"/>
                  </a:moveTo>
                  <a:lnTo>
                    <a:pt x="1" y="65"/>
                  </a:lnTo>
                  <a:lnTo>
                    <a:pt x="43" y="65"/>
                  </a:lnTo>
                  <a:cubicBezTo>
                    <a:pt x="62" y="65"/>
                    <a:pt x="70" y="53"/>
                    <a:pt x="59" y="39"/>
                  </a:cubicBezTo>
                  <a:lnTo>
                    <a:pt x="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34"/>
            <p:cNvSpPr/>
            <p:nvPr/>
          </p:nvSpPr>
          <p:spPr>
            <a:xfrm>
              <a:off x="6287389" y="4242475"/>
              <a:ext cx="7402" cy="8187"/>
            </a:xfrm>
            <a:custGeom>
              <a:avLst/>
              <a:gdLst/>
              <a:ahLst/>
              <a:cxnLst/>
              <a:rect l="l" t="t" r="r" b="b"/>
              <a:pathLst>
                <a:path w="66" h="73" extrusionOk="0">
                  <a:moveTo>
                    <a:pt x="20" y="0"/>
                  </a:moveTo>
                  <a:lnTo>
                    <a:pt x="0" y="73"/>
                  </a:lnTo>
                  <a:lnTo>
                    <a:pt x="0" y="73"/>
                  </a:lnTo>
                  <a:lnTo>
                    <a:pt x="43" y="64"/>
                  </a:lnTo>
                  <a:cubicBezTo>
                    <a:pt x="62" y="57"/>
                    <a:pt x="66" y="46"/>
                    <a:pt x="50" y="30"/>
                  </a:cubicBezTo>
                  <a:lnTo>
                    <a:pt x="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4"/>
            <p:cNvSpPr/>
            <p:nvPr/>
          </p:nvSpPr>
          <p:spPr>
            <a:xfrm>
              <a:off x="6289520" y="4233391"/>
              <a:ext cx="6168" cy="8187"/>
            </a:xfrm>
            <a:custGeom>
              <a:avLst/>
              <a:gdLst/>
              <a:ahLst/>
              <a:cxnLst/>
              <a:rect l="l" t="t" r="r" b="b"/>
              <a:pathLst>
                <a:path w="55" h="73" extrusionOk="0">
                  <a:moveTo>
                    <a:pt x="1" y="0"/>
                  </a:moveTo>
                  <a:lnTo>
                    <a:pt x="1" y="73"/>
                  </a:lnTo>
                  <a:lnTo>
                    <a:pt x="39" y="53"/>
                  </a:lnTo>
                  <a:cubicBezTo>
                    <a:pt x="54" y="42"/>
                    <a:pt x="54" y="30"/>
                    <a:pt x="39" y="19"/>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4"/>
            <p:cNvSpPr/>
            <p:nvPr/>
          </p:nvSpPr>
          <p:spPr>
            <a:xfrm>
              <a:off x="6287389" y="4224418"/>
              <a:ext cx="7065" cy="8187"/>
            </a:xfrm>
            <a:custGeom>
              <a:avLst/>
              <a:gdLst/>
              <a:ahLst/>
              <a:cxnLst/>
              <a:rect l="l" t="t" r="r" b="b"/>
              <a:pathLst>
                <a:path w="63" h="73" extrusionOk="0">
                  <a:moveTo>
                    <a:pt x="0" y="0"/>
                  </a:moveTo>
                  <a:lnTo>
                    <a:pt x="20" y="73"/>
                  </a:lnTo>
                  <a:lnTo>
                    <a:pt x="50" y="42"/>
                  </a:lnTo>
                  <a:cubicBezTo>
                    <a:pt x="62" y="30"/>
                    <a:pt x="58" y="15"/>
                    <a:pt x="43" y="11"/>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4"/>
            <p:cNvSpPr/>
            <p:nvPr/>
          </p:nvSpPr>
          <p:spPr>
            <a:xfrm>
              <a:off x="6282679" y="4216119"/>
              <a:ext cx="7850" cy="7402"/>
            </a:xfrm>
            <a:custGeom>
              <a:avLst/>
              <a:gdLst/>
              <a:ahLst/>
              <a:cxnLst/>
              <a:rect l="l" t="t" r="r" b="b"/>
              <a:pathLst>
                <a:path w="70" h="66" extrusionOk="0">
                  <a:moveTo>
                    <a:pt x="0" y="1"/>
                  </a:moveTo>
                  <a:lnTo>
                    <a:pt x="39" y="66"/>
                  </a:lnTo>
                  <a:lnTo>
                    <a:pt x="62" y="28"/>
                  </a:lnTo>
                  <a:cubicBezTo>
                    <a:pt x="69" y="13"/>
                    <a:pt x="62"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4"/>
            <p:cNvSpPr/>
            <p:nvPr/>
          </p:nvSpPr>
          <p:spPr>
            <a:xfrm>
              <a:off x="6276287" y="4208269"/>
              <a:ext cx="7738" cy="7514"/>
            </a:xfrm>
            <a:custGeom>
              <a:avLst/>
              <a:gdLst/>
              <a:ahLst/>
              <a:cxnLst/>
              <a:rect l="l" t="t" r="r" b="b"/>
              <a:pathLst>
                <a:path w="69" h="67" extrusionOk="0">
                  <a:moveTo>
                    <a:pt x="49" y="1"/>
                  </a:moveTo>
                  <a:cubicBezTo>
                    <a:pt x="47" y="1"/>
                    <a:pt x="45" y="1"/>
                    <a:pt x="42" y="2"/>
                  </a:cubicBezTo>
                  <a:lnTo>
                    <a:pt x="0" y="14"/>
                  </a:lnTo>
                  <a:lnTo>
                    <a:pt x="53" y="67"/>
                  </a:lnTo>
                  <a:lnTo>
                    <a:pt x="65" y="25"/>
                  </a:lnTo>
                  <a:cubicBezTo>
                    <a:pt x="69" y="9"/>
                    <a:pt x="60" y="1"/>
                    <a:pt x="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4"/>
            <p:cNvSpPr/>
            <p:nvPr/>
          </p:nvSpPr>
          <p:spPr>
            <a:xfrm>
              <a:off x="6268101" y="4202100"/>
              <a:ext cx="7289" cy="7290"/>
            </a:xfrm>
            <a:custGeom>
              <a:avLst/>
              <a:gdLst/>
              <a:ahLst/>
              <a:cxnLst/>
              <a:rect l="l" t="t" r="r" b="b"/>
              <a:pathLst>
                <a:path w="65" h="65" extrusionOk="0">
                  <a:moveTo>
                    <a:pt x="50" y="0"/>
                  </a:moveTo>
                  <a:cubicBezTo>
                    <a:pt x="46" y="0"/>
                    <a:pt x="42" y="1"/>
                    <a:pt x="38" y="3"/>
                  </a:cubicBezTo>
                  <a:lnTo>
                    <a:pt x="0" y="26"/>
                  </a:lnTo>
                  <a:lnTo>
                    <a:pt x="65" y="65"/>
                  </a:lnTo>
                  <a:lnTo>
                    <a:pt x="65" y="19"/>
                  </a:lnTo>
                  <a:cubicBezTo>
                    <a:pt x="65" y="7"/>
                    <a:pt x="59"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4"/>
            <p:cNvSpPr/>
            <p:nvPr/>
          </p:nvSpPr>
          <p:spPr>
            <a:xfrm>
              <a:off x="6259017" y="4198175"/>
              <a:ext cx="8299" cy="6505"/>
            </a:xfrm>
            <a:custGeom>
              <a:avLst/>
              <a:gdLst/>
              <a:ahLst/>
              <a:cxnLst/>
              <a:rect l="l" t="t" r="r" b="b"/>
              <a:pathLst>
                <a:path w="74" h="58" extrusionOk="0">
                  <a:moveTo>
                    <a:pt x="46" y="1"/>
                  </a:moveTo>
                  <a:cubicBezTo>
                    <a:pt x="41" y="1"/>
                    <a:pt x="36" y="3"/>
                    <a:pt x="31" y="8"/>
                  </a:cubicBezTo>
                  <a:lnTo>
                    <a:pt x="1" y="38"/>
                  </a:lnTo>
                  <a:lnTo>
                    <a:pt x="73" y="58"/>
                  </a:lnTo>
                  <a:lnTo>
                    <a:pt x="62" y="15"/>
                  </a:lnTo>
                  <a:cubicBezTo>
                    <a:pt x="60" y="6"/>
                    <a:pt x="53"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4"/>
            <p:cNvSpPr/>
            <p:nvPr/>
          </p:nvSpPr>
          <p:spPr>
            <a:xfrm>
              <a:off x="6240177" y="4221839"/>
              <a:ext cx="28485" cy="28485"/>
            </a:xfrm>
            <a:custGeom>
              <a:avLst/>
              <a:gdLst/>
              <a:ahLst/>
              <a:cxnLst/>
              <a:rect l="l" t="t" r="r" b="b"/>
              <a:pathLst>
                <a:path w="254" h="254" extrusionOk="0">
                  <a:moveTo>
                    <a:pt x="126" y="0"/>
                  </a:moveTo>
                  <a:cubicBezTo>
                    <a:pt x="57" y="0"/>
                    <a:pt x="0" y="57"/>
                    <a:pt x="0" y="126"/>
                  </a:cubicBezTo>
                  <a:cubicBezTo>
                    <a:pt x="0" y="195"/>
                    <a:pt x="57" y="253"/>
                    <a:pt x="126" y="253"/>
                  </a:cubicBezTo>
                  <a:cubicBezTo>
                    <a:pt x="195" y="253"/>
                    <a:pt x="253" y="195"/>
                    <a:pt x="253" y="126"/>
                  </a:cubicBezTo>
                  <a:cubicBezTo>
                    <a:pt x="253" y="57"/>
                    <a:pt x="195"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2" name="Google Shape;4552;p34"/>
            <p:cNvGrpSpPr/>
            <p:nvPr/>
          </p:nvGrpSpPr>
          <p:grpSpPr>
            <a:xfrm>
              <a:off x="6038096" y="3979369"/>
              <a:ext cx="465619" cy="269610"/>
              <a:chOff x="6038096" y="3979369"/>
              <a:chExt cx="465619" cy="269610"/>
            </a:xfrm>
          </p:grpSpPr>
          <p:sp>
            <p:nvSpPr>
              <p:cNvPr id="4553" name="Google Shape;4553;p34"/>
              <p:cNvSpPr/>
              <p:nvPr/>
            </p:nvSpPr>
            <p:spPr>
              <a:xfrm>
                <a:off x="6189825" y="4023669"/>
                <a:ext cx="68521" cy="211174"/>
              </a:xfrm>
              <a:custGeom>
                <a:avLst/>
                <a:gdLst/>
                <a:ahLst/>
                <a:cxnLst/>
                <a:rect l="l" t="t" r="r" b="b"/>
                <a:pathLst>
                  <a:path w="611" h="1883" extrusionOk="0">
                    <a:moveTo>
                      <a:pt x="124" y="0"/>
                    </a:moveTo>
                    <a:lnTo>
                      <a:pt x="0" y="31"/>
                    </a:lnTo>
                    <a:lnTo>
                      <a:pt x="487" y="1882"/>
                    </a:lnTo>
                    <a:lnTo>
                      <a:pt x="610" y="1851"/>
                    </a:lnTo>
                    <a:lnTo>
                      <a:pt x="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4"/>
              <p:cNvSpPr/>
              <p:nvPr/>
            </p:nvSpPr>
            <p:spPr>
              <a:xfrm>
                <a:off x="6205301" y="4012453"/>
                <a:ext cx="222720" cy="65494"/>
              </a:xfrm>
              <a:custGeom>
                <a:avLst/>
                <a:gdLst/>
                <a:ahLst/>
                <a:cxnLst/>
                <a:rect l="l" t="t" r="r" b="b"/>
                <a:pathLst>
                  <a:path w="1986" h="584" extrusionOk="0">
                    <a:moveTo>
                      <a:pt x="1955" y="0"/>
                    </a:moveTo>
                    <a:lnTo>
                      <a:pt x="0" y="460"/>
                    </a:lnTo>
                    <a:lnTo>
                      <a:pt x="32" y="583"/>
                    </a:lnTo>
                    <a:lnTo>
                      <a:pt x="1986" y="123"/>
                    </a:lnTo>
                    <a:lnTo>
                      <a:pt x="19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4"/>
              <p:cNvSpPr/>
              <p:nvPr/>
            </p:nvSpPr>
            <p:spPr>
              <a:xfrm>
                <a:off x="6038096" y="4064491"/>
                <a:ext cx="172030" cy="179324"/>
              </a:xfrm>
              <a:custGeom>
                <a:avLst/>
                <a:gdLst/>
                <a:ahLst/>
                <a:cxnLst/>
                <a:rect l="l" t="t" r="r" b="b"/>
                <a:pathLst>
                  <a:path w="1534" h="1599" extrusionOk="0">
                    <a:moveTo>
                      <a:pt x="1442" y="1"/>
                    </a:moveTo>
                    <a:lnTo>
                      <a:pt x="1" y="1513"/>
                    </a:lnTo>
                    <a:lnTo>
                      <a:pt x="93" y="1598"/>
                    </a:lnTo>
                    <a:lnTo>
                      <a:pt x="1534" y="84"/>
                    </a:lnTo>
                    <a:lnTo>
                      <a:pt x="1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4"/>
              <p:cNvSpPr/>
              <p:nvPr/>
            </p:nvSpPr>
            <p:spPr>
              <a:xfrm>
                <a:off x="6055702" y="4228568"/>
                <a:ext cx="194908" cy="20411"/>
              </a:xfrm>
              <a:custGeom>
                <a:avLst/>
                <a:gdLst/>
                <a:ahLst/>
                <a:cxnLst/>
                <a:rect l="l" t="t" r="r" b="b"/>
                <a:pathLst>
                  <a:path w="1738" h="182" extrusionOk="0">
                    <a:moveTo>
                      <a:pt x="5" y="1"/>
                    </a:moveTo>
                    <a:lnTo>
                      <a:pt x="1" y="128"/>
                    </a:lnTo>
                    <a:lnTo>
                      <a:pt x="1734" y="181"/>
                    </a:lnTo>
                    <a:lnTo>
                      <a:pt x="1737" y="55"/>
                    </a:lnTo>
                    <a:lnTo>
                      <a:pt x="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4"/>
              <p:cNvSpPr/>
              <p:nvPr/>
            </p:nvSpPr>
            <p:spPr>
              <a:xfrm>
                <a:off x="6256886" y="4012902"/>
                <a:ext cx="173264" cy="231697"/>
              </a:xfrm>
              <a:custGeom>
                <a:avLst/>
                <a:gdLst/>
                <a:ahLst/>
                <a:cxnLst/>
                <a:rect l="l" t="t" r="r" b="b"/>
                <a:pathLst>
                  <a:path w="1545" h="2066" extrusionOk="0">
                    <a:moveTo>
                      <a:pt x="1445" y="1"/>
                    </a:moveTo>
                    <a:lnTo>
                      <a:pt x="0" y="1993"/>
                    </a:lnTo>
                    <a:lnTo>
                      <a:pt x="104" y="2065"/>
                    </a:lnTo>
                    <a:lnTo>
                      <a:pt x="1544" y="73"/>
                    </a:lnTo>
                    <a:lnTo>
                      <a:pt x="14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4"/>
              <p:cNvSpPr/>
              <p:nvPr/>
            </p:nvSpPr>
            <p:spPr>
              <a:xfrm>
                <a:off x="6409849" y="3979369"/>
                <a:ext cx="93865" cy="258388"/>
              </a:xfrm>
              <a:custGeom>
                <a:avLst/>
                <a:gdLst/>
                <a:ahLst/>
                <a:cxnLst/>
                <a:rect l="l" t="t" r="r" b="b"/>
                <a:pathLst>
                  <a:path w="837" h="2304" extrusionOk="0">
                    <a:moveTo>
                      <a:pt x="120" y="1"/>
                    </a:moveTo>
                    <a:lnTo>
                      <a:pt x="1" y="39"/>
                    </a:lnTo>
                    <a:lnTo>
                      <a:pt x="714" y="2304"/>
                    </a:lnTo>
                    <a:lnTo>
                      <a:pt x="836" y="2265"/>
                    </a:lnTo>
                    <a:lnTo>
                      <a:pt x="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9" name="Google Shape;4559;p34"/>
            <p:cNvSpPr/>
            <p:nvPr/>
          </p:nvSpPr>
          <p:spPr>
            <a:xfrm>
              <a:off x="6268886" y="4257391"/>
              <a:ext cx="23775" cy="21196"/>
            </a:xfrm>
            <a:custGeom>
              <a:avLst/>
              <a:gdLst/>
              <a:ahLst/>
              <a:cxnLst/>
              <a:rect l="l" t="t" r="r" b="b"/>
              <a:pathLst>
                <a:path w="212" h="189" extrusionOk="0">
                  <a:moveTo>
                    <a:pt x="39" y="0"/>
                  </a:moveTo>
                  <a:lnTo>
                    <a:pt x="1" y="143"/>
                  </a:lnTo>
                  <a:lnTo>
                    <a:pt x="173" y="189"/>
                  </a:lnTo>
                  <a:lnTo>
                    <a:pt x="211" y="46"/>
                  </a:lnTo>
                  <a:lnTo>
                    <a:pt x="39" y="0"/>
                  </a:ln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4"/>
            <p:cNvSpPr/>
            <p:nvPr/>
          </p:nvSpPr>
          <p:spPr>
            <a:xfrm>
              <a:off x="6261817" y="4266924"/>
              <a:ext cx="29046" cy="29270"/>
            </a:xfrm>
            <a:custGeom>
              <a:avLst/>
              <a:gdLst/>
              <a:ahLst/>
              <a:cxnLst/>
              <a:rect l="l" t="t" r="r" b="b"/>
              <a:pathLst>
                <a:path w="259" h="261" extrusionOk="0">
                  <a:moveTo>
                    <a:pt x="59" y="0"/>
                  </a:moveTo>
                  <a:lnTo>
                    <a:pt x="1" y="207"/>
                  </a:lnTo>
                  <a:lnTo>
                    <a:pt x="200" y="260"/>
                  </a:lnTo>
                  <a:lnTo>
                    <a:pt x="258" y="58"/>
                  </a:lnTo>
                  <a:lnTo>
                    <a:pt x="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34"/>
            <p:cNvSpPr/>
            <p:nvPr/>
          </p:nvSpPr>
          <p:spPr>
            <a:xfrm>
              <a:off x="6255989" y="4294849"/>
              <a:ext cx="67623" cy="25457"/>
            </a:xfrm>
            <a:custGeom>
              <a:avLst/>
              <a:gdLst/>
              <a:ahLst/>
              <a:cxnLst/>
              <a:rect l="l" t="t" r="r" b="b"/>
              <a:pathLst>
                <a:path w="603" h="227" extrusionOk="0">
                  <a:moveTo>
                    <a:pt x="12" y="0"/>
                  </a:moveTo>
                  <a:lnTo>
                    <a:pt x="8" y="11"/>
                  </a:lnTo>
                  <a:cubicBezTo>
                    <a:pt x="1" y="31"/>
                    <a:pt x="12" y="54"/>
                    <a:pt x="35" y="57"/>
                  </a:cubicBezTo>
                  <a:cubicBezTo>
                    <a:pt x="104" y="80"/>
                    <a:pt x="250" y="123"/>
                    <a:pt x="250" y="123"/>
                  </a:cubicBezTo>
                  <a:lnTo>
                    <a:pt x="591" y="226"/>
                  </a:lnTo>
                  <a:lnTo>
                    <a:pt x="602" y="177"/>
                  </a:lnTo>
                  <a:lnTo>
                    <a:pt x="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34"/>
            <p:cNvSpPr/>
            <p:nvPr/>
          </p:nvSpPr>
          <p:spPr>
            <a:xfrm>
              <a:off x="6257223" y="4277129"/>
              <a:ext cx="68969" cy="37569"/>
            </a:xfrm>
            <a:custGeom>
              <a:avLst/>
              <a:gdLst/>
              <a:ahLst/>
              <a:cxnLst/>
              <a:rect l="l" t="t" r="r" b="b"/>
              <a:pathLst>
                <a:path w="615" h="335" extrusionOk="0">
                  <a:moveTo>
                    <a:pt x="74" y="0"/>
                  </a:moveTo>
                  <a:cubicBezTo>
                    <a:pt x="58" y="0"/>
                    <a:pt x="43" y="11"/>
                    <a:pt x="40" y="28"/>
                  </a:cubicBezTo>
                  <a:lnTo>
                    <a:pt x="17" y="100"/>
                  </a:lnTo>
                  <a:lnTo>
                    <a:pt x="1" y="158"/>
                  </a:lnTo>
                  <a:lnTo>
                    <a:pt x="591" y="335"/>
                  </a:lnTo>
                  <a:cubicBezTo>
                    <a:pt x="614" y="261"/>
                    <a:pt x="565" y="208"/>
                    <a:pt x="492" y="185"/>
                  </a:cubicBezTo>
                  <a:lnTo>
                    <a:pt x="419" y="162"/>
                  </a:lnTo>
                  <a:cubicBezTo>
                    <a:pt x="411" y="162"/>
                    <a:pt x="404" y="158"/>
                    <a:pt x="400" y="155"/>
                  </a:cubicBezTo>
                  <a:lnTo>
                    <a:pt x="392" y="155"/>
                  </a:lnTo>
                  <a:cubicBezTo>
                    <a:pt x="377" y="146"/>
                    <a:pt x="369" y="139"/>
                    <a:pt x="365" y="132"/>
                  </a:cubicBezTo>
                  <a:cubicBezTo>
                    <a:pt x="361" y="128"/>
                    <a:pt x="361" y="128"/>
                    <a:pt x="361" y="123"/>
                  </a:cubicBezTo>
                  <a:cubicBezTo>
                    <a:pt x="358" y="116"/>
                    <a:pt x="358" y="105"/>
                    <a:pt x="361" y="97"/>
                  </a:cubicBezTo>
                  <a:lnTo>
                    <a:pt x="361" y="93"/>
                  </a:lnTo>
                  <a:lnTo>
                    <a:pt x="220" y="40"/>
                  </a:lnTo>
                  <a:lnTo>
                    <a:pt x="216" y="47"/>
                  </a:lnTo>
                  <a:cubicBezTo>
                    <a:pt x="207" y="78"/>
                    <a:pt x="180" y="96"/>
                    <a:pt x="151" y="96"/>
                  </a:cubicBezTo>
                  <a:cubicBezTo>
                    <a:pt x="143" y="96"/>
                    <a:pt x="135" y="95"/>
                    <a:pt x="128" y="93"/>
                  </a:cubicBezTo>
                  <a:cubicBezTo>
                    <a:pt x="89" y="82"/>
                    <a:pt x="66" y="43"/>
                    <a:pt x="78" y="5"/>
                  </a:cubicBezTo>
                  <a:lnTo>
                    <a:pt x="82" y="1"/>
                  </a:lnTo>
                  <a:cubicBezTo>
                    <a:pt x="79" y="1"/>
                    <a:pt x="77" y="0"/>
                    <a:pt x="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4"/>
            <p:cNvSpPr/>
            <p:nvPr/>
          </p:nvSpPr>
          <p:spPr>
            <a:xfrm>
              <a:off x="6133081" y="3908490"/>
              <a:ext cx="74464" cy="66279"/>
            </a:xfrm>
            <a:custGeom>
              <a:avLst/>
              <a:gdLst/>
              <a:ahLst/>
              <a:cxnLst/>
              <a:rect l="l" t="t" r="r" b="b"/>
              <a:pathLst>
                <a:path w="664" h="591" extrusionOk="0">
                  <a:moveTo>
                    <a:pt x="239" y="0"/>
                  </a:moveTo>
                  <a:cubicBezTo>
                    <a:pt x="108" y="0"/>
                    <a:pt x="1" y="108"/>
                    <a:pt x="1" y="242"/>
                  </a:cubicBezTo>
                  <a:lnTo>
                    <a:pt x="1" y="349"/>
                  </a:lnTo>
                  <a:cubicBezTo>
                    <a:pt x="1" y="483"/>
                    <a:pt x="108" y="591"/>
                    <a:pt x="239" y="591"/>
                  </a:cubicBezTo>
                  <a:lnTo>
                    <a:pt x="664" y="591"/>
                  </a:lnTo>
                  <a:lnTo>
                    <a:pt x="6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4"/>
            <p:cNvSpPr/>
            <p:nvPr/>
          </p:nvSpPr>
          <p:spPr>
            <a:xfrm>
              <a:off x="6140370" y="3916116"/>
              <a:ext cx="169900" cy="353825"/>
            </a:xfrm>
            <a:custGeom>
              <a:avLst/>
              <a:gdLst/>
              <a:ahLst/>
              <a:cxnLst/>
              <a:rect l="l" t="t" r="r" b="b"/>
              <a:pathLst>
                <a:path w="1515" h="3155" extrusionOk="0">
                  <a:moveTo>
                    <a:pt x="282" y="1"/>
                  </a:moveTo>
                  <a:cubicBezTo>
                    <a:pt x="227" y="1"/>
                    <a:pt x="223" y="60"/>
                    <a:pt x="205" y="60"/>
                  </a:cubicBezTo>
                  <a:cubicBezTo>
                    <a:pt x="203" y="60"/>
                    <a:pt x="202" y="60"/>
                    <a:pt x="200" y="59"/>
                  </a:cubicBezTo>
                  <a:lnTo>
                    <a:pt x="8" y="454"/>
                  </a:lnTo>
                  <a:cubicBezTo>
                    <a:pt x="1" y="454"/>
                    <a:pt x="208" y="629"/>
                    <a:pt x="464" y="890"/>
                  </a:cubicBezTo>
                  <a:cubicBezTo>
                    <a:pt x="683" y="1117"/>
                    <a:pt x="836" y="1292"/>
                    <a:pt x="864" y="1335"/>
                  </a:cubicBezTo>
                  <a:cubicBezTo>
                    <a:pt x="951" y="1503"/>
                    <a:pt x="1089" y="1940"/>
                    <a:pt x="1043" y="3052"/>
                  </a:cubicBezTo>
                  <a:lnTo>
                    <a:pt x="1499" y="3155"/>
                  </a:lnTo>
                  <a:cubicBezTo>
                    <a:pt x="1515" y="2795"/>
                    <a:pt x="1515" y="2469"/>
                    <a:pt x="1499" y="2193"/>
                  </a:cubicBezTo>
                  <a:cubicBezTo>
                    <a:pt x="1472" y="1703"/>
                    <a:pt x="1396" y="1350"/>
                    <a:pt x="1265" y="1112"/>
                  </a:cubicBezTo>
                  <a:cubicBezTo>
                    <a:pt x="1196" y="982"/>
                    <a:pt x="729" y="353"/>
                    <a:pt x="634" y="258"/>
                  </a:cubicBezTo>
                  <a:cubicBezTo>
                    <a:pt x="433" y="53"/>
                    <a:pt x="334" y="1"/>
                    <a:pt x="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4"/>
            <p:cNvSpPr/>
            <p:nvPr/>
          </p:nvSpPr>
          <p:spPr>
            <a:xfrm>
              <a:off x="6117156" y="3682730"/>
              <a:ext cx="205562" cy="248182"/>
            </a:xfrm>
            <a:custGeom>
              <a:avLst/>
              <a:gdLst/>
              <a:ahLst/>
              <a:cxnLst/>
              <a:rect l="l" t="t" r="r" b="b"/>
              <a:pathLst>
                <a:path w="1833" h="2213" extrusionOk="0">
                  <a:moveTo>
                    <a:pt x="1366" y="1"/>
                  </a:moveTo>
                  <a:cubicBezTo>
                    <a:pt x="1114" y="1"/>
                    <a:pt x="812" y="187"/>
                    <a:pt x="671" y="335"/>
                  </a:cubicBezTo>
                  <a:cubicBezTo>
                    <a:pt x="215" y="867"/>
                    <a:pt x="1" y="1530"/>
                    <a:pt x="51" y="2213"/>
                  </a:cubicBezTo>
                  <a:lnTo>
                    <a:pt x="1124" y="2213"/>
                  </a:lnTo>
                  <a:cubicBezTo>
                    <a:pt x="1071" y="1787"/>
                    <a:pt x="1189" y="1381"/>
                    <a:pt x="1472" y="1044"/>
                  </a:cubicBezTo>
                  <a:cubicBezTo>
                    <a:pt x="1649" y="844"/>
                    <a:pt x="1833" y="485"/>
                    <a:pt x="1706" y="216"/>
                  </a:cubicBezTo>
                  <a:cubicBezTo>
                    <a:pt x="1633" y="59"/>
                    <a:pt x="1507" y="1"/>
                    <a:pt x="1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34"/>
            <p:cNvSpPr/>
            <p:nvPr/>
          </p:nvSpPr>
          <p:spPr>
            <a:xfrm>
              <a:off x="6283016" y="3645832"/>
              <a:ext cx="90389" cy="79961"/>
            </a:xfrm>
            <a:custGeom>
              <a:avLst/>
              <a:gdLst/>
              <a:ahLst/>
              <a:cxnLst/>
              <a:rect l="l" t="t" r="r" b="b"/>
              <a:pathLst>
                <a:path w="806" h="713" extrusionOk="0">
                  <a:moveTo>
                    <a:pt x="618" y="1"/>
                  </a:moveTo>
                  <a:cubicBezTo>
                    <a:pt x="415" y="85"/>
                    <a:pt x="250" y="208"/>
                    <a:pt x="101" y="388"/>
                  </a:cubicBezTo>
                  <a:cubicBezTo>
                    <a:pt x="32" y="476"/>
                    <a:pt x="1" y="645"/>
                    <a:pt x="124" y="702"/>
                  </a:cubicBezTo>
                  <a:cubicBezTo>
                    <a:pt x="145" y="710"/>
                    <a:pt x="166" y="713"/>
                    <a:pt x="188" y="713"/>
                  </a:cubicBezTo>
                  <a:cubicBezTo>
                    <a:pt x="267" y="713"/>
                    <a:pt x="343" y="667"/>
                    <a:pt x="388" y="607"/>
                  </a:cubicBezTo>
                  <a:cubicBezTo>
                    <a:pt x="511" y="464"/>
                    <a:pt x="641" y="372"/>
                    <a:pt x="805" y="315"/>
                  </a:cubicBezTo>
                  <a:cubicBezTo>
                    <a:pt x="783" y="277"/>
                    <a:pt x="756" y="234"/>
                    <a:pt x="733" y="193"/>
                  </a:cubicBezTo>
                  <a:cubicBezTo>
                    <a:pt x="695" y="128"/>
                    <a:pt x="657" y="66"/>
                    <a:pt x="618" y="1"/>
                  </a:cubicBez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4"/>
            <p:cNvSpPr/>
            <p:nvPr/>
          </p:nvSpPr>
          <p:spPr>
            <a:xfrm>
              <a:off x="6275839" y="3581570"/>
              <a:ext cx="99360" cy="110914"/>
            </a:xfrm>
            <a:custGeom>
              <a:avLst/>
              <a:gdLst/>
              <a:ahLst/>
              <a:cxnLst/>
              <a:rect l="l" t="t" r="r" b="b"/>
              <a:pathLst>
                <a:path w="886" h="989" extrusionOk="0">
                  <a:moveTo>
                    <a:pt x="508" y="1"/>
                  </a:moveTo>
                  <a:cubicBezTo>
                    <a:pt x="322" y="1"/>
                    <a:pt x="133" y="180"/>
                    <a:pt x="69" y="405"/>
                  </a:cubicBezTo>
                  <a:cubicBezTo>
                    <a:pt x="0" y="662"/>
                    <a:pt x="107" y="919"/>
                    <a:pt x="310" y="977"/>
                  </a:cubicBezTo>
                  <a:cubicBezTo>
                    <a:pt x="338" y="984"/>
                    <a:pt x="367" y="988"/>
                    <a:pt x="395" y="988"/>
                  </a:cubicBezTo>
                  <a:cubicBezTo>
                    <a:pt x="576" y="988"/>
                    <a:pt x="753" y="838"/>
                    <a:pt x="816" y="616"/>
                  </a:cubicBezTo>
                  <a:cubicBezTo>
                    <a:pt x="885" y="359"/>
                    <a:pt x="789" y="68"/>
                    <a:pt x="583" y="11"/>
                  </a:cubicBezTo>
                  <a:cubicBezTo>
                    <a:pt x="558" y="4"/>
                    <a:pt x="533" y="1"/>
                    <a:pt x="5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4"/>
            <p:cNvSpPr/>
            <p:nvPr/>
          </p:nvSpPr>
          <p:spPr>
            <a:xfrm>
              <a:off x="6300286" y="3593122"/>
              <a:ext cx="108781" cy="130988"/>
            </a:xfrm>
            <a:custGeom>
              <a:avLst/>
              <a:gdLst/>
              <a:ahLst/>
              <a:cxnLst/>
              <a:rect l="l" t="t" r="r" b="b"/>
              <a:pathLst>
                <a:path w="970" h="1168" extrusionOk="0">
                  <a:moveTo>
                    <a:pt x="541" y="1"/>
                  </a:moveTo>
                  <a:cubicBezTo>
                    <a:pt x="370" y="1"/>
                    <a:pt x="213" y="114"/>
                    <a:pt x="165" y="283"/>
                  </a:cubicBezTo>
                  <a:lnTo>
                    <a:pt x="58" y="674"/>
                  </a:lnTo>
                  <a:cubicBezTo>
                    <a:pt x="0" y="881"/>
                    <a:pt x="119" y="1095"/>
                    <a:pt x="326" y="1153"/>
                  </a:cubicBezTo>
                  <a:cubicBezTo>
                    <a:pt x="361" y="1163"/>
                    <a:pt x="396" y="1167"/>
                    <a:pt x="431" y="1167"/>
                  </a:cubicBezTo>
                  <a:cubicBezTo>
                    <a:pt x="600" y="1167"/>
                    <a:pt x="753" y="1056"/>
                    <a:pt x="801" y="885"/>
                  </a:cubicBezTo>
                  <a:lnTo>
                    <a:pt x="913" y="494"/>
                  </a:lnTo>
                  <a:cubicBezTo>
                    <a:pt x="970" y="287"/>
                    <a:pt x="851" y="73"/>
                    <a:pt x="644" y="15"/>
                  </a:cubicBezTo>
                  <a:cubicBezTo>
                    <a:pt x="610" y="5"/>
                    <a:pt x="575" y="1"/>
                    <a:pt x="541" y="1"/>
                  </a:cubicBez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4"/>
            <p:cNvSpPr/>
            <p:nvPr/>
          </p:nvSpPr>
          <p:spPr>
            <a:xfrm>
              <a:off x="6310154" y="3645496"/>
              <a:ext cx="8299" cy="20747"/>
            </a:xfrm>
            <a:custGeom>
              <a:avLst/>
              <a:gdLst/>
              <a:ahLst/>
              <a:cxnLst/>
              <a:rect l="l" t="t" r="r" b="b"/>
              <a:pathLst>
                <a:path w="74" h="185" extrusionOk="0">
                  <a:moveTo>
                    <a:pt x="27" y="0"/>
                  </a:moveTo>
                  <a:lnTo>
                    <a:pt x="1" y="96"/>
                  </a:lnTo>
                  <a:cubicBezTo>
                    <a:pt x="9" y="111"/>
                    <a:pt x="33" y="185"/>
                    <a:pt x="48" y="185"/>
                  </a:cubicBezTo>
                  <a:cubicBezTo>
                    <a:pt x="52" y="185"/>
                    <a:pt x="55" y="179"/>
                    <a:pt x="58" y="165"/>
                  </a:cubicBezTo>
                  <a:cubicBezTo>
                    <a:pt x="73" y="111"/>
                    <a:pt x="43" y="53"/>
                    <a:pt x="27" y="0"/>
                  </a:cubicBezTo>
                  <a:close/>
                </a:path>
              </a:pathLst>
            </a:custGeom>
            <a:solidFill>
              <a:srgbClr val="BD8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4"/>
            <p:cNvSpPr/>
            <p:nvPr/>
          </p:nvSpPr>
          <p:spPr>
            <a:xfrm>
              <a:off x="6292548" y="3578766"/>
              <a:ext cx="101491" cy="56522"/>
            </a:xfrm>
            <a:custGeom>
              <a:avLst/>
              <a:gdLst/>
              <a:ahLst/>
              <a:cxnLst/>
              <a:rect l="l" t="t" r="r" b="b"/>
              <a:pathLst>
                <a:path w="905" h="504" extrusionOk="0">
                  <a:moveTo>
                    <a:pt x="459" y="1"/>
                  </a:moveTo>
                  <a:cubicBezTo>
                    <a:pt x="178" y="1"/>
                    <a:pt x="23" y="198"/>
                    <a:pt x="0" y="281"/>
                  </a:cubicBezTo>
                  <a:lnTo>
                    <a:pt x="135" y="227"/>
                  </a:lnTo>
                  <a:lnTo>
                    <a:pt x="135" y="227"/>
                  </a:lnTo>
                  <a:cubicBezTo>
                    <a:pt x="108" y="319"/>
                    <a:pt x="395" y="388"/>
                    <a:pt x="491" y="415"/>
                  </a:cubicBezTo>
                  <a:lnTo>
                    <a:pt x="798" y="503"/>
                  </a:lnTo>
                  <a:lnTo>
                    <a:pt x="904" y="124"/>
                  </a:lnTo>
                  <a:cubicBezTo>
                    <a:pt x="835" y="89"/>
                    <a:pt x="748" y="51"/>
                    <a:pt x="602" y="17"/>
                  </a:cubicBezTo>
                  <a:cubicBezTo>
                    <a:pt x="551" y="6"/>
                    <a:pt x="504" y="1"/>
                    <a:pt x="459" y="1"/>
                  </a:cubicBezTo>
                  <a:close/>
                </a:path>
              </a:pathLst>
            </a:custGeom>
            <a:solidFill>
              <a:srgbClr val="2A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4"/>
            <p:cNvSpPr/>
            <p:nvPr/>
          </p:nvSpPr>
          <p:spPr>
            <a:xfrm>
              <a:off x="6308024" y="3624972"/>
              <a:ext cx="23326" cy="35999"/>
            </a:xfrm>
            <a:custGeom>
              <a:avLst/>
              <a:gdLst/>
              <a:ahLst/>
              <a:cxnLst/>
              <a:rect l="l" t="t" r="r" b="b"/>
              <a:pathLst>
                <a:path w="208" h="321" extrusionOk="0">
                  <a:moveTo>
                    <a:pt x="126" y="0"/>
                  </a:moveTo>
                  <a:cubicBezTo>
                    <a:pt x="96" y="0"/>
                    <a:pt x="67" y="21"/>
                    <a:pt x="58" y="52"/>
                  </a:cubicBezTo>
                  <a:lnTo>
                    <a:pt x="8" y="229"/>
                  </a:lnTo>
                  <a:cubicBezTo>
                    <a:pt x="0" y="268"/>
                    <a:pt x="20" y="305"/>
                    <a:pt x="58" y="317"/>
                  </a:cubicBezTo>
                  <a:cubicBezTo>
                    <a:pt x="65" y="319"/>
                    <a:pt x="71" y="320"/>
                    <a:pt x="78" y="320"/>
                  </a:cubicBezTo>
                  <a:cubicBezTo>
                    <a:pt x="108" y="320"/>
                    <a:pt x="137" y="299"/>
                    <a:pt x="146" y="268"/>
                  </a:cubicBezTo>
                  <a:lnTo>
                    <a:pt x="196" y="91"/>
                  </a:lnTo>
                  <a:cubicBezTo>
                    <a:pt x="207" y="52"/>
                    <a:pt x="184" y="15"/>
                    <a:pt x="146" y="3"/>
                  </a:cubicBezTo>
                  <a:cubicBezTo>
                    <a:pt x="139" y="1"/>
                    <a:pt x="133" y="0"/>
                    <a:pt x="126" y="0"/>
                  </a:cubicBezTo>
                  <a:close/>
                </a:path>
              </a:pathLst>
            </a:custGeom>
            <a:solidFill>
              <a:srgbClr val="2A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4"/>
            <p:cNvSpPr/>
            <p:nvPr/>
          </p:nvSpPr>
          <p:spPr>
            <a:xfrm>
              <a:off x="6311388" y="3593458"/>
              <a:ext cx="73679" cy="44410"/>
            </a:xfrm>
            <a:custGeom>
              <a:avLst/>
              <a:gdLst/>
              <a:ahLst/>
              <a:cxnLst/>
              <a:rect l="l" t="t" r="r" b="b"/>
              <a:pathLst>
                <a:path w="657" h="396" extrusionOk="0">
                  <a:moveTo>
                    <a:pt x="101" y="1"/>
                  </a:moveTo>
                  <a:lnTo>
                    <a:pt x="1" y="368"/>
                  </a:lnTo>
                  <a:lnTo>
                    <a:pt x="158" y="395"/>
                  </a:lnTo>
                  <a:cubicBezTo>
                    <a:pt x="158" y="395"/>
                    <a:pt x="162" y="388"/>
                    <a:pt x="174" y="345"/>
                  </a:cubicBezTo>
                  <a:cubicBezTo>
                    <a:pt x="187" y="304"/>
                    <a:pt x="231" y="273"/>
                    <a:pt x="281" y="273"/>
                  </a:cubicBezTo>
                  <a:cubicBezTo>
                    <a:pt x="291" y="273"/>
                    <a:pt x="301" y="274"/>
                    <a:pt x="312" y="276"/>
                  </a:cubicBezTo>
                  <a:lnTo>
                    <a:pt x="598" y="356"/>
                  </a:lnTo>
                  <a:lnTo>
                    <a:pt x="656" y="158"/>
                  </a:lnTo>
                  <a:lnTo>
                    <a:pt x="101" y="1"/>
                  </a:lnTo>
                  <a:close/>
                </a:path>
              </a:pathLst>
            </a:custGeom>
            <a:solidFill>
              <a:srgbClr val="2A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4"/>
            <p:cNvSpPr/>
            <p:nvPr/>
          </p:nvSpPr>
          <p:spPr>
            <a:xfrm>
              <a:off x="6301071" y="3644599"/>
              <a:ext cx="20298" cy="28149"/>
            </a:xfrm>
            <a:custGeom>
              <a:avLst/>
              <a:gdLst/>
              <a:ahLst/>
              <a:cxnLst/>
              <a:rect l="l" t="t" r="r" b="b"/>
              <a:pathLst>
                <a:path w="181" h="251" extrusionOk="0">
                  <a:moveTo>
                    <a:pt x="82" y="1"/>
                  </a:moveTo>
                  <a:cubicBezTo>
                    <a:pt x="81" y="1"/>
                    <a:pt x="79" y="1"/>
                    <a:pt x="78" y="1"/>
                  </a:cubicBezTo>
                  <a:cubicBezTo>
                    <a:pt x="32" y="4"/>
                    <a:pt x="1" y="66"/>
                    <a:pt x="13" y="135"/>
                  </a:cubicBezTo>
                  <a:cubicBezTo>
                    <a:pt x="20" y="200"/>
                    <a:pt x="57" y="251"/>
                    <a:pt x="100" y="251"/>
                  </a:cubicBezTo>
                  <a:cubicBezTo>
                    <a:pt x="103" y="251"/>
                    <a:pt x="105" y="250"/>
                    <a:pt x="108" y="250"/>
                  </a:cubicBezTo>
                  <a:cubicBezTo>
                    <a:pt x="151" y="245"/>
                    <a:pt x="181" y="185"/>
                    <a:pt x="170" y="116"/>
                  </a:cubicBezTo>
                  <a:cubicBezTo>
                    <a:pt x="162" y="49"/>
                    <a:pt x="123" y="1"/>
                    <a:pt x="82" y="1"/>
                  </a:cubicBez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4"/>
            <p:cNvSpPr/>
            <p:nvPr/>
          </p:nvSpPr>
          <p:spPr>
            <a:xfrm>
              <a:off x="6330789" y="3580561"/>
              <a:ext cx="99809" cy="60223"/>
            </a:xfrm>
            <a:custGeom>
              <a:avLst/>
              <a:gdLst/>
              <a:ahLst/>
              <a:cxnLst/>
              <a:rect l="l" t="t" r="r" b="b"/>
              <a:pathLst>
                <a:path w="890" h="537" extrusionOk="0">
                  <a:moveTo>
                    <a:pt x="232" y="1"/>
                  </a:moveTo>
                  <a:cubicBezTo>
                    <a:pt x="141" y="1"/>
                    <a:pt x="57" y="61"/>
                    <a:pt x="31" y="150"/>
                  </a:cubicBezTo>
                  <a:cubicBezTo>
                    <a:pt x="1" y="261"/>
                    <a:pt x="66" y="376"/>
                    <a:pt x="177" y="407"/>
                  </a:cubicBezTo>
                  <a:lnTo>
                    <a:pt x="602" y="529"/>
                  </a:lnTo>
                  <a:cubicBezTo>
                    <a:pt x="621" y="534"/>
                    <a:pt x="639" y="537"/>
                    <a:pt x="657" y="537"/>
                  </a:cubicBezTo>
                  <a:cubicBezTo>
                    <a:pt x="749" y="537"/>
                    <a:pt x="833" y="476"/>
                    <a:pt x="859" y="384"/>
                  </a:cubicBezTo>
                  <a:cubicBezTo>
                    <a:pt x="890" y="273"/>
                    <a:pt x="825" y="158"/>
                    <a:pt x="713" y="127"/>
                  </a:cubicBezTo>
                  <a:lnTo>
                    <a:pt x="288" y="8"/>
                  </a:lnTo>
                  <a:cubicBezTo>
                    <a:pt x="269" y="3"/>
                    <a:pt x="251" y="1"/>
                    <a:pt x="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4"/>
            <p:cNvSpPr/>
            <p:nvPr/>
          </p:nvSpPr>
          <p:spPr>
            <a:xfrm>
              <a:off x="6218646" y="3696412"/>
              <a:ext cx="173376" cy="291696"/>
            </a:xfrm>
            <a:custGeom>
              <a:avLst/>
              <a:gdLst/>
              <a:ahLst/>
              <a:cxnLst/>
              <a:rect l="l" t="t" r="r" b="b"/>
              <a:pathLst>
                <a:path w="1546" h="2601" extrusionOk="0">
                  <a:moveTo>
                    <a:pt x="398" y="0"/>
                  </a:moveTo>
                  <a:cubicBezTo>
                    <a:pt x="355" y="0"/>
                    <a:pt x="312" y="21"/>
                    <a:pt x="288" y="59"/>
                  </a:cubicBezTo>
                  <a:cubicBezTo>
                    <a:pt x="0" y="504"/>
                    <a:pt x="318" y="1224"/>
                    <a:pt x="330" y="1255"/>
                  </a:cubicBezTo>
                  <a:cubicBezTo>
                    <a:pt x="506" y="1646"/>
                    <a:pt x="797" y="2006"/>
                    <a:pt x="955" y="2183"/>
                  </a:cubicBezTo>
                  <a:cubicBezTo>
                    <a:pt x="1062" y="2301"/>
                    <a:pt x="1169" y="2409"/>
                    <a:pt x="1261" y="2493"/>
                  </a:cubicBezTo>
                  <a:cubicBezTo>
                    <a:pt x="1319" y="2542"/>
                    <a:pt x="1365" y="2577"/>
                    <a:pt x="1399" y="2600"/>
                  </a:cubicBezTo>
                  <a:lnTo>
                    <a:pt x="1545" y="2374"/>
                  </a:lnTo>
                  <a:cubicBezTo>
                    <a:pt x="1487" y="2335"/>
                    <a:pt x="1326" y="2197"/>
                    <a:pt x="1127" y="1972"/>
                  </a:cubicBezTo>
                  <a:cubicBezTo>
                    <a:pt x="886" y="1692"/>
                    <a:pt x="690" y="1401"/>
                    <a:pt x="575" y="1148"/>
                  </a:cubicBezTo>
                  <a:cubicBezTo>
                    <a:pt x="498" y="975"/>
                    <a:pt x="341" y="473"/>
                    <a:pt x="514" y="209"/>
                  </a:cubicBezTo>
                  <a:cubicBezTo>
                    <a:pt x="552" y="144"/>
                    <a:pt x="537" y="64"/>
                    <a:pt x="472" y="22"/>
                  </a:cubicBezTo>
                  <a:cubicBezTo>
                    <a:pt x="449" y="7"/>
                    <a:pt x="424" y="0"/>
                    <a:pt x="3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4"/>
            <p:cNvSpPr/>
            <p:nvPr/>
          </p:nvSpPr>
          <p:spPr>
            <a:xfrm>
              <a:off x="6368132" y="3964341"/>
              <a:ext cx="120444" cy="57756"/>
            </a:xfrm>
            <a:custGeom>
              <a:avLst/>
              <a:gdLst/>
              <a:ahLst/>
              <a:cxnLst/>
              <a:rect l="l" t="t" r="r" b="b"/>
              <a:pathLst>
                <a:path w="1074" h="515" extrusionOk="0">
                  <a:moveTo>
                    <a:pt x="775" y="1"/>
                  </a:moveTo>
                  <a:cubicBezTo>
                    <a:pt x="745" y="1"/>
                    <a:pt x="715" y="5"/>
                    <a:pt x="687" y="15"/>
                  </a:cubicBezTo>
                  <a:lnTo>
                    <a:pt x="46" y="273"/>
                  </a:lnTo>
                  <a:cubicBezTo>
                    <a:pt x="16" y="284"/>
                    <a:pt x="1" y="319"/>
                    <a:pt x="16" y="349"/>
                  </a:cubicBezTo>
                  <a:cubicBezTo>
                    <a:pt x="25" y="373"/>
                    <a:pt x="48" y="387"/>
                    <a:pt x="71" y="387"/>
                  </a:cubicBezTo>
                  <a:cubicBezTo>
                    <a:pt x="78" y="387"/>
                    <a:pt x="86" y="386"/>
                    <a:pt x="92" y="383"/>
                  </a:cubicBezTo>
                  <a:lnTo>
                    <a:pt x="729" y="130"/>
                  </a:lnTo>
                  <a:cubicBezTo>
                    <a:pt x="744" y="124"/>
                    <a:pt x="760" y="121"/>
                    <a:pt x="775" y="121"/>
                  </a:cubicBezTo>
                  <a:cubicBezTo>
                    <a:pt x="796" y="121"/>
                    <a:pt x="817" y="126"/>
                    <a:pt x="836" y="135"/>
                  </a:cubicBezTo>
                  <a:cubicBezTo>
                    <a:pt x="871" y="150"/>
                    <a:pt x="897" y="176"/>
                    <a:pt x="913" y="215"/>
                  </a:cubicBezTo>
                  <a:cubicBezTo>
                    <a:pt x="939" y="288"/>
                    <a:pt x="902" y="369"/>
                    <a:pt x="828" y="395"/>
                  </a:cubicBezTo>
                  <a:cubicBezTo>
                    <a:pt x="794" y="406"/>
                    <a:pt x="779" y="441"/>
                    <a:pt x="791" y="472"/>
                  </a:cubicBezTo>
                  <a:cubicBezTo>
                    <a:pt x="800" y="500"/>
                    <a:pt x="823" y="514"/>
                    <a:pt x="848" y="514"/>
                  </a:cubicBezTo>
                  <a:cubicBezTo>
                    <a:pt x="850" y="514"/>
                    <a:pt x="853" y="514"/>
                    <a:pt x="856" y="514"/>
                  </a:cubicBezTo>
                  <a:cubicBezTo>
                    <a:pt x="859" y="510"/>
                    <a:pt x="863" y="510"/>
                    <a:pt x="871" y="510"/>
                  </a:cubicBezTo>
                  <a:cubicBezTo>
                    <a:pt x="1005" y="460"/>
                    <a:pt x="1074" y="307"/>
                    <a:pt x="1024" y="173"/>
                  </a:cubicBezTo>
                  <a:cubicBezTo>
                    <a:pt x="1001" y="107"/>
                    <a:pt x="951" y="54"/>
                    <a:pt x="886" y="24"/>
                  </a:cubicBezTo>
                  <a:cubicBezTo>
                    <a:pt x="851" y="9"/>
                    <a:pt x="813" y="1"/>
                    <a:pt x="7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4"/>
            <p:cNvSpPr/>
            <p:nvPr/>
          </p:nvSpPr>
          <p:spPr>
            <a:xfrm>
              <a:off x="6430932" y="3959182"/>
              <a:ext cx="28821" cy="31513"/>
            </a:xfrm>
            <a:custGeom>
              <a:avLst/>
              <a:gdLst/>
              <a:ahLst/>
              <a:cxnLst/>
              <a:rect l="l" t="t" r="r" b="b"/>
              <a:pathLst>
                <a:path w="257" h="281" extrusionOk="0">
                  <a:moveTo>
                    <a:pt x="142" y="1"/>
                  </a:moveTo>
                  <a:lnTo>
                    <a:pt x="1" y="66"/>
                  </a:lnTo>
                  <a:cubicBezTo>
                    <a:pt x="1" y="66"/>
                    <a:pt x="20" y="70"/>
                    <a:pt x="66" y="123"/>
                  </a:cubicBezTo>
                  <a:cubicBezTo>
                    <a:pt x="119" y="185"/>
                    <a:pt x="58" y="265"/>
                    <a:pt x="135" y="280"/>
                  </a:cubicBezTo>
                  <a:cubicBezTo>
                    <a:pt x="137" y="281"/>
                    <a:pt x="139" y="281"/>
                    <a:pt x="141" y="281"/>
                  </a:cubicBezTo>
                  <a:cubicBezTo>
                    <a:pt x="191" y="281"/>
                    <a:pt x="257" y="205"/>
                    <a:pt x="250" y="142"/>
                  </a:cubicBezTo>
                  <a:cubicBezTo>
                    <a:pt x="253" y="119"/>
                    <a:pt x="245" y="100"/>
                    <a:pt x="234" y="77"/>
                  </a:cubicBezTo>
                  <a:cubicBezTo>
                    <a:pt x="219" y="31"/>
                    <a:pt x="146" y="1"/>
                    <a:pt x="142" y="1"/>
                  </a:cubicBez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4"/>
            <p:cNvSpPr/>
            <p:nvPr/>
          </p:nvSpPr>
          <p:spPr>
            <a:xfrm>
              <a:off x="6383159" y="3974659"/>
              <a:ext cx="25905" cy="31513"/>
            </a:xfrm>
            <a:custGeom>
              <a:avLst/>
              <a:gdLst/>
              <a:ahLst/>
              <a:cxnLst/>
              <a:rect l="l" t="t" r="r" b="b"/>
              <a:pathLst>
                <a:path w="231" h="281" extrusionOk="0">
                  <a:moveTo>
                    <a:pt x="116" y="1"/>
                  </a:moveTo>
                  <a:lnTo>
                    <a:pt x="5" y="78"/>
                  </a:lnTo>
                  <a:lnTo>
                    <a:pt x="5" y="78"/>
                  </a:lnTo>
                  <a:cubicBezTo>
                    <a:pt x="4" y="77"/>
                    <a:pt x="3" y="77"/>
                    <a:pt x="3" y="77"/>
                  </a:cubicBezTo>
                  <a:cubicBezTo>
                    <a:pt x="0" y="77"/>
                    <a:pt x="1" y="81"/>
                    <a:pt x="1" y="81"/>
                  </a:cubicBezTo>
                  <a:lnTo>
                    <a:pt x="5" y="78"/>
                  </a:lnTo>
                  <a:lnTo>
                    <a:pt x="5" y="78"/>
                  </a:lnTo>
                  <a:cubicBezTo>
                    <a:pt x="10" y="80"/>
                    <a:pt x="20" y="88"/>
                    <a:pt x="39" y="112"/>
                  </a:cubicBezTo>
                  <a:cubicBezTo>
                    <a:pt x="96" y="176"/>
                    <a:pt x="32" y="268"/>
                    <a:pt x="108" y="280"/>
                  </a:cubicBezTo>
                  <a:cubicBezTo>
                    <a:pt x="111" y="281"/>
                    <a:pt x="113" y="281"/>
                    <a:pt x="115" y="281"/>
                  </a:cubicBezTo>
                  <a:cubicBezTo>
                    <a:pt x="164" y="281"/>
                    <a:pt x="230" y="208"/>
                    <a:pt x="223" y="146"/>
                  </a:cubicBezTo>
                  <a:cubicBezTo>
                    <a:pt x="227" y="123"/>
                    <a:pt x="220" y="100"/>
                    <a:pt x="208" y="81"/>
                  </a:cubicBezTo>
                  <a:cubicBezTo>
                    <a:pt x="188" y="31"/>
                    <a:pt x="119" y="1"/>
                    <a:pt x="116" y="1"/>
                  </a:cubicBez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9" name="Google Shape;4579;p34"/>
            <p:cNvGrpSpPr/>
            <p:nvPr/>
          </p:nvGrpSpPr>
          <p:grpSpPr>
            <a:xfrm>
              <a:off x="5933354" y="4108432"/>
              <a:ext cx="244588" cy="244706"/>
              <a:chOff x="5933354" y="4119894"/>
              <a:chExt cx="244588" cy="244706"/>
            </a:xfrm>
          </p:grpSpPr>
          <p:sp>
            <p:nvSpPr>
              <p:cNvPr id="4580" name="Google Shape;4580;p34"/>
              <p:cNvSpPr/>
              <p:nvPr/>
            </p:nvSpPr>
            <p:spPr>
              <a:xfrm>
                <a:off x="6046394" y="4129763"/>
                <a:ext cx="3028" cy="224519"/>
              </a:xfrm>
              <a:custGeom>
                <a:avLst/>
                <a:gdLst/>
                <a:ahLst/>
                <a:cxnLst/>
                <a:rect l="l" t="t" r="r" b="b"/>
                <a:pathLst>
                  <a:path w="27" h="2002" extrusionOk="0">
                    <a:moveTo>
                      <a:pt x="0" y="1"/>
                    </a:moveTo>
                    <a:lnTo>
                      <a:pt x="0" y="2001"/>
                    </a:lnTo>
                    <a:lnTo>
                      <a:pt x="27" y="2001"/>
                    </a:lnTo>
                    <a:lnTo>
                      <a:pt x="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34"/>
              <p:cNvSpPr/>
              <p:nvPr/>
            </p:nvSpPr>
            <p:spPr>
              <a:xfrm>
                <a:off x="6046394" y="4129763"/>
                <a:ext cx="3028" cy="224519"/>
              </a:xfrm>
              <a:custGeom>
                <a:avLst/>
                <a:gdLst/>
                <a:ahLst/>
                <a:cxnLst/>
                <a:rect l="l" t="t" r="r" b="b"/>
                <a:pathLst>
                  <a:path w="27" h="2002" extrusionOk="0">
                    <a:moveTo>
                      <a:pt x="0" y="1"/>
                    </a:moveTo>
                    <a:lnTo>
                      <a:pt x="0" y="2001"/>
                    </a:lnTo>
                    <a:lnTo>
                      <a:pt x="27" y="2001"/>
                    </a:lnTo>
                    <a:lnTo>
                      <a:pt x="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34"/>
              <p:cNvSpPr/>
              <p:nvPr/>
            </p:nvSpPr>
            <p:spPr>
              <a:xfrm>
                <a:off x="6061870" y="4129763"/>
                <a:ext cx="3028" cy="224519"/>
              </a:xfrm>
              <a:custGeom>
                <a:avLst/>
                <a:gdLst/>
                <a:ahLst/>
                <a:cxnLst/>
                <a:rect l="l" t="t" r="r" b="b"/>
                <a:pathLst>
                  <a:path w="27" h="2002" extrusionOk="0">
                    <a:moveTo>
                      <a:pt x="0" y="1"/>
                    </a:moveTo>
                    <a:lnTo>
                      <a:pt x="0" y="2001"/>
                    </a:lnTo>
                    <a:lnTo>
                      <a:pt x="27" y="2001"/>
                    </a:lnTo>
                    <a:lnTo>
                      <a:pt x="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34"/>
              <p:cNvSpPr/>
              <p:nvPr/>
            </p:nvSpPr>
            <p:spPr>
              <a:xfrm>
                <a:off x="6004228" y="4140978"/>
                <a:ext cx="88707" cy="208482"/>
              </a:xfrm>
              <a:custGeom>
                <a:avLst/>
                <a:gdLst/>
                <a:ahLst/>
                <a:cxnLst/>
                <a:rect l="l" t="t" r="r" b="b"/>
                <a:pathLst>
                  <a:path w="791" h="1859" extrusionOk="0">
                    <a:moveTo>
                      <a:pt x="27" y="0"/>
                    </a:moveTo>
                    <a:lnTo>
                      <a:pt x="0" y="8"/>
                    </a:lnTo>
                    <a:lnTo>
                      <a:pt x="767" y="1859"/>
                    </a:lnTo>
                    <a:lnTo>
                      <a:pt x="790" y="1848"/>
                    </a:lnTo>
                    <a:lnTo>
                      <a:pt x="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34"/>
              <p:cNvSpPr/>
              <p:nvPr/>
            </p:nvSpPr>
            <p:spPr>
              <a:xfrm>
                <a:off x="6004228" y="4140978"/>
                <a:ext cx="88707" cy="208482"/>
              </a:xfrm>
              <a:custGeom>
                <a:avLst/>
                <a:gdLst/>
                <a:ahLst/>
                <a:cxnLst/>
                <a:rect l="l" t="t" r="r" b="b"/>
                <a:pathLst>
                  <a:path w="791" h="1859" extrusionOk="0">
                    <a:moveTo>
                      <a:pt x="27" y="0"/>
                    </a:moveTo>
                    <a:lnTo>
                      <a:pt x="0" y="8"/>
                    </a:lnTo>
                    <a:lnTo>
                      <a:pt x="767" y="1859"/>
                    </a:lnTo>
                    <a:lnTo>
                      <a:pt x="790" y="1848"/>
                    </a:lnTo>
                    <a:lnTo>
                      <a:pt x="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34"/>
              <p:cNvSpPr/>
              <p:nvPr/>
            </p:nvSpPr>
            <p:spPr>
              <a:xfrm>
                <a:off x="6018358" y="4134922"/>
                <a:ext cx="88707" cy="208594"/>
              </a:xfrm>
              <a:custGeom>
                <a:avLst/>
                <a:gdLst/>
                <a:ahLst/>
                <a:cxnLst/>
                <a:rect l="l" t="t" r="r" b="b"/>
                <a:pathLst>
                  <a:path w="791" h="1860" extrusionOk="0">
                    <a:moveTo>
                      <a:pt x="28" y="1"/>
                    </a:moveTo>
                    <a:lnTo>
                      <a:pt x="1" y="12"/>
                    </a:lnTo>
                    <a:lnTo>
                      <a:pt x="767" y="1859"/>
                    </a:lnTo>
                    <a:lnTo>
                      <a:pt x="790" y="1847"/>
                    </a:lnTo>
                    <a:lnTo>
                      <a:pt x="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4"/>
              <p:cNvSpPr/>
              <p:nvPr/>
            </p:nvSpPr>
            <p:spPr>
              <a:xfrm>
                <a:off x="5948381" y="4205016"/>
                <a:ext cx="208478" cy="88597"/>
              </a:xfrm>
              <a:custGeom>
                <a:avLst/>
                <a:gdLst/>
                <a:ahLst/>
                <a:cxnLst/>
                <a:rect l="l" t="t" r="r" b="b"/>
                <a:pathLst>
                  <a:path w="1859" h="790" extrusionOk="0">
                    <a:moveTo>
                      <a:pt x="12" y="0"/>
                    </a:moveTo>
                    <a:lnTo>
                      <a:pt x="1" y="23"/>
                    </a:lnTo>
                    <a:lnTo>
                      <a:pt x="1851" y="789"/>
                    </a:lnTo>
                    <a:lnTo>
                      <a:pt x="1858" y="763"/>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4"/>
              <p:cNvSpPr/>
              <p:nvPr/>
            </p:nvSpPr>
            <p:spPr>
              <a:xfrm>
                <a:off x="5948381" y="4205016"/>
                <a:ext cx="208478" cy="88597"/>
              </a:xfrm>
              <a:custGeom>
                <a:avLst/>
                <a:gdLst/>
                <a:ahLst/>
                <a:cxnLst/>
                <a:rect l="l" t="t" r="r" b="b"/>
                <a:pathLst>
                  <a:path w="1859" h="790" extrusionOk="0">
                    <a:moveTo>
                      <a:pt x="12" y="0"/>
                    </a:moveTo>
                    <a:lnTo>
                      <a:pt x="1" y="23"/>
                    </a:lnTo>
                    <a:lnTo>
                      <a:pt x="1851" y="789"/>
                    </a:lnTo>
                    <a:lnTo>
                      <a:pt x="1858" y="763"/>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4"/>
              <p:cNvSpPr/>
              <p:nvPr/>
            </p:nvSpPr>
            <p:spPr>
              <a:xfrm>
                <a:off x="5954325" y="4190885"/>
                <a:ext cx="208590" cy="88597"/>
              </a:xfrm>
              <a:custGeom>
                <a:avLst/>
                <a:gdLst/>
                <a:ahLst/>
                <a:cxnLst/>
                <a:rect l="l" t="t" r="r" b="b"/>
                <a:pathLst>
                  <a:path w="1860" h="790" extrusionOk="0">
                    <a:moveTo>
                      <a:pt x="12" y="0"/>
                    </a:moveTo>
                    <a:lnTo>
                      <a:pt x="1" y="23"/>
                    </a:lnTo>
                    <a:lnTo>
                      <a:pt x="1848" y="789"/>
                    </a:lnTo>
                    <a:lnTo>
                      <a:pt x="1859" y="763"/>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4"/>
              <p:cNvSpPr/>
              <p:nvPr/>
            </p:nvSpPr>
            <p:spPr>
              <a:xfrm>
                <a:off x="5954325" y="4205016"/>
                <a:ext cx="208590" cy="88597"/>
              </a:xfrm>
              <a:custGeom>
                <a:avLst/>
                <a:gdLst/>
                <a:ahLst/>
                <a:cxnLst/>
                <a:rect l="l" t="t" r="r" b="b"/>
                <a:pathLst>
                  <a:path w="1860" h="790" extrusionOk="0">
                    <a:moveTo>
                      <a:pt x="1848" y="0"/>
                    </a:moveTo>
                    <a:lnTo>
                      <a:pt x="1" y="763"/>
                    </a:lnTo>
                    <a:lnTo>
                      <a:pt x="12" y="789"/>
                    </a:lnTo>
                    <a:lnTo>
                      <a:pt x="1859" y="23"/>
                    </a:lnTo>
                    <a:lnTo>
                      <a:pt x="18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4"/>
              <p:cNvSpPr/>
              <p:nvPr/>
            </p:nvSpPr>
            <p:spPr>
              <a:xfrm>
                <a:off x="5954325" y="4205016"/>
                <a:ext cx="208590" cy="88597"/>
              </a:xfrm>
              <a:custGeom>
                <a:avLst/>
                <a:gdLst/>
                <a:ahLst/>
                <a:cxnLst/>
                <a:rect l="l" t="t" r="r" b="b"/>
                <a:pathLst>
                  <a:path w="1860" h="790" extrusionOk="0">
                    <a:moveTo>
                      <a:pt x="1848" y="0"/>
                    </a:moveTo>
                    <a:lnTo>
                      <a:pt x="1" y="763"/>
                    </a:lnTo>
                    <a:lnTo>
                      <a:pt x="12" y="789"/>
                    </a:lnTo>
                    <a:lnTo>
                      <a:pt x="1859" y="23"/>
                    </a:lnTo>
                    <a:lnTo>
                      <a:pt x="18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4"/>
              <p:cNvSpPr/>
              <p:nvPr/>
            </p:nvSpPr>
            <p:spPr>
              <a:xfrm>
                <a:off x="5948381" y="4190885"/>
                <a:ext cx="208478" cy="88597"/>
              </a:xfrm>
              <a:custGeom>
                <a:avLst/>
                <a:gdLst/>
                <a:ahLst/>
                <a:cxnLst/>
                <a:rect l="l" t="t" r="r" b="b"/>
                <a:pathLst>
                  <a:path w="1859" h="790" extrusionOk="0">
                    <a:moveTo>
                      <a:pt x="1851" y="0"/>
                    </a:moveTo>
                    <a:lnTo>
                      <a:pt x="1" y="763"/>
                    </a:lnTo>
                    <a:lnTo>
                      <a:pt x="12" y="789"/>
                    </a:lnTo>
                    <a:lnTo>
                      <a:pt x="1858" y="23"/>
                    </a:lnTo>
                    <a:lnTo>
                      <a:pt x="18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4"/>
              <p:cNvSpPr/>
              <p:nvPr/>
            </p:nvSpPr>
            <p:spPr>
              <a:xfrm>
                <a:off x="6018358" y="4140978"/>
                <a:ext cx="88707" cy="208482"/>
              </a:xfrm>
              <a:custGeom>
                <a:avLst/>
                <a:gdLst/>
                <a:ahLst/>
                <a:cxnLst/>
                <a:rect l="l" t="t" r="r" b="b"/>
                <a:pathLst>
                  <a:path w="791" h="1859" extrusionOk="0">
                    <a:moveTo>
                      <a:pt x="767" y="0"/>
                    </a:moveTo>
                    <a:lnTo>
                      <a:pt x="1" y="1848"/>
                    </a:lnTo>
                    <a:lnTo>
                      <a:pt x="28" y="1859"/>
                    </a:lnTo>
                    <a:lnTo>
                      <a:pt x="790" y="8"/>
                    </a:ln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4"/>
              <p:cNvSpPr/>
              <p:nvPr/>
            </p:nvSpPr>
            <p:spPr>
              <a:xfrm>
                <a:off x="6018358" y="4140978"/>
                <a:ext cx="88707" cy="208482"/>
              </a:xfrm>
              <a:custGeom>
                <a:avLst/>
                <a:gdLst/>
                <a:ahLst/>
                <a:cxnLst/>
                <a:rect l="l" t="t" r="r" b="b"/>
                <a:pathLst>
                  <a:path w="791" h="1859" extrusionOk="0">
                    <a:moveTo>
                      <a:pt x="767" y="0"/>
                    </a:moveTo>
                    <a:lnTo>
                      <a:pt x="1" y="1848"/>
                    </a:lnTo>
                    <a:lnTo>
                      <a:pt x="28" y="1859"/>
                    </a:lnTo>
                    <a:lnTo>
                      <a:pt x="790" y="8"/>
                    </a:ln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4"/>
              <p:cNvSpPr/>
              <p:nvPr/>
            </p:nvSpPr>
            <p:spPr>
              <a:xfrm>
                <a:off x="6004228" y="4134922"/>
                <a:ext cx="88707" cy="208594"/>
              </a:xfrm>
              <a:custGeom>
                <a:avLst/>
                <a:gdLst/>
                <a:ahLst/>
                <a:cxnLst/>
                <a:rect l="l" t="t" r="r" b="b"/>
                <a:pathLst>
                  <a:path w="791" h="1860" extrusionOk="0">
                    <a:moveTo>
                      <a:pt x="767" y="1"/>
                    </a:moveTo>
                    <a:lnTo>
                      <a:pt x="0" y="1847"/>
                    </a:lnTo>
                    <a:lnTo>
                      <a:pt x="27" y="1859"/>
                    </a:lnTo>
                    <a:lnTo>
                      <a:pt x="790" y="12"/>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4"/>
              <p:cNvSpPr/>
              <p:nvPr/>
            </p:nvSpPr>
            <p:spPr>
              <a:xfrm>
                <a:off x="5969800" y="4167109"/>
                <a:ext cx="160816" cy="160932"/>
              </a:xfrm>
              <a:custGeom>
                <a:avLst/>
                <a:gdLst/>
                <a:ahLst/>
                <a:cxnLst/>
                <a:rect l="l" t="t" r="r" b="b"/>
                <a:pathLst>
                  <a:path w="1434" h="1435" extrusionOk="0">
                    <a:moveTo>
                      <a:pt x="20" y="1"/>
                    </a:moveTo>
                    <a:lnTo>
                      <a:pt x="1" y="20"/>
                    </a:lnTo>
                    <a:lnTo>
                      <a:pt x="1414" y="1434"/>
                    </a:lnTo>
                    <a:lnTo>
                      <a:pt x="1434" y="1415"/>
                    </a:lnTo>
                    <a:lnTo>
                      <a:pt x="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4"/>
              <p:cNvSpPr/>
              <p:nvPr/>
            </p:nvSpPr>
            <p:spPr>
              <a:xfrm>
                <a:off x="5980566" y="4156455"/>
                <a:ext cx="160816" cy="160820"/>
              </a:xfrm>
              <a:custGeom>
                <a:avLst/>
                <a:gdLst/>
                <a:ahLst/>
                <a:cxnLst/>
                <a:rect l="l" t="t" r="r" b="b"/>
                <a:pathLst>
                  <a:path w="1434" h="1434" extrusionOk="0">
                    <a:moveTo>
                      <a:pt x="20" y="0"/>
                    </a:moveTo>
                    <a:lnTo>
                      <a:pt x="0" y="19"/>
                    </a:lnTo>
                    <a:lnTo>
                      <a:pt x="1415" y="1434"/>
                    </a:lnTo>
                    <a:lnTo>
                      <a:pt x="1433" y="1415"/>
                    </a:lnTo>
                    <a:lnTo>
                      <a:pt x="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34"/>
              <p:cNvSpPr/>
              <p:nvPr/>
            </p:nvSpPr>
            <p:spPr>
              <a:xfrm>
                <a:off x="5980566" y="4167109"/>
                <a:ext cx="160816" cy="160932"/>
              </a:xfrm>
              <a:custGeom>
                <a:avLst/>
                <a:gdLst/>
                <a:ahLst/>
                <a:cxnLst/>
                <a:rect l="l" t="t" r="r" b="b"/>
                <a:pathLst>
                  <a:path w="1434" h="1435" extrusionOk="0">
                    <a:moveTo>
                      <a:pt x="1415" y="1"/>
                    </a:moveTo>
                    <a:lnTo>
                      <a:pt x="0" y="1415"/>
                    </a:lnTo>
                    <a:lnTo>
                      <a:pt x="20" y="1434"/>
                    </a:lnTo>
                    <a:lnTo>
                      <a:pt x="1433" y="20"/>
                    </a:lnTo>
                    <a:lnTo>
                      <a:pt x="1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4"/>
              <p:cNvSpPr/>
              <p:nvPr/>
            </p:nvSpPr>
            <p:spPr>
              <a:xfrm>
                <a:off x="5969800" y="4156455"/>
                <a:ext cx="160816" cy="160820"/>
              </a:xfrm>
              <a:custGeom>
                <a:avLst/>
                <a:gdLst/>
                <a:ahLst/>
                <a:cxnLst/>
                <a:rect l="l" t="t" r="r" b="b"/>
                <a:pathLst>
                  <a:path w="1434" h="1434" extrusionOk="0">
                    <a:moveTo>
                      <a:pt x="1414" y="0"/>
                    </a:moveTo>
                    <a:lnTo>
                      <a:pt x="1" y="1415"/>
                    </a:lnTo>
                    <a:lnTo>
                      <a:pt x="20" y="1434"/>
                    </a:lnTo>
                    <a:lnTo>
                      <a:pt x="1434" y="19"/>
                    </a:lnTo>
                    <a:lnTo>
                      <a:pt x="14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4"/>
              <p:cNvSpPr/>
              <p:nvPr/>
            </p:nvSpPr>
            <p:spPr>
              <a:xfrm>
                <a:off x="5943671" y="4248419"/>
                <a:ext cx="224402" cy="3140"/>
              </a:xfrm>
              <a:custGeom>
                <a:avLst/>
                <a:gdLst/>
                <a:ahLst/>
                <a:cxnLst/>
                <a:rect l="l" t="t" r="r" b="b"/>
                <a:pathLst>
                  <a:path w="2001" h="28" extrusionOk="0">
                    <a:moveTo>
                      <a:pt x="0" y="0"/>
                    </a:moveTo>
                    <a:lnTo>
                      <a:pt x="0" y="27"/>
                    </a:lnTo>
                    <a:lnTo>
                      <a:pt x="2000" y="27"/>
                    </a:lnTo>
                    <a:lnTo>
                      <a:pt x="20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34"/>
              <p:cNvSpPr/>
              <p:nvPr/>
            </p:nvSpPr>
            <p:spPr>
              <a:xfrm>
                <a:off x="5943671" y="4232942"/>
                <a:ext cx="224402" cy="3140"/>
              </a:xfrm>
              <a:custGeom>
                <a:avLst/>
                <a:gdLst/>
                <a:ahLst/>
                <a:cxnLst/>
                <a:rect l="l" t="t" r="r" b="b"/>
                <a:pathLst>
                  <a:path w="2001" h="28" extrusionOk="0">
                    <a:moveTo>
                      <a:pt x="0" y="0"/>
                    </a:moveTo>
                    <a:lnTo>
                      <a:pt x="0" y="27"/>
                    </a:lnTo>
                    <a:lnTo>
                      <a:pt x="2000" y="27"/>
                    </a:lnTo>
                    <a:lnTo>
                      <a:pt x="20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4"/>
              <p:cNvSpPr/>
              <p:nvPr/>
            </p:nvSpPr>
            <p:spPr>
              <a:xfrm>
                <a:off x="5940643" y="4127184"/>
                <a:ext cx="230009" cy="230015"/>
              </a:xfrm>
              <a:custGeom>
                <a:avLst/>
                <a:gdLst/>
                <a:ahLst/>
                <a:cxnLst/>
                <a:rect l="l" t="t" r="r" b="b"/>
                <a:pathLst>
                  <a:path w="2051" h="2051" extrusionOk="0">
                    <a:moveTo>
                      <a:pt x="1027" y="200"/>
                    </a:moveTo>
                    <a:cubicBezTo>
                      <a:pt x="1483" y="200"/>
                      <a:pt x="1851" y="568"/>
                      <a:pt x="1851" y="1023"/>
                    </a:cubicBezTo>
                    <a:cubicBezTo>
                      <a:pt x="1851" y="1480"/>
                      <a:pt x="1483" y="1851"/>
                      <a:pt x="1027" y="1851"/>
                    </a:cubicBezTo>
                    <a:cubicBezTo>
                      <a:pt x="571" y="1851"/>
                      <a:pt x="199" y="1480"/>
                      <a:pt x="199" y="1023"/>
                    </a:cubicBezTo>
                    <a:cubicBezTo>
                      <a:pt x="199" y="568"/>
                      <a:pt x="571" y="200"/>
                      <a:pt x="1027" y="200"/>
                    </a:cubicBezTo>
                    <a:close/>
                    <a:moveTo>
                      <a:pt x="1027" y="1"/>
                    </a:moveTo>
                    <a:cubicBezTo>
                      <a:pt x="460" y="1"/>
                      <a:pt x="1" y="461"/>
                      <a:pt x="1" y="1023"/>
                    </a:cubicBezTo>
                    <a:cubicBezTo>
                      <a:pt x="1" y="1591"/>
                      <a:pt x="460" y="2051"/>
                      <a:pt x="1027" y="2051"/>
                    </a:cubicBezTo>
                    <a:cubicBezTo>
                      <a:pt x="1591" y="2051"/>
                      <a:pt x="2050" y="1591"/>
                      <a:pt x="2050" y="1023"/>
                    </a:cubicBezTo>
                    <a:cubicBezTo>
                      <a:pt x="2050" y="461"/>
                      <a:pt x="1591" y="1"/>
                      <a:pt x="10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34"/>
              <p:cNvSpPr/>
              <p:nvPr/>
            </p:nvSpPr>
            <p:spPr>
              <a:xfrm>
                <a:off x="5933354" y="4119894"/>
                <a:ext cx="244588" cy="244706"/>
              </a:xfrm>
              <a:custGeom>
                <a:avLst/>
                <a:gdLst/>
                <a:ahLst/>
                <a:cxnLst/>
                <a:rect l="l" t="t" r="r" b="b"/>
                <a:pathLst>
                  <a:path w="2181" h="2182" extrusionOk="0">
                    <a:moveTo>
                      <a:pt x="1092" y="211"/>
                    </a:moveTo>
                    <a:cubicBezTo>
                      <a:pt x="1575" y="211"/>
                      <a:pt x="1969" y="606"/>
                      <a:pt x="1969" y="1088"/>
                    </a:cubicBezTo>
                    <a:cubicBezTo>
                      <a:pt x="1969" y="1576"/>
                      <a:pt x="1575" y="1967"/>
                      <a:pt x="1092" y="1967"/>
                    </a:cubicBezTo>
                    <a:cubicBezTo>
                      <a:pt x="605" y="1967"/>
                      <a:pt x="211" y="1576"/>
                      <a:pt x="211" y="1088"/>
                    </a:cubicBezTo>
                    <a:cubicBezTo>
                      <a:pt x="211" y="606"/>
                      <a:pt x="605" y="211"/>
                      <a:pt x="1092" y="211"/>
                    </a:cubicBezTo>
                    <a:close/>
                    <a:moveTo>
                      <a:pt x="1092" y="1"/>
                    </a:moveTo>
                    <a:cubicBezTo>
                      <a:pt x="490" y="1"/>
                      <a:pt x="0" y="491"/>
                      <a:pt x="0" y="1088"/>
                    </a:cubicBezTo>
                    <a:cubicBezTo>
                      <a:pt x="0" y="1691"/>
                      <a:pt x="490" y="2181"/>
                      <a:pt x="1092" y="2181"/>
                    </a:cubicBezTo>
                    <a:cubicBezTo>
                      <a:pt x="1690" y="2181"/>
                      <a:pt x="2181" y="1691"/>
                      <a:pt x="2181" y="1088"/>
                    </a:cubicBezTo>
                    <a:cubicBezTo>
                      <a:pt x="2181" y="491"/>
                      <a:pt x="1690" y="1"/>
                      <a:pt x="10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34"/>
              <p:cNvSpPr/>
              <p:nvPr/>
            </p:nvSpPr>
            <p:spPr>
              <a:xfrm>
                <a:off x="6033834" y="4220493"/>
                <a:ext cx="43624" cy="43513"/>
              </a:xfrm>
              <a:custGeom>
                <a:avLst/>
                <a:gdLst/>
                <a:ahLst/>
                <a:cxnLst/>
                <a:rect l="l" t="t" r="r" b="b"/>
                <a:pathLst>
                  <a:path w="389" h="388" extrusionOk="0">
                    <a:moveTo>
                      <a:pt x="196" y="0"/>
                    </a:moveTo>
                    <a:cubicBezTo>
                      <a:pt x="85" y="0"/>
                      <a:pt x="1" y="85"/>
                      <a:pt x="1" y="191"/>
                    </a:cubicBezTo>
                    <a:cubicBezTo>
                      <a:pt x="1" y="303"/>
                      <a:pt x="85" y="387"/>
                      <a:pt x="196" y="387"/>
                    </a:cubicBezTo>
                    <a:cubicBezTo>
                      <a:pt x="303" y="387"/>
                      <a:pt x="388" y="303"/>
                      <a:pt x="388" y="191"/>
                    </a:cubicBezTo>
                    <a:cubicBezTo>
                      <a:pt x="388" y="85"/>
                      <a:pt x="303"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4" name="Google Shape;4604;p34"/>
            <p:cNvGrpSpPr/>
            <p:nvPr/>
          </p:nvGrpSpPr>
          <p:grpSpPr>
            <a:xfrm>
              <a:off x="6371609" y="4108432"/>
              <a:ext cx="244140" cy="244706"/>
              <a:chOff x="6371609" y="4119894"/>
              <a:chExt cx="244140" cy="244706"/>
            </a:xfrm>
          </p:grpSpPr>
          <p:sp>
            <p:nvSpPr>
              <p:cNvPr id="4605" name="Google Shape;4605;p34"/>
              <p:cNvSpPr/>
              <p:nvPr/>
            </p:nvSpPr>
            <p:spPr>
              <a:xfrm>
                <a:off x="6484200" y="4129763"/>
                <a:ext cx="3589" cy="224519"/>
              </a:xfrm>
              <a:custGeom>
                <a:avLst/>
                <a:gdLst/>
                <a:ahLst/>
                <a:cxnLst/>
                <a:rect l="l" t="t" r="r" b="b"/>
                <a:pathLst>
                  <a:path w="32" h="2002" extrusionOk="0">
                    <a:moveTo>
                      <a:pt x="0" y="1"/>
                    </a:moveTo>
                    <a:lnTo>
                      <a:pt x="0" y="2001"/>
                    </a:lnTo>
                    <a:lnTo>
                      <a:pt x="31" y="2001"/>
                    </a:ln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4"/>
              <p:cNvSpPr/>
              <p:nvPr/>
            </p:nvSpPr>
            <p:spPr>
              <a:xfrm>
                <a:off x="6484200" y="4129763"/>
                <a:ext cx="3589" cy="224519"/>
              </a:xfrm>
              <a:custGeom>
                <a:avLst/>
                <a:gdLst/>
                <a:ahLst/>
                <a:cxnLst/>
                <a:rect l="l" t="t" r="r" b="b"/>
                <a:pathLst>
                  <a:path w="32" h="2002" extrusionOk="0">
                    <a:moveTo>
                      <a:pt x="0" y="1"/>
                    </a:moveTo>
                    <a:lnTo>
                      <a:pt x="0" y="2001"/>
                    </a:lnTo>
                    <a:lnTo>
                      <a:pt x="31" y="2001"/>
                    </a:ln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4"/>
              <p:cNvSpPr/>
              <p:nvPr/>
            </p:nvSpPr>
            <p:spPr>
              <a:xfrm>
                <a:off x="6499676" y="4129763"/>
                <a:ext cx="3140" cy="224519"/>
              </a:xfrm>
              <a:custGeom>
                <a:avLst/>
                <a:gdLst/>
                <a:ahLst/>
                <a:cxnLst/>
                <a:rect l="l" t="t" r="r" b="b"/>
                <a:pathLst>
                  <a:path w="28" h="2002" extrusionOk="0">
                    <a:moveTo>
                      <a:pt x="0" y="1"/>
                    </a:moveTo>
                    <a:lnTo>
                      <a:pt x="0" y="2001"/>
                    </a:lnTo>
                    <a:lnTo>
                      <a:pt x="28" y="2001"/>
                    </a:lnTo>
                    <a:lnTo>
                      <a:pt x="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4"/>
              <p:cNvSpPr/>
              <p:nvPr/>
            </p:nvSpPr>
            <p:spPr>
              <a:xfrm>
                <a:off x="6442034" y="4140978"/>
                <a:ext cx="89155" cy="208482"/>
              </a:xfrm>
              <a:custGeom>
                <a:avLst/>
                <a:gdLst/>
                <a:ahLst/>
                <a:cxnLst/>
                <a:rect l="l" t="t" r="r" b="b"/>
                <a:pathLst>
                  <a:path w="795" h="1859" extrusionOk="0">
                    <a:moveTo>
                      <a:pt x="28" y="0"/>
                    </a:moveTo>
                    <a:lnTo>
                      <a:pt x="1" y="8"/>
                    </a:lnTo>
                    <a:lnTo>
                      <a:pt x="767" y="1859"/>
                    </a:lnTo>
                    <a:lnTo>
                      <a:pt x="795" y="1848"/>
                    </a:lnTo>
                    <a:lnTo>
                      <a:pt x="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4"/>
              <p:cNvSpPr/>
              <p:nvPr/>
            </p:nvSpPr>
            <p:spPr>
              <a:xfrm>
                <a:off x="6442034" y="4140978"/>
                <a:ext cx="89155" cy="208482"/>
              </a:xfrm>
              <a:custGeom>
                <a:avLst/>
                <a:gdLst/>
                <a:ahLst/>
                <a:cxnLst/>
                <a:rect l="l" t="t" r="r" b="b"/>
                <a:pathLst>
                  <a:path w="795" h="1859" extrusionOk="0">
                    <a:moveTo>
                      <a:pt x="28" y="0"/>
                    </a:moveTo>
                    <a:lnTo>
                      <a:pt x="1" y="8"/>
                    </a:lnTo>
                    <a:lnTo>
                      <a:pt x="767" y="1859"/>
                    </a:lnTo>
                    <a:lnTo>
                      <a:pt x="795" y="1848"/>
                    </a:lnTo>
                    <a:lnTo>
                      <a:pt x="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4"/>
              <p:cNvSpPr/>
              <p:nvPr/>
            </p:nvSpPr>
            <p:spPr>
              <a:xfrm>
                <a:off x="6456277" y="4134922"/>
                <a:ext cx="89043" cy="208594"/>
              </a:xfrm>
              <a:custGeom>
                <a:avLst/>
                <a:gdLst/>
                <a:ahLst/>
                <a:cxnLst/>
                <a:rect l="l" t="t" r="r" b="b"/>
                <a:pathLst>
                  <a:path w="794" h="1860" extrusionOk="0">
                    <a:moveTo>
                      <a:pt x="27" y="1"/>
                    </a:moveTo>
                    <a:lnTo>
                      <a:pt x="1" y="12"/>
                    </a:lnTo>
                    <a:lnTo>
                      <a:pt x="767" y="1859"/>
                    </a:lnTo>
                    <a:lnTo>
                      <a:pt x="794" y="1847"/>
                    </a:lnTo>
                    <a:lnTo>
                      <a:pt x="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4"/>
              <p:cNvSpPr/>
              <p:nvPr/>
            </p:nvSpPr>
            <p:spPr>
              <a:xfrm>
                <a:off x="6386187" y="4205016"/>
                <a:ext cx="208926" cy="88597"/>
              </a:xfrm>
              <a:custGeom>
                <a:avLst/>
                <a:gdLst/>
                <a:ahLst/>
                <a:cxnLst/>
                <a:rect l="l" t="t" r="r" b="b"/>
                <a:pathLst>
                  <a:path w="1863" h="790" extrusionOk="0">
                    <a:moveTo>
                      <a:pt x="12" y="0"/>
                    </a:moveTo>
                    <a:lnTo>
                      <a:pt x="0" y="23"/>
                    </a:lnTo>
                    <a:lnTo>
                      <a:pt x="1852" y="789"/>
                    </a:lnTo>
                    <a:lnTo>
                      <a:pt x="1863" y="763"/>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4"/>
              <p:cNvSpPr/>
              <p:nvPr/>
            </p:nvSpPr>
            <p:spPr>
              <a:xfrm>
                <a:off x="6386187" y="4205016"/>
                <a:ext cx="208926" cy="88597"/>
              </a:xfrm>
              <a:custGeom>
                <a:avLst/>
                <a:gdLst/>
                <a:ahLst/>
                <a:cxnLst/>
                <a:rect l="l" t="t" r="r" b="b"/>
                <a:pathLst>
                  <a:path w="1863" h="790" extrusionOk="0">
                    <a:moveTo>
                      <a:pt x="12" y="0"/>
                    </a:moveTo>
                    <a:lnTo>
                      <a:pt x="0" y="23"/>
                    </a:lnTo>
                    <a:lnTo>
                      <a:pt x="1852" y="789"/>
                    </a:lnTo>
                    <a:lnTo>
                      <a:pt x="1863" y="763"/>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4"/>
              <p:cNvSpPr/>
              <p:nvPr/>
            </p:nvSpPr>
            <p:spPr>
              <a:xfrm>
                <a:off x="6392243" y="4190885"/>
                <a:ext cx="208590" cy="88597"/>
              </a:xfrm>
              <a:custGeom>
                <a:avLst/>
                <a:gdLst/>
                <a:ahLst/>
                <a:cxnLst/>
                <a:rect l="l" t="t" r="r" b="b"/>
                <a:pathLst>
                  <a:path w="1860" h="790" extrusionOk="0">
                    <a:moveTo>
                      <a:pt x="12" y="0"/>
                    </a:moveTo>
                    <a:lnTo>
                      <a:pt x="1" y="23"/>
                    </a:lnTo>
                    <a:lnTo>
                      <a:pt x="1847" y="789"/>
                    </a:lnTo>
                    <a:lnTo>
                      <a:pt x="1859" y="763"/>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34"/>
              <p:cNvSpPr/>
              <p:nvPr/>
            </p:nvSpPr>
            <p:spPr>
              <a:xfrm>
                <a:off x="6392243" y="4205016"/>
                <a:ext cx="208590" cy="88597"/>
              </a:xfrm>
              <a:custGeom>
                <a:avLst/>
                <a:gdLst/>
                <a:ahLst/>
                <a:cxnLst/>
                <a:rect l="l" t="t" r="r" b="b"/>
                <a:pathLst>
                  <a:path w="1860" h="790" extrusionOk="0">
                    <a:moveTo>
                      <a:pt x="1847" y="0"/>
                    </a:moveTo>
                    <a:lnTo>
                      <a:pt x="1" y="763"/>
                    </a:lnTo>
                    <a:lnTo>
                      <a:pt x="12" y="789"/>
                    </a:lnTo>
                    <a:lnTo>
                      <a:pt x="1859" y="23"/>
                    </a:lnTo>
                    <a:lnTo>
                      <a:pt x="18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34"/>
              <p:cNvSpPr/>
              <p:nvPr/>
            </p:nvSpPr>
            <p:spPr>
              <a:xfrm>
                <a:off x="6392243" y="4205016"/>
                <a:ext cx="208590" cy="88597"/>
              </a:xfrm>
              <a:custGeom>
                <a:avLst/>
                <a:gdLst/>
                <a:ahLst/>
                <a:cxnLst/>
                <a:rect l="l" t="t" r="r" b="b"/>
                <a:pathLst>
                  <a:path w="1860" h="790" extrusionOk="0">
                    <a:moveTo>
                      <a:pt x="1847" y="0"/>
                    </a:moveTo>
                    <a:lnTo>
                      <a:pt x="1" y="763"/>
                    </a:lnTo>
                    <a:lnTo>
                      <a:pt x="12" y="789"/>
                    </a:lnTo>
                    <a:lnTo>
                      <a:pt x="1859" y="23"/>
                    </a:lnTo>
                    <a:lnTo>
                      <a:pt x="18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4"/>
              <p:cNvSpPr/>
              <p:nvPr/>
            </p:nvSpPr>
            <p:spPr>
              <a:xfrm>
                <a:off x="6386187" y="4190885"/>
                <a:ext cx="208926" cy="88597"/>
              </a:xfrm>
              <a:custGeom>
                <a:avLst/>
                <a:gdLst/>
                <a:ahLst/>
                <a:cxnLst/>
                <a:rect l="l" t="t" r="r" b="b"/>
                <a:pathLst>
                  <a:path w="1863" h="790" extrusionOk="0">
                    <a:moveTo>
                      <a:pt x="1852" y="0"/>
                    </a:moveTo>
                    <a:lnTo>
                      <a:pt x="0" y="763"/>
                    </a:lnTo>
                    <a:lnTo>
                      <a:pt x="12" y="789"/>
                    </a:lnTo>
                    <a:lnTo>
                      <a:pt x="1863" y="23"/>
                    </a:lnTo>
                    <a:lnTo>
                      <a:pt x="18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4"/>
              <p:cNvSpPr/>
              <p:nvPr/>
            </p:nvSpPr>
            <p:spPr>
              <a:xfrm>
                <a:off x="6456277" y="4140978"/>
                <a:ext cx="89043" cy="208482"/>
              </a:xfrm>
              <a:custGeom>
                <a:avLst/>
                <a:gdLst/>
                <a:ahLst/>
                <a:cxnLst/>
                <a:rect l="l" t="t" r="r" b="b"/>
                <a:pathLst>
                  <a:path w="794" h="1859" extrusionOk="0">
                    <a:moveTo>
                      <a:pt x="767" y="0"/>
                    </a:moveTo>
                    <a:lnTo>
                      <a:pt x="1" y="1848"/>
                    </a:lnTo>
                    <a:lnTo>
                      <a:pt x="27" y="1859"/>
                    </a:lnTo>
                    <a:lnTo>
                      <a:pt x="794" y="8"/>
                    </a:ln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4"/>
              <p:cNvSpPr/>
              <p:nvPr/>
            </p:nvSpPr>
            <p:spPr>
              <a:xfrm>
                <a:off x="6456277" y="4140978"/>
                <a:ext cx="89043" cy="208482"/>
              </a:xfrm>
              <a:custGeom>
                <a:avLst/>
                <a:gdLst/>
                <a:ahLst/>
                <a:cxnLst/>
                <a:rect l="l" t="t" r="r" b="b"/>
                <a:pathLst>
                  <a:path w="794" h="1859" extrusionOk="0">
                    <a:moveTo>
                      <a:pt x="767" y="0"/>
                    </a:moveTo>
                    <a:lnTo>
                      <a:pt x="1" y="1848"/>
                    </a:lnTo>
                    <a:lnTo>
                      <a:pt x="27" y="1859"/>
                    </a:lnTo>
                    <a:lnTo>
                      <a:pt x="794" y="8"/>
                    </a:ln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4"/>
              <p:cNvSpPr/>
              <p:nvPr/>
            </p:nvSpPr>
            <p:spPr>
              <a:xfrm>
                <a:off x="6442034" y="4134922"/>
                <a:ext cx="89155" cy="208594"/>
              </a:xfrm>
              <a:custGeom>
                <a:avLst/>
                <a:gdLst/>
                <a:ahLst/>
                <a:cxnLst/>
                <a:rect l="l" t="t" r="r" b="b"/>
                <a:pathLst>
                  <a:path w="795" h="1860" extrusionOk="0">
                    <a:moveTo>
                      <a:pt x="767" y="1"/>
                    </a:moveTo>
                    <a:lnTo>
                      <a:pt x="1" y="1847"/>
                    </a:lnTo>
                    <a:lnTo>
                      <a:pt x="28" y="1859"/>
                    </a:lnTo>
                    <a:lnTo>
                      <a:pt x="795" y="12"/>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34"/>
              <p:cNvSpPr/>
              <p:nvPr/>
            </p:nvSpPr>
            <p:spPr>
              <a:xfrm>
                <a:off x="6407719" y="4167109"/>
                <a:ext cx="160816" cy="160932"/>
              </a:xfrm>
              <a:custGeom>
                <a:avLst/>
                <a:gdLst/>
                <a:ahLst/>
                <a:cxnLst/>
                <a:rect l="l" t="t" r="r" b="b"/>
                <a:pathLst>
                  <a:path w="1434" h="1435" extrusionOk="0">
                    <a:moveTo>
                      <a:pt x="20" y="1"/>
                    </a:moveTo>
                    <a:lnTo>
                      <a:pt x="1" y="20"/>
                    </a:lnTo>
                    <a:lnTo>
                      <a:pt x="1414" y="1434"/>
                    </a:lnTo>
                    <a:lnTo>
                      <a:pt x="1433" y="1415"/>
                    </a:lnTo>
                    <a:lnTo>
                      <a:pt x="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34"/>
              <p:cNvSpPr/>
              <p:nvPr/>
            </p:nvSpPr>
            <p:spPr>
              <a:xfrm>
                <a:off x="6418484" y="4156455"/>
                <a:ext cx="161152" cy="160820"/>
              </a:xfrm>
              <a:custGeom>
                <a:avLst/>
                <a:gdLst/>
                <a:ahLst/>
                <a:cxnLst/>
                <a:rect l="l" t="t" r="r" b="b"/>
                <a:pathLst>
                  <a:path w="1437" h="1434" extrusionOk="0">
                    <a:moveTo>
                      <a:pt x="20" y="0"/>
                    </a:moveTo>
                    <a:lnTo>
                      <a:pt x="0" y="19"/>
                    </a:lnTo>
                    <a:lnTo>
                      <a:pt x="1414" y="1434"/>
                    </a:lnTo>
                    <a:lnTo>
                      <a:pt x="1437" y="1415"/>
                    </a:lnTo>
                    <a:lnTo>
                      <a:pt x="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4"/>
              <p:cNvSpPr/>
              <p:nvPr/>
            </p:nvSpPr>
            <p:spPr>
              <a:xfrm>
                <a:off x="6418484" y="4167109"/>
                <a:ext cx="161152" cy="160932"/>
              </a:xfrm>
              <a:custGeom>
                <a:avLst/>
                <a:gdLst/>
                <a:ahLst/>
                <a:cxnLst/>
                <a:rect l="l" t="t" r="r" b="b"/>
                <a:pathLst>
                  <a:path w="1437" h="1435" extrusionOk="0">
                    <a:moveTo>
                      <a:pt x="1414" y="1"/>
                    </a:moveTo>
                    <a:lnTo>
                      <a:pt x="0" y="1415"/>
                    </a:lnTo>
                    <a:lnTo>
                      <a:pt x="20" y="1434"/>
                    </a:lnTo>
                    <a:lnTo>
                      <a:pt x="1437" y="20"/>
                    </a:lnTo>
                    <a:lnTo>
                      <a:pt x="14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4"/>
              <p:cNvSpPr/>
              <p:nvPr/>
            </p:nvSpPr>
            <p:spPr>
              <a:xfrm>
                <a:off x="6407719" y="4156455"/>
                <a:ext cx="160816" cy="160820"/>
              </a:xfrm>
              <a:custGeom>
                <a:avLst/>
                <a:gdLst/>
                <a:ahLst/>
                <a:cxnLst/>
                <a:rect l="l" t="t" r="r" b="b"/>
                <a:pathLst>
                  <a:path w="1434" h="1434" extrusionOk="0">
                    <a:moveTo>
                      <a:pt x="1414" y="0"/>
                    </a:moveTo>
                    <a:lnTo>
                      <a:pt x="1" y="1415"/>
                    </a:lnTo>
                    <a:lnTo>
                      <a:pt x="20" y="1434"/>
                    </a:lnTo>
                    <a:lnTo>
                      <a:pt x="1433" y="19"/>
                    </a:lnTo>
                    <a:lnTo>
                      <a:pt x="14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4"/>
              <p:cNvSpPr/>
              <p:nvPr/>
            </p:nvSpPr>
            <p:spPr>
              <a:xfrm>
                <a:off x="6381589" y="4248419"/>
                <a:ext cx="224402" cy="3140"/>
              </a:xfrm>
              <a:custGeom>
                <a:avLst/>
                <a:gdLst/>
                <a:ahLst/>
                <a:cxnLst/>
                <a:rect l="l" t="t" r="r" b="b"/>
                <a:pathLst>
                  <a:path w="2001" h="28" extrusionOk="0">
                    <a:moveTo>
                      <a:pt x="0" y="0"/>
                    </a:moveTo>
                    <a:lnTo>
                      <a:pt x="0" y="27"/>
                    </a:lnTo>
                    <a:lnTo>
                      <a:pt x="2000" y="27"/>
                    </a:lnTo>
                    <a:lnTo>
                      <a:pt x="20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4"/>
              <p:cNvSpPr/>
              <p:nvPr/>
            </p:nvSpPr>
            <p:spPr>
              <a:xfrm>
                <a:off x="6381589" y="4232942"/>
                <a:ext cx="224402" cy="3140"/>
              </a:xfrm>
              <a:custGeom>
                <a:avLst/>
                <a:gdLst/>
                <a:ahLst/>
                <a:cxnLst/>
                <a:rect l="l" t="t" r="r" b="b"/>
                <a:pathLst>
                  <a:path w="2001" h="28" extrusionOk="0">
                    <a:moveTo>
                      <a:pt x="0" y="0"/>
                    </a:moveTo>
                    <a:lnTo>
                      <a:pt x="0" y="27"/>
                    </a:lnTo>
                    <a:lnTo>
                      <a:pt x="2000" y="27"/>
                    </a:lnTo>
                    <a:lnTo>
                      <a:pt x="20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4"/>
              <p:cNvSpPr/>
              <p:nvPr/>
            </p:nvSpPr>
            <p:spPr>
              <a:xfrm>
                <a:off x="6378449" y="4127184"/>
                <a:ext cx="230122" cy="230015"/>
              </a:xfrm>
              <a:custGeom>
                <a:avLst/>
                <a:gdLst/>
                <a:ahLst/>
                <a:cxnLst/>
                <a:rect l="l" t="t" r="r" b="b"/>
                <a:pathLst>
                  <a:path w="2052" h="2051" extrusionOk="0">
                    <a:moveTo>
                      <a:pt x="1028" y="200"/>
                    </a:moveTo>
                    <a:cubicBezTo>
                      <a:pt x="1484" y="200"/>
                      <a:pt x="1855" y="568"/>
                      <a:pt x="1855" y="1023"/>
                    </a:cubicBezTo>
                    <a:cubicBezTo>
                      <a:pt x="1855" y="1480"/>
                      <a:pt x="1484" y="1851"/>
                      <a:pt x="1028" y="1851"/>
                    </a:cubicBezTo>
                    <a:cubicBezTo>
                      <a:pt x="572" y="1851"/>
                      <a:pt x="200" y="1480"/>
                      <a:pt x="200" y="1023"/>
                    </a:cubicBezTo>
                    <a:cubicBezTo>
                      <a:pt x="200" y="568"/>
                      <a:pt x="572" y="200"/>
                      <a:pt x="1028" y="200"/>
                    </a:cubicBezTo>
                    <a:close/>
                    <a:moveTo>
                      <a:pt x="1028" y="1"/>
                    </a:moveTo>
                    <a:cubicBezTo>
                      <a:pt x="460" y="1"/>
                      <a:pt x="0" y="461"/>
                      <a:pt x="0" y="1023"/>
                    </a:cubicBezTo>
                    <a:cubicBezTo>
                      <a:pt x="0" y="1591"/>
                      <a:pt x="460" y="2051"/>
                      <a:pt x="1028" y="2051"/>
                    </a:cubicBezTo>
                    <a:cubicBezTo>
                      <a:pt x="1591" y="2051"/>
                      <a:pt x="2051" y="1591"/>
                      <a:pt x="2051" y="1023"/>
                    </a:cubicBezTo>
                    <a:cubicBezTo>
                      <a:pt x="2051" y="461"/>
                      <a:pt x="1591" y="1"/>
                      <a:pt x="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4"/>
              <p:cNvSpPr/>
              <p:nvPr/>
            </p:nvSpPr>
            <p:spPr>
              <a:xfrm>
                <a:off x="6371609" y="4119894"/>
                <a:ext cx="244140" cy="244706"/>
              </a:xfrm>
              <a:custGeom>
                <a:avLst/>
                <a:gdLst/>
                <a:ahLst/>
                <a:cxnLst/>
                <a:rect l="l" t="t" r="r" b="b"/>
                <a:pathLst>
                  <a:path w="2177" h="2182" extrusionOk="0">
                    <a:moveTo>
                      <a:pt x="1089" y="211"/>
                    </a:moveTo>
                    <a:cubicBezTo>
                      <a:pt x="1572" y="211"/>
                      <a:pt x="1966" y="606"/>
                      <a:pt x="1966" y="1088"/>
                    </a:cubicBezTo>
                    <a:cubicBezTo>
                      <a:pt x="1966" y="1576"/>
                      <a:pt x="1572" y="1967"/>
                      <a:pt x="1089" y="1967"/>
                    </a:cubicBezTo>
                    <a:cubicBezTo>
                      <a:pt x="602" y="1967"/>
                      <a:pt x="211" y="1576"/>
                      <a:pt x="211" y="1088"/>
                    </a:cubicBezTo>
                    <a:cubicBezTo>
                      <a:pt x="211" y="606"/>
                      <a:pt x="602" y="211"/>
                      <a:pt x="1089" y="211"/>
                    </a:cubicBezTo>
                    <a:close/>
                    <a:moveTo>
                      <a:pt x="1089" y="1"/>
                    </a:moveTo>
                    <a:cubicBezTo>
                      <a:pt x="487" y="1"/>
                      <a:pt x="1" y="491"/>
                      <a:pt x="1" y="1088"/>
                    </a:cubicBezTo>
                    <a:cubicBezTo>
                      <a:pt x="1" y="1691"/>
                      <a:pt x="487" y="2181"/>
                      <a:pt x="1089" y="2181"/>
                    </a:cubicBezTo>
                    <a:cubicBezTo>
                      <a:pt x="1687" y="2181"/>
                      <a:pt x="2177" y="1691"/>
                      <a:pt x="2177" y="1088"/>
                    </a:cubicBezTo>
                    <a:cubicBezTo>
                      <a:pt x="2177" y="491"/>
                      <a:pt x="1687" y="1"/>
                      <a:pt x="10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4"/>
              <p:cNvSpPr/>
              <p:nvPr/>
            </p:nvSpPr>
            <p:spPr>
              <a:xfrm>
                <a:off x="6471752" y="4220493"/>
                <a:ext cx="43961" cy="43513"/>
              </a:xfrm>
              <a:custGeom>
                <a:avLst/>
                <a:gdLst/>
                <a:ahLst/>
                <a:cxnLst/>
                <a:rect l="l" t="t" r="r" b="b"/>
                <a:pathLst>
                  <a:path w="392" h="388" extrusionOk="0">
                    <a:moveTo>
                      <a:pt x="196" y="0"/>
                    </a:moveTo>
                    <a:cubicBezTo>
                      <a:pt x="88" y="0"/>
                      <a:pt x="1" y="85"/>
                      <a:pt x="1" y="191"/>
                    </a:cubicBezTo>
                    <a:cubicBezTo>
                      <a:pt x="1" y="303"/>
                      <a:pt x="88" y="387"/>
                      <a:pt x="196" y="387"/>
                    </a:cubicBezTo>
                    <a:cubicBezTo>
                      <a:pt x="303" y="387"/>
                      <a:pt x="392" y="303"/>
                      <a:pt x="392" y="191"/>
                    </a:cubicBezTo>
                    <a:cubicBezTo>
                      <a:pt x="392" y="85"/>
                      <a:pt x="303"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3"/>
        <p:cNvGrpSpPr/>
        <p:nvPr/>
      </p:nvGrpSpPr>
      <p:grpSpPr>
        <a:xfrm>
          <a:off x="0" y="0"/>
          <a:ext cx="0" cy="0"/>
          <a:chOff x="0" y="0"/>
          <a:chExt cx="0" cy="0"/>
        </a:xfrm>
      </p:grpSpPr>
      <p:grpSp>
        <p:nvGrpSpPr>
          <p:cNvPr id="114" name="Google Shape;114;p3"/>
          <p:cNvGrpSpPr/>
          <p:nvPr/>
        </p:nvGrpSpPr>
        <p:grpSpPr>
          <a:xfrm>
            <a:off x="0" y="4648699"/>
            <a:ext cx="9143981" cy="494801"/>
            <a:chOff x="0" y="4648699"/>
            <a:chExt cx="9143981" cy="494801"/>
          </a:xfrm>
        </p:grpSpPr>
        <p:sp>
          <p:nvSpPr>
            <p:cNvPr id="115" name="Google Shape;115;p3"/>
            <p:cNvSpPr/>
            <p:nvPr/>
          </p:nvSpPr>
          <p:spPr>
            <a:xfrm>
              <a:off x="0" y="4684002"/>
              <a:ext cx="9143981" cy="459498"/>
            </a:xfrm>
            <a:custGeom>
              <a:avLst/>
              <a:gdLst/>
              <a:ahLst/>
              <a:cxnLst/>
              <a:rect l="l" t="t" r="r" b="b"/>
              <a:pathLst>
                <a:path w="56641" h="4399" extrusionOk="0">
                  <a:moveTo>
                    <a:pt x="1" y="0"/>
                  </a:moveTo>
                  <a:lnTo>
                    <a:pt x="1" y="4399"/>
                  </a:lnTo>
                  <a:lnTo>
                    <a:pt x="56640" y="4399"/>
                  </a:lnTo>
                  <a:lnTo>
                    <a:pt x="56640"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0" y="4648699"/>
              <a:ext cx="9143981" cy="35410"/>
            </a:xfrm>
            <a:custGeom>
              <a:avLst/>
              <a:gdLst/>
              <a:ahLst/>
              <a:cxnLst/>
              <a:rect l="l" t="t" r="r" b="b"/>
              <a:pathLst>
                <a:path w="56641" h="339" extrusionOk="0">
                  <a:moveTo>
                    <a:pt x="1" y="1"/>
                  </a:moveTo>
                  <a:lnTo>
                    <a:pt x="1" y="338"/>
                  </a:lnTo>
                  <a:lnTo>
                    <a:pt x="56640" y="338"/>
                  </a:lnTo>
                  <a:lnTo>
                    <a:pt x="566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1920301" y="5071842"/>
              <a:ext cx="652280" cy="71658"/>
            </a:xfrm>
            <a:custGeom>
              <a:avLst/>
              <a:gdLst/>
              <a:ahLst/>
              <a:cxnLst/>
              <a:rect l="l" t="t" r="r" b="b"/>
              <a:pathLst>
                <a:path w="5664" h="686" extrusionOk="0">
                  <a:moveTo>
                    <a:pt x="153" y="1"/>
                  </a:moveTo>
                  <a:lnTo>
                    <a:pt x="0" y="686"/>
                  </a:lnTo>
                  <a:lnTo>
                    <a:pt x="5663" y="686"/>
                  </a:lnTo>
                  <a:lnTo>
                    <a:pt x="55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954619" y="4945347"/>
              <a:ext cx="583528" cy="58078"/>
            </a:xfrm>
            <a:custGeom>
              <a:avLst/>
              <a:gdLst/>
              <a:ahLst/>
              <a:cxnLst/>
              <a:rect l="l" t="t" r="r" b="b"/>
              <a:pathLst>
                <a:path w="5067" h="556" extrusionOk="0">
                  <a:moveTo>
                    <a:pt x="123" y="0"/>
                  </a:moveTo>
                  <a:lnTo>
                    <a:pt x="1" y="556"/>
                  </a:lnTo>
                  <a:lnTo>
                    <a:pt x="5066" y="556"/>
                  </a:lnTo>
                  <a:lnTo>
                    <a:pt x="4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982373" y="4842459"/>
              <a:ext cx="527444" cy="47319"/>
            </a:xfrm>
            <a:custGeom>
              <a:avLst/>
              <a:gdLst/>
              <a:ahLst/>
              <a:cxnLst/>
              <a:rect l="l" t="t" r="r" b="b"/>
              <a:pathLst>
                <a:path w="4580" h="453" extrusionOk="0">
                  <a:moveTo>
                    <a:pt x="105" y="0"/>
                  </a:moveTo>
                  <a:lnTo>
                    <a:pt x="1" y="453"/>
                  </a:lnTo>
                  <a:lnTo>
                    <a:pt x="4580" y="453"/>
                  </a:lnTo>
                  <a:lnTo>
                    <a:pt x="44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005405" y="4756387"/>
              <a:ext cx="481610" cy="40112"/>
            </a:xfrm>
            <a:custGeom>
              <a:avLst/>
              <a:gdLst/>
              <a:ahLst/>
              <a:cxnLst/>
              <a:rect l="l" t="t" r="r" b="b"/>
              <a:pathLst>
                <a:path w="4182" h="384" extrusionOk="0">
                  <a:moveTo>
                    <a:pt x="89" y="0"/>
                  </a:moveTo>
                  <a:lnTo>
                    <a:pt x="0" y="384"/>
                  </a:lnTo>
                  <a:lnTo>
                    <a:pt x="4181" y="384"/>
                  </a:lnTo>
                  <a:lnTo>
                    <a:pt x="40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024752" y="4684000"/>
              <a:ext cx="442685" cy="33635"/>
            </a:xfrm>
            <a:custGeom>
              <a:avLst/>
              <a:gdLst/>
              <a:ahLst/>
              <a:cxnLst/>
              <a:rect l="l" t="t" r="r" b="b"/>
              <a:pathLst>
                <a:path w="3844" h="322" extrusionOk="0">
                  <a:moveTo>
                    <a:pt x="73" y="0"/>
                  </a:moveTo>
                  <a:lnTo>
                    <a:pt x="1" y="322"/>
                  </a:lnTo>
                  <a:lnTo>
                    <a:pt x="3844" y="322"/>
                  </a:lnTo>
                  <a:lnTo>
                    <a:pt x="3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3"/>
            <p:cNvGrpSpPr/>
            <p:nvPr/>
          </p:nvGrpSpPr>
          <p:grpSpPr>
            <a:xfrm>
              <a:off x="37553" y="4848410"/>
              <a:ext cx="9104869" cy="16152"/>
              <a:chOff x="37553" y="4958838"/>
              <a:chExt cx="9104869" cy="16152"/>
            </a:xfrm>
          </p:grpSpPr>
          <p:sp>
            <p:nvSpPr>
              <p:cNvPr id="123" name="Google Shape;123;p3"/>
              <p:cNvSpPr/>
              <p:nvPr/>
            </p:nvSpPr>
            <p:spPr>
              <a:xfrm>
                <a:off x="375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36464"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351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338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326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5313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6302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88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827508"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926419"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025092"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123907" y="4959056"/>
                <a:ext cx="53169" cy="15934"/>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222580"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3212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1420164"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15188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6174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17163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8150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9138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0125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296291"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420554"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519227"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618090" y="4959056"/>
                <a:ext cx="53312" cy="15934"/>
              </a:xfrm>
              <a:custGeom>
                <a:avLst/>
                <a:gdLst/>
                <a:ahLst/>
                <a:cxnLst/>
                <a:rect l="l" t="t" r="r" b="b"/>
                <a:pathLst>
                  <a:path w="1120" h="238" extrusionOk="0">
                    <a:moveTo>
                      <a:pt x="0" y="0"/>
                    </a:moveTo>
                    <a:lnTo>
                      <a:pt x="0"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3"/>
              <p:cNvGrpSpPr/>
              <p:nvPr/>
            </p:nvGrpSpPr>
            <p:grpSpPr>
              <a:xfrm>
                <a:off x="2720503" y="4958838"/>
                <a:ext cx="2028342" cy="15933"/>
                <a:chOff x="2720503" y="5012365"/>
                <a:chExt cx="2028342" cy="11329"/>
              </a:xfrm>
            </p:grpSpPr>
            <p:sp>
              <p:nvSpPr>
                <p:cNvPr id="149" name="Google Shape;149;p3"/>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3"/>
              <p:cNvGrpSpPr/>
              <p:nvPr/>
            </p:nvGrpSpPr>
            <p:grpSpPr>
              <a:xfrm>
                <a:off x="4815202" y="4958838"/>
                <a:ext cx="2028342" cy="15933"/>
                <a:chOff x="2720503" y="5012365"/>
                <a:chExt cx="2028342" cy="11329"/>
              </a:xfrm>
            </p:grpSpPr>
            <p:sp>
              <p:nvSpPr>
                <p:cNvPr id="171" name="Google Shape;171;p3"/>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3"/>
              <p:cNvGrpSpPr/>
              <p:nvPr/>
            </p:nvGrpSpPr>
            <p:grpSpPr>
              <a:xfrm>
                <a:off x="6902726" y="4958838"/>
                <a:ext cx="2028342" cy="15933"/>
                <a:chOff x="2720503" y="5012365"/>
                <a:chExt cx="2028342" cy="11329"/>
              </a:xfrm>
            </p:grpSpPr>
            <p:sp>
              <p:nvSpPr>
                <p:cNvPr id="193" name="Google Shape;193;p3"/>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3"/>
              <p:cNvSpPr/>
              <p:nvPr/>
            </p:nvSpPr>
            <p:spPr>
              <a:xfrm>
                <a:off x="8990247"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9089158"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6" name="Google Shape;216;p3"/>
          <p:cNvGrpSpPr/>
          <p:nvPr/>
        </p:nvGrpSpPr>
        <p:grpSpPr>
          <a:xfrm rot="10800000" flipH="1">
            <a:off x="-415614" y="-539118"/>
            <a:ext cx="2667086" cy="1376262"/>
            <a:chOff x="4082343" y="2181468"/>
            <a:chExt cx="2251465" cy="1161795"/>
          </a:xfrm>
        </p:grpSpPr>
        <p:sp>
          <p:nvSpPr>
            <p:cNvPr id="217" name="Google Shape;217;p3"/>
            <p:cNvSpPr/>
            <p:nvPr/>
          </p:nvSpPr>
          <p:spPr>
            <a:xfrm>
              <a:off x="4082343" y="2181468"/>
              <a:ext cx="2251465" cy="1161795"/>
            </a:xfrm>
            <a:custGeom>
              <a:avLst/>
              <a:gdLst/>
              <a:ahLst/>
              <a:cxnLst/>
              <a:rect l="l" t="t" r="r" b="b"/>
              <a:pathLst>
                <a:path w="23350" h="12049" extrusionOk="0">
                  <a:moveTo>
                    <a:pt x="1" y="1"/>
                  </a:moveTo>
                  <a:lnTo>
                    <a:pt x="1" y="4150"/>
                  </a:lnTo>
                  <a:lnTo>
                    <a:pt x="17885" y="4150"/>
                  </a:lnTo>
                  <a:cubicBezTo>
                    <a:pt x="18491" y="4150"/>
                    <a:pt x="19000" y="4560"/>
                    <a:pt x="19153" y="5116"/>
                  </a:cubicBezTo>
                  <a:cubicBezTo>
                    <a:pt x="19184" y="5227"/>
                    <a:pt x="19203" y="11925"/>
                    <a:pt x="19203" y="12048"/>
                  </a:cubicBezTo>
                  <a:lnTo>
                    <a:pt x="23349" y="12048"/>
                  </a:lnTo>
                  <a:cubicBezTo>
                    <a:pt x="23349" y="11668"/>
                    <a:pt x="23311" y="4721"/>
                    <a:pt x="23238" y="4364"/>
                  </a:cubicBezTo>
                  <a:cubicBezTo>
                    <a:pt x="22728" y="1878"/>
                    <a:pt x="20521" y="1"/>
                    <a:pt x="17885" y="1"/>
                  </a:cubicBez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125222" y="3188976"/>
              <a:ext cx="15620" cy="61807"/>
            </a:xfrm>
            <a:custGeom>
              <a:avLst/>
              <a:gdLst/>
              <a:ahLst/>
              <a:cxnLst/>
              <a:rect l="l" t="t" r="r" b="b"/>
              <a:pathLst>
                <a:path w="162" h="641" extrusionOk="0">
                  <a:moveTo>
                    <a:pt x="1" y="1"/>
                  </a:moveTo>
                  <a:lnTo>
                    <a:pt x="1" y="641"/>
                  </a:lnTo>
                  <a:lnTo>
                    <a:pt x="162" y="641"/>
                  </a:lnTo>
                  <a:lnTo>
                    <a:pt x="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125222" y="3066038"/>
              <a:ext cx="15620" cy="61710"/>
            </a:xfrm>
            <a:custGeom>
              <a:avLst/>
              <a:gdLst/>
              <a:ahLst/>
              <a:cxnLst/>
              <a:rect l="l" t="t" r="r" b="b"/>
              <a:pathLst>
                <a:path w="162" h="640" extrusionOk="0">
                  <a:moveTo>
                    <a:pt x="1" y="0"/>
                  </a:moveTo>
                  <a:lnTo>
                    <a:pt x="1" y="639"/>
                  </a:lnTo>
                  <a:lnTo>
                    <a:pt x="162" y="639"/>
                  </a:lnTo>
                  <a:lnTo>
                    <a:pt x="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125222" y="2942908"/>
              <a:ext cx="15620" cy="61807"/>
            </a:xfrm>
            <a:custGeom>
              <a:avLst/>
              <a:gdLst/>
              <a:ahLst/>
              <a:cxnLst/>
              <a:rect l="l" t="t" r="r" b="b"/>
              <a:pathLst>
                <a:path w="162" h="641" extrusionOk="0">
                  <a:moveTo>
                    <a:pt x="1" y="1"/>
                  </a:moveTo>
                  <a:lnTo>
                    <a:pt x="1" y="641"/>
                  </a:lnTo>
                  <a:lnTo>
                    <a:pt x="162" y="641"/>
                  </a:lnTo>
                  <a:lnTo>
                    <a:pt x="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125222" y="2819971"/>
              <a:ext cx="15620" cy="61710"/>
            </a:xfrm>
            <a:custGeom>
              <a:avLst/>
              <a:gdLst/>
              <a:ahLst/>
              <a:cxnLst/>
              <a:rect l="l" t="t" r="r" b="b"/>
              <a:pathLst>
                <a:path w="162" h="640" extrusionOk="0">
                  <a:moveTo>
                    <a:pt x="1" y="0"/>
                  </a:moveTo>
                  <a:lnTo>
                    <a:pt x="1" y="639"/>
                  </a:lnTo>
                  <a:lnTo>
                    <a:pt x="162" y="639"/>
                  </a:lnTo>
                  <a:lnTo>
                    <a:pt x="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6125222" y="2696840"/>
              <a:ext cx="15620" cy="61807"/>
            </a:xfrm>
            <a:custGeom>
              <a:avLst/>
              <a:gdLst/>
              <a:ahLst/>
              <a:cxnLst/>
              <a:rect l="l" t="t" r="r" b="b"/>
              <a:pathLst>
                <a:path w="162" h="641" extrusionOk="0">
                  <a:moveTo>
                    <a:pt x="1" y="1"/>
                  </a:moveTo>
                  <a:lnTo>
                    <a:pt x="1" y="641"/>
                  </a:lnTo>
                  <a:lnTo>
                    <a:pt x="162" y="641"/>
                  </a:lnTo>
                  <a:lnTo>
                    <a:pt x="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098995" y="2573421"/>
              <a:ext cx="34037" cy="63350"/>
            </a:xfrm>
            <a:custGeom>
              <a:avLst/>
              <a:gdLst/>
              <a:ahLst/>
              <a:cxnLst/>
              <a:rect l="l" t="t" r="r" b="b"/>
              <a:pathLst>
                <a:path w="353" h="657" extrusionOk="0">
                  <a:moveTo>
                    <a:pt x="146" y="0"/>
                  </a:moveTo>
                  <a:lnTo>
                    <a:pt x="1" y="66"/>
                  </a:lnTo>
                  <a:cubicBezTo>
                    <a:pt x="85" y="253"/>
                    <a:pt x="151" y="453"/>
                    <a:pt x="197" y="656"/>
                  </a:cubicBezTo>
                  <a:lnTo>
                    <a:pt x="353" y="621"/>
                  </a:lnTo>
                  <a:cubicBezTo>
                    <a:pt x="303" y="407"/>
                    <a:pt x="234" y="200"/>
                    <a:pt x="1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6031404" y="2470346"/>
              <a:ext cx="51104" cy="57082"/>
            </a:xfrm>
            <a:custGeom>
              <a:avLst/>
              <a:gdLst/>
              <a:ahLst/>
              <a:cxnLst/>
              <a:rect l="l" t="t" r="r" b="b"/>
              <a:pathLst>
                <a:path w="530" h="592" extrusionOk="0">
                  <a:moveTo>
                    <a:pt x="111" y="1"/>
                  </a:moveTo>
                  <a:lnTo>
                    <a:pt x="1" y="116"/>
                  </a:lnTo>
                  <a:cubicBezTo>
                    <a:pt x="146" y="261"/>
                    <a:pt x="281" y="422"/>
                    <a:pt x="399" y="591"/>
                  </a:cubicBezTo>
                  <a:lnTo>
                    <a:pt x="530" y="503"/>
                  </a:lnTo>
                  <a:cubicBezTo>
                    <a:pt x="407" y="323"/>
                    <a:pt x="265" y="154"/>
                    <a:pt x="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5932090" y="2400537"/>
              <a:ext cx="61325" cy="43004"/>
            </a:xfrm>
            <a:custGeom>
              <a:avLst/>
              <a:gdLst/>
              <a:ahLst/>
              <a:cxnLst/>
              <a:rect l="l" t="t" r="r" b="b"/>
              <a:pathLst>
                <a:path w="636" h="446" extrusionOk="0">
                  <a:moveTo>
                    <a:pt x="65" y="0"/>
                  </a:moveTo>
                  <a:lnTo>
                    <a:pt x="0" y="146"/>
                  </a:lnTo>
                  <a:cubicBezTo>
                    <a:pt x="191" y="230"/>
                    <a:pt x="375" y="330"/>
                    <a:pt x="548" y="445"/>
                  </a:cubicBezTo>
                  <a:lnTo>
                    <a:pt x="635" y="311"/>
                  </a:lnTo>
                  <a:cubicBezTo>
                    <a:pt x="456" y="192"/>
                    <a:pt x="264" y="85"/>
                    <a:pt x="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5815613" y="2373925"/>
              <a:ext cx="62964" cy="22659"/>
            </a:xfrm>
            <a:custGeom>
              <a:avLst/>
              <a:gdLst/>
              <a:ahLst/>
              <a:cxnLst/>
              <a:rect l="l" t="t" r="r" b="b"/>
              <a:pathLst>
                <a:path w="653" h="235" extrusionOk="0">
                  <a:moveTo>
                    <a:pt x="4" y="0"/>
                  </a:moveTo>
                  <a:lnTo>
                    <a:pt x="0" y="161"/>
                  </a:lnTo>
                  <a:cubicBezTo>
                    <a:pt x="207" y="166"/>
                    <a:pt x="414" y="192"/>
                    <a:pt x="618" y="235"/>
                  </a:cubicBezTo>
                  <a:lnTo>
                    <a:pt x="653" y="77"/>
                  </a:lnTo>
                  <a:cubicBezTo>
                    <a:pt x="437" y="31"/>
                    <a:pt x="223" y="5"/>
                    <a:pt x="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5692580" y="2373925"/>
              <a:ext cx="61807" cy="15235"/>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5569546" y="2373925"/>
              <a:ext cx="61421" cy="15235"/>
            </a:xfrm>
            <a:custGeom>
              <a:avLst/>
              <a:gdLst/>
              <a:ahLst/>
              <a:cxnLst/>
              <a:rect l="l" t="t" r="r" b="b"/>
              <a:pathLst>
                <a:path w="637" h="158" extrusionOk="0">
                  <a:moveTo>
                    <a:pt x="0" y="0"/>
                  </a:moveTo>
                  <a:lnTo>
                    <a:pt x="0"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5446512" y="2373925"/>
              <a:ext cx="61421" cy="15235"/>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5323479" y="2373925"/>
              <a:ext cx="61421" cy="15235"/>
            </a:xfrm>
            <a:custGeom>
              <a:avLst/>
              <a:gdLst/>
              <a:ahLst/>
              <a:cxnLst/>
              <a:rect l="l" t="t" r="r" b="b"/>
              <a:pathLst>
                <a:path w="637" h="158" extrusionOk="0">
                  <a:moveTo>
                    <a:pt x="0" y="0"/>
                  </a:moveTo>
                  <a:lnTo>
                    <a:pt x="0"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5200445" y="2373925"/>
              <a:ext cx="61421" cy="15235"/>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5077411" y="2373925"/>
              <a:ext cx="61421" cy="15235"/>
            </a:xfrm>
            <a:custGeom>
              <a:avLst/>
              <a:gdLst/>
              <a:ahLst/>
              <a:cxnLst/>
              <a:rect l="l" t="t" r="r" b="b"/>
              <a:pathLst>
                <a:path w="637" h="158" extrusionOk="0">
                  <a:moveTo>
                    <a:pt x="0" y="0"/>
                  </a:moveTo>
                  <a:lnTo>
                    <a:pt x="0"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4954378" y="2373925"/>
              <a:ext cx="61421" cy="15235"/>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4830959" y="2373925"/>
              <a:ext cx="61807" cy="15235"/>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4708021" y="2373925"/>
              <a:ext cx="61710" cy="15235"/>
            </a:xfrm>
            <a:custGeom>
              <a:avLst/>
              <a:gdLst/>
              <a:ahLst/>
              <a:cxnLst/>
              <a:rect l="l" t="t" r="r" b="b"/>
              <a:pathLst>
                <a:path w="640" h="158" extrusionOk="0">
                  <a:moveTo>
                    <a:pt x="0" y="0"/>
                  </a:moveTo>
                  <a:lnTo>
                    <a:pt x="0" y="157"/>
                  </a:lnTo>
                  <a:lnTo>
                    <a:pt x="639" y="157"/>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4584891" y="2373925"/>
              <a:ext cx="61807" cy="15235"/>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4461954" y="2373925"/>
              <a:ext cx="61710" cy="15235"/>
            </a:xfrm>
            <a:custGeom>
              <a:avLst/>
              <a:gdLst/>
              <a:ahLst/>
              <a:cxnLst/>
              <a:rect l="l" t="t" r="r" b="b"/>
              <a:pathLst>
                <a:path w="640" h="158" extrusionOk="0">
                  <a:moveTo>
                    <a:pt x="0" y="0"/>
                  </a:moveTo>
                  <a:lnTo>
                    <a:pt x="0" y="157"/>
                  </a:lnTo>
                  <a:lnTo>
                    <a:pt x="639" y="157"/>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4338824" y="2373925"/>
              <a:ext cx="61807" cy="15235"/>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4215791" y="2373925"/>
              <a:ext cx="61807" cy="15235"/>
            </a:xfrm>
            <a:custGeom>
              <a:avLst/>
              <a:gdLst/>
              <a:ahLst/>
              <a:cxnLst/>
              <a:rect l="l" t="t" r="r" b="b"/>
              <a:pathLst>
                <a:path w="641" h="158" extrusionOk="0">
                  <a:moveTo>
                    <a:pt x="1" y="0"/>
                  </a:moveTo>
                  <a:lnTo>
                    <a:pt x="1"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4132290" y="2373925"/>
              <a:ext cx="22274" cy="15235"/>
            </a:xfrm>
            <a:custGeom>
              <a:avLst/>
              <a:gdLst/>
              <a:ahLst/>
              <a:cxnLst/>
              <a:rect l="l" t="t" r="r" b="b"/>
              <a:pathLst>
                <a:path w="231" h="158" extrusionOk="0">
                  <a:moveTo>
                    <a:pt x="1" y="0"/>
                  </a:moveTo>
                  <a:lnTo>
                    <a:pt x="1" y="157"/>
                  </a:lnTo>
                  <a:lnTo>
                    <a:pt x="231" y="157"/>
                  </a:lnTo>
                  <a:lnTo>
                    <a:pt x="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3"/>
          <p:cNvSpPr txBox="1">
            <a:spLocks noGrp="1"/>
          </p:cNvSpPr>
          <p:nvPr>
            <p:ph type="title"/>
          </p:nvPr>
        </p:nvSpPr>
        <p:spPr>
          <a:xfrm>
            <a:off x="713100" y="1898900"/>
            <a:ext cx="4213200" cy="843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2" name="Google Shape;242;p3"/>
          <p:cNvSpPr txBox="1">
            <a:spLocks noGrp="1"/>
          </p:cNvSpPr>
          <p:nvPr>
            <p:ph type="title" idx="2" hasCustomPrompt="1"/>
          </p:nvPr>
        </p:nvSpPr>
        <p:spPr>
          <a:xfrm>
            <a:off x="713100" y="1185401"/>
            <a:ext cx="1061400" cy="775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48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43" name="Google Shape;243;p3"/>
          <p:cNvSpPr txBox="1">
            <a:spLocks noGrp="1"/>
          </p:cNvSpPr>
          <p:nvPr>
            <p:ph type="subTitle" idx="1"/>
          </p:nvPr>
        </p:nvSpPr>
        <p:spPr>
          <a:xfrm>
            <a:off x="713100" y="2899163"/>
            <a:ext cx="4213200" cy="393900"/>
          </a:xfrm>
          <a:prstGeom prst="rect">
            <a:avLst/>
          </a:prstGeom>
          <a:solidFill>
            <a:srgbClr val="00BDA5">
              <a:alpha val="50309"/>
            </a:srgbClr>
          </a:solidFill>
        </p:spPr>
        <p:txBody>
          <a:bodyPr spcFirstLastPara="1" wrap="square" lIns="91425" tIns="91425" rIns="91425" bIns="91425" anchor="ctr" anchorCtr="0">
            <a:noAutofit/>
          </a:bodyPr>
          <a:lstStyle>
            <a:lvl1pPr lvl="0">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2"/>
        <p:cNvGrpSpPr/>
        <p:nvPr/>
      </p:nvGrpSpPr>
      <p:grpSpPr>
        <a:xfrm>
          <a:off x="0" y="0"/>
          <a:ext cx="0" cy="0"/>
          <a:chOff x="0" y="0"/>
          <a:chExt cx="0" cy="0"/>
        </a:xfrm>
      </p:grpSpPr>
      <p:sp>
        <p:nvSpPr>
          <p:cNvPr id="423" name="Google Shape;423;p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4" name="Google Shape;424;p5"/>
          <p:cNvSpPr txBox="1">
            <a:spLocks noGrp="1"/>
          </p:cNvSpPr>
          <p:nvPr>
            <p:ph type="subTitle" idx="1"/>
          </p:nvPr>
        </p:nvSpPr>
        <p:spPr>
          <a:xfrm>
            <a:off x="4998022" y="2815175"/>
            <a:ext cx="2407200" cy="73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25" name="Google Shape;425;p5"/>
          <p:cNvSpPr txBox="1">
            <a:spLocks noGrp="1"/>
          </p:cNvSpPr>
          <p:nvPr>
            <p:ph type="subTitle" idx="2"/>
          </p:nvPr>
        </p:nvSpPr>
        <p:spPr>
          <a:xfrm>
            <a:off x="1738775" y="2822975"/>
            <a:ext cx="2407200" cy="73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26" name="Google Shape;426;p5"/>
          <p:cNvSpPr txBox="1">
            <a:spLocks noGrp="1"/>
          </p:cNvSpPr>
          <p:nvPr>
            <p:ph type="subTitle" idx="3"/>
          </p:nvPr>
        </p:nvSpPr>
        <p:spPr>
          <a:xfrm>
            <a:off x="4998018" y="2362825"/>
            <a:ext cx="2407200" cy="477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Anton"/>
              <a:buNone/>
              <a:defRPr sz="2400">
                <a:latin typeface="Changa One"/>
                <a:ea typeface="Changa One"/>
                <a:cs typeface="Changa One"/>
                <a:sym typeface="Changa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7" name="Google Shape;427;p5"/>
          <p:cNvSpPr txBox="1">
            <a:spLocks noGrp="1"/>
          </p:cNvSpPr>
          <p:nvPr>
            <p:ph type="subTitle" idx="4"/>
          </p:nvPr>
        </p:nvSpPr>
        <p:spPr>
          <a:xfrm>
            <a:off x="1738775" y="2368757"/>
            <a:ext cx="24072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Changa One"/>
                <a:ea typeface="Changa One"/>
                <a:cs typeface="Changa One"/>
                <a:sym typeface="Chang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428" name="Google Shape;428;p5"/>
          <p:cNvGrpSpPr/>
          <p:nvPr/>
        </p:nvGrpSpPr>
        <p:grpSpPr>
          <a:xfrm flipH="1">
            <a:off x="0" y="4648699"/>
            <a:ext cx="9143981" cy="494801"/>
            <a:chOff x="0" y="4648699"/>
            <a:chExt cx="9143981" cy="494801"/>
          </a:xfrm>
        </p:grpSpPr>
        <p:sp>
          <p:nvSpPr>
            <p:cNvPr id="429" name="Google Shape;429;p5"/>
            <p:cNvSpPr/>
            <p:nvPr/>
          </p:nvSpPr>
          <p:spPr>
            <a:xfrm>
              <a:off x="0" y="4684002"/>
              <a:ext cx="9143981" cy="459498"/>
            </a:xfrm>
            <a:custGeom>
              <a:avLst/>
              <a:gdLst/>
              <a:ahLst/>
              <a:cxnLst/>
              <a:rect l="l" t="t" r="r" b="b"/>
              <a:pathLst>
                <a:path w="56641" h="4399" extrusionOk="0">
                  <a:moveTo>
                    <a:pt x="1" y="0"/>
                  </a:moveTo>
                  <a:lnTo>
                    <a:pt x="1" y="4399"/>
                  </a:lnTo>
                  <a:lnTo>
                    <a:pt x="56640" y="4399"/>
                  </a:lnTo>
                  <a:lnTo>
                    <a:pt x="56640"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0" y="4648699"/>
              <a:ext cx="9143981" cy="35410"/>
            </a:xfrm>
            <a:custGeom>
              <a:avLst/>
              <a:gdLst/>
              <a:ahLst/>
              <a:cxnLst/>
              <a:rect l="l" t="t" r="r" b="b"/>
              <a:pathLst>
                <a:path w="56641" h="339" extrusionOk="0">
                  <a:moveTo>
                    <a:pt x="1" y="1"/>
                  </a:moveTo>
                  <a:lnTo>
                    <a:pt x="1" y="338"/>
                  </a:lnTo>
                  <a:lnTo>
                    <a:pt x="56640" y="338"/>
                  </a:lnTo>
                  <a:lnTo>
                    <a:pt x="566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1920301" y="5071842"/>
              <a:ext cx="652280" cy="71658"/>
            </a:xfrm>
            <a:custGeom>
              <a:avLst/>
              <a:gdLst/>
              <a:ahLst/>
              <a:cxnLst/>
              <a:rect l="l" t="t" r="r" b="b"/>
              <a:pathLst>
                <a:path w="5664" h="686" extrusionOk="0">
                  <a:moveTo>
                    <a:pt x="153" y="1"/>
                  </a:moveTo>
                  <a:lnTo>
                    <a:pt x="0" y="686"/>
                  </a:lnTo>
                  <a:lnTo>
                    <a:pt x="5663" y="686"/>
                  </a:lnTo>
                  <a:lnTo>
                    <a:pt x="55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1954619" y="4945347"/>
              <a:ext cx="583528" cy="58078"/>
            </a:xfrm>
            <a:custGeom>
              <a:avLst/>
              <a:gdLst/>
              <a:ahLst/>
              <a:cxnLst/>
              <a:rect l="l" t="t" r="r" b="b"/>
              <a:pathLst>
                <a:path w="5067" h="556" extrusionOk="0">
                  <a:moveTo>
                    <a:pt x="123" y="0"/>
                  </a:moveTo>
                  <a:lnTo>
                    <a:pt x="1" y="556"/>
                  </a:lnTo>
                  <a:lnTo>
                    <a:pt x="5066" y="556"/>
                  </a:lnTo>
                  <a:lnTo>
                    <a:pt x="4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1982373" y="4842459"/>
              <a:ext cx="527444" cy="47319"/>
            </a:xfrm>
            <a:custGeom>
              <a:avLst/>
              <a:gdLst/>
              <a:ahLst/>
              <a:cxnLst/>
              <a:rect l="l" t="t" r="r" b="b"/>
              <a:pathLst>
                <a:path w="4580" h="453" extrusionOk="0">
                  <a:moveTo>
                    <a:pt x="105" y="0"/>
                  </a:moveTo>
                  <a:lnTo>
                    <a:pt x="1" y="453"/>
                  </a:lnTo>
                  <a:lnTo>
                    <a:pt x="4580" y="453"/>
                  </a:lnTo>
                  <a:lnTo>
                    <a:pt x="44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2005405" y="4756387"/>
              <a:ext cx="481610" cy="40112"/>
            </a:xfrm>
            <a:custGeom>
              <a:avLst/>
              <a:gdLst/>
              <a:ahLst/>
              <a:cxnLst/>
              <a:rect l="l" t="t" r="r" b="b"/>
              <a:pathLst>
                <a:path w="4182" h="384" extrusionOk="0">
                  <a:moveTo>
                    <a:pt x="89" y="0"/>
                  </a:moveTo>
                  <a:lnTo>
                    <a:pt x="0" y="384"/>
                  </a:lnTo>
                  <a:lnTo>
                    <a:pt x="4181" y="384"/>
                  </a:lnTo>
                  <a:lnTo>
                    <a:pt x="40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2024752" y="4684000"/>
              <a:ext cx="442685" cy="33635"/>
            </a:xfrm>
            <a:custGeom>
              <a:avLst/>
              <a:gdLst/>
              <a:ahLst/>
              <a:cxnLst/>
              <a:rect l="l" t="t" r="r" b="b"/>
              <a:pathLst>
                <a:path w="3844" h="322" extrusionOk="0">
                  <a:moveTo>
                    <a:pt x="73" y="0"/>
                  </a:moveTo>
                  <a:lnTo>
                    <a:pt x="1" y="322"/>
                  </a:lnTo>
                  <a:lnTo>
                    <a:pt x="3844" y="322"/>
                  </a:lnTo>
                  <a:lnTo>
                    <a:pt x="3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5"/>
            <p:cNvGrpSpPr/>
            <p:nvPr/>
          </p:nvGrpSpPr>
          <p:grpSpPr>
            <a:xfrm>
              <a:off x="37553" y="4848410"/>
              <a:ext cx="9104869" cy="16152"/>
              <a:chOff x="37553" y="4958838"/>
              <a:chExt cx="9104869" cy="16152"/>
            </a:xfrm>
          </p:grpSpPr>
          <p:sp>
            <p:nvSpPr>
              <p:cNvPr id="437" name="Google Shape;437;p5"/>
              <p:cNvSpPr/>
              <p:nvPr/>
            </p:nvSpPr>
            <p:spPr>
              <a:xfrm>
                <a:off x="375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136464"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2351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3338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4326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5313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6302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7288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827508"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926419"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1025092"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1123907" y="4959056"/>
                <a:ext cx="53169" cy="15934"/>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1222580"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13212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1420164"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15188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16174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17163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18150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
              <p:cNvSpPr/>
              <p:nvPr/>
            </p:nvSpPr>
            <p:spPr>
              <a:xfrm>
                <a:off x="19138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
              <p:cNvSpPr/>
              <p:nvPr/>
            </p:nvSpPr>
            <p:spPr>
              <a:xfrm>
                <a:off x="20125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2296291"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2420554"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2519227"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2618090" y="4959056"/>
                <a:ext cx="53312" cy="15934"/>
              </a:xfrm>
              <a:custGeom>
                <a:avLst/>
                <a:gdLst/>
                <a:ahLst/>
                <a:cxnLst/>
                <a:rect l="l" t="t" r="r" b="b"/>
                <a:pathLst>
                  <a:path w="1120" h="238" extrusionOk="0">
                    <a:moveTo>
                      <a:pt x="0" y="0"/>
                    </a:moveTo>
                    <a:lnTo>
                      <a:pt x="0"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5"/>
              <p:cNvGrpSpPr/>
              <p:nvPr/>
            </p:nvGrpSpPr>
            <p:grpSpPr>
              <a:xfrm>
                <a:off x="2720503" y="4958838"/>
                <a:ext cx="2028342" cy="15933"/>
                <a:chOff x="2720503" y="5012365"/>
                <a:chExt cx="2028342" cy="11329"/>
              </a:xfrm>
            </p:grpSpPr>
            <p:sp>
              <p:nvSpPr>
                <p:cNvPr id="463" name="Google Shape;463;p5"/>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5"/>
              <p:cNvGrpSpPr/>
              <p:nvPr/>
            </p:nvGrpSpPr>
            <p:grpSpPr>
              <a:xfrm>
                <a:off x="4815202" y="4958838"/>
                <a:ext cx="2028342" cy="15933"/>
                <a:chOff x="2720503" y="5012365"/>
                <a:chExt cx="2028342" cy="11329"/>
              </a:xfrm>
            </p:grpSpPr>
            <p:sp>
              <p:nvSpPr>
                <p:cNvPr id="485" name="Google Shape;485;p5"/>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5"/>
              <p:cNvGrpSpPr/>
              <p:nvPr/>
            </p:nvGrpSpPr>
            <p:grpSpPr>
              <a:xfrm>
                <a:off x="6902726" y="4958838"/>
                <a:ext cx="2028342" cy="15933"/>
                <a:chOff x="2720503" y="5012365"/>
                <a:chExt cx="2028342" cy="11329"/>
              </a:xfrm>
            </p:grpSpPr>
            <p:sp>
              <p:nvSpPr>
                <p:cNvPr id="507" name="Google Shape;507;p5"/>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5"/>
              <p:cNvSpPr/>
              <p:nvPr/>
            </p:nvSpPr>
            <p:spPr>
              <a:xfrm>
                <a:off x="8990247"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
              <p:cNvSpPr/>
              <p:nvPr/>
            </p:nvSpPr>
            <p:spPr>
              <a:xfrm>
                <a:off x="9089158"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0" name="Google Shape;530;p5"/>
          <p:cNvGrpSpPr/>
          <p:nvPr/>
        </p:nvGrpSpPr>
        <p:grpSpPr>
          <a:xfrm rot="-5400000" flipH="1">
            <a:off x="7580585" y="948993"/>
            <a:ext cx="2533799" cy="593028"/>
            <a:chOff x="4082343" y="3678604"/>
            <a:chExt cx="2251465" cy="526949"/>
          </a:xfrm>
        </p:grpSpPr>
        <p:sp>
          <p:nvSpPr>
            <p:cNvPr id="531" name="Google Shape;531;p5"/>
            <p:cNvSpPr/>
            <p:nvPr/>
          </p:nvSpPr>
          <p:spPr>
            <a:xfrm>
              <a:off x="4082343" y="3678604"/>
              <a:ext cx="2251465" cy="526949"/>
            </a:xfrm>
            <a:custGeom>
              <a:avLst/>
              <a:gdLst/>
              <a:ahLst/>
              <a:cxnLst/>
              <a:rect l="l" t="t" r="r" b="b"/>
              <a:pathLst>
                <a:path w="23350" h="5465" extrusionOk="0">
                  <a:moveTo>
                    <a:pt x="1" y="0"/>
                  </a:moveTo>
                  <a:lnTo>
                    <a:pt x="1" y="4146"/>
                  </a:lnTo>
                  <a:lnTo>
                    <a:pt x="17885" y="4146"/>
                  </a:lnTo>
                  <a:cubicBezTo>
                    <a:pt x="18613" y="4146"/>
                    <a:pt x="19203" y="4740"/>
                    <a:pt x="19203" y="5465"/>
                  </a:cubicBezTo>
                  <a:lnTo>
                    <a:pt x="23349" y="5465"/>
                  </a:lnTo>
                  <a:cubicBezTo>
                    <a:pt x="23349" y="2453"/>
                    <a:pt x="20900" y="0"/>
                    <a:pt x="17885" y="0"/>
                  </a:cubicBez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
            <p:cNvSpPr/>
            <p:nvPr/>
          </p:nvSpPr>
          <p:spPr>
            <a:xfrm>
              <a:off x="6098995" y="4070557"/>
              <a:ext cx="34037" cy="63253"/>
            </a:xfrm>
            <a:custGeom>
              <a:avLst/>
              <a:gdLst/>
              <a:ahLst/>
              <a:cxnLst/>
              <a:rect l="l" t="t" r="r" b="b"/>
              <a:pathLst>
                <a:path w="353" h="656" extrusionOk="0">
                  <a:moveTo>
                    <a:pt x="146" y="1"/>
                  </a:moveTo>
                  <a:lnTo>
                    <a:pt x="1" y="66"/>
                  </a:lnTo>
                  <a:cubicBezTo>
                    <a:pt x="85" y="254"/>
                    <a:pt x="151" y="453"/>
                    <a:pt x="197" y="656"/>
                  </a:cubicBezTo>
                  <a:lnTo>
                    <a:pt x="353" y="618"/>
                  </a:lnTo>
                  <a:cubicBezTo>
                    <a:pt x="303" y="407"/>
                    <a:pt x="234" y="200"/>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a:off x="6031404" y="3967483"/>
              <a:ext cx="51104" cy="56986"/>
            </a:xfrm>
            <a:custGeom>
              <a:avLst/>
              <a:gdLst/>
              <a:ahLst/>
              <a:cxnLst/>
              <a:rect l="l" t="t" r="r" b="b"/>
              <a:pathLst>
                <a:path w="530" h="591" extrusionOk="0">
                  <a:moveTo>
                    <a:pt x="111" y="0"/>
                  </a:moveTo>
                  <a:lnTo>
                    <a:pt x="1" y="115"/>
                  </a:lnTo>
                  <a:cubicBezTo>
                    <a:pt x="146" y="262"/>
                    <a:pt x="281" y="418"/>
                    <a:pt x="399" y="591"/>
                  </a:cubicBezTo>
                  <a:lnTo>
                    <a:pt x="530" y="499"/>
                  </a:lnTo>
                  <a:cubicBezTo>
                    <a:pt x="407" y="322"/>
                    <a:pt x="265" y="154"/>
                    <a:pt x="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5932090" y="3897673"/>
              <a:ext cx="61325" cy="42908"/>
            </a:xfrm>
            <a:custGeom>
              <a:avLst/>
              <a:gdLst/>
              <a:ahLst/>
              <a:cxnLst/>
              <a:rect l="l" t="t" r="r" b="b"/>
              <a:pathLst>
                <a:path w="636" h="445" extrusionOk="0">
                  <a:moveTo>
                    <a:pt x="65" y="1"/>
                  </a:moveTo>
                  <a:lnTo>
                    <a:pt x="0" y="146"/>
                  </a:lnTo>
                  <a:cubicBezTo>
                    <a:pt x="191" y="227"/>
                    <a:pt x="375" y="326"/>
                    <a:pt x="548" y="445"/>
                  </a:cubicBezTo>
                  <a:lnTo>
                    <a:pt x="635" y="311"/>
                  </a:lnTo>
                  <a:cubicBezTo>
                    <a:pt x="456" y="188"/>
                    <a:pt x="264" y="84"/>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
            <p:cNvSpPr/>
            <p:nvPr/>
          </p:nvSpPr>
          <p:spPr>
            <a:xfrm>
              <a:off x="5815613" y="3871061"/>
              <a:ext cx="62964" cy="22659"/>
            </a:xfrm>
            <a:custGeom>
              <a:avLst/>
              <a:gdLst/>
              <a:ahLst/>
              <a:cxnLst/>
              <a:rect l="l" t="t" r="r" b="b"/>
              <a:pathLst>
                <a:path w="653" h="235" extrusionOk="0">
                  <a:moveTo>
                    <a:pt x="4" y="1"/>
                  </a:moveTo>
                  <a:lnTo>
                    <a:pt x="0" y="158"/>
                  </a:lnTo>
                  <a:cubicBezTo>
                    <a:pt x="207" y="165"/>
                    <a:pt x="414" y="188"/>
                    <a:pt x="618" y="234"/>
                  </a:cubicBezTo>
                  <a:lnTo>
                    <a:pt x="653" y="77"/>
                  </a:lnTo>
                  <a:cubicBezTo>
                    <a:pt x="437" y="31"/>
                    <a:pt x="223" y="4"/>
                    <a:pt x="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a:off x="5692580" y="3870772"/>
              <a:ext cx="61807" cy="15620"/>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
            <p:cNvSpPr/>
            <p:nvPr/>
          </p:nvSpPr>
          <p:spPr>
            <a:xfrm>
              <a:off x="5569546" y="3870772"/>
              <a:ext cx="61421" cy="15620"/>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
            <p:cNvSpPr/>
            <p:nvPr/>
          </p:nvSpPr>
          <p:spPr>
            <a:xfrm>
              <a:off x="5446512" y="3870772"/>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
            <p:cNvSpPr/>
            <p:nvPr/>
          </p:nvSpPr>
          <p:spPr>
            <a:xfrm>
              <a:off x="5323479" y="3870772"/>
              <a:ext cx="61421" cy="15620"/>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
            <p:cNvSpPr/>
            <p:nvPr/>
          </p:nvSpPr>
          <p:spPr>
            <a:xfrm>
              <a:off x="5200445" y="3870772"/>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
            <p:cNvSpPr/>
            <p:nvPr/>
          </p:nvSpPr>
          <p:spPr>
            <a:xfrm>
              <a:off x="5077411" y="3870772"/>
              <a:ext cx="61421" cy="15620"/>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
            <p:cNvSpPr/>
            <p:nvPr/>
          </p:nvSpPr>
          <p:spPr>
            <a:xfrm>
              <a:off x="4954378" y="3870772"/>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
            <p:cNvSpPr/>
            <p:nvPr/>
          </p:nvSpPr>
          <p:spPr>
            <a:xfrm>
              <a:off x="4830959" y="3870772"/>
              <a:ext cx="61807" cy="15620"/>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
            <p:cNvSpPr/>
            <p:nvPr/>
          </p:nvSpPr>
          <p:spPr>
            <a:xfrm>
              <a:off x="4708021" y="3870772"/>
              <a:ext cx="61710" cy="15620"/>
            </a:xfrm>
            <a:custGeom>
              <a:avLst/>
              <a:gdLst/>
              <a:ahLst/>
              <a:cxnLst/>
              <a:rect l="l" t="t" r="r" b="b"/>
              <a:pathLst>
                <a:path w="640" h="162" extrusionOk="0">
                  <a:moveTo>
                    <a:pt x="0" y="0"/>
                  </a:moveTo>
                  <a:lnTo>
                    <a:pt x="0" y="161"/>
                  </a:lnTo>
                  <a:lnTo>
                    <a:pt x="639" y="161"/>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
            <p:cNvSpPr/>
            <p:nvPr/>
          </p:nvSpPr>
          <p:spPr>
            <a:xfrm>
              <a:off x="4584891" y="3870772"/>
              <a:ext cx="61807" cy="15620"/>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
            <p:cNvSpPr/>
            <p:nvPr/>
          </p:nvSpPr>
          <p:spPr>
            <a:xfrm>
              <a:off x="4461954" y="3870772"/>
              <a:ext cx="61710" cy="15620"/>
            </a:xfrm>
            <a:custGeom>
              <a:avLst/>
              <a:gdLst/>
              <a:ahLst/>
              <a:cxnLst/>
              <a:rect l="l" t="t" r="r" b="b"/>
              <a:pathLst>
                <a:path w="640" h="162" extrusionOk="0">
                  <a:moveTo>
                    <a:pt x="0" y="0"/>
                  </a:moveTo>
                  <a:lnTo>
                    <a:pt x="0" y="161"/>
                  </a:lnTo>
                  <a:lnTo>
                    <a:pt x="639" y="161"/>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
            <p:cNvSpPr/>
            <p:nvPr/>
          </p:nvSpPr>
          <p:spPr>
            <a:xfrm>
              <a:off x="4338824" y="3870772"/>
              <a:ext cx="61807" cy="15620"/>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
            <p:cNvSpPr/>
            <p:nvPr/>
          </p:nvSpPr>
          <p:spPr>
            <a:xfrm>
              <a:off x="4215791" y="3870772"/>
              <a:ext cx="61807" cy="15620"/>
            </a:xfrm>
            <a:custGeom>
              <a:avLst/>
              <a:gdLst/>
              <a:ahLst/>
              <a:cxnLst/>
              <a:rect l="l" t="t" r="r" b="b"/>
              <a:pathLst>
                <a:path w="641" h="162" extrusionOk="0">
                  <a:moveTo>
                    <a:pt x="1" y="0"/>
                  </a:moveTo>
                  <a:lnTo>
                    <a:pt x="1"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
            <p:cNvSpPr/>
            <p:nvPr/>
          </p:nvSpPr>
          <p:spPr>
            <a:xfrm>
              <a:off x="4132290" y="3870772"/>
              <a:ext cx="22274" cy="15620"/>
            </a:xfrm>
            <a:custGeom>
              <a:avLst/>
              <a:gdLst/>
              <a:ahLst/>
              <a:cxnLst/>
              <a:rect l="l" t="t" r="r" b="b"/>
              <a:pathLst>
                <a:path w="231" h="162" extrusionOk="0">
                  <a:moveTo>
                    <a:pt x="1" y="0"/>
                  </a:moveTo>
                  <a:lnTo>
                    <a:pt x="1" y="161"/>
                  </a:lnTo>
                  <a:lnTo>
                    <a:pt x="231" y="161"/>
                  </a:lnTo>
                  <a:lnTo>
                    <a:pt x="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5"/>
          <p:cNvGrpSpPr/>
          <p:nvPr/>
        </p:nvGrpSpPr>
        <p:grpSpPr>
          <a:xfrm>
            <a:off x="-1531022" y="-539655"/>
            <a:ext cx="2244135" cy="1945438"/>
            <a:chOff x="-1189075" y="1978163"/>
            <a:chExt cx="2079250" cy="1802500"/>
          </a:xfrm>
        </p:grpSpPr>
        <p:sp>
          <p:nvSpPr>
            <p:cNvPr id="551" name="Google Shape;551;p5"/>
            <p:cNvSpPr/>
            <p:nvPr/>
          </p:nvSpPr>
          <p:spPr>
            <a:xfrm>
              <a:off x="-1189075" y="1978163"/>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rgbClr val="5867C9">
                <a:alpha val="68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2" name="Google Shape;552;p5"/>
            <p:cNvSpPr/>
            <p:nvPr/>
          </p:nvSpPr>
          <p:spPr>
            <a:xfrm>
              <a:off x="-1095400" y="2085688"/>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9"/>
        <p:cNvGrpSpPr/>
        <p:nvPr/>
      </p:nvGrpSpPr>
      <p:grpSpPr>
        <a:xfrm>
          <a:off x="0" y="0"/>
          <a:ext cx="0" cy="0"/>
          <a:chOff x="0" y="0"/>
          <a:chExt cx="0" cy="0"/>
        </a:xfrm>
      </p:grpSpPr>
      <p:sp>
        <p:nvSpPr>
          <p:cNvPr id="700" name="Google Shape;700;p7"/>
          <p:cNvSpPr txBox="1">
            <a:spLocks noGrp="1"/>
          </p:cNvSpPr>
          <p:nvPr>
            <p:ph type="title"/>
          </p:nvPr>
        </p:nvSpPr>
        <p:spPr>
          <a:xfrm>
            <a:off x="720010" y="538603"/>
            <a:ext cx="7704000" cy="519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701" name="Google Shape;701;p7"/>
          <p:cNvSpPr txBox="1">
            <a:spLocks noGrp="1"/>
          </p:cNvSpPr>
          <p:nvPr>
            <p:ph type="subTitle" idx="1"/>
          </p:nvPr>
        </p:nvSpPr>
        <p:spPr>
          <a:xfrm>
            <a:off x="2399100" y="1371300"/>
            <a:ext cx="4345800" cy="2096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600"/>
              <a:buFont typeface="Lato Light"/>
              <a:buChar char="●"/>
              <a:defRPr/>
            </a:lvl1pPr>
            <a:lvl2pPr lvl="1" algn="r" rtl="0">
              <a:lnSpc>
                <a:spcPct val="100000"/>
              </a:lnSpc>
              <a:spcBef>
                <a:spcPts val="1600"/>
              </a:spcBef>
              <a:spcAft>
                <a:spcPts val="0"/>
              </a:spcAft>
              <a:buClr>
                <a:srgbClr val="E76A28"/>
              </a:buClr>
              <a:buSzPts val="1600"/>
              <a:buFont typeface="Nunito Light"/>
              <a:buChar char="○"/>
              <a:defRPr sz="2100"/>
            </a:lvl2pPr>
            <a:lvl3pPr lvl="2" algn="r" rtl="0">
              <a:lnSpc>
                <a:spcPct val="100000"/>
              </a:lnSpc>
              <a:spcBef>
                <a:spcPts val="0"/>
              </a:spcBef>
              <a:spcAft>
                <a:spcPts val="0"/>
              </a:spcAft>
              <a:buClr>
                <a:srgbClr val="E76A28"/>
              </a:buClr>
              <a:buSzPts val="1500"/>
              <a:buFont typeface="Nunito Light"/>
              <a:buChar char="■"/>
              <a:defRPr sz="2100"/>
            </a:lvl3pPr>
            <a:lvl4pPr lvl="3" algn="r" rtl="0">
              <a:lnSpc>
                <a:spcPct val="100000"/>
              </a:lnSpc>
              <a:spcBef>
                <a:spcPts val="0"/>
              </a:spcBef>
              <a:spcAft>
                <a:spcPts val="0"/>
              </a:spcAft>
              <a:buClr>
                <a:srgbClr val="E76A28"/>
              </a:buClr>
              <a:buSzPts val="1500"/>
              <a:buFont typeface="Nunito Light"/>
              <a:buChar char="●"/>
              <a:defRPr sz="2100"/>
            </a:lvl4pPr>
            <a:lvl5pPr lvl="4" algn="r" rtl="0">
              <a:lnSpc>
                <a:spcPct val="100000"/>
              </a:lnSpc>
              <a:spcBef>
                <a:spcPts val="0"/>
              </a:spcBef>
              <a:spcAft>
                <a:spcPts val="0"/>
              </a:spcAft>
              <a:buClr>
                <a:srgbClr val="E76A28"/>
              </a:buClr>
              <a:buSzPts val="1400"/>
              <a:buFont typeface="Nunito Light"/>
              <a:buChar char="○"/>
              <a:defRPr sz="2100"/>
            </a:lvl5pPr>
            <a:lvl6pPr lvl="5" algn="r" rtl="0">
              <a:lnSpc>
                <a:spcPct val="100000"/>
              </a:lnSpc>
              <a:spcBef>
                <a:spcPts val="0"/>
              </a:spcBef>
              <a:spcAft>
                <a:spcPts val="0"/>
              </a:spcAft>
              <a:buClr>
                <a:srgbClr val="999999"/>
              </a:buClr>
              <a:buSzPts val="1400"/>
              <a:buFont typeface="Nunito Light"/>
              <a:buChar char="■"/>
              <a:defRPr sz="2100"/>
            </a:lvl6pPr>
            <a:lvl7pPr lvl="6" algn="r" rtl="0">
              <a:lnSpc>
                <a:spcPct val="100000"/>
              </a:lnSpc>
              <a:spcBef>
                <a:spcPts val="0"/>
              </a:spcBef>
              <a:spcAft>
                <a:spcPts val="0"/>
              </a:spcAft>
              <a:buClr>
                <a:srgbClr val="999999"/>
              </a:buClr>
              <a:buSzPts val="1300"/>
              <a:buFont typeface="Nunito Light"/>
              <a:buChar char="●"/>
              <a:defRPr sz="2100"/>
            </a:lvl7pPr>
            <a:lvl8pPr lvl="7" algn="r" rtl="0">
              <a:lnSpc>
                <a:spcPct val="100000"/>
              </a:lnSpc>
              <a:spcBef>
                <a:spcPts val="0"/>
              </a:spcBef>
              <a:spcAft>
                <a:spcPts val="0"/>
              </a:spcAft>
              <a:buClr>
                <a:srgbClr val="999999"/>
              </a:buClr>
              <a:buSzPts val="1300"/>
              <a:buFont typeface="Nunito Light"/>
              <a:buChar char="○"/>
              <a:defRPr sz="2100"/>
            </a:lvl8pPr>
            <a:lvl9pPr lvl="8" algn="r" rtl="0">
              <a:lnSpc>
                <a:spcPct val="100000"/>
              </a:lnSpc>
              <a:spcBef>
                <a:spcPts val="0"/>
              </a:spcBef>
              <a:spcAft>
                <a:spcPts val="0"/>
              </a:spcAft>
              <a:buClr>
                <a:srgbClr val="999999"/>
              </a:buClr>
              <a:buSzPts val="1400"/>
              <a:buFont typeface="Nunito Light"/>
              <a:buChar char="■"/>
              <a:defRPr sz="2100"/>
            </a:lvl9pPr>
          </a:lstStyle>
          <a:p>
            <a:endParaRPr/>
          </a:p>
        </p:txBody>
      </p:sp>
      <p:grpSp>
        <p:nvGrpSpPr>
          <p:cNvPr id="702" name="Google Shape;702;p7"/>
          <p:cNvGrpSpPr/>
          <p:nvPr/>
        </p:nvGrpSpPr>
        <p:grpSpPr>
          <a:xfrm>
            <a:off x="0" y="4648699"/>
            <a:ext cx="9143981" cy="494800"/>
            <a:chOff x="0" y="4648699"/>
            <a:chExt cx="9143981" cy="494800"/>
          </a:xfrm>
        </p:grpSpPr>
        <p:sp>
          <p:nvSpPr>
            <p:cNvPr id="703" name="Google Shape;703;p7"/>
            <p:cNvSpPr/>
            <p:nvPr/>
          </p:nvSpPr>
          <p:spPr>
            <a:xfrm>
              <a:off x="0" y="4684002"/>
              <a:ext cx="9143981" cy="459498"/>
            </a:xfrm>
            <a:custGeom>
              <a:avLst/>
              <a:gdLst/>
              <a:ahLst/>
              <a:cxnLst/>
              <a:rect l="l" t="t" r="r" b="b"/>
              <a:pathLst>
                <a:path w="56641" h="4399" extrusionOk="0">
                  <a:moveTo>
                    <a:pt x="1" y="0"/>
                  </a:moveTo>
                  <a:lnTo>
                    <a:pt x="1" y="4399"/>
                  </a:lnTo>
                  <a:lnTo>
                    <a:pt x="56640" y="4399"/>
                  </a:lnTo>
                  <a:lnTo>
                    <a:pt x="56640"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0" y="4648699"/>
              <a:ext cx="9143981" cy="35410"/>
            </a:xfrm>
            <a:custGeom>
              <a:avLst/>
              <a:gdLst/>
              <a:ahLst/>
              <a:cxnLst/>
              <a:rect l="l" t="t" r="r" b="b"/>
              <a:pathLst>
                <a:path w="56641" h="339" extrusionOk="0">
                  <a:moveTo>
                    <a:pt x="1" y="1"/>
                  </a:moveTo>
                  <a:lnTo>
                    <a:pt x="1" y="338"/>
                  </a:lnTo>
                  <a:lnTo>
                    <a:pt x="56640" y="338"/>
                  </a:lnTo>
                  <a:lnTo>
                    <a:pt x="566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7"/>
            <p:cNvGrpSpPr/>
            <p:nvPr/>
          </p:nvGrpSpPr>
          <p:grpSpPr>
            <a:xfrm>
              <a:off x="37553" y="4771963"/>
              <a:ext cx="9104869" cy="16152"/>
              <a:chOff x="37553" y="4958838"/>
              <a:chExt cx="9104869" cy="16152"/>
            </a:xfrm>
          </p:grpSpPr>
          <p:sp>
            <p:nvSpPr>
              <p:cNvPr id="706" name="Google Shape;706;p7"/>
              <p:cNvSpPr/>
              <p:nvPr/>
            </p:nvSpPr>
            <p:spPr>
              <a:xfrm>
                <a:off x="375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136464"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2351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3338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4326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5313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6302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7288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827508"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926419"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1025092"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1123907" y="4959056"/>
                <a:ext cx="53169" cy="15934"/>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1222580"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13212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1420164"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15188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16174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17163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18150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19138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20125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2420554"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2519227"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2618090" y="4959056"/>
                <a:ext cx="53312" cy="15934"/>
              </a:xfrm>
              <a:custGeom>
                <a:avLst/>
                <a:gdLst/>
                <a:ahLst/>
                <a:cxnLst/>
                <a:rect l="l" t="t" r="r" b="b"/>
                <a:pathLst>
                  <a:path w="1120" h="238" extrusionOk="0">
                    <a:moveTo>
                      <a:pt x="0" y="0"/>
                    </a:moveTo>
                    <a:lnTo>
                      <a:pt x="0"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7"/>
              <p:cNvGrpSpPr/>
              <p:nvPr/>
            </p:nvGrpSpPr>
            <p:grpSpPr>
              <a:xfrm>
                <a:off x="2720503" y="4958838"/>
                <a:ext cx="2028342" cy="15933"/>
                <a:chOff x="2720503" y="5012365"/>
                <a:chExt cx="2028342" cy="11329"/>
              </a:xfrm>
            </p:grpSpPr>
            <p:sp>
              <p:nvSpPr>
                <p:cNvPr id="731" name="Google Shape;731;p7"/>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7"/>
              <p:cNvGrpSpPr/>
              <p:nvPr/>
            </p:nvGrpSpPr>
            <p:grpSpPr>
              <a:xfrm>
                <a:off x="4815202" y="4958838"/>
                <a:ext cx="2028342" cy="15933"/>
                <a:chOff x="2720503" y="5012365"/>
                <a:chExt cx="2028342" cy="11329"/>
              </a:xfrm>
            </p:grpSpPr>
            <p:sp>
              <p:nvSpPr>
                <p:cNvPr id="753" name="Google Shape;753;p7"/>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7"/>
              <p:cNvGrpSpPr/>
              <p:nvPr/>
            </p:nvGrpSpPr>
            <p:grpSpPr>
              <a:xfrm>
                <a:off x="6902726" y="4958838"/>
                <a:ext cx="2028342" cy="15933"/>
                <a:chOff x="2720503" y="5012365"/>
                <a:chExt cx="2028342" cy="11329"/>
              </a:xfrm>
            </p:grpSpPr>
            <p:sp>
              <p:nvSpPr>
                <p:cNvPr id="775" name="Google Shape;775;p7"/>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6" name="Google Shape;796;p7"/>
              <p:cNvSpPr/>
              <p:nvPr/>
            </p:nvSpPr>
            <p:spPr>
              <a:xfrm>
                <a:off x="8990247"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9089158"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7"/>
            <p:cNvSpPr/>
            <p:nvPr/>
          </p:nvSpPr>
          <p:spPr>
            <a:xfrm>
              <a:off x="2327029" y="4772181"/>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2230779" y="4772181"/>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2123504" y="4772181"/>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7"/>
          <p:cNvGrpSpPr/>
          <p:nvPr/>
        </p:nvGrpSpPr>
        <p:grpSpPr>
          <a:xfrm>
            <a:off x="8232985" y="1129938"/>
            <a:ext cx="1936841" cy="1205022"/>
            <a:chOff x="3846690" y="770050"/>
            <a:chExt cx="1788734" cy="1053802"/>
          </a:xfrm>
        </p:grpSpPr>
        <p:sp>
          <p:nvSpPr>
            <p:cNvPr id="802" name="Google Shape;802;p7"/>
            <p:cNvSpPr/>
            <p:nvPr/>
          </p:nvSpPr>
          <p:spPr>
            <a:xfrm>
              <a:off x="3846690" y="770050"/>
              <a:ext cx="1788734" cy="1053802"/>
            </a:xfrm>
            <a:custGeom>
              <a:avLst/>
              <a:gdLst/>
              <a:ahLst/>
              <a:cxnLst/>
              <a:rect l="l" t="t" r="r" b="b"/>
              <a:pathLst>
                <a:path w="18551" h="10929" extrusionOk="0">
                  <a:moveTo>
                    <a:pt x="5465" y="0"/>
                  </a:moveTo>
                  <a:cubicBezTo>
                    <a:pt x="2453" y="0"/>
                    <a:pt x="0" y="2448"/>
                    <a:pt x="0" y="5465"/>
                  </a:cubicBezTo>
                  <a:cubicBezTo>
                    <a:pt x="0" y="8477"/>
                    <a:pt x="2453" y="10929"/>
                    <a:pt x="5465" y="10929"/>
                  </a:cubicBezTo>
                  <a:lnTo>
                    <a:pt x="18497" y="10929"/>
                  </a:lnTo>
                  <a:lnTo>
                    <a:pt x="18551" y="6767"/>
                  </a:lnTo>
                  <a:lnTo>
                    <a:pt x="5465" y="6779"/>
                  </a:lnTo>
                  <a:cubicBezTo>
                    <a:pt x="4740" y="6779"/>
                    <a:pt x="4151" y="6189"/>
                    <a:pt x="4151" y="5465"/>
                  </a:cubicBezTo>
                  <a:cubicBezTo>
                    <a:pt x="4151" y="4737"/>
                    <a:pt x="4740" y="4146"/>
                    <a:pt x="5465" y="4146"/>
                  </a:cubicBezTo>
                  <a:lnTo>
                    <a:pt x="18497" y="4150"/>
                  </a:lnTo>
                  <a:lnTo>
                    <a:pt x="18497"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5501569" y="1616148"/>
              <a:ext cx="61807" cy="15235"/>
            </a:xfrm>
            <a:custGeom>
              <a:avLst/>
              <a:gdLst/>
              <a:ahLst/>
              <a:cxnLst/>
              <a:rect l="l" t="t" r="r" b="b"/>
              <a:pathLst>
                <a:path w="641" h="158" extrusionOk="0">
                  <a:moveTo>
                    <a:pt x="1" y="1"/>
                  </a:moveTo>
                  <a:lnTo>
                    <a:pt x="1" y="157"/>
                  </a:lnTo>
                  <a:lnTo>
                    <a:pt x="640" y="157"/>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5378535" y="1616148"/>
              <a:ext cx="61807" cy="15235"/>
            </a:xfrm>
            <a:custGeom>
              <a:avLst/>
              <a:gdLst/>
              <a:ahLst/>
              <a:cxnLst/>
              <a:rect l="l" t="t" r="r" b="b"/>
              <a:pathLst>
                <a:path w="641" h="158" extrusionOk="0">
                  <a:moveTo>
                    <a:pt x="1" y="1"/>
                  </a:moveTo>
                  <a:lnTo>
                    <a:pt x="1"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5255502" y="1616148"/>
              <a:ext cx="61807" cy="15235"/>
            </a:xfrm>
            <a:custGeom>
              <a:avLst/>
              <a:gdLst/>
              <a:ahLst/>
              <a:cxnLst/>
              <a:rect l="l" t="t" r="r" b="b"/>
              <a:pathLst>
                <a:path w="641" h="158" extrusionOk="0">
                  <a:moveTo>
                    <a:pt x="1" y="1"/>
                  </a:moveTo>
                  <a:lnTo>
                    <a:pt x="1" y="157"/>
                  </a:lnTo>
                  <a:lnTo>
                    <a:pt x="640" y="157"/>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5132468" y="1616148"/>
              <a:ext cx="61421" cy="15235"/>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5009434" y="1616148"/>
              <a:ext cx="61421" cy="15235"/>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4886401" y="1616148"/>
              <a:ext cx="61421" cy="15235"/>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a:off x="4763367" y="1616148"/>
              <a:ext cx="61421" cy="15235"/>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4640334" y="1616148"/>
              <a:ext cx="61421" cy="15235"/>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a:off x="4517300" y="1616148"/>
              <a:ext cx="61421" cy="15235"/>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a:off x="4393881" y="1616148"/>
              <a:ext cx="61807" cy="15235"/>
            </a:xfrm>
            <a:custGeom>
              <a:avLst/>
              <a:gdLst/>
              <a:ahLst/>
              <a:cxnLst/>
              <a:rect l="l" t="t" r="r" b="b"/>
              <a:pathLst>
                <a:path w="641" h="158" extrusionOk="0">
                  <a:moveTo>
                    <a:pt x="1" y="1"/>
                  </a:moveTo>
                  <a:lnTo>
                    <a:pt x="1"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a:off x="4270461" y="1600625"/>
              <a:ext cx="63350" cy="28155"/>
            </a:xfrm>
            <a:custGeom>
              <a:avLst/>
              <a:gdLst/>
              <a:ahLst/>
              <a:cxnLst/>
              <a:rect l="l" t="t" r="r" b="b"/>
              <a:pathLst>
                <a:path w="657" h="292" extrusionOk="0">
                  <a:moveTo>
                    <a:pt x="46" y="1"/>
                  </a:moveTo>
                  <a:lnTo>
                    <a:pt x="0" y="150"/>
                  </a:lnTo>
                  <a:cubicBezTo>
                    <a:pt x="204" y="219"/>
                    <a:pt x="418" y="265"/>
                    <a:pt x="637" y="291"/>
                  </a:cubicBezTo>
                  <a:lnTo>
                    <a:pt x="656" y="134"/>
                  </a:lnTo>
                  <a:cubicBezTo>
                    <a:pt x="449" y="107"/>
                    <a:pt x="246" y="6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a:off x="4160734" y="1542965"/>
              <a:ext cx="59203" cy="47440"/>
            </a:xfrm>
            <a:custGeom>
              <a:avLst/>
              <a:gdLst/>
              <a:ahLst/>
              <a:cxnLst/>
              <a:rect l="l" t="t" r="r" b="b"/>
              <a:pathLst>
                <a:path w="614" h="492" extrusionOk="0">
                  <a:moveTo>
                    <a:pt x="100" y="1"/>
                  </a:moveTo>
                  <a:lnTo>
                    <a:pt x="1" y="123"/>
                  </a:lnTo>
                  <a:cubicBezTo>
                    <a:pt x="165" y="261"/>
                    <a:pt x="349" y="384"/>
                    <a:pt x="537" y="491"/>
                  </a:cubicBezTo>
                  <a:lnTo>
                    <a:pt x="613" y="350"/>
                  </a:lnTo>
                  <a:cubicBezTo>
                    <a:pt x="434" y="249"/>
                    <a:pt x="261" y="131"/>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a:off x="4080608" y="1450978"/>
              <a:ext cx="47343" cy="59589"/>
            </a:xfrm>
            <a:custGeom>
              <a:avLst/>
              <a:gdLst/>
              <a:ahLst/>
              <a:cxnLst/>
              <a:rect l="l" t="t" r="r" b="b"/>
              <a:pathLst>
                <a:path w="491" h="618" extrusionOk="0">
                  <a:moveTo>
                    <a:pt x="142" y="0"/>
                  </a:moveTo>
                  <a:lnTo>
                    <a:pt x="1" y="77"/>
                  </a:lnTo>
                  <a:cubicBezTo>
                    <a:pt x="107" y="269"/>
                    <a:pt x="230" y="449"/>
                    <a:pt x="368" y="617"/>
                  </a:cubicBezTo>
                  <a:lnTo>
                    <a:pt x="491" y="514"/>
                  </a:lnTo>
                  <a:cubicBezTo>
                    <a:pt x="360" y="357"/>
                    <a:pt x="241" y="184"/>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a:off x="4041750" y="1337587"/>
              <a:ext cx="28541" cy="63157"/>
            </a:xfrm>
            <a:custGeom>
              <a:avLst/>
              <a:gdLst/>
              <a:ahLst/>
              <a:cxnLst/>
              <a:rect l="l" t="t" r="r" b="b"/>
              <a:pathLst>
                <a:path w="296" h="655" extrusionOk="0">
                  <a:moveTo>
                    <a:pt x="158" y="0"/>
                  </a:moveTo>
                  <a:lnTo>
                    <a:pt x="1" y="19"/>
                  </a:lnTo>
                  <a:cubicBezTo>
                    <a:pt x="27" y="237"/>
                    <a:pt x="77" y="453"/>
                    <a:pt x="142" y="655"/>
                  </a:cubicBezTo>
                  <a:lnTo>
                    <a:pt x="296" y="605"/>
                  </a:lnTo>
                  <a:cubicBezTo>
                    <a:pt x="231" y="410"/>
                    <a:pt x="185" y="207"/>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a:off x="4039532" y="1214457"/>
              <a:ext cx="24877" cy="63350"/>
            </a:xfrm>
            <a:custGeom>
              <a:avLst/>
              <a:gdLst/>
              <a:ahLst/>
              <a:cxnLst/>
              <a:rect l="l" t="t" r="r" b="b"/>
              <a:pathLst>
                <a:path w="258" h="657" extrusionOk="0">
                  <a:moveTo>
                    <a:pt x="100" y="1"/>
                  </a:moveTo>
                  <a:cubicBezTo>
                    <a:pt x="47" y="212"/>
                    <a:pt x="16" y="430"/>
                    <a:pt x="1" y="644"/>
                  </a:cubicBezTo>
                  <a:lnTo>
                    <a:pt x="162" y="656"/>
                  </a:lnTo>
                  <a:cubicBezTo>
                    <a:pt x="174" y="449"/>
                    <a:pt x="204" y="243"/>
                    <a:pt x="257" y="39"/>
                  </a:cubicBezTo>
                  <a:lnTo>
                    <a:pt x="1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a:off x="4070194" y="1101065"/>
              <a:ext cx="44451" cy="60746"/>
            </a:xfrm>
            <a:custGeom>
              <a:avLst/>
              <a:gdLst/>
              <a:ahLst/>
              <a:cxnLst/>
              <a:rect l="l" t="t" r="r" b="b"/>
              <a:pathLst>
                <a:path w="461" h="630" extrusionOk="0">
                  <a:moveTo>
                    <a:pt x="334" y="0"/>
                  </a:moveTo>
                  <a:cubicBezTo>
                    <a:pt x="204" y="177"/>
                    <a:pt x="93" y="368"/>
                    <a:pt x="1" y="564"/>
                  </a:cubicBezTo>
                  <a:lnTo>
                    <a:pt x="146" y="629"/>
                  </a:lnTo>
                  <a:cubicBezTo>
                    <a:pt x="234" y="446"/>
                    <a:pt x="342" y="262"/>
                    <a:pt x="461" y="92"/>
                  </a:cubicBezTo>
                  <a:lnTo>
                    <a:pt x="3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4143764" y="1014961"/>
              <a:ext cx="57757" cy="50043"/>
            </a:xfrm>
            <a:custGeom>
              <a:avLst/>
              <a:gdLst/>
              <a:ahLst/>
              <a:cxnLst/>
              <a:rect l="l" t="t" r="r" b="b"/>
              <a:pathLst>
                <a:path w="599" h="519" extrusionOk="0">
                  <a:moveTo>
                    <a:pt x="513" y="0"/>
                  </a:moveTo>
                  <a:cubicBezTo>
                    <a:pt x="330" y="120"/>
                    <a:pt x="158" y="253"/>
                    <a:pt x="0" y="403"/>
                  </a:cubicBezTo>
                  <a:lnTo>
                    <a:pt x="108" y="518"/>
                  </a:lnTo>
                  <a:cubicBezTo>
                    <a:pt x="261" y="377"/>
                    <a:pt x="426" y="246"/>
                    <a:pt x="598" y="135"/>
                  </a:cubicBezTo>
                  <a:lnTo>
                    <a:pt x="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a:off x="4249056" y="968389"/>
              <a:ext cx="63253" cy="32302"/>
            </a:xfrm>
            <a:custGeom>
              <a:avLst/>
              <a:gdLst/>
              <a:ahLst/>
              <a:cxnLst/>
              <a:rect l="l" t="t" r="r" b="b"/>
              <a:pathLst>
                <a:path w="656" h="335" extrusionOk="0">
                  <a:moveTo>
                    <a:pt x="625" y="1"/>
                  </a:moveTo>
                  <a:cubicBezTo>
                    <a:pt x="410" y="43"/>
                    <a:pt x="199" y="105"/>
                    <a:pt x="1" y="185"/>
                  </a:cubicBezTo>
                  <a:lnTo>
                    <a:pt x="58" y="334"/>
                  </a:lnTo>
                  <a:cubicBezTo>
                    <a:pt x="254" y="258"/>
                    <a:pt x="452" y="196"/>
                    <a:pt x="656" y="158"/>
                  </a:cubicBez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a:off x="5479488" y="962218"/>
              <a:ext cx="61710" cy="15620"/>
            </a:xfrm>
            <a:custGeom>
              <a:avLst/>
              <a:gdLst/>
              <a:ahLst/>
              <a:cxnLst/>
              <a:rect l="l" t="t" r="r" b="b"/>
              <a:pathLst>
                <a:path w="640" h="162" extrusionOk="0">
                  <a:moveTo>
                    <a:pt x="0" y="0"/>
                  </a:moveTo>
                  <a:lnTo>
                    <a:pt x="0" y="161"/>
                  </a:lnTo>
                  <a:lnTo>
                    <a:pt x="639" y="161"/>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5356358" y="962218"/>
              <a:ext cx="61807" cy="15620"/>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5233421" y="962218"/>
              <a:ext cx="61710" cy="15620"/>
            </a:xfrm>
            <a:custGeom>
              <a:avLst/>
              <a:gdLst/>
              <a:ahLst/>
              <a:cxnLst/>
              <a:rect l="l" t="t" r="r" b="b"/>
              <a:pathLst>
                <a:path w="640" h="162" extrusionOk="0">
                  <a:moveTo>
                    <a:pt x="0" y="0"/>
                  </a:moveTo>
                  <a:lnTo>
                    <a:pt x="0" y="161"/>
                  </a:lnTo>
                  <a:lnTo>
                    <a:pt x="639" y="161"/>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5110291" y="962218"/>
              <a:ext cx="61421" cy="15620"/>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a:off x="4987258" y="962218"/>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a:off x="4864224" y="962218"/>
              <a:ext cx="61421" cy="15620"/>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4741190" y="962218"/>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a:off x="4618157" y="962218"/>
              <a:ext cx="61421" cy="15620"/>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a:off x="4495123" y="962218"/>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4371704" y="962218"/>
              <a:ext cx="61807" cy="15620"/>
            </a:xfrm>
            <a:custGeom>
              <a:avLst/>
              <a:gdLst/>
              <a:ahLst/>
              <a:cxnLst/>
              <a:rect l="l" t="t" r="r" b="b"/>
              <a:pathLst>
                <a:path w="641" h="162" extrusionOk="0">
                  <a:moveTo>
                    <a:pt x="1" y="0"/>
                  </a:moveTo>
                  <a:lnTo>
                    <a:pt x="4"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7"/>
          <p:cNvGrpSpPr/>
          <p:nvPr/>
        </p:nvGrpSpPr>
        <p:grpSpPr>
          <a:xfrm rot="10800000">
            <a:off x="-647990" y="1969238"/>
            <a:ext cx="1936841" cy="1205022"/>
            <a:chOff x="3846690" y="770050"/>
            <a:chExt cx="1788734" cy="1053802"/>
          </a:xfrm>
        </p:grpSpPr>
        <p:sp>
          <p:nvSpPr>
            <p:cNvPr id="832" name="Google Shape;832;p7"/>
            <p:cNvSpPr/>
            <p:nvPr/>
          </p:nvSpPr>
          <p:spPr>
            <a:xfrm>
              <a:off x="3846690" y="770050"/>
              <a:ext cx="1788734" cy="1053802"/>
            </a:xfrm>
            <a:custGeom>
              <a:avLst/>
              <a:gdLst/>
              <a:ahLst/>
              <a:cxnLst/>
              <a:rect l="l" t="t" r="r" b="b"/>
              <a:pathLst>
                <a:path w="18551" h="10929" extrusionOk="0">
                  <a:moveTo>
                    <a:pt x="5465" y="0"/>
                  </a:moveTo>
                  <a:cubicBezTo>
                    <a:pt x="2453" y="0"/>
                    <a:pt x="0" y="2448"/>
                    <a:pt x="0" y="5465"/>
                  </a:cubicBezTo>
                  <a:cubicBezTo>
                    <a:pt x="0" y="8477"/>
                    <a:pt x="2453" y="10929"/>
                    <a:pt x="5465" y="10929"/>
                  </a:cubicBezTo>
                  <a:lnTo>
                    <a:pt x="18497" y="10929"/>
                  </a:lnTo>
                  <a:lnTo>
                    <a:pt x="18551" y="6767"/>
                  </a:lnTo>
                  <a:lnTo>
                    <a:pt x="5465" y="6779"/>
                  </a:lnTo>
                  <a:cubicBezTo>
                    <a:pt x="4740" y="6779"/>
                    <a:pt x="4151" y="6189"/>
                    <a:pt x="4151" y="5465"/>
                  </a:cubicBezTo>
                  <a:cubicBezTo>
                    <a:pt x="4151" y="4737"/>
                    <a:pt x="4740" y="4146"/>
                    <a:pt x="5465" y="4146"/>
                  </a:cubicBezTo>
                  <a:lnTo>
                    <a:pt x="18497" y="4150"/>
                  </a:lnTo>
                  <a:lnTo>
                    <a:pt x="18497"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5501569" y="1616148"/>
              <a:ext cx="61807" cy="15235"/>
            </a:xfrm>
            <a:custGeom>
              <a:avLst/>
              <a:gdLst/>
              <a:ahLst/>
              <a:cxnLst/>
              <a:rect l="l" t="t" r="r" b="b"/>
              <a:pathLst>
                <a:path w="641" h="158" extrusionOk="0">
                  <a:moveTo>
                    <a:pt x="1" y="1"/>
                  </a:moveTo>
                  <a:lnTo>
                    <a:pt x="1" y="157"/>
                  </a:lnTo>
                  <a:lnTo>
                    <a:pt x="640" y="157"/>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5378535" y="1616148"/>
              <a:ext cx="61807" cy="15235"/>
            </a:xfrm>
            <a:custGeom>
              <a:avLst/>
              <a:gdLst/>
              <a:ahLst/>
              <a:cxnLst/>
              <a:rect l="l" t="t" r="r" b="b"/>
              <a:pathLst>
                <a:path w="641" h="158" extrusionOk="0">
                  <a:moveTo>
                    <a:pt x="1" y="1"/>
                  </a:moveTo>
                  <a:lnTo>
                    <a:pt x="1"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5255502" y="1616148"/>
              <a:ext cx="61807" cy="15235"/>
            </a:xfrm>
            <a:custGeom>
              <a:avLst/>
              <a:gdLst/>
              <a:ahLst/>
              <a:cxnLst/>
              <a:rect l="l" t="t" r="r" b="b"/>
              <a:pathLst>
                <a:path w="641" h="158" extrusionOk="0">
                  <a:moveTo>
                    <a:pt x="1" y="1"/>
                  </a:moveTo>
                  <a:lnTo>
                    <a:pt x="1" y="157"/>
                  </a:lnTo>
                  <a:lnTo>
                    <a:pt x="640" y="157"/>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5132468" y="1616148"/>
              <a:ext cx="61421" cy="15235"/>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5009434" y="1616148"/>
              <a:ext cx="61421" cy="15235"/>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4886401" y="1616148"/>
              <a:ext cx="61421" cy="15235"/>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4763367" y="1616148"/>
              <a:ext cx="61421" cy="15235"/>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a:off x="4640334" y="1616148"/>
              <a:ext cx="61421" cy="15235"/>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4517300" y="1616148"/>
              <a:ext cx="61421" cy="15235"/>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a:off x="4393881" y="1616148"/>
              <a:ext cx="61807" cy="15235"/>
            </a:xfrm>
            <a:custGeom>
              <a:avLst/>
              <a:gdLst/>
              <a:ahLst/>
              <a:cxnLst/>
              <a:rect l="l" t="t" r="r" b="b"/>
              <a:pathLst>
                <a:path w="641" h="158" extrusionOk="0">
                  <a:moveTo>
                    <a:pt x="1" y="1"/>
                  </a:moveTo>
                  <a:lnTo>
                    <a:pt x="1"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a:off x="4270461" y="1600625"/>
              <a:ext cx="63350" cy="28155"/>
            </a:xfrm>
            <a:custGeom>
              <a:avLst/>
              <a:gdLst/>
              <a:ahLst/>
              <a:cxnLst/>
              <a:rect l="l" t="t" r="r" b="b"/>
              <a:pathLst>
                <a:path w="657" h="292" extrusionOk="0">
                  <a:moveTo>
                    <a:pt x="46" y="1"/>
                  </a:moveTo>
                  <a:lnTo>
                    <a:pt x="0" y="150"/>
                  </a:lnTo>
                  <a:cubicBezTo>
                    <a:pt x="204" y="219"/>
                    <a:pt x="418" y="265"/>
                    <a:pt x="637" y="291"/>
                  </a:cubicBezTo>
                  <a:lnTo>
                    <a:pt x="656" y="134"/>
                  </a:lnTo>
                  <a:cubicBezTo>
                    <a:pt x="449" y="107"/>
                    <a:pt x="246" y="6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
            <p:cNvSpPr/>
            <p:nvPr/>
          </p:nvSpPr>
          <p:spPr>
            <a:xfrm>
              <a:off x="4160734" y="1542965"/>
              <a:ext cx="59203" cy="47440"/>
            </a:xfrm>
            <a:custGeom>
              <a:avLst/>
              <a:gdLst/>
              <a:ahLst/>
              <a:cxnLst/>
              <a:rect l="l" t="t" r="r" b="b"/>
              <a:pathLst>
                <a:path w="614" h="492" extrusionOk="0">
                  <a:moveTo>
                    <a:pt x="100" y="1"/>
                  </a:moveTo>
                  <a:lnTo>
                    <a:pt x="1" y="123"/>
                  </a:lnTo>
                  <a:cubicBezTo>
                    <a:pt x="165" y="261"/>
                    <a:pt x="349" y="384"/>
                    <a:pt x="537" y="491"/>
                  </a:cubicBezTo>
                  <a:lnTo>
                    <a:pt x="613" y="350"/>
                  </a:lnTo>
                  <a:cubicBezTo>
                    <a:pt x="434" y="249"/>
                    <a:pt x="261" y="131"/>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
            <p:cNvSpPr/>
            <p:nvPr/>
          </p:nvSpPr>
          <p:spPr>
            <a:xfrm>
              <a:off x="4080608" y="1450978"/>
              <a:ext cx="47343" cy="59589"/>
            </a:xfrm>
            <a:custGeom>
              <a:avLst/>
              <a:gdLst/>
              <a:ahLst/>
              <a:cxnLst/>
              <a:rect l="l" t="t" r="r" b="b"/>
              <a:pathLst>
                <a:path w="491" h="618" extrusionOk="0">
                  <a:moveTo>
                    <a:pt x="142" y="0"/>
                  </a:moveTo>
                  <a:lnTo>
                    <a:pt x="1" y="77"/>
                  </a:lnTo>
                  <a:cubicBezTo>
                    <a:pt x="107" y="269"/>
                    <a:pt x="230" y="449"/>
                    <a:pt x="368" y="617"/>
                  </a:cubicBezTo>
                  <a:lnTo>
                    <a:pt x="491" y="514"/>
                  </a:lnTo>
                  <a:cubicBezTo>
                    <a:pt x="360" y="357"/>
                    <a:pt x="241" y="184"/>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a:off x="4041750" y="1337587"/>
              <a:ext cx="28541" cy="63157"/>
            </a:xfrm>
            <a:custGeom>
              <a:avLst/>
              <a:gdLst/>
              <a:ahLst/>
              <a:cxnLst/>
              <a:rect l="l" t="t" r="r" b="b"/>
              <a:pathLst>
                <a:path w="296" h="655" extrusionOk="0">
                  <a:moveTo>
                    <a:pt x="158" y="0"/>
                  </a:moveTo>
                  <a:lnTo>
                    <a:pt x="1" y="19"/>
                  </a:lnTo>
                  <a:cubicBezTo>
                    <a:pt x="27" y="237"/>
                    <a:pt x="77" y="453"/>
                    <a:pt x="142" y="655"/>
                  </a:cubicBezTo>
                  <a:lnTo>
                    <a:pt x="296" y="605"/>
                  </a:lnTo>
                  <a:cubicBezTo>
                    <a:pt x="231" y="410"/>
                    <a:pt x="185" y="207"/>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4039532" y="1214457"/>
              <a:ext cx="24877" cy="63350"/>
            </a:xfrm>
            <a:custGeom>
              <a:avLst/>
              <a:gdLst/>
              <a:ahLst/>
              <a:cxnLst/>
              <a:rect l="l" t="t" r="r" b="b"/>
              <a:pathLst>
                <a:path w="258" h="657" extrusionOk="0">
                  <a:moveTo>
                    <a:pt x="100" y="1"/>
                  </a:moveTo>
                  <a:cubicBezTo>
                    <a:pt x="47" y="212"/>
                    <a:pt x="16" y="430"/>
                    <a:pt x="1" y="644"/>
                  </a:cubicBezTo>
                  <a:lnTo>
                    <a:pt x="162" y="656"/>
                  </a:lnTo>
                  <a:cubicBezTo>
                    <a:pt x="174" y="449"/>
                    <a:pt x="204" y="243"/>
                    <a:pt x="257" y="39"/>
                  </a:cubicBezTo>
                  <a:lnTo>
                    <a:pt x="1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4070194" y="1101065"/>
              <a:ext cx="44451" cy="60746"/>
            </a:xfrm>
            <a:custGeom>
              <a:avLst/>
              <a:gdLst/>
              <a:ahLst/>
              <a:cxnLst/>
              <a:rect l="l" t="t" r="r" b="b"/>
              <a:pathLst>
                <a:path w="461" h="630" extrusionOk="0">
                  <a:moveTo>
                    <a:pt x="334" y="0"/>
                  </a:moveTo>
                  <a:cubicBezTo>
                    <a:pt x="204" y="177"/>
                    <a:pt x="93" y="368"/>
                    <a:pt x="1" y="564"/>
                  </a:cubicBezTo>
                  <a:lnTo>
                    <a:pt x="146" y="629"/>
                  </a:lnTo>
                  <a:cubicBezTo>
                    <a:pt x="234" y="446"/>
                    <a:pt x="342" y="262"/>
                    <a:pt x="461" y="92"/>
                  </a:cubicBezTo>
                  <a:lnTo>
                    <a:pt x="3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a:off x="4143764" y="1014961"/>
              <a:ext cx="57757" cy="50043"/>
            </a:xfrm>
            <a:custGeom>
              <a:avLst/>
              <a:gdLst/>
              <a:ahLst/>
              <a:cxnLst/>
              <a:rect l="l" t="t" r="r" b="b"/>
              <a:pathLst>
                <a:path w="599" h="519" extrusionOk="0">
                  <a:moveTo>
                    <a:pt x="513" y="0"/>
                  </a:moveTo>
                  <a:cubicBezTo>
                    <a:pt x="330" y="120"/>
                    <a:pt x="158" y="253"/>
                    <a:pt x="0" y="403"/>
                  </a:cubicBezTo>
                  <a:lnTo>
                    <a:pt x="108" y="518"/>
                  </a:lnTo>
                  <a:cubicBezTo>
                    <a:pt x="261" y="377"/>
                    <a:pt x="426" y="246"/>
                    <a:pt x="598" y="135"/>
                  </a:cubicBezTo>
                  <a:lnTo>
                    <a:pt x="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4249056" y="968389"/>
              <a:ext cx="63253" cy="32302"/>
            </a:xfrm>
            <a:custGeom>
              <a:avLst/>
              <a:gdLst/>
              <a:ahLst/>
              <a:cxnLst/>
              <a:rect l="l" t="t" r="r" b="b"/>
              <a:pathLst>
                <a:path w="656" h="335" extrusionOk="0">
                  <a:moveTo>
                    <a:pt x="625" y="1"/>
                  </a:moveTo>
                  <a:cubicBezTo>
                    <a:pt x="410" y="43"/>
                    <a:pt x="199" y="105"/>
                    <a:pt x="1" y="185"/>
                  </a:cubicBezTo>
                  <a:lnTo>
                    <a:pt x="58" y="334"/>
                  </a:lnTo>
                  <a:cubicBezTo>
                    <a:pt x="254" y="258"/>
                    <a:pt x="452" y="196"/>
                    <a:pt x="656" y="158"/>
                  </a:cubicBez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5479488" y="962218"/>
              <a:ext cx="61710" cy="15620"/>
            </a:xfrm>
            <a:custGeom>
              <a:avLst/>
              <a:gdLst/>
              <a:ahLst/>
              <a:cxnLst/>
              <a:rect l="l" t="t" r="r" b="b"/>
              <a:pathLst>
                <a:path w="640" h="162" extrusionOk="0">
                  <a:moveTo>
                    <a:pt x="0" y="0"/>
                  </a:moveTo>
                  <a:lnTo>
                    <a:pt x="0" y="161"/>
                  </a:lnTo>
                  <a:lnTo>
                    <a:pt x="639" y="161"/>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5356358" y="962218"/>
              <a:ext cx="61807" cy="15620"/>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5233421" y="962218"/>
              <a:ext cx="61710" cy="15620"/>
            </a:xfrm>
            <a:custGeom>
              <a:avLst/>
              <a:gdLst/>
              <a:ahLst/>
              <a:cxnLst/>
              <a:rect l="l" t="t" r="r" b="b"/>
              <a:pathLst>
                <a:path w="640" h="162" extrusionOk="0">
                  <a:moveTo>
                    <a:pt x="0" y="0"/>
                  </a:moveTo>
                  <a:lnTo>
                    <a:pt x="0" y="161"/>
                  </a:lnTo>
                  <a:lnTo>
                    <a:pt x="639" y="161"/>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5110291" y="962218"/>
              <a:ext cx="61421" cy="15620"/>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4987258" y="962218"/>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4864224" y="962218"/>
              <a:ext cx="61421" cy="15620"/>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4741190" y="962218"/>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4618157" y="962218"/>
              <a:ext cx="61421" cy="15620"/>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4495123" y="962218"/>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a:off x="4371704" y="962218"/>
              <a:ext cx="61807" cy="15620"/>
            </a:xfrm>
            <a:custGeom>
              <a:avLst/>
              <a:gdLst/>
              <a:ahLst/>
              <a:cxnLst/>
              <a:rect l="l" t="t" r="r" b="b"/>
              <a:pathLst>
                <a:path w="641" h="162" extrusionOk="0">
                  <a:moveTo>
                    <a:pt x="1" y="0"/>
                  </a:moveTo>
                  <a:lnTo>
                    <a:pt x="4"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1"/>
        <p:cNvGrpSpPr/>
        <p:nvPr/>
      </p:nvGrpSpPr>
      <p:grpSpPr>
        <a:xfrm>
          <a:off x="0" y="0"/>
          <a:ext cx="0" cy="0"/>
          <a:chOff x="0" y="0"/>
          <a:chExt cx="0" cy="0"/>
        </a:xfrm>
      </p:grpSpPr>
      <p:sp>
        <p:nvSpPr>
          <p:cNvPr id="862" name="Google Shape;862;p8"/>
          <p:cNvSpPr txBox="1">
            <a:spLocks noGrp="1"/>
          </p:cNvSpPr>
          <p:nvPr>
            <p:ph type="title"/>
          </p:nvPr>
        </p:nvSpPr>
        <p:spPr>
          <a:xfrm>
            <a:off x="1722775" y="1719925"/>
            <a:ext cx="6183900" cy="13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863" name="Google Shape;863;p8"/>
          <p:cNvGrpSpPr/>
          <p:nvPr/>
        </p:nvGrpSpPr>
        <p:grpSpPr>
          <a:xfrm>
            <a:off x="0" y="4648699"/>
            <a:ext cx="9143981" cy="494801"/>
            <a:chOff x="0" y="4648699"/>
            <a:chExt cx="9143981" cy="494801"/>
          </a:xfrm>
        </p:grpSpPr>
        <p:sp>
          <p:nvSpPr>
            <p:cNvPr id="864" name="Google Shape;864;p8"/>
            <p:cNvSpPr/>
            <p:nvPr/>
          </p:nvSpPr>
          <p:spPr>
            <a:xfrm>
              <a:off x="0" y="4684002"/>
              <a:ext cx="9143981" cy="459498"/>
            </a:xfrm>
            <a:custGeom>
              <a:avLst/>
              <a:gdLst/>
              <a:ahLst/>
              <a:cxnLst/>
              <a:rect l="l" t="t" r="r" b="b"/>
              <a:pathLst>
                <a:path w="56641" h="4399" extrusionOk="0">
                  <a:moveTo>
                    <a:pt x="1" y="0"/>
                  </a:moveTo>
                  <a:lnTo>
                    <a:pt x="1" y="4399"/>
                  </a:lnTo>
                  <a:lnTo>
                    <a:pt x="56640" y="4399"/>
                  </a:lnTo>
                  <a:lnTo>
                    <a:pt x="56640"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8"/>
            <p:cNvSpPr/>
            <p:nvPr/>
          </p:nvSpPr>
          <p:spPr>
            <a:xfrm>
              <a:off x="0" y="4648699"/>
              <a:ext cx="9143981" cy="35410"/>
            </a:xfrm>
            <a:custGeom>
              <a:avLst/>
              <a:gdLst/>
              <a:ahLst/>
              <a:cxnLst/>
              <a:rect l="l" t="t" r="r" b="b"/>
              <a:pathLst>
                <a:path w="56641" h="339" extrusionOk="0">
                  <a:moveTo>
                    <a:pt x="1" y="1"/>
                  </a:moveTo>
                  <a:lnTo>
                    <a:pt x="1" y="338"/>
                  </a:lnTo>
                  <a:lnTo>
                    <a:pt x="56640" y="338"/>
                  </a:lnTo>
                  <a:lnTo>
                    <a:pt x="566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8"/>
            <p:cNvSpPr/>
            <p:nvPr/>
          </p:nvSpPr>
          <p:spPr>
            <a:xfrm>
              <a:off x="1920301" y="5071842"/>
              <a:ext cx="652280" cy="71658"/>
            </a:xfrm>
            <a:custGeom>
              <a:avLst/>
              <a:gdLst/>
              <a:ahLst/>
              <a:cxnLst/>
              <a:rect l="l" t="t" r="r" b="b"/>
              <a:pathLst>
                <a:path w="5664" h="686" extrusionOk="0">
                  <a:moveTo>
                    <a:pt x="153" y="1"/>
                  </a:moveTo>
                  <a:lnTo>
                    <a:pt x="0" y="686"/>
                  </a:lnTo>
                  <a:lnTo>
                    <a:pt x="5663" y="686"/>
                  </a:lnTo>
                  <a:lnTo>
                    <a:pt x="55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8"/>
            <p:cNvSpPr/>
            <p:nvPr/>
          </p:nvSpPr>
          <p:spPr>
            <a:xfrm>
              <a:off x="1954619" y="4945347"/>
              <a:ext cx="583528" cy="58078"/>
            </a:xfrm>
            <a:custGeom>
              <a:avLst/>
              <a:gdLst/>
              <a:ahLst/>
              <a:cxnLst/>
              <a:rect l="l" t="t" r="r" b="b"/>
              <a:pathLst>
                <a:path w="5067" h="556" extrusionOk="0">
                  <a:moveTo>
                    <a:pt x="123" y="0"/>
                  </a:moveTo>
                  <a:lnTo>
                    <a:pt x="1" y="556"/>
                  </a:lnTo>
                  <a:lnTo>
                    <a:pt x="5066" y="556"/>
                  </a:lnTo>
                  <a:lnTo>
                    <a:pt x="4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8"/>
            <p:cNvSpPr/>
            <p:nvPr/>
          </p:nvSpPr>
          <p:spPr>
            <a:xfrm>
              <a:off x="1982373" y="4842459"/>
              <a:ext cx="527444" cy="47319"/>
            </a:xfrm>
            <a:custGeom>
              <a:avLst/>
              <a:gdLst/>
              <a:ahLst/>
              <a:cxnLst/>
              <a:rect l="l" t="t" r="r" b="b"/>
              <a:pathLst>
                <a:path w="4580" h="453" extrusionOk="0">
                  <a:moveTo>
                    <a:pt x="105" y="0"/>
                  </a:moveTo>
                  <a:lnTo>
                    <a:pt x="1" y="453"/>
                  </a:lnTo>
                  <a:lnTo>
                    <a:pt x="4580" y="453"/>
                  </a:lnTo>
                  <a:lnTo>
                    <a:pt x="44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8"/>
            <p:cNvSpPr/>
            <p:nvPr/>
          </p:nvSpPr>
          <p:spPr>
            <a:xfrm>
              <a:off x="2005405" y="4756387"/>
              <a:ext cx="481610" cy="40112"/>
            </a:xfrm>
            <a:custGeom>
              <a:avLst/>
              <a:gdLst/>
              <a:ahLst/>
              <a:cxnLst/>
              <a:rect l="l" t="t" r="r" b="b"/>
              <a:pathLst>
                <a:path w="4182" h="384" extrusionOk="0">
                  <a:moveTo>
                    <a:pt x="89" y="0"/>
                  </a:moveTo>
                  <a:lnTo>
                    <a:pt x="0" y="384"/>
                  </a:lnTo>
                  <a:lnTo>
                    <a:pt x="4181" y="384"/>
                  </a:lnTo>
                  <a:lnTo>
                    <a:pt x="40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8"/>
            <p:cNvSpPr/>
            <p:nvPr/>
          </p:nvSpPr>
          <p:spPr>
            <a:xfrm>
              <a:off x="2024752" y="4684000"/>
              <a:ext cx="442685" cy="33635"/>
            </a:xfrm>
            <a:custGeom>
              <a:avLst/>
              <a:gdLst/>
              <a:ahLst/>
              <a:cxnLst/>
              <a:rect l="l" t="t" r="r" b="b"/>
              <a:pathLst>
                <a:path w="3844" h="322" extrusionOk="0">
                  <a:moveTo>
                    <a:pt x="73" y="0"/>
                  </a:moveTo>
                  <a:lnTo>
                    <a:pt x="1" y="322"/>
                  </a:lnTo>
                  <a:lnTo>
                    <a:pt x="3844" y="322"/>
                  </a:lnTo>
                  <a:lnTo>
                    <a:pt x="3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8"/>
            <p:cNvGrpSpPr/>
            <p:nvPr/>
          </p:nvGrpSpPr>
          <p:grpSpPr>
            <a:xfrm>
              <a:off x="37553" y="4848410"/>
              <a:ext cx="9104869" cy="16152"/>
              <a:chOff x="37553" y="4958838"/>
              <a:chExt cx="9104869" cy="16152"/>
            </a:xfrm>
          </p:grpSpPr>
          <p:sp>
            <p:nvSpPr>
              <p:cNvPr id="872" name="Google Shape;872;p8"/>
              <p:cNvSpPr/>
              <p:nvPr/>
            </p:nvSpPr>
            <p:spPr>
              <a:xfrm>
                <a:off x="375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8"/>
              <p:cNvSpPr/>
              <p:nvPr/>
            </p:nvSpPr>
            <p:spPr>
              <a:xfrm>
                <a:off x="136464"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8"/>
              <p:cNvSpPr/>
              <p:nvPr/>
            </p:nvSpPr>
            <p:spPr>
              <a:xfrm>
                <a:off x="2351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8"/>
              <p:cNvSpPr/>
              <p:nvPr/>
            </p:nvSpPr>
            <p:spPr>
              <a:xfrm>
                <a:off x="3338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8"/>
              <p:cNvSpPr/>
              <p:nvPr/>
            </p:nvSpPr>
            <p:spPr>
              <a:xfrm>
                <a:off x="4326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8"/>
              <p:cNvSpPr/>
              <p:nvPr/>
            </p:nvSpPr>
            <p:spPr>
              <a:xfrm>
                <a:off x="5313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8"/>
              <p:cNvSpPr/>
              <p:nvPr/>
            </p:nvSpPr>
            <p:spPr>
              <a:xfrm>
                <a:off x="6302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8"/>
              <p:cNvSpPr/>
              <p:nvPr/>
            </p:nvSpPr>
            <p:spPr>
              <a:xfrm>
                <a:off x="7288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8"/>
              <p:cNvSpPr/>
              <p:nvPr/>
            </p:nvSpPr>
            <p:spPr>
              <a:xfrm>
                <a:off x="827508"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8"/>
              <p:cNvSpPr/>
              <p:nvPr/>
            </p:nvSpPr>
            <p:spPr>
              <a:xfrm>
                <a:off x="926419"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8"/>
              <p:cNvSpPr/>
              <p:nvPr/>
            </p:nvSpPr>
            <p:spPr>
              <a:xfrm>
                <a:off x="1025092"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8"/>
              <p:cNvSpPr/>
              <p:nvPr/>
            </p:nvSpPr>
            <p:spPr>
              <a:xfrm>
                <a:off x="1123907" y="4959056"/>
                <a:ext cx="53169" cy="15934"/>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8"/>
              <p:cNvSpPr/>
              <p:nvPr/>
            </p:nvSpPr>
            <p:spPr>
              <a:xfrm>
                <a:off x="1222580"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8"/>
              <p:cNvSpPr/>
              <p:nvPr/>
            </p:nvSpPr>
            <p:spPr>
              <a:xfrm>
                <a:off x="13212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8"/>
              <p:cNvSpPr/>
              <p:nvPr/>
            </p:nvSpPr>
            <p:spPr>
              <a:xfrm>
                <a:off x="1420164"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8"/>
              <p:cNvSpPr/>
              <p:nvPr/>
            </p:nvSpPr>
            <p:spPr>
              <a:xfrm>
                <a:off x="15188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8"/>
              <p:cNvSpPr/>
              <p:nvPr/>
            </p:nvSpPr>
            <p:spPr>
              <a:xfrm>
                <a:off x="16174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8"/>
              <p:cNvSpPr/>
              <p:nvPr/>
            </p:nvSpPr>
            <p:spPr>
              <a:xfrm>
                <a:off x="17163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8"/>
              <p:cNvSpPr/>
              <p:nvPr/>
            </p:nvSpPr>
            <p:spPr>
              <a:xfrm>
                <a:off x="18150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8"/>
              <p:cNvSpPr/>
              <p:nvPr/>
            </p:nvSpPr>
            <p:spPr>
              <a:xfrm>
                <a:off x="19138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8"/>
              <p:cNvSpPr/>
              <p:nvPr/>
            </p:nvSpPr>
            <p:spPr>
              <a:xfrm>
                <a:off x="20125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8"/>
              <p:cNvSpPr/>
              <p:nvPr/>
            </p:nvSpPr>
            <p:spPr>
              <a:xfrm>
                <a:off x="2296291"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8"/>
              <p:cNvSpPr/>
              <p:nvPr/>
            </p:nvSpPr>
            <p:spPr>
              <a:xfrm>
                <a:off x="2420554"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8"/>
              <p:cNvSpPr/>
              <p:nvPr/>
            </p:nvSpPr>
            <p:spPr>
              <a:xfrm>
                <a:off x="2519227"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8"/>
              <p:cNvSpPr/>
              <p:nvPr/>
            </p:nvSpPr>
            <p:spPr>
              <a:xfrm>
                <a:off x="2618090" y="4959056"/>
                <a:ext cx="53312" cy="15934"/>
              </a:xfrm>
              <a:custGeom>
                <a:avLst/>
                <a:gdLst/>
                <a:ahLst/>
                <a:cxnLst/>
                <a:rect l="l" t="t" r="r" b="b"/>
                <a:pathLst>
                  <a:path w="1120" h="238" extrusionOk="0">
                    <a:moveTo>
                      <a:pt x="0" y="0"/>
                    </a:moveTo>
                    <a:lnTo>
                      <a:pt x="0"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8"/>
              <p:cNvGrpSpPr/>
              <p:nvPr/>
            </p:nvGrpSpPr>
            <p:grpSpPr>
              <a:xfrm>
                <a:off x="2720503" y="4958838"/>
                <a:ext cx="2028342" cy="15933"/>
                <a:chOff x="2720503" y="5012365"/>
                <a:chExt cx="2028342" cy="11329"/>
              </a:xfrm>
            </p:grpSpPr>
            <p:sp>
              <p:nvSpPr>
                <p:cNvPr id="898" name="Google Shape;898;p8"/>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8"/>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8"/>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8"/>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8"/>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8"/>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8"/>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8"/>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8"/>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8"/>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8"/>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8"/>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8"/>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8"/>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8"/>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8"/>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8"/>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8"/>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8"/>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8"/>
              <p:cNvGrpSpPr/>
              <p:nvPr/>
            </p:nvGrpSpPr>
            <p:grpSpPr>
              <a:xfrm>
                <a:off x="4815202" y="4958838"/>
                <a:ext cx="2028342" cy="15933"/>
                <a:chOff x="2720503" y="5012365"/>
                <a:chExt cx="2028342" cy="11329"/>
              </a:xfrm>
            </p:grpSpPr>
            <p:sp>
              <p:nvSpPr>
                <p:cNvPr id="920" name="Google Shape;920;p8"/>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8"/>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8"/>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8"/>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8"/>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8"/>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8"/>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8"/>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8"/>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8"/>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8"/>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8"/>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8"/>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8"/>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8"/>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8"/>
              <p:cNvGrpSpPr/>
              <p:nvPr/>
            </p:nvGrpSpPr>
            <p:grpSpPr>
              <a:xfrm>
                <a:off x="6902726" y="4958838"/>
                <a:ext cx="2028342" cy="15933"/>
                <a:chOff x="2720503" y="5012365"/>
                <a:chExt cx="2028342" cy="11329"/>
              </a:xfrm>
            </p:grpSpPr>
            <p:sp>
              <p:nvSpPr>
                <p:cNvPr id="942" name="Google Shape;942;p8"/>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8"/>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8"/>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8"/>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8"/>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8"/>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8"/>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8"/>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8"/>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8"/>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8"/>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8"/>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8"/>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8"/>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8"/>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8"/>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8"/>
              <p:cNvSpPr/>
              <p:nvPr/>
            </p:nvSpPr>
            <p:spPr>
              <a:xfrm>
                <a:off x="8990247"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8"/>
              <p:cNvSpPr/>
              <p:nvPr/>
            </p:nvSpPr>
            <p:spPr>
              <a:xfrm>
                <a:off x="9089158"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5"/>
        <p:cNvGrpSpPr/>
        <p:nvPr/>
      </p:nvGrpSpPr>
      <p:grpSpPr>
        <a:xfrm>
          <a:off x="0" y="0"/>
          <a:ext cx="0" cy="0"/>
          <a:chOff x="0" y="0"/>
          <a:chExt cx="0" cy="0"/>
        </a:xfrm>
      </p:grpSpPr>
      <p:sp>
        <p:nvSpPr>
          <p:cNvPr id="966" name="Google Shape;966;p9"/>
          <p:cNvSpPr txBox="1">
            <a:spLocks noGrp="1"/>
          </p:cNvSpPr>
          <p:nvPr>
            <p:ph type="title"/>
          </p:nvPr>
        </p:nvSpPr>
        <p:spPr>
          <a:xfrm>
            <a:off x="713212" y="1238225"/>
            <a:ext cx="4296900" cy="113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72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967" name="Google Shape;967;p9"/>
          <p:cNvSpPr txBox="1">
            <a:spLocks noGrp="1"/>
          </p:cNvSpPr>
          <p:nvPr>
            <p:ph type="subTitle" idx="1"/>
          </p:nvPr>
        </p:nvSpPr>
        <p:spPr>
          <a:xfrm>
            <a:off x="713100" y="2280079"/>
            <a:ext cx="4296900" cy="7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5B595B"/>
              </a:buClr>
              <a:buSzPts val="1400"/>
              <a:buFont typeface="Lato"/>
              <a:buChar char="●"/>
              <a:defRPr sz="1600"/>
            </a:lvl1pPr>
            <a:lvl2pPr lvl="1" algn="ctr" rtl="0">
              <a:lnSpc>
                <a:spcPct val="100000"/>
              </a:lnSpc>
              <a:spcBef>
                <a:spcPts val="0"/>
              </a:spcBef>
              <a:spcAft>
                <a:spcPts val="0"/>
              </a:spcAft>
              <a:buClr>
                <a:srgbClr val="5B595B"/>
              </a:buClr>
              <a:buSzPts val="1400"/>
              <a:buFont typeface="Lato"/>
              <a:buChar char="○"/>
              <a:defRPr sz="2100"/>
            </a:lvl2pPr>
            <a:lvl3pPr lvl="2" algn="ctr" rtl="0">
              <a:lnSpc>
                <a:spcPct val="100000"/>
              </a:lnSpc>
              <a:spcBef>
                <a:spcPts val="0"/>
              </a:spcBef>
              <a:spcAft>
                <a:spcPts val="0"/>
              </a:spcAft>
              <a:buClr>
                <a:srgbClr val="5B595B"/>
              </a:buClr>
              <a:buSzPts val="1400"/>
              <a:buFont typeface="Lato"/>
              <a:buChar char="■"/>
              <a:defRPr sz="2100"/>
            </a:lvl3pPr>
            <a:lvl4pPr lvl="3" algn="ctr" rtl="0">
              <a:lnSpc>
                <a:spcPct val="100000"/>
              </a:lnSpc>
              <a:spcBef>
                <a:spcPts val="0"/>
              </a:spcBef>
              <a:spcAft>
                <a:spcPts val="0"/>
              </a:spcAft>
              <a:buClr>
                <a:srgbClr val="5B595B"/>
              </a:buClr>
              <a:buSzPts val="1400"/>
              <a:buFont typeface="Lato"/>
              <a:buChar char="●"/>
              <a:defRPr sz="2100"/>
            </a:lvl4pPr>
            <a:lvl5pPr lvl="4" algn="ctr" rtl="0">
              <a:lnSpc>
                <a:spcPct val="100000"/>
              </a:lnSpc>
              <a:spcBef>
                <a:spcPts val="0"/>
              </a:spcBef>
              <a:spcAft>
                <a:spcPts val="0"/>
              </a:spcAft>
              <a:buClr>
                <a:srgbClr val="5B595B"/>
              </a:buClr>
              <a:buSzPts val="1400"/>
              <a:buFont typeface="Lato"/>
              <a:buChar char="○"/>
              <a:defRPr sz="2100"/>
            </a:lvl5pPr>
            <a:lvl6pPr lvl="5" algn="ctr" rtl="0">
              <a:lnSpc>
                <a:spcPct val="100000"/>
              </a:lnSpc>
              <a:spcBef>
                <a:spcPts val="0"/>
              </a:spcBef>
              <a:spcAft>
                <a:spcPts val="0"/>
              </a:spcAft>
              <a:buClr>
                <a:srgbClr val="5B595B"/>
              </a:buClr>
              <a:buSzPts val="1400"/>
              <a:buFont typeface="Lato"/>
              <a:buChar char="■"/>
              <a:defRPr sz="2100"/>
            </a:lvl6pPr>
            <a:lvl7pPr lvl="6" algn="ctr" rtl="0">
              <a:lnSpc>
                <a:spcPct val="100000"/>
              </a:lnSpc>
              <a:spcBef>
                <a:spcPts val="0"/>
              </a:spcBef>
              <a:spcAft>
                <a:spcPts val="0"/>
              </a:spcAft>
              <a:buClr>
                <a:srgbClr val="5B595B"/>
              </a:buClr>
              <a:buSzPts val="1400"/>
              <a:buFont typeface="Lato"/>
              <a:buChar char="●"/>
              <a:defRPr sz="2100"/>
            </a:lvl7pPr>
            <a:lvl8pPr lvl="7" algn="ctr" rtl="0">
              <a:lnSpc>
                <a:spcPct val="100000"/>
              </a:lnSpc>
              <a:spcBef>
                <a:spcPts val="0"/>
              </a:spcBef>
              <a:spcAft>
                <a:spcPts val="0"/>
              </a:spcAft>
              <a:buClr>
                <a:srgbClr val="5B595B"/>
              </a:buClr>
              <a:buSzPts val="1400"/>
              <a:buFont typeface="Lato"/>
              <a:buChar char="○"/>
              <a:defRPr sz="2100"/>
            </a:lvl8pPr>
            <a:lvl9pPr lvl="8" algn="ctr" rtl="0">
              <a:lnSpc>
                <a:spcPct val="100000"/>
              </a:lnSpc>
              <a:spcBef>
                <a:spcPts val="0"/>
              </a:spcBef>
              <a:spcAft>
                <a:spcPts val="0"/>
              </a:spcAft>
              <a:buClr>
                <a:srgbClr val="5B595B"/>
              </a:buClr>
              <a:buSzPts val="1400"/>
              <a:buFont typeface="Lato"/>
              <a:buChar char="■"/>
              <a:defRPr sz="2100"/>
            </a:lvl9pPr>
          </a:lstStyle>
          <a:p>
            <a:endParaRPr/>
          </a:p>
        </p:txBody>
      </p:sp>
      <p:grpSp>
        <p:nvGrpSpPr>
          <p:cNvPr id="968" name="Google Shape;968;p9"/>
          <p:cNvGrpSpPr/>
          <p:nvPr/>
        </p:nvGrpSpPr>
        <p:grpSpPr>
          <a:xfrm>
            <a:off x="0" y="4648699"/>
            <a:ext cx="9143981" cy="494801"/>
            <a:chOff x="0" y="4648699"/>
            <a:chExt cx="9143981" cy="494801"/>
          </a:xfrm>
        </p:grpSpPr>
        <p:sp>
          <p:nvSpPr>
            <p:cNvPr id="969" name="Google Shape;969;p9"/>
            <p:cNvSpPr/>
            <p:nvPr/>
          </p:nvSpPr>
          <p:spPr>
            <a:xfrm>
              <a:off x="0" y="4684002"/>
              <a:ext cx="9143981" cy="459498"/>
            </a:xfrm>
            <a:custGeom>
              <a:avLst/>
              <a:gdLst/>
              <a:ahLst/>
              <a:cxnLst/>
              <a:rect l="l" t="t" r="r" b="b"/>
              <a:pathLst>
                <a:path w="56641" h="4399" extrusionOk="0">
                  <a:moveTo>
                    <a:pt x="1" y="0"/>
                  </a:moveTo>
                  <a:lnTo>
                    <a:pt x="1" y="4399"/>
                  </a:lnTo>
                  <a:lnTo>
                    <a:pt x="56640" y="4399"/>
                  </a:lnTo>
                  <a:lnTo>
                    <a:pt x="56640"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
            <p:cNvSpPr/>
            <p:nvPr/>
          </p:nvSpPr>
          <p:spPr>
            <a:xfrm>
              <a:off x="0" y="4648699"/>
              <a:ext cx="9143981" cy="35410"/>
            </a:xfrm>
            <a:custGeom>
              <a:avLst/>
              <a:gdLst/>
              <a:ahLst/>
              <a:cxnLst/>
              <a:rect l="l" t="t" r="r" b="b"/>
              <a:pathLst>
                <a:path w="56641" h="339" extrusionOk="0">
                  <a:moveTo>
                    <a:pt x="1" y="1"/>
                  </a:moveTo>
                  <a:lnTo>
                    <a:pt x="1" y="338"/>
                  </a:lnTo>
                  <a:lnTo>
                    <a:pt x="56640" y="338"/>
                  </a:lnTo>
                  <a:lnTo>
                    <a:pt x="566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9"/>
            <p:cNvSpPr/>
            <p:nvPr/>
          </p:nvSpPr>
          <p:spPr>
            <a:xfrm>
              <a:off x="1920301" y="5071842"/>
              <a:ext cx="652280" cy="71658"/>
            </a:xfrm>
            <a:custGeom>
              <a:avLst/>
              <a:gdLst/>
              <a:ahLst/>
              <a:cxnLst/>
              <a:rect l="l" t="t" r="r" b="b"/>
              <a:pathLst>
                <a:path w="5664" h="686" extrusionOk="0">
                  <a:moveTo>
                    <a:pt x="153" y="1"/>
                  </a:moveTo>
                  <a:lnTo>
                    <a:pt x="0" y="686"/>
                  </a:lnTo>
                  <a:lnTo>
                    <a:pt x="5663" y="686"/>
                  </a:lnTo>
                  <a:lnTo>
                    <a:pt x="55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9"/>
            <p:cNvSpPr/>
            <p:nvPr/>
          </p:nvSpPr>
          <p:spPr>
            <a:xfrm>
              <a:off x="1954619" y="4945347"/>
              <a:ext cx="583528" cy="58078"/>
            </a:xfrm>
            <a:custGeom>
              <a:avLst/>
              <a:gdLst/>
              <a:ahLst/>
              <a:cxnLst/>
              <a:rect l="l" t="t" r="r" b="b"/>
              <a:pathLst>
                <a:path w="5067" h="556" extrusionOk="0">
                  <a:moveTo>
                    <a:pt x="123" y="0"/>
                  </a:moveTo>
                  <a:lnTo>
                    <a:pt x="1" y="556"/>
                  </a:lnTo>
                  <a:lnTo>
                    <a:pt x="5066" y="556"/>
                  </a:lnTo>
                  <a:lnTo>
                    <a:pt x="4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9"/>
            <p:cNvSpPr/>
            <p:nvPr/>
          </p:nvSpPr>
          <p:spPr>
            <a:xfrm>
              <a:off x="1982373" y="4842459"/>
              <a:ext cx="527444" cy="47319"/>
            </a:xfrm>
            <a:custGeom>
              <a:avLst/>
              <a:gdLst/>
              <a:ahLst/>
              <a:cxnLst/>
              <a:rect l="l" t="t" r="r" b="b"/>
              <a:pathLst>
                <a:path w="4580" h="453" extrusionOk="0">
                  <a:moveTo>
                    <a:pt x="105" y="0"/>
                  </a:moveTo>
                  <a:lnTo>
                    <a:pt x="1" y="453"/>
                  </a:lnTo>
                  <a:lnTo>
                    <a:pt x="4580" y="453"/>
                  </a:lnTo>
                  <a:lnTo>
                    <a:pt x="44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9"/>
            <p:cNvSpPr/>
            <p:nvPr/>
          </p:nvSpPr>
          <p:spPr>
            <a:xfrm>
              <a:off x="2005405" y="4756387"/>
              <a:ext cx="481610" cy="40112"/>
            </a:xfrm>
            <a:custGeom>
              <a:avLst/>
              <a:gdLst/>
              <a:ahLst/>
              <a:cxnLst/>
              <a:rect l="l" t="t" r="r" b="b"/>
              <a:pathLst>
                <a:path w="4182" h="384" extrusionOk="0">
                  <a:moveTo>
                    <a:pt x="89" y="0"/>
                  </a:moveTo>
                  <a:lnTo>
                    <a:pt x="0" y="384"/>
                  </a:lnTo>
                  <a:lnTo>
                    <a:pt x="4181" y="384"/>
                  </a:lnTo>
                  <a:lnTo>
                    <a:pt x="40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9"/>
            <p:cNvSpPr/>
            <p:nvPr/>
          </p:nvSpPr>
          <p:spPr>
            <a:xfrm>
              <a:off x="2024752" y="4684000"/>
              <a:ext cx="442685" cy="33635"/>
            </a:xfrm>
            <a:custGeom>
              <a:avLst/>
              <a:gdLst/>
              <a:ahLst/>
              <a:cxnLst/>
              <a:rect l="l" t="t" r="r" b="b"/>
              <a:pathLst>
                <a:path w="3844" h="322" extrusionOk="0">
                  <a:moveTo>
                    <a:pt x="73" y="0"/>
                  </a:moveTo>
                  <a:lnTo>
                    <a:pt x="1" y="322"/>
                  </a:lnTo>
                  <a:lnTo>
                    <a:pt x="3844" y="322"/>
                  </a:lnTo>
                  <a:lnTo>
                    <a:pt x="3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6" name="Google Shape;976;p9"/>
            <p:cNvGrpSpPr/>
            <p:nvPr/>
          </p:nvGrpSpPr>
          <p:grpSpPr>
            <a:xfrm>
              <a:off x="37553" y="4848410"/>
              <a:ext cx="9104869" cy="16152"/>
              <a:chOff x="37553" y="4958838"/>
              <a:chExt cx="9104869" cy="16152"/>
            </a:xfrm>
          </p:grpSpPr>
          <p:sp>
            <p:nvSpPr>
              <p:cNvPr id="977" name="Google Shape;977;p9"/>
              <p:cNvSpPr/>
              <p:nvPr/>
            </p:nvSpPr>
            <p:spPr>
              <a:xfrm>
                <a:off x="375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9"/>
              <p:cNvSpPr/>
              <p:nvPr/>
            </p:nvSpPr>
            <p:spPr>
              <a:xfrm>
                <a:off x="136464"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9"/>
              <p:cNvSpPr/>
              <p:nvPr/>
            </p:nvSpPr>
            <p:spPr>
              <a:xfrm>
                <a:off x="2351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9"/>
              <p:cNvSpPr/>
              <p:nvPr/>
            </p:nvSpPr>
            <p:spPr>
              <a:xfrm>
                <a:off x="3338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9"/>
              <p:cNvSpPr/>
              <p:nvPr/>
            </p:nvSpPr>
            <p:spPr>
              <a:xfrm>
                <a:off x="4326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9"/>
              <p:cNvSpPr/>
              <p:nvPr/>
            </p:nvSpPr>
            <p:spPr>
              <a:xfrm>
                <a:off x="5313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9"/>
              <p:cNvSpPr/>
              <p:nvPr/>
            </p:nvSpPr>
            <p:spPr>
              <a:xfrm>
                <a:off x="6302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9"/>
              <p:cNvSpPr/>
              <p:nvPr/>
            </p:nvSpPr>
            <p:spPr>
              <a:xfrm>
                <a:off x="7288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
              <p:cNvSpPr/>
              <p:nvPr/>
            </p:nvSpPr>
            <p:spPr>
              <a:xfrm>
                <a:off x="827508"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
              <p:cNvSpPr/>
              <p:nvPr/>
            </p:nvSpPr>
            <p:spPr>
              <a:xfrm>
                <a:off x="926419"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
              <p:cNvSpPr/>
              <p:nvPr/>
            </p:nvSpPr>
            <p:spPr>
              <a:xfrm>
                <a:off x="1025092"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
              <p:cNvSpPr/>
              <p:nvPr/>
            </p:nvSpPr>
            <p:spPr>
              <a:xfrm>
                <a:off x="1123907" y="4959056"/>
                <a:ext cx="53169" cy="15934"/>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
              <p:cNvSpPr/>
              <p:nvPr/>
            </p:nvSpPr>
            <p:spPr>
              <a:xfrm>
                <a:off x="1222580"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9"/>
              <p:cNvSpPr/>
              <p:nvPr/>
            </p:nvSpPr>
            <p:spPr>
              <a:xfrm>
                <a:off x="13212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9"/>
              <p:cNvSpPr/>
              <p:nvPr/>
            </p:nvSpPr>
            <p:spPr>
              <a:xfrm>
                <a:off x="1420164"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9"/>
              <p:cNvSpPr/>
              <p:nvPr/>
            </p:nvSpPr>
            <p:spPr>
              <a:xfrm>
                <a:off x="15188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9"/>
              <p:cNvSpPr/>
              <p:nvPr/>
            </p:nvSpPr>
            <p:spPr>
              <a:xfrm>
                <a:off x="16174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9"/>
              <p:cNvSpPr/>
              <p:nvPr/>
            </p:nvSpPr>
            <p:spPr>
              <a:xfrm>
                <a:off x="17163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9"/>
              <p:cNvSpPr/>
              <p:nvPr/>
            </p:nvSpPr>
            <p:spPr>
              <a:xfrm>
                <a:off x="18150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
              <p:cNvSpPr/>
              <p:nvPr/>
            </p:nvSpPr>
            <p:spPr>
              <a:xfrm>
                <a:off x="19138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9"/>
              <p:cNvSpPr/>
              <p:nvPr/>
            </p:nvSpPr>
            <p:spPr>
              <a:xfrm>
                <a:off x="20125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9"/>
              <p:cNvSpPr/>
              <p:nvPr/>
            </p:nvSpPr>
            <p:spPr>
              <a:xfrm>
                <a:off x="2296291"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9"/>
              <p:cNvSpPr/>
              <p:nvPr/>
            </p:nvSpPr>
            <p:spPr>
              <a:xfrm>
                <a:off x="2420554"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
              <p:cNvSpPr/>
              <p:nvPr/>
            </p:nvSpPr>
            <p:spPr>
              <a:xfrm>
                <a:off x="2519227"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9"/>
              <p:cNvSpPr/>
              <p:nvPr/>
            </p:nvSpPr>
            <p:spPr>
              <a:xfrm>
                <a:off x="2618090" y="4959056"/>
                <a:ext cx="53312" cy="15934"/>
              </a:xfrm>
              <a:custGeom>
                <a:avLst/>
                <a:gdLst/>
                <a:ahLst/>
                <a:cxnLst/>
                <a:rect l="l" t="t" r="r" b="b"/>
                <a:pathLst>
                  <a:path w="1120" h="238" extrusionOk="0">
                    <a:moveTo>
                      <a:pt x="0" y="0"/>
                    </a:moveTo>
                    <a:lnTo>
                      <a:pt x="0"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9"/>
              <p:cNvGrpSpPr/>
              <p:nvPr/>
            </p:nvGrpSpPr>
            <p:grpSpPr>
              <a:xfrm>
                <a:off x="2720503" y="4958838"/>
                <a:ext cx="2028342" cy="15933"/>
                <a:chOff x="2720503" y="5012365"/>
                <a:chExt cx="2028342" cy="11329"/>
              </a:xfrm>
            </p:grpSpPr>
            <p:sp>
              <p:nvSpPr>
                <p:cNvPr id="1003" name="Google Shape;1003;p9"/>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9"/>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9"/>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9"/>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9"/>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9"/>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9"/>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9"/>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9"/>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9"/>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9"/>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9"/>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9"/>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9"/>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9"/>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9"/>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9"/>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9"/>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9"/>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9"/>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9"/>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9"/>
              <p:cNvGrpSpPr/>
              <p:nvPr/>
            </p:nvGrpSpPr>
            <p:grpSpPr>
              <a:xfrm>
                <a:off x="4815202" y="4958838"/>
                <a:ext cx="2028342" cy="15933"/>
                <a:chOff x="2720503" y="5012365"/>
                <a:chExt cx="2028342" cy="11329"/>
              </a:xfrm>
            </p:grpSpPr>
            <p:sp>
              <p:nvSpPr>
                <p:cNvPr id="1025" name="Google Shape;1025;p9"/>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9"/>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9"/>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9"/>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9"/>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9"/>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9"/>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9"/>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9"/>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9"/>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9"/>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9"/>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9"/>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9"/>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9"/>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9"/>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9"/>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9"/>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9"/>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9"/>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9"/>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9"/>
              <p:cNvGrpSpPr/>
              <p:nvPr/>
            </p:nvGrpSpPr>
            <p:grpSpPr>
              <a:xfrm>
                <a:off x="6902726" y="4958838"/>
                <a:ext cx="2028342" cy="15933"/>
                <a:chOff x="2720503" y="5012365"/>
                <a:chExt cx="2028342" cy="11329"/>
              </a:xfrm>
            </p:grpSpPr>
            <p:sp>
              <p:nvSpPr>
                <p:cNvPr id="1047" name="Google Shape;1047;p9"/>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9"/>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9"/>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9"/>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9"/>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9"/>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9"/>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9"/>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9"/>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9"/>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9"/>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9"/>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9"/>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9"/>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9"/>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9"/>
              <p:cNvSpPr/>
              <p:nvPr/>
            </p:nvSpPr>
            <p:spPr>
              <a:xfrm>
                <a:off x="8990247"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a:off x="9089158"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7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11_1">
    <p:spTree>
      <p:nvGrpSpPr>
        <p:cNvPr id="1" name="Shape 2805"/>
        <p:cNvGrpSpPr/>
        <p:nvPr/>
      </p:nvGrpSpPr>
      <p:grpSpPr>
        <a:xfrm>
          <a:off x="0" y="0"/>
          <a:ext cx="0" cy="0"/>
          <a:chOff x="0" y="0"/>
          <a:chExt cx="0" cy="0"/>
        </a:xfrm>
      </p:grpSpPr>
      <p:grpSp>
        <p:nvGrpSpPr>
          <p:cNvPr id="2806" name="Google Shape;2806;p26"/>
          <p:cNvGrpSpPr/>
          <p:nvPr/>
        </p:nvGrpSpPr>
        <p:grpSpPr>
          <a:xfrm>
            <a:off x="0" y="4648699"/>
            <a:ext cx="9143981" cy="494800"/>
            <a:chOff x="0" y="4648699"/>
            <a:chExt cx="9143981" cy="494800"/>
          </a:xfrm>
        </p:grpSpPr>
        <p:sp>
          <p:nvSpPr>
            <p:cNvPr id="2807" name="Google Shape;2807;p26"/>
            <p:cNvSpPr/>
            <p:nvPr/>
          </p:nvSpPr>
          <p:spPr>
            <a:xfrm>
              <a:off x="0" y="4684002"/>
              <a:ext cx="9143981" cy="459498"/>
            </a:xfrm>
            <a:custGeom>
              <a:avLst/>
              <a:gdLst/>
              <a:ahLst/>
              <a:cxnLst/>
              <a:rect l="l" t="t" r="r" b="b"/>
              <a:pathLst>
                <a:path w="56641" h="4399" extrusionOk="0">
                  <a:moveTo>
                    <a:pt x="1" y="0"/>
                  </a:moveTo>
                  <a:lnTo>
                    <a:pt x="1" y="4399"/>
                  </a:lnTo>
                  <a:lnTo>
                    <a:pt x="56640" y="4399"/>
                  </a:lnTo>
                  <a:lnTo>
                    <a:pt x="56640"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6"/>
            <p:cNvSpPr/>
            <p:nvPr/>
          </p:nvSpPr>
          <p:spPr>
            <a:xfrm>
              <a:off x="0" y="4648699"/>
              <a:ext cx="9143981" cy="35410"/>
            </a:xfrm>
            <a:custGeom>
              <a:avLst/>
              <a:gdLst/>
              <a:ahLst/>
              <a:cxnLst/>
              <a:rect l="l" t="t" r="r" b="b"/>
              <a:pathLst>
                <a:path w="56641" h="339" extrusionOk="0">
                  <a:moveTo>
                    <a:pt x="1" y="1"/>
                  </a:moveTo>
                  <a:lnTo>
                    <a:pt x="1" y="338"/>
                  </a:lnTo>
                  <a:lnTo>
                    <a:pt x="56640" y="338"/>
                  </a:lnTo>
                  <a:lnTo>
                    <a:pt x="566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9" name="Google Shape;2809;p26"/>
            <p:cNvGrpSpPr/>
            <p:nvPr/>
          </p:nvGrpSpPr>
          <p:grpSpPr>
            <a:xfrm>
              <a:off x="37553" y="4771963"/>
              <a:ext cx="9104869" cy="16152"/>
              <a:chOff x="37553" y="4958838"/>
              <a:chExt cx="9104869" cy="16152"/>
            </a:xfrm>
          </p:grpSpPr>
          <p:sp>
            <p:nvSpPr>
              <p:cNvPr id="2810" name="Google Shape;2810;p26"/>
              <p:cNvSpPr/>
              <p:nvPr/>
            </p:nvSpPr>
            <p:spPr>
              <a:xfrm>
                <a:off x="375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26"/>
              <p:cNvSpPr/>
              <p:nvPr/>
            </p:nvSpPr>
            <p:spPr>
              <a:xfrm>
                <a:off x="136464"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6"/>
              <p:cNvSpPr/>
              <p:nvPr/>
            </p:nvSpPr>
            <p:spPr>
              <a:xfrm>
                <a:off x="2351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6"/>
              <p:cNvSpPr/>
              <p:nvPr/>
            </p:nvSpPr>
            <p:spPr>
              <a:xfrm>
                <a:off x="3338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6"/>
              <p:cNvSpPr/>
              <p:nvPr/>
            </p:nvSpPr>
            <p:spPr>
              <a:xfrm>
                <a:off x="4326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6"/>
              <p:cNvSpPr/>
              <p:nvPr/>
            </p:nvSpPr>
            <p:spPr>
              <a:xfrm>
                <a:off x="5313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6"/>
              <p:cNvSpPr/>
              <p:nvPr/>
            </p:nvSpPr>
            <p:spPr>
              <a:xfrm>
                <a:off x="6302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6"/>
              <p:cNvSpPr/>
              <p:nvPr/>
            </p:nvSpPr>
            <p:spPr>
              <a:xfrm>
                <a:off x="7288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6"/>
              <p:cNvSpPr/>
              <p:nvPr/>
            </p:nvSpPr>
            <p:spPr>
              <a:xfrm>
                <a:off x="827508"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6"/>
              <p:cNvSpPr/>
              <p:nvPr/>
            </p:nvSpPr>
            <p:spPr>
              <a:xfrm>
                <a:off x="926419"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6"/>
              <p:cNvSpPr/>
              <p:nvPr/>
            </p:nvSpPr>
            <p:spPr>
              <a:xfrm>
                <a:off x="1025092"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6"/>
              <p:cNvSpPr/>
              <p:nvPr/>
            </p:nvSpPr>
            <p:spPr>
              <a:xfrm>
                <a:off x="1123907" y="4959056"/>
                <a:ext cx="53169" cy="15934"/>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6"/>
              <p:cNvSpPr/>
              <p:nvPr/>
            </p:nvSpPr>
            <p:spPr>
              <a:xfrm>
                <a:off x="1222580"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6"/>
              <p:cNvSpPr/>
              <p:nvPr/>
            </p:nvSpPr>
            <p:spPr>
              <a:xfrm>
                <a:off x="13212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6"/>
              <p:cNvSpPr/>
              <p:nvPr/>
            </p:nvSpPr>
            <p:spPr>
              <a:xfrm>
                <a:off x="1420164"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6"/>
              <p:cNvSpPr/>
              <p:nvPr/>
            </p:nvSpPr>
            <p:spPr>
              <a:xfrm>
                <a:off x="15188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6"/>
              <p:cNvSpPr/>
              <p:nvPr/>
            </p:nvSpPr>
            <p:spPr>
              <a:xfrm>
                <a:off x="16174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6"/>
              <p:cNvSpPr/>
              <p:nvPr/>
            </p:nvSpPr>
            <p:spPr>
              <a:xfrm>
                <a:off x="17163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6"/>
              <p:cNvSpPr/>
              <p:nvPr/>
            </p:nvSpPr>
            <p:spPr>
              <a:xfrm>
                <a:off x="18150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6"/>
              <p:cNvSpPr/>
              <p:nvPr/>
            </p:nvSpPr>
            <p:spPr>
              <a:xfrm>
                <a:off x="19138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6"/>
              <p:cNvSpPr/>
              <p:nvPr/>
            </p:nvSpPr>
            <p:spPr>
              <a:xfrm>
                <a:off x="20125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6"/>
              <p:cNvSpPr/>
              <p:nvPr/>
            </p:nvSpPr>
            <p:spPr>
              <a:xfrm>
                <a:off x="2420554"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6"/>
              <p:cNvSpPr/>
              <p:nvPr/>
            </p:nvSpPr>
            <p:spPr>
              <a:xfrm>
                <a:off x="2519227"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6"/>
              <p:cNvSpPr/>
              <p:nvPr/>
            </p:nvSpPr>
            <p:spPr>
              <a:xfrm>
                <a:off x="2618090" y="4959056"/>
                <a:ext cx="53312" cy="15934"/>
              </a:xfrm>
              <a:custGeom>
                <a:avLst/>
                <a:gdLst/>
                <a:ahLst/>
                <a:cxnLst/>
                <a:rect l="l" t="t" r="r" b="b"/>
                <a:pathLst>
                  <a:path w="1120" h="238" extrusionOk="0">
                    <a:moveTo>
                      <a:pt x="0" y="0"/>
                    </a:moveTo>
                    <a:lnTo>
                      <a:pt x="0"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26"/>
              <p:cNvGrpSpPr/>
              <p:nvPr/>
            </p:nvGrpSpPr>
            <p:grpSpPr>
              <a:xfrm>
                <a:off x="2720503" y="4958838"/>
                <a:ext cx="2028342" cy="15933"/>
                <a:chOff x="2720503" y="5012365"/>
                <a:chExt cx="2028342" cy="11329"/>
              </a:xfrm>
            </p:grpSpPr>
            <p:sp>
              <p:nvSpPr>
                <p:cNvPr id="2835" name="Google Shape;2835;p26"/>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6"/>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6"/>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6"/>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6"/>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6"/>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6"/>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6"/>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6"/>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6"/>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6"/>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6"/>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6"/>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6"/>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6"/>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6"/>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6"/>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6"/>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6"/>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6"/>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6"/>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6" name="Google Shape;2856;p26"/>
              <p:cNvGrpSpPr/>
              <p:nvPr/>
            </p:nvGrpSpPr>
            <p:grpSpPr>
              <a:xfrm>
                <a:off x="4815202" y="4958838"/>
                <a:ext cx="2028342" cy="15933"/>
                <a:chOff x="2720503" y="5012365"/>
                <a:chExt cx="2028342" cy="11329"/>
              </a:xfrm>
            </p:grpSpPr>
            <p:sp>
              <p:nvSpPr>
                <p:cNvPr id="2857" name="Google Shape;2857;p26"/>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6"/>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6"/>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6"/>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6"/>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6"/>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6"/>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6"/>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6"/>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6"/>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6"/>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6"/>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6"/>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6"/>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6"/>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6"/>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6"/>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6"/>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6"/>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6"/>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6"/>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8" name="Google Shape;2878;p26"/>
              <p:cNvGrpSpPr/>
              <p:nvPr/>
            </p:nvGrpSpPr>
            <p:grpSpPr>
              <a:xfrm>
                <a:off x="6902726" y="4958838"/>
                <a:ext cx="2028342" cy="15933"/>
                <a:chOff x="2720503" y="5012365"/>
                <a:chExt cx="2028342" cy="11329"/>
              </a:xfrm>
            </p:grpSpPr>
            <p:sp>
              <p:nvSpPr>
                <p:cNvPr id="2879" name="Google Shape;2879;p26"/>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6"/>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6"/>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6"/>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6"/>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6"/>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6"/>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6"/>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6"/>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6"/>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6"/>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6"/>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6"/>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6"/>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6"/>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6"/>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6"/>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6"/>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6"/>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6"/>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6"/>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0" name="Google Shape;2900;p26"/>
              <p:cNvSpPr/>
              <p:nvPr/>
            </p:nvSpPr>
            <p:spPr>
              <a:xfrm>
                <a:off x="8990247"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6"/>
              <p:cNvSpPr/>
              <p:nvPr/>
            </p:nvSpPr>
            <p:spPr>
              <a:xfrm>
                <a:off x="9089158"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2" name="Google Shape;2902;p26"/>
            <p:cNvSpPr/>
            <p:nvPr/>
          </p:nvSpPr>
          <p:spPr>
            <a:xfrm>
              <a:off x="2327029" y="4772181"/>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6"/>
            <p:cNvSpPr/>
            <p:nvPr/>
          </p:nvSpPr>
          <p:spPr>
            <a:xfrm>
              <a:off x="2230779" y="4772181"/>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6"/>
            <p:cNvSpPr/>
            <p:nvPr/>
          </p:nvSpPr>
          <p:spPr>
            <a:xfrm>
              <a:off x="2123504" y="4772181"/>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5" name="Google Shape;2905;p2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06" name="Google Shape;2906;p26"/>
          <p:cNvSpPr txBox="1">
            <a:spLocks noGrp="1"/>
          </p:cNvSpPr>
          <p:nvPr>
            <p:ph type="subTitle" idx="1"/>
          </p:nvPr>
        </p:nvSpPr>
        <p:spPr>
          <a:xfrm>
            <a:off x="720000" y="15701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907" name="Google Shape;2907;p26"/>
          <p:cNvSpPr txBox="1">
            <a:spLocks noGrp="1"/>
          </p:cNvSpPr>
          <p:nvPr>
            <p:ph type="subTitle" idx="2"/>
          </p:nvPr>
        </p:nvSpPr>
        <p:spPr>
          <a:xfrm>
            <a:off x="4825525" y="15701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2908" name="Google Shape;2908;p26"/>
          <p:cNvGrpSpPr/>
          <p:nvPr/>
        </p:nvGrpSpPr>
        <p:grpSpPr>
          <a:xfrm>
            <a:off x="-1524122" y="-845230"/>
            <a:ext cx="2244135" cy="1945438"/>
            <a:chOff x="-1189075" y="1978163"/>
            <a:chExt cx="2079250" cy="1802500"/>
          </a:xfrm>
        </p:grpSpPr>
        <p:sp>
          <p:nvSpPr>
            <p:cNvPr id="2909" name="Google Shape;2909;p26"/>
            <p:cNvSpPr/>
            <p:nvPr/>
          </p:nvSpPr>
          <p:spPr>
            <a:xfrm>
              <a:off x="-1189075" y="1978163"/>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rgbClr val="5867C9">
                <a:alpha val="68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10" name="Google Shape;2910;p26"/>
            <p:cNvSpPr/>
            <p:nvPr/>
          </p:nvSpPr>
          <p:spPr>
            <a:xfrm>
              <a:off x="-1095400" y="2085688"/>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3554"/>
        <p:cNvGrpSpPr/>
        <p:nvPr/>
      </p:nvGrpSpPr>
      <p:grpSpPr>
        <a:xfrm>
          <a:off x="0" y="0"/>
          <a:ext cx="0" cy="0"/>
          <a:chOff x="0" y="0"/>
          <a:chExt cx="0" cy="0"/>
        </a:xfrm>
      </p:grpSpPr>
      <p:sp>
        <p:nvSpPr>
          <p:cNvPr id="3555" name="Google Shape;3555;p32"/>
          <p:cNvSpPr txBox="1">
            <a:spLocks noGrp="1"/>
          </p:cNvSpPr>
          <p:nvPr>
            <p:ph type="subTitle" idx="1"/>
          </p:nvPr>
        </p:nvSpPr>
        <p:spPr>
          <a:xfrm>
            <a:off x="2642825" y="1686707"/>
            <a:ext cx="3852000" cy="107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56" name="Google Shape;3556;p32"/>
          <p:cNvSpPr txBox="1">
            <a:spLocks noGrp="1"/>
          </p:cNvSpPr>
          <p:nvPr>
            <p:ph type="ctrTitle"/>
          </p:nvPr>
        </p:nvSpPr>
        <p:spPr>
          <a:xfrm flipH="1">
            <a:off x="2649175" y="663222"/>
            <a:ext cx="3852000" cy="107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57" name="Google Shape;3557;p32"/>
          <p:cNvSpPr txBox="1"/>
          <p:nvPr/>
        </p:nvSpPr>
        <p:spPr>
          <a:xfrm>
            <a:off x="3017263" y="3304950"/>
            <a:ext cx="3115800" cy="728700"/>
          </a:xfrm>
          <a:prstGeom prst="rect">
            <a:avLst/>
          </a:prstGeom>
          <a:noFill/>
          <a:ln>
            <a:noFill/>
          </a:ln>
        </p:spPr>
        <p:txBody>
          <a:bodyPr spcFirstLastPara="1" wrap="square" lIns="91425" tIns="91425" rIns="91425" bIns="91425" anchor="t" anchorCtr="0">
            <a:noAutofit/>
          </a:bodyPr>
          <a:lstStyle/>
          <a:p>
            <a:pPr marL="0" lvl="0" indent="0" algn="ctr" rtl="0">
              <a:lnSpc>
                <a:spcPct val="114000"/>
              </a:lnSpc>
              <a:spcBef>
                <a:spcPts val="0"/>
              </a:spcBef>
              <a:spcAft>
                <a:spcPts val="0"/>
              </a:spcAft>
              <a:buNone/>
            </a:pPr>
            <a:r>
              <a:rPr lang="en" sz="1100">
                <a:solidFill>
                  <a:schemeClr val="dk1"/>
                </a:solidFill>
                <a:latin typeface="Lato"/>
                <a:ea typeface="Lato"/>
                <a:cs typeface="Lato"/>
                <a:sym typeface="Lato"/>
              </a:rPr>
              <a:t>CREDITS: This presentation template was created by </a:t>
            </a:r>
            <a:r>
              <a:rPr lang="en" sz="1100" b="1">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100" b="1">
                <a:solidFill>
                  <a:schemeClr val="dk1"/>
                </a:solidFill>
                <a:latin typeface="Lato"/>
                <a:ea typeface="Lato"/>
                <a:cs typeface="Lato"/>
                <a:sym typeface="Lato"/>
              </a:rPr>
              <a:t>,</a:t>
            </a:r>
            <a:r>
              <a:rPr lang="en" sz="1100">
                <a:solidFill>
                  <a:schemeClr val="dk1"/>
                </a:solidFill>
                <a:latin typeface="Lato"/>
                <a:ea typeface="Lato"/>
                <a:cs typeface="Lato"/>
                <a:sym typeface="Lato"/>
              </a:rPr>
              <a:t> including icons by </a:t>
            </a:r>
            <a:r>
              <a:rPr lang="en" sz="11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100">
                <a:solidFill>
                  <a:schemeClr val="dk1"/>
                </a:solidFill>
                <a:latin typeface="Lato"/>
                <a:ea typeface="Lato"/>
                <a:cs typeface="Lato"/>
                <a:sym typeface="Lato"/>
              </a:rPr>
              <a:t>, infographics &amp; images by </a:t>
            </a:r>
            <a:r>
              <a:rPr lang="en" sz="11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100">
                <a:solidFill>
                  <a:schemeClr val="dk1"/>
                </a:solidFill>
                <a:latin typeface="Lato"/>
                <a:ea typeface="Lato"/>
                <a:cs typeface="Lato"/>
                <a:sym typeface="Lato"/>
              </a:rPr>
              <a:t> </a:t>
            </a:r>
            <a:endParaRPr sz="1100">
              <a:solidFill>
                <a:schemeClr val="dk1"/>
              </a:solidFill>
              <a:latin typeface="Lato"/>
              <a:ea typeface="Lato"/>
              <a:cs typeface="Lato"/>
              <a:sym typeface="Lato"/>
            </a:endParaRPr>
          </a:p>
        </p:txBody>
      </p:sp>
      <p:grpSp>
        <p:nvGrpSpPr>
          <p:cNvPr id="3558" name="Google Shape;3558;p32"/>
          <p:cNvGrpSpPr/>
          <p:nvPr/>
        </p:nvGrpSpPr>
        <p:grpSpPr>
          <a:xfrm>
            <a:off x="0" y="4648699"/>
            <a:ext cx="9143981" cy="494801"/>
            <a:chOff x="0" y="4648699"/>
            <a:chExt cx="9143981" cy="494801"/>
          </a:xfrm>
        </p:grpSpPr>
        <p:grpSp>
          <p:nvGrpSpPr>
            <p:cNvPr id="3559" name="Google Shape;3559;p32"/>
            <p:cNvGrpSpPr/>
            <p:nvPr/>
          </p:nvGrpSpPr>
          <p:grpSpPr>
            <a:xfrm>
              <a:off x="0" y="4648699"/>
              <a:ext cx="9143981" cy="494801"/>
              <a:chOff x="0" y="4648699"/>
              <a:chExt cx="9143981" cy="494801"/>
            </a:xfrm>
          </p:grpSpPr>
          <p:sp>
            <p:nvSpPr>
              <p:cNvPr id="3560" name="Google Shape;3560;p32"/>
              <p:cNvSpPr/>
              <p:nvPr/>
            </p:nvSpPr>
            <p:spPr>
              <a:xfrm>
                <a:off x="0" y="4684002"/>
                <a:ext cx="9143981" cy="459498"/>
              </a:xfrm>
              <a:custGeom>
                <a:avLst/>
                <a:gdLst/>
                <a:ahLst/>
                <a:cxnLst/>
                <a:rect l="l" t="t" r="r" b="b"/>
                <a:pathLst>
                  <a:path w="56641" h="4399" extrusionOk="0">
                    <a:moveTo>
                      <a:pt x="1" y="0"/>
                    </a:moveTo>
                    <a:lnTo>
                      <a:pt x="1" y="4399"/>
                    </a:lnTo>
                    <a:lnTo>
                      <a:pt x="56640" y="4399"/>
                    </a:lnTo>
                    <a:lnTo>
                      <a:pt x="56640"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2"/>
              <p:cNvSpPr/>
              <p:nvPr/>
            </p:nvSpPr>
            <p:spPr>
              <a:xfrm>
                <a:off x="0" y="4648699"/>
                <a:ext cx="9143981" cy="35410"/>
              </a:xfrm>
              <a:custGeom>
                <a:avLst/>
                <a:gdLst/>
                <a:ahLst/>
                <a:cxnLst/>
                <a:rect l="l" t="t" r="r" b="b"/>
                <a:pathLst>
                  <a:path w="56641" h="339" extrusionOk="0">
                    <a:moveTo>
                      <a:pt x="1" y="1"/>
                    </a:moveTo>
                    <a:lnTo>
                      <a:pt x="1" y="338"/>
                    </a:lnTo>
                    <a:lnTo>
                      <a:pt x="56640" y="338"/>
                    </a:lnTo>
                    <a:lnTo>
                      <a:pt x="566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2"/>
              <p:cNvSpPr/>
              <p:nvPr/>
            </p:nvSpPr>
            <p:spPr>
              <a:xfrm>
                <a:off x="2517976" y="5071842"/>
                <a:ext cx="652280" cy="71658"/>
              </a:xfrm>
              <a:custGeom>
                <a:avLst/>
                <a:gdLst/>
                <a:ahLst/>
                <a:cxnLst/>
                <a:rect l="l" t="t" r="r" b="b"/>
                <a:pathLst>
                  <a:path w="5664" h="686" extrusionOk="0">
                    <a:moveTo>
                      <a:pt x="153" y="1"/>
                    </a:moveTo>
                    <a:lnTo>
                      <a:pt x="0" y="686"/>
                    </a:lnTo>
                    <a:lnTo>
                      <a:pt x="5663" y="686"/>
                    </a:lnTo>
                    <a:lnTo>
                      <a:pt x="55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2"/>
              <p:cNvSpPr/>
              <p:nvPr/>
            </p:nvSpPr>
            <p:spPr>
              <a:xfrm>
                <a:off x="2552294" y="4945347"/>
                <a:ext cx="583528" cy="58078"/>
              </a:xfrm>
              <a:custGeom>
                <a:avLst/>
                <a:gdLst/>
                <a:ahLst/>
                <a:cxnLst/>
                <a:rect l="l" t="t" r="r" b="b"/>
                <a:pathLst>
                  <a:path w="5067" h="556" extrusionOk="0">
                    <a:moveTo>
                      <a:pt x="123" y="0"/>
                    </a:moveTo>
                    <a:lnTo>
                      <a:pt x="1" y="556"/>
                    </a:lnTo>
                    <a:lnTo>
                      <a:pt x="5066" y="556"/>
                    </a:lnTo>
                    <a:lnTo>
                      <a:pt x="4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2"/>
              <p:cNvSpPr/>
              <p:nvPr/>
            </p:nvSpPr>
            <p:spPr>
              <a:xfrm>
                <a:off x="2580048" y="4842459"/>
                <a:ext cx="527444" cy="47319"/>
              </a:xfrm>
              <a:custGeom>
                <a:avLst/>
                <a:gdLst/>
                <a:ahLst/>
                <a:cxnLst/>
                <a:rect l="l" t="t" r="r" b="b"/>
                <a:pathLst>
                  <a:path w="4580" h="453" extrusionOk="0">
                    <a:moveTo>
                      <a:pt x="105" y="0"/>
                    </a:moveTo>
                    <a:lnTo>
                      <a:pt x="1" y="453"/>
                    </a:lnTo>
                    <a:lnTo>
                      <a:pt x="4580" y="453"/>
                    </a:lnTo>
                    <a:lnTo>
                      <a:pt x="44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2"/>
              <p:cNvSpPr/>
              <p:nvPr/>
            </p:nvSpPr>
            <p:spPr>
              <a:xfrm>
                <a:off x="2603080" y="4756387"/>
                <a:ext cx="481610" cy="40112"/>
              </a:xfrm>
              <a:custGeom>
                <a:avLst/>
                <a:gdLst/>
                <a:ahLst/>
                <a:cxnLst/>
                <a:rect l="l" t="t" r="r" b="b"/>
                <a:pathLst>
                  <a:path w="4182" h="384" extrusionOk="0">
                    <a:moveTo>
                      <a:pt x="89" y="0"/>
                    </a:moveTo>
                    <a:lnTo>
                      <a:pt x="0" y="384"/>
                    </a:lnTo>
                    <a:lnTo>
                      <a:pt x="4181" y="384"/>
                    </a:lnTo>
                    <a:lnTo>
                      <a:pt x="40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2"/>
              <p:cNvSpPr/>
              <p:nvPr/>
            </p:nvSpPr>
            <p:spPr>
              <a:xfrm>
                <a:off x="2622427" y="4684000"/>
                <a:ext cx="442685" cy="33635"/>
              </a:xfrm>
              <a:custGeom>
                <a:avLst/>
                <a:gdLst/>
                <a:ahLst/>
                <a:cxnLst/>
                <a:rect l="l" t="t" r="r" b="b"/>
                <a:pathLst>
                  <a:path w="3844" h="322" extrusionOk="0">
                    <a:moveTo>
                      <a:pt x="73" y="0"/>
                    </a:moveTo>
                    <a:lnTo>
                      <a:pt x="1" y="322"/>
                    </a:lnTo>
                    <a:lnTo>
                      <a:pt x="3844" y="322"/>
                    </a:lnTo>
                    <a:lnTo>
                      <a:pt x="3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7" name="Google Shape;3567;p32"/>
              <p:cNvGrpSpPr/>
              <p:nvPr/>
            </p:nvGrpSpPr>
            <p:grpSpPr>
              <a:xfrm>
                <a:off x="37553" y="4848410"/>
                <a:ext cx="9104869" cy="16152"/>
                <a:chOff x="37553" y="4958838"/>
                <a:chExt cx="9104869" cy="16152"/>
              </a:xfrm>
            </p:grpSpPr>
            <p:sp>
              <p:nvSpPr>
                <p:cNvPr id="3568" name="Google Shape;3568;p32"/>
                <p:cNvSpPr/>
                <p:nvPr/>
              </p:nvSpPr>
              <p:spPr>
                <a:xfrm>
                  <a:off x="375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32"/>
                <p:cNvSpPr/>
                <p:nvPr/>
              </p:nvSpPr>
              <p:spPr>
                <a:xfrm>
                  <a:off x="136464"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2"/>
                <p:cNvSpPr/>
                <p:nvPr/>
              </p:nvSpPr>
              <p:spPr>
                <a:xfrm>
                  <a:off x="2351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2"/>
                <p:cNvSpPr/>
                <p:nvPr/>
              </p:nvSpPr>
              <p:spPr>
                <a:xfrm>
                  <a:off x="3338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2"/>
                <p:cNvSpPr/>
                <p:nvPr/>
              </p:nvSpPr>
              <p:spPr>
                <a:xfrm>
                  <a:off x="4326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2"/>
                <p:cNvSpPr/>
                <p:nvPr/>
              </p:nvSpPr>
              <p:spPr>
                <a:xfrm>
                  <a:off x="5313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2"/>
                <p:cNvSpPr/>
                <p:nvPr/>
              </p:nvSpPr>
              <p:spPr>
                <a:xfrm>
                  <a:off x="630210"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2"/>
                <p:cNvSpPr/>
                <p:nvPr/>
              </p:nvSpPr>
              <p:spPr>
                <a:xfrm>
                  <a:off x="7288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2"/>
                <p:cNvSpPr/>
                <p:nvPr/>
              </p:nvSpPr>
              <p:spPr>
                <a:xfrm>
                  <a:off x="827508"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2"/>
                <p:cNvSpPr/>
                <p:nvPr/>
              </p:nvSpPr>
              <p:spPr>
                <a:xfrm>
                  <a:off x="926419"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2"/>
                <p:cNvSpPr/>
                <p:nvPr/>
              </p:nvSpPr>
              <p:spPr>
                <a:xfrm>
                  <a:off x="1025092"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2"/>
                <p:cNvSpPr/>
                <p:nvPr/>
              </p:nvSpPr>
              <p:spPr>
                <a:xfrm>
                  <a:off x="1123907" y="4959056"/>
                  <a:ext cx="53169" cy="15934"/>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2"/>
                <p:cNvSpPr/>
                <p:nvPr/>
              </p:nvSpPr>
              <p:spPr>
                <a:xfrm>
                  <a:off x="1222580"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2"/>
                <p:cNvSpPr/>
                <p:nvPr/>
              </p:nvSpPr>
              <p:spPr>
                <a:xfrm>
                  <a:off x="1321253"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2"/>
                <p:cNvSpPr/>
                <p:nvPr/>
              </p:nvSpPr>
              <p:spPr>
                <a:xfrm>
                  <a:off x="1420164"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2"/>
                <p:cNvSpPr/>
                <p:nvPr/>
              </p:nvSpPr>
              <p:spPr>
                <a:xfrm>
                  <a:off x="1518837" y="4959056"/>
                  <a:ext cx="53312" cy="15934"/>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2"/>
                <p:cNvSpPr/>
                <p:nvPr/>
              </p:nvSpPr>
              <p:spPr>
                <a:xfrm>
                  <a:off x="16174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2"/>
                <p:cNvSpPr/>
                <p:nvPr/>
              </p:nvSpPr>
              <p:spPr>
                <a:xfrm>
                  <a:off x="1716326"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2"/>
                <p:cNvSpPr/>
                <p:nvPr/>
              </p:nvSpPr>
              <p:spPr>
                <a:xfrm>
                  <a:off x="1815046"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2"/>
                <p:cNvSpPr/>
                <p:nvPr/>
              </p:nvSpPr>
              <p:spPr>
                <a:xfrm>
                  <a:off x="1913862"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2"/>
                <p:cNvSpPr/>
                <p:nvPr/>
              </p:nvSpPr>
              <p:spPr>
                <a:xfrm>
                  <a:off x="2012535"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32"/>
                <p:cNvSpPr/>
                <p:nvPr/>
              </p:nvSpPr>
              <p:spPr>
                <a:xfrm>
                  <a:off x="2296291" y="4959056"/>
                  <a:ext cx="53264" cy="15934"/>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32"/>
                <p:cNvSpPr/>
                <p:nvPr/>
              </p:nvSpPr>
              <p:spPr>
                <a:xfrm>
                  <a:off x="2420554"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2"/>
                <p:cNvSpPr/>
                <p:nvPr/>
              </p:nvSpPr>
              <p:spPr>
                <a:xfrm>
                  <a:off x="2519227" y="4959056"/>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2"/>
                <p:cNvSpPr/>
                <p:nvPr/>
              </p:nvSpPr>
              <p:spPr>
                <a:xfrm>
                  <a:off x="2618090" y="4959056"/>
                  <a:ext cx="53312" cy="15934"/>
                </a:xfrm>
                <a:custGeom>
                  <a:avLst/>
                  <a:gdLst/>
                  <a:ahLst/>
                  <a:cxnLst/>
                  <a:rect l="l" t="t" r="r" b="b"/>
                  <a:pathLst>
                    <a:path w="1120" h="238" extrusionOk="0">
                      <a:moveTo>
                        <a:pt x="0" y="0"/>
                      </a:moveTo>
                      <a:lnTo>
                        <a:pt x="0"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3" name="Google Shape;3593;p32"/>
                <p:cNvGrpSpPr/>
                <p:nvPr/>
              </p:nvGrpSpPr>
              <p:grpSpPr>
                <a:xfrm>
                  <a:off x="2720503" y="4958838"/>
                  <a:ext cx="2028342" cy="15933"/>
                  <a:chOff x="2720503" y="5012365"/>
                  <a:chExt cx="2028342" cy="11329"/>
                </a:xfrm>
              </p:grpSpPr>
              <p:sp>
                <p:nvSpPr>
                  <p:cNvPr id="3594" name="Google Shape;3594;p32"/>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2"/>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2"/>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2"/>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2"/>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2"/>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2"/>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2"/>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2"/>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2"/>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2"/>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2"/>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2"/>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2"/>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2"/>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2"/>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2"/>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2"/>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2"/>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2"/>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2"/>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5" name="Google Shape;3615;p32"/>
                <p:cNvGrpSpPr/>
                <p:nvPr/>
              </p:nvGrpSpPr>
              <p:grpSpPr>
                <a:xfrm>
                  <a:off x="4815202" y="4958838"/>
                  <a:ext cx="2028342" cy="15933"/>
                  <a:chOff x="2720503" y="5012365"/>
                  <a:chExt cx="2028342" cy="11329"/>
                </a:xfrm>
              </p:grpSpPr>
              <p:sp>
                <p:nvSpPr>
                  <p:cNvPr id="3616" name="Google Shape;3616;p32"/>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2"/>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32"/>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32"/>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2"/>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2"/>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2"/>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2"/>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32"/>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32"/>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2"/>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2"/>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2"/>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2"/>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32"/>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2"/>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32"/>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2"/>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32"/>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2"/>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2"/>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7" name="Google Shape;3637;p32"/>
                <p:cNvGrpSpPr/>
                <p:nvPr/>
              </p:nvGrpSpPr>
              <p:grpSpPr>
                <a:xfrm>
                  <a:off x="6902726" y="4958838"/>
                  <a:ext cx="2028342" cy="15933"/>
                  <a:chOff x="2720503" y="5012365"/>
                  <a:chExt cx="2028342" cy="11329"/>
                </a:xfrm>
              </p:grpSpPr>
              <p:sp>
                <p:nvSpPr>
                  <p:cNvPr id="3638" name="Google Shape;3638;p32"/>
                  <p:cNvSpPr/>
                  <p:nvPr/>
                </p:nvSpPr>
                <p:spPr>
                  <a:xfrm>
                    <a:off x="2720503"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2"/>
                  <p:cNvSpPr/>
                  <p:nvPr/>
                </p:nvSpPr>
                <p:spPr>
                  <a:xfrm>
                    <a:off x="2819414"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2"/>
                  <p:cNvSpPr/>
                  <p:nvPr/>
                </p:nvSpPr>
                <p:spPr>
                  <a:xfrm>
                    <a:off x="2918087"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2"/>
                  <p:cNvSpPr/>
                  <p:nvPr/>
                </p:nvSpPr>
                <p:spPr>
                  <a:xfrm>
                    <a:off x="30167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2"/>
                  <p:cNvSpPr/>
                  <p:nvPr/>
                </p:nvSpPr>
                <p:spPr>
                  <a:xfrm>
                    <a:off x="3115576"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2"/>
                  <p:cNvSpPr/>
                  <p:nvPr/>
                </p:nvSpPr>
                <p:spPr>
                  <a:xfrm>
                    <a:off x="32142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2"/>
                  <p:cNvSpPr/>
                  <p:nvPr/>
                </p:nvSpPr>
                <p:spPr>
                  <a:xfrm>
                    <a:off x="3313160"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2"/>
                  <p:cNvSpPr/>
                  <p:nvPr/>
                </p:nvSpPr>
                <p:spPr>
                  <a:xfrm>
                    <a:off x="3411785"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2"/>
                  <p:cNvSpPr/>
                  <p:nvPr/>
                </p:nvSpPr>
                <p:spPr>
                  <a:xfrm>
                    <a:off x="3510458"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2"/>
                  <p:cNvSpPr/>
                  <p:nvPr/>
                </p:nvSpPr>
                <p:spPr>
                  <a:xfrm>
                    <a:off x="3609369"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2"/>
                  <p:cNvSpPr/>
                  <p:nvPr/>
                </p:nvSpPr>
                <p:spPr>
                  <a:xfrm>
                    <a:off x="3708042"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32"/>
                  <p:cNvSpPr/>
                  <p:nvPr/>
                </p:nvSpPr>
                <p:spPr>
                  <a:xfrm>
                    <a:off x="3806858" y="5012365"/>
                    <a:ext cx="53169" cy="11329"/>
                  </a:xfrm>
                  <a:custGeom>
                    <a:avLst/>
                    <a:gdLst/>
                    <a:ahLst/>
                    <a:cxnLst/>
                    <a:rect l="l" t="t" r="r" b="b"/>
                    <a:pathLst>
                      <a:path w="1117" h="238" extrusionOk="0">
                        <a:moveTo>
                          <a:pt x="1" y="0"/>
                        </a:moveTo>
                        <a:lnTo>
                          <a:pt x="1" y="238"/>
                        </a:lnTo>
                        <a:lnTo>
                          <a:pt x="1116" y="238"/>
                        </a:lnTo>
                        <a:lnTo>
                          <a:pt x="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32"/>
                  <p:cNvSpPr/>
                  <p:nvPr/>
                </p:nvSpPr>
                <p:spPr>
                  <a:xfrm>
                    <a:off x="3905531"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2"/>
                  <p:cNvSpPr/>
                  <p:nvPr/>
                </p:nvSpPr>
                <p:spPr>
                  <a:xfrm>
                    <a:off x="4004204"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2"/>
                  <p:cNvSpPr/>
                  <p:nvPr/>
                </p:nvSpPr>
                <p:spPr>
                  <a:xfrm>
                    <a:off x="4103115" y="5012365"/>
                    <a:ext cx="53264" cy="11329"/>
                  </a:xfrm>
                  <a:custGeom>
                    <a:avLst/>
                    <a:gdLst/>
                    <a:ahLst/>
                    <a:cxnLst/>
                    <a:rect l="l" t="t" r="r" b="b"/>
                    <a:pathLst>
                      <a:path w="1119" h="238" extrusionOk="0">
                        <a:moveTo>
                          <a:pt x="0" y="0"/>
                        </a:moveTo>
                        <a:lnTo>
                          <a:pt x="0" y="238"/>
                        </a:lnTo>
                        <a:lnTo>
                          <a:pt x="1118" y="238"/>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32"/>
                  <p:cNvSpPr/>
                  <p:nvPr/>
                </p:nvSpPr>
                <p:spPr>
                  <a:xfrm>
                    <a:off x="4201788" y="5012365"/>
                    <a:ext cx="53312" cy="11329"/>
                  </a:xfrm>
                  <a:custGeom>
                    <a:avLst/>
                    <a:gdLst/>
                    <a:ahLst/>
                    <a:cxnLst/>
                    <a:rect l="l" t="t" r="r" b="b"/>
                    <a:pathLst>
                      <a:path w="1120"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2"/>
                  <p:cNvSpPr/>
                  <p:nvPr/>
                </p:nvSpPr>
                <p:spPr>
                  <a:xfrm>
                    <a:off x="43004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2"/>
                  <p:cNvSpPr/>
                  <p:nvPr/>
                </p:nvSpPr>
                <p:spPr>
                  <a:xfrm>
                    <a:off x="4399277" y="5012365"/>
                    <a:ext cx="53312" cy="11329"/>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2"/>
                  <p:cNvSpPr/>
                  <p:nvPr/>
                </p:nvSpPr>
                <p:spPr>
                  <a:xfrm>
                    <a:off x="4497997" y="5012365"/>
                    <a:ext cx="53264" cy="11329"/>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2"/>
                  <p:cNvSpPr/>
                  <p:nvPr/>
                </p:nvSpPr>
                <p:spPr>
                  <a:xfrm>
                    <a:off x="4596813"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2"/>
                  <p:cNvSpPr/>
                  <p:nvPr/>
                </p:nvSpPr>
                <p:spPr>
                  <a:xfrm>
                    <a:off x="4695486" y="5012365"/>
                    <a:ext cx="53360" cy="11329"/>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9" name="Google Shape;3659;p32"/>
                <p:cNvSpPr/>
                <p:nvPr/>
              </p:nvSpPr>
              <p:spPr>
                <a:xfrm>
                  <a:off x="8990247" y="4959056"/>
                  <a:ext cx="53312" cy="15934"/>
                </a:xfrm>
                <a:custGeom>
                  <a:avLst/>
                  <a:gdLst/>
                  <a:ahLst/>
                  <a:cxnLst/>
                  <a:rect l="l" t="t" r="r" b="b"/>
                  <a:pathLst>
                    <a:path w="1120"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2"/>
                <p:cNvSpPr/>
                <p:nvPr/>
              </p:nvSpPr>
              <p:spPr>
                <a:xfrm>
                  <a:off x="9089158" y="4959056"/>
                  <a:ext cx="53264" cy="15934"/>
                </a:xfrm>
                <a:custGeom>
                  <a:avLst/>
                  <a:gdLst/>
                  <a:ahLst/>
                  <a:cxnLst/>
                  <a:rect l="l" t="t" r="r" b="b"/>
                  <a:pathLst>
                    <a:path w="1119" h="238" extrusionOk="0">
                      <a:moveTo>
                        <a:pt x="0" y="0"/>
                      </a:moveTo>
                      <a:lnTo>
                        <a:pt x="0" y="238"/>
                      </a:lnTo>
                      <a:lnTo>
                        <a:pt x="1119" y="238"/>
                      </a:lnTo>
                      <a:lnTo>
                        <a:pt x="11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61" name="Google Shape;3661;p32"/>
            <p:cNvSpPr/>
            <p:nvPr/>
          </p:nvSpPr>
          <p:spPr>
            <a:xfrm>
              <a:off x="2117910" y="4848628"/>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2"/>
            <p:cNvSpPr/>
            <p:nvPr/>
          </p:nvSpPr>
          <p:spPr>
            <a:xfrm>
              <a:off x="2206610" y="4848628"/>
              <a:ext cx="53360" cy="15934"/>
            </a:xfrm>
            <a:custGeom>
              <a:avLst/>
              <a:gdLst/>
              <a:ahLst/>
              <a:cxnLst/>
              <a:rect l="l" t="t" r="r" b="b"/>
              <a:pathLst>
                <a:path w="1121" h="238" extrusionOk="0">
                  <a:moveTo>
                    <a:pt x="1" y="0"/>
                  </a:moveTo>
                  <a:lnTo>
                    <a:pt x="1" y="238"/>
                  </a:lnTo>
                  <a:lnTo>
                    <a:pt x="1120" y="238"/>
                  </a:lnTo>
                  <a:lnTo>
                    <a:pt x="1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Changa One"/>
              <a:buNone/>
              <a:defRPr sz="3000">
                <a:solidFill>
                  <a:schemeClr val="dk1"/>
                </a:solidFill>
                <a:latin typeface="Changa One"/>
                <a:ea typeface="Changa One"/>
                <a:cs typeface="Changa One"/>
                <a:sym typeface="Changa One"/>
              </a:defRPr>
            </a:lvl1pPr>
            <a:lvl2pPr lvl="1" rtl="0">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2pPr>
            <a:lvl3pPr lvl="2" rtl="0">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3pPr>
            <a:lvl4pPr lvl="3" rtl="0">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4pPr>
            <a:lvl5pPr lvl="4" rtl="0">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5pPr>
            <a:lvl6pPr lvl="5" rtl="0">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6pPr>
            <a:lvl7pPr lvl="6" rtl="0">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7pPr>
            <a:lvl8pPr lvl="7" rtl="0">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8pPr>
            <a:lvl9pPr lvl="8" rtl="0">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72"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8"/>
        <p:cNvGrpSpPr/>
        <p:nvPr/>
      </p:nvGrpSpPr>
      <p:grpSpPr>
        <a:xfrm>
          <a:off x="0" y="0"/>
          <a:ext cx="0" cy="0"/>
          <a:chOff x="0" y="0"/>
          <a:chExt cx="0" cy="0"/>
        </a:xfrm>
      </p:grpSpPr>
      <p:sp>
        <p:nvSpPr>
          <p:cNvPr id="4639" name="Google Shape;4639;p38"/>
          <p:cNvSpPr txBox="1">
            <a:spLocks noGrp="1"/>
          </p:cNvSpPr>
          <p:nvPr>
            <p:ph type="ctrTitle"/>
          </p:nvPr>
        </p:nvSpPr>
        <p:spPr>
          <a:xfrm>
            <a:off x="713100" y="646783"/>
            <a:ext cx="6654566" cy="202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Brampton Advanced Vehicle Operation (BRAVO)</a:t>
            </a:r>
            <a:endParaRPr sz="4800" dirty="0"/>
          </a:p>
        </p:txBody>
      </p:sp>
      <p:sp>
        <p:nvSpPr>
          <p:cNvPr id="4640" name="Google Shape;4640;p38"/>
          <p:cNvSpPr txBox="1">
            <a:spLocks noGrp="1"/>
          </p:cNvSpPr>
          <p:nvPr>
            <p:ph type="subTitle" idx="1"/>
          </p:nvPr>
        </p:nvSpPr>
        <p:spPr>
          <a:xfrm>
            <a:off x="713100" y="2675958"/>
            <a:ext cx="3430532" cy="39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Loyalty </a:t>
            </a:r>
            <a:r>
              <a:rPr lang="en" dirty="0">
                <a:sym typeface="Wingdings" panose="05000000000000000000" pitchFamily="2" charset="2"/>
              </a:rPr>
              <a:t> Easeness Sustainability</a:t>
            </a:r>
            <a:endParaRPr dirty="0"/>
          </a:p>
        </p:txBody>
      </p:sp>
      <p:grpSp>
        <p:nvGrpSpPr>
          <p:cNvPr id="4641" name="Google Shape;4641;p38"/>
          <p:cNvGrpSpPr/>
          <p:nvPr/>
        </p:nvGrpSpPr>
        <p:grpSpPr>
          <a:xfrm rot="-5400000">
            <a:off x="7137890" y="344513"/>
            <a:ext cx="1936841" cy="1205022"/>
            <a:chOff x="3846690" y="770050"/>
            <a:chExt cx="1788734" cy="1053802"/>
          </a:xfrm>
        </p:grpSpPr>
        <p:sp>
          <p:nvSpPr>
            <p:cNvPr id="4642" name="Google Shape;4642;p38"/>
            <p:cNvSpPr/>
            <p:nvPr/>
          </p:nvSpPr>
          <p:spPr>
            <a:xfrm>
              <a:off x="3846690" y="770050"/>
              <a:ext cx="1788734" cy="1053802"/>
            </a:xfrm>
            <a:custGeom>
              <a:avLst/>
              <a:gdLst/>
              <a:ahLst/>
              <a:cxnLst/>
              <a:rect l="l" t="t" r="r" b="b"/>
              <a:pathLst>
                <a:path w="18551" h="10929" extrusionOk="0">
                  <a:moveTo>
                    <a:pt x="5465" y="0"/>
                  </a:moveTo>
                  <a:cubicBezTo>
                    <a:pt x="2453" y="0"/>
                    <a:pt x="0" y="2448"/>
                    <a:pt x="0" y="5465"/>
                  </a:cubicBezTo>
                  <a:cubicBezTo>
                    <a:pt x="0" y="8477"/>
                    <a:pt x="2453" y="10929"/>
                    <a:pt x="5465" y="10929"/>
                  </a:cubicBezTo>
                  <a:lnTo>
                    <a:pt x="18497" y="10929"/>
                  </a:lnTo>
                  <a:lnTo>
                    <a:pt x="18551" y="6767"/>
                  </a:lnTo>
                  <a:lnTo>
                    <a:pt x="5465" y="6779"/>
                  </a:lnTo>
                  <a:cubicBezTo>
                    <a:pt x="4740" y="6779"/>
                    <a:pt x="4151" y="6189"/>
                    <a:pt x="4151" y="5465"/>
                  </a:cubicBezTo>
                  <a:cubicBezTo>
                    <a:pt x="4151" y="4737"/>
                    <a:pt x="4740" y="4146"/>
                    <a:pt x="5465" y="4146"/>
                  </a:cubicBezTo>
                  <a:lnTo>
                    <a:pt x="18497" y="4150"/>
                  </a:lnTo>
                  <a:lnTo>
                    <a:pt x="18497"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8"/>
            <p:cNvSpPr/>
            <p:nvPr/>
          </p:nvSpPr>
          <p:spPr>
            <a:xfrm>
              <a:off x="5501569" y="1616148"/>
              <a:ext cx="61807" cy="15235"/>
            </a:xfrm>
            <a:custGeom>
              <a:avLst/>
              <a:gdLst/>
              <a:ahLst/>
              <a:cxnLst/>
              <a:rect l="l" t="t" r="r" b="b"/>
              <a:pathLst>
                <a:path w="641" h="158" extrusionOk="0">
                  <a:moveTo>
                    <a:pt x="1" y="1"/>
                  </a:moveTo>
                  <a:lnTo>
                    <a:pt x="1" y="157"/>
                  </a:lnTo>
                  <a:lnTo>
                    <a:pt x="640" y="157"/>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8"/>
            <p:cNvSpPr/>
            <p:nvPr/>
          </p:nvSpPr>
          <p:spPr>
            <a:xfrm>
              <a:off x="5378535" y="1616148"/>
              <a:ext cx="61807" cy="15235"/>
            </a:xfrm>
            <a:custGeom>
              <a:avLst/>
              <a:gdLst/>
              <a:ahLst/>
              <a:cxnLst/>
              <a:rect l="l" t="t" r="r" b="b"/>
              <a:pathLst>
                <a:path w="641" h="158" extrusionOk="0">
                  <a:moveTo>
                    <a:pt x="1" y="1"/>
                  </a:moveTo>
                  <a:lnTo>
                    <a:pt x="1"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8"/>
            <p:cNvSpPr/>
            <p:nvPr/>
          </p:nvSpPr>
          <p:spPr>
            <a:xfrm>
              <a:off x="5255502" y="1616148"/>
              <a:ext cx="61807" cy="15235"/>
            </a:xfrm>
            <a:custGeom>
              <a:avLst/>
              <a:gdLst/>
              <a:ahLst/>
              <a:cxnLst/>
              <a:rect l="l" t="t" r="r" b="b"/>
              <a:pathLst>
                <a:path w="641" h="158" extrusionOk="0">
                  <a:moveTo>
                    <a:pt x="1" y="1"/>
                  </a:moveTo>
                  <a:lnTo>
                    <a:pt x="1" y="157"/>
                  </a:lnTo>
                  <a:lnTo>
                    <a:pt x="640" y="157"/>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8"/>
            <p:cNvSpPr/>
            <p:nvPr/>
          </p:nvSpPr>
          <p:spPr>
            <a:xfrm>
              <a:off x="5132468" y="1616148"/>
              <a:ext cx="61421" cy="15235"/>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8"/>
            <p:cNvSpPr/>
            <p:nvPr/>
          </p:nvSpPr>
          <p:spPr>
            <a:xfrm>
              <a:off x="5009434" y="1616148"/>
              <a:ext cx="61421" cy="15235"/>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8"/>
            <p:cNvSpPr/>
            <p:nvPr/>
          </p:nvSpPr>
          <p:spPr>
            <a:xfrm>
              <a:off x="4886401" y="1616148"/>
              <a:ext cx="61421" cy="15235"/>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8"/>
            <p:cNvSpPr/>
            <p:nvPr/>
          </p:nvSpPr>
          <p:spPr>
            <a:xfrm>
              <a:off x="4763367" y="1616148"/>
              <a:ext cx="61421" cy="15235"/>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8"/>
            <p:cNvSpPr/>
            <p:nvPr/>
          </p:nvSpPr>
          <p:spPr>
            <a:xfrm>
              <a:off x="4640334" y="1616148"/>
              <a:ext cx="61421" cy="15235"/>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8"/>
            <p:cNvSpPr/>
            <p:nvPr/>
          </p:nvSpPr>
          <p:spPr>
            <a:xfrm>
              <a:off x="4517300" y="1616148"/>
              <a:ext cx="61421" cy="15235"/>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8"/>
            <p:cNvSpPr/>
            <p:nvPr/>
          </p:nvSpPr>
          <p:spPr>
            <a:xfrm>
              <a:off x="4393881" y="1616148"/>
              <a:ext cx="61807" cy="15235"/>
            </a:xfrm>
            <a:custGeom>
              <a:avLst/>
              <a:gdLst/>
              <a:ahLst/>
              <a:cxnLst/>
              <a:rect l="l" t="t" r="r" b="b"/>
              <a:pathLst>
                <a:path w="641" h="158" extrusionOk="0">
                  <a:moveTo>
                    <a:pt x="1" y="1"/>
                  </a:moveTo>
                  <a:lnTo>
                    <a:pt x="1"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8"/>
            <p:cNvSpPr/>
            <p:nvPr/>
          </p:nvSpPr>
          <p:spPr>
            <a:xfrm>
              <a:off x="4270461" y="1600625"/>
              <a:ext cx="63350" cy="28155"/>
            </a:xfrm>
            <a:custGeom>
              <a:avLst/>
              <a:gdLst/>
              <a:ahLst/>
              <a:cxnLst/>
              <a:rect l="l" t="t" r="r" b="b"/>
              <a:pathLst>
                <a:path w="657" h="292" extrusionOk="0">
                  <a:moveTo>
                    <a:pt x="46" y="1"/>
                  </a:moveTo>
                  <a:lnTo>
                    <a:pt x="0" y="150"/>
                  </a:lnTo>
                  <a:cubicBezTo>
                    <a:pt x="204" y="219"/>
                    <a:pt x="418" y="265"/>
                    <a:pt x="637" y="291"/>
                  </a:cubicBezTo>
                  <a:lnTo>
                    <a:pt x="656" y="134"/>
                  </a:lnTo>
                  <a:cubicBezTo>
                    <a:pt x="449" y="107"/>
                    <a:pt x="246" y="6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8"/>
            <p:cNvSpPr/>
            <p:nvPr/>
          </p:nvSpPr>
          <p:spPr>
            <a:xfrm>
              <a:off x="4160734" y="1542965"/>
              <a:ext cx="59203" cy="47440"/>
            </a:xfrm>
            <a:custGeom>
              <a:avLst/>
              <a:gdLst/>
              <a:ahLst/>
              <a:cxnLst/>
              <a:rect l="l" t="t" r="r" b="b"/>
              <a:pathLst>
                <a:path w="614" h="492" extrusionOk="0">
                  <a:moveTo>
                    <a:pt x="100" y="1"/>
                  </a:moveTo>
                  <a:lnTo>
                    <a:pt x="1" y="123"/>
                  </a:lnTo>
                  <a:cubicBezTo>
                    <a:pt x="165" y="261"/>
                    <a:pt x="349" y="384"/>
                    <a:pt x="537" y="491"/>
                  </a:cubicBezTo>
                  <a:lnTo>
                    <a:pt x="613" y="350"/>
                  </a:lnTo>
                  <a:cubicBezTo>
                    <a:pt x="434" y="249"/>
                    <a:pt x="261" y="131"/>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8"/>
            <p:cNvSpPr/>
            <p:nvPr/>
          </p:nvSpPr>
          <p:spPr>
            <a:xfrm>
              <a:off x="4080608" y="1450978"/>
              <a:ext cx="47343" cy="59589"/>
            </a:xfrm>
            <a:custGeom>
              <a:avLst/>
              <a:gdLst/>
              <a:ahLst/>
              <a:cxnLst/>
              <a:rect l="l" t="t" r="r" b="b"/>
              <a:pathLst>
                <a:path w="491" h="618" extrusionOk="0">
                  <a:moveTo>
                    <a:pt x="142" y="0"/>
                  </a:moveTo>
                  <a:lnTo>
                    <a:pt x="1" y="77"/>
                  </a:lnTo>
                  <a:cubicBezTo>
                    <a:pt x="107" y="269"/>
                    <a:pt x="230" y="449"/>
                    <a:pt x="368" y="617"/>
                  </a:cubicBezTo>
                  <a:lnTo>
                    <a:pt x="491" y="514"/>
                  </a:lnTo>
                  <a:cubicBezTo>
                    <a:pt x="360" y="357"/>
                    <a:pt x="241" y="184"/>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38"/>
            <p:cNvSpPr/>
            <p:nvPr/>
          </p:nvSpPr>
          <p:spPr>
            <a:xfrm>
              <a:off x="4041750" y="1337587"/>
              <a:ext cx="28541" cy="63157"/>
            </a:xfrm>
            <a:custGeom>
              <a:avLst/>
              <a:gdLst/>
              <a:ahLst/>
              <a:cxnLst/>
              <a:rect l="l" t="t" r="r" b="b"/>
              <a:pathLst>
                <a:path w="296" h="655" extrusionOk="0">
                  <a:moveTo>
                    <a:pt x="158" y="0"/>
                  </a:moveTo>
                  <a:lnTo>
                    <a:pt x="1" y="19"/>
                  </a:lnTo>
                  <a:cubicBezTo>
                    <a:pt x="27" y="237"/>
                    <a:pt x="77" y="453"/>
                    <a:pt x="142" y="655"/>
                  </a:cubicBezTo>
                  <a:lnTo>
                    <a:pt x="296" y="605"/>
                  </a:lnTo>
                  <a:cubicBezTo>
                    <a:pt x="231" y="410"/>
                    <a:pt x="185" y="207"/>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38"/>
            <p:cNvSpPr/>
            <p:nvPr/>
          </p:nvSpPr>
          <p:spPr>
            <a:xfrm>
              <a:off x="4039532" y="1214457"/>
              <a:ext cx="24877" cy="63350"/>
            </a:xfrm>
            <a:custGeom>
              <a:avLst/>
              <a:gdLst/>
              <a:ahLst/>
              <a:cxnLst/>
              <a:rect l="l" t="t" r="r" b="b"/>
              <a:pathLst>
                <a:path w="258" h="657" extrusionOk="0">
                  <a:moveTo>
                    <a:pt x="100" y="1"/>
                  </a:moveTo>
                  <a:cubicBezTo>
                    <a:pt x="47" y="212"/>
                    <a:pt x="16" y="430"/>
                    <a:pt x="1" y="644"/>
                  </a:cubicBezTo>
                  <a:lnTo>
                    <a:pt x="162" y="656"/>
                  </a:lnTo>
                  <a:cubicBezTo>
                    <a:pt x="174" y="449"/>
                    <a:pt x="204" y="243"/>
                    <a:pt x="257" y="39"/>
                  </a:cubicBezTo>
                  <a:lnTo>
                    <a:pt x="1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8"/>
            <p:cNvSpPr/>
            <p:nvPr/>
          </p:nvSpPr>
          <p:spPr>
            <a:xfrm>
              <a:off x="4070194" y="1101065"/>
              <a:ext cx="44451" cy="60746"/>
            </a:xfrm>
            <a:custGeom>
              <a:avLst/>
              <a:gdLst/>
              <a:ahLst/>
              <a:cxnLst/>
              <a:rect l="l" t="t" r="r" b="b"/>
              <a:pathLst>
                <a:path w="461" h="630" extrusionOk="0">
                  <a:moveTo>
                    <a:pt x="334" y="0"/>
                  </a:moveTo>
                  <a:cubicBezTo>
                    <a:pt x="204" y="177"/>
                    <a:pt x="93" y="368"/>
                    <a:pt x="1" y="564"/>
                  </a:cubicBezTo>
                  <a:lnTo>
                    <a:pt x="146" y="629"/>
                  </a:lnTo>
                  <a:cubicBezTo>
                    <a:pt x="234" y="446"/>
                    <a:pt x="342" y="262"/>
                    <a:pt x="461" y="92"/>
                  </a:cubicBezTo>
                  <a:lnTo>
                    <a:pt x="3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8"/>
            <p:cNvSpPr/>
            <p:nvPr/>
          </p:nvSpPr>
          <p:spPr>
            <a:xfrm>
              <a:off x="4143764" y="1014961"/>
              <a:ext cx="57757" cy="50043"/>
            </a:xfrm>
            <a:custGeom>
              <a:avLst/>
              <a:gdLst/>
              <a:ahLst/>
              <a:cxnLst/>
              <a:rect l="l" t="t" r="r" b="b"/>
              <a:pathLst>
                <a:path w="599" h="519" extrusionOk="0">
                  <a:moveTo>
                    <a:pt x="513" y="0"/>
                  </a:moveTo>
                  <a:cubicBezTo>
                    <a:pt x="330" y="120"/>
                    <a:pt x="158" y="253"/>
                    <a:pt x="0" y="403"/>
                  </a:cubicBezTo>
                  <a:lnTo>
                    <a:pt x="108" y="518"/>
                  </a:lnTo>
                  <a:cubicBezTo>
                    <a:pt x="261" y="377"/>
                    <a:pt x="426" y="246"/>
                    <a:pt x="598" y="135"/>
                  </a:cubicBezTo>
                  <a:lnTo>
                    <a:pt x="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8"/>
            <p:cNvSpPr/>
            <p:nvPr/>
          </p:nvSpPr>
          <p:spPr>
            <a:xfrm>
              <a:off x="4249056" y="968389"/>
              <a:ext cx="63253" cy="32302"/>
            </a:xfrm>
            <a:custGeom>
              <a:avLst/>
              <a:gdLst/>
              <a:ahLst/>
              <a:cxnLst/>
              <a:rect l="l" t="t" r="r" b="b"/>
              <a:pathLst>
                <a:path w="656" h="335" extrusionOk="0">
                  <a:moveTo>
                    <a:pt x="625" y="1"/>
                  </a:moveTo>
                  <a:cubicBezTo>
                    <a:pt x="410" y="43"/>
                    <a:pt x="199" y="105"/>
                    <a:pt x="1" y="185"/>
                  </a:cubicBezTo>
                  <a:lnTo>
                    <a:pt x="58" y="334"/>
                  </a:lnTo>
                  <a:cubicBezTo>
                    <a:pt x="254" y="258"/>
                    <a:pt x="452" y="196"/>
                    <a:pt x="656" y="158"/>
                  </a:cubicBezTo>
                  <a:lnTo>
                    <a:pt x="6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8"/>
            <p:cNvSpPr/>
            <p:nvPr/>
          </p:nvSpPr>
          <p:spPr>
            <a:xfrm>
              <a:off x="5479488" y="962218"/>
              <a:ext cx="61710" cy="15620"/>
            </a:xfrm>
            <a:custGeom>
              <a:avLst/>
              <a:gdLst/>
              <a:ahLst/>
              <a:cxnLst/>
              <a:rect l="l" t="t" r="r" b="b"/>
              <a:pathLst>
                <a:path w="640" h="162" extrusionOk="0">
                  <a:moveTo>
                    <a:pt x="0" y="0"/>
                  </a:moveTo>
                  <a:lnTo>
                    <a:pt x="0" y="161"/>
                  </a:lnTo>
                  <a:lnTo>
                    <a:pt x="639" y="161"/>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8"/>
            <p:cNvSpPr/>
            <p:nvPr/>
          </p:nvSpPr>
          <p:spPr>
            <a:xfrm>
              <a:off x="5356358" y="962218"/>
              <a:ext cx="61807" cy="15620"/>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8"/>
            <p:cNvSpPr/>
            <p:nvPr/>
          </p:nvSpPr>
          <p:spPr>
            <a:xfrm>
              <a:off x="5233421" y="962218"/>
              <a:ext cx="61710" cy="15620"/>
            </a:xfrm>
            <a:custGeom>
              <a:avLst/>
              <a:gdLst/>
              <a:ahLst/>
              <a:cxnLst/>
              <a:rect l="l" t="t" r="r" b="b"/>
              <a:pathLst>
                <a:path w="640" h="162" extrusionOk="0">
                  <a:moveTo>
                    <a:pt x="0" y="0"/>
                  </a:moveTo>
                  <a:lnTo>
                    <a:pt x="0" y="161"/>
                  </a:lnTo>
                  <a:lnTo>
                    <a:pt x="639" y="161"/>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8"/>
            <p:cNvSpPr/>
            <p:nvPr/>
          </p:nvSpPr>
          <p:spPr>
            <a:xfrm>
              <a:off x="5110291" y="962218"/>
              <a:ext cx="61421" cy="15620"/>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8"/>
            <p:cNvSpPr/>
            <p:nvPr/>
          </p:nvSpPr>
          <p:spPr>
            <a:xfrm>
              <a:off x="4987258" y="962218"/>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8"/>
            <p:cNvSpPr/>
            <p:nvPr/>
          </p:nvSpPr>
          <p:spPr>
            <a:xfrm>
              <a:off x="4864224" y="962218"/>
              <a:ext cx="61421" cy="15620"/>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8"/>
            <p:cNvSpPr/>
            <p:nvPr/>
          </p:nvSpPr>
          <p:spPr>
            <a:xfrm>
              <a:off x="4741190" y="962218"/>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8"/>
            <p:cNvSpPr/>
            <p:nvPr/>
          </p:nvSpPr>
          <p:spPr>
            <a:xfrm>
              <a:off x="4618157" y="962218"/>
              <a:ext cx="61421" cy="15620"/>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8"/>
            <p:cNvSpPr/>
            <p:nvPr/>
          </p:nvSpPr>
          <p:spPr>
            <a:xfrm>
              <a:off x="4495123" y="962218"/>
              <a:ext cx="61421" cy="15620"/>
            </a:xfrm>
            <a:custGeom>
              <a:avLst/>
              <a:gdLst/>
              <a:ahLst/>
              <a:cxnLst/>
              <a:rect l="l" t="t" r="r" b="b"/>
              <a:pathLst>
                <a:path w="637" h="162" extrusionOk="0">
                  <a:moveTo>
                    <a:pt x="1" y="0"/>
                  </a:moveTo>
                  <a:lnTo>
                    <a:pt x="1"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8"/>
            <p:cNvSpPr/>
            <p:nvPr/>
          </p:nvSpPr>
          <p:spPr>
            <a:xfrm>
              <a:off x="4371704" y="962218"/>
              <a:ext cx="61807" cy="15620"/>
            </a:xfrm>
            <a:custGeom>
              <a:avLst/>
              <a:gdLst/>
              <a:ahLst/>
              <a:cxnLst/>
              <a:rect l="l" t="t" r="r" b="b"/>
              <a:pathLst>
                <a:path w="641" h="162" extrusionOk="0">
                  <a:moveTo>
                    <a:pt x="1" y="0"/>
                  </a:moveTo>
                  <a:lnTo>
                    <a:pt x="4"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1" name="Google Shape;4671;p38"/>
          <p:cNvGrpSpPr/>
          <p:nvPr/>
        </p:nvGrpSpPr>
        <p:grpSpPr>
          <a:xfrm>
            <a:off x="7650331" y="4026260"/>
            <a:ext cx="419247" cy="637784"/>
            <a:chOff x="8742442" y="252908"/>
            <a:chExt cx="356260" cy="541964"/>
          </a:xfrm>
        </p:grpSpPr>
        <p:sp>
          <p:nvSpPr>
            <p:cNvPr id="4672" name="Google Shape;4672;p38"/>
            <p:cNvSpPr/>
            <p:nvPr/>
          </p:nvSpPr>
          <p:spPr>
            <a:xfrm>
              <a:off x="8742442" y="252908"/>
              <a:ext cx="356260" cy="354555"/>
            </a:xfrm>
            <a:custGeom>
              <a:avLst/>
              <a:gdLst/>
              <a:ahLst/>
              <a:cxnLst/>
              <a:rect l="l" t="t" r="r" b="b"/>
              <a:pathLst>
                <a:path w="633" h="630" extrusionOk="0">
                  <a:moveTo>
                    <a:pt x="314" y="0"/>
                  </a:moveTo>
                  <a:cubicBezTo>
                    <a:pt x="142" y="0"/>
                    <a:pt x="1" y="138"/>
                    <a:pt x="1" y="315"/>
                  </a:cubicBezTo>
                  <a:cubicBezTo>
                    <a:pt x="1" y="488"/>
                    <a:pt x="142" y="629"/>
                    <a:pt x="314" y="629"/>
                  </a:cubicBezTo>
                  <a:cubicBezTo>
                    <a:pt x="491" y="629"/>
                    <a:pt x="633" y="488"/>
                    <a:pt x="633" y="315"/>
                  </a:cubicBezTo>
                  <a:cubicBezTo>
                    <a:pt x="633" y="138"/>
                    <a:pt x="491"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8"/>
            <p:cNvSpPr/>
            <p:nvPr/>
          </p:nvSpPr>
          <p:spPr>
            <a:xfrm>
              <a:off x="8826299" y="377849"/>
              <a:ext cx="214432" cy="417024"/>
            </a:xfrm>
            <a:custGeom>
              <a:avLst/>
              <a:gdLst/>
              <a:ahLst/>
              <a:cxnLst/>
              <a:rect l="l" t="t" r="r" b="b"/>
              <a:pathLst>
                <a:path w="381" h="741" extrusionOk="0">
                  <a:moveTo>
                    <a:pt x="158" y="1"/>
                  </a:moveTo>
                  <a:lnTo>
                    <a:pt x="131" y="254"/>
                  </a:lnTo>
                  <a:lnTo>
                    <a:pt x="1" y="208"/>
                  </a:lnTo>
                  <a:lnTo>
                    <a:pt x="131" y="323"/>
                  </a:lnTo>
                  <a:lnTo>
                    <a:pt x="131" y="740"/>
                  </a:lnTo>
                  <a:lnTo>
                    <a:pt x="215" y="740"/>
                  </a:lnTo>
                  <a:lnTo>
                    <a:pt x="208" y="346"/>
                  </a:lnTo>
                  <a:lnTo>
                    <a:pt x="381" y="204"/>
                  </a:lnTo>
                  <a:lnTo>
                    <a:pt x="204" y="273"/>
                  </a:lnTo>
                  <a:lnTo>
                    <a:pt x="1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4" name="Google Shape;4674;p38"/>
          <p:cNvGrpSpPr/>
          <p:nvPr/>
        </p:nvGrpSpPr>
        <p:grpSpPr>
          <a:xfrm>
            <a:off x="7074956" y="4430251"/>
            <a:ext cx="549061" cy="233787"/>
            <a:chOff x="6498881" y="1318079"/>
            <a:chExt cx="466572" cy="198664"/>
          </a:xfrm>
        </p:grpSpPr>
        <p:sp>
          <p:nvSpPr>
            <p:cNvPr id="4675" name="Google Shape;4675;p38"/>
            <p:cNvSpPr/>
            <p:nvPr/>
          </p:nvSpPr>
          <p:spPr>
            <a:xfrm>
              <a:off x="6550658" y="1343967"/>
              <a:ext cx="35457" cy="172775"/>
            </a:xfrm>
            <a:custGeom>
              <a:avLst/>
              <a:gdLst/>
              <a:ahLst/>
              <a:cxnLst/>
              <a:rect l="l" t="t" r="r" b="b"/>
              <a:pathLst>
                <a:path w="63" h="307" extrusionOk="0">
                  <a:moveTo>
                    <a:pt x="1" y="1"/>
                  </a:moveTo>
                  <a:lnTo>
                    <a:pt x="1" y="307"/>
                  </a:lnTo>
                  <a:lnTo>
                    <a:pt x="62" y="307"/>
                  </a:lnTo>
                  <a:lnTo>
                    <a:pt x="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8"/>
            <p:cNvSpPr/>
            <p:nvPr/>
          </p:nvSpPr>
          <p:spPr>
            <a:xfrm>
              <a:off x="6870327" y="1343967"/>
              <a:ext cx="34332" cy="172775"/>
            </a:xfrm>
            <a:custGeom>
              <a:avLst/>
              <a:gdLst/>
              <a:ahLst/>
              <a:cxnLst/>
              <a:rect l="l" t="t" r="r" b="b"/>
              <a:pathLst>
                <a:path w="61" h="307" extrusionOk="0">
                  <a:moveTo>
                    <a:pt x="0" y="1"/>
                  </a:moveTo>
                  <a:lnTo>
                    <a:pt x="0" y="307"/>
                  </a:lnTo>
                  <a:lnTo>
                    <a:pt x="61" y="307"/>
                  </a:lnTo>
                  <a:lnTo>
                    <a:pt x="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38"/>
            <p:cNvSpPr/>
            <p:nvPr/>
          </p:nvSpPr>
          <p:spPr>
            <a:xfrm>
              <a:off x="6498881" y="1318079"/>
              <a:ext cx="466572" cy="78227"/>
            </a:xfrm>
            <a:custGeom>
              <a:avLst/>
              <a:gdLst/>
              <a:ahLst/>
              <a:cxnLst/>
              <a:rect l="l" t="t" r="r" b="b"/>
              <a:pathLst>
                <a:path w="829" h="139" extrusionOk="0">
                  <a:moveTo>
                    <a:pt x="1" y="1"/>
                  </a:moveTo>
                  <a:lnTo>
                    <a:pt x="1" y="139"/>
                  </a:lnTo>
                  <a:lnTo>
                    <a:pt x="829" y="139"/>
                  </a:lnTo>
                  <a:lnTo>
                    <a:pt x="8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38"/>
            <p:cNvSpPr/>
            <p:nvPr/>
          </p:nvSpPr>
          <p:spPr>
            <a:xfrm>
              <a:off x="6498881" y="1421633"/>
              <a:ext cx="466572" cy="43334"/>
            </a:xfrm>
            <a:custGeom>
              <a:avLst/>
              <a:gdLst/>
              <a:ahLst/>
              <a:cxnLst/>
              <a:rect l="l" t="t" r="r" b="b"/>
              <a:pathLst>
                <a:path w="829" h="77" extrusionOk="0">
                  <a:moveTo>
                    <a:pt x="1" y="1"/>
                  </a:moveTo>
                  <a:lnTo>
                    <a:pt x="1" y="77"/>
                  </a:lnTo>
                  <a:lnTo>
                    <a:pt x="829" y="77"/>
                  </a:lnTo>
                  <a:lnTo>
                    <a:pt x="8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9" name="Google Shape;4679;p38"/>
          <p:cNvGrpSpPr/>
          <p:nvPr/>
        </p:nvGrpSpPr>
        <p:grpSpPr>
          <a:xfrm>
            <a:off x="8178735" y="4028907"/>
            <a:ext cx="348379" cy="632488"/>
            <a:chOff x="9013159" y="960258"/>
            <a:chExt cx="296039" cy="537464"/>
          </a:xfrm>
        </p:grpSpPr>
        <p:sp>
          <p:nvSpPr>
            <p:cNvPr id="4680" name="Google Shape;4680;p38"/>
            <p:cNvSpPr/>
            <p:nvPr/>
          </p:nvSpPr>
          <p:spPr>
            <a:xfrm>
              <a:off x="9013159" y="960258"/>
              <a:ext cx="296039" cy="420963"/>
            </a:xfrm>
            <a:custGeom>
              <a:avLst/>
              <a:gdLst/>
              <a:ahLst/>
              <a:cxnLst/>
              <a:rect l="l" t="t" r="r" b="b"/>
              <a:pathLst>
                <a:path w="526" h="748" extrusionOk="0">
                  <a:moveTo>
                    <a:pt x="261" y="0"/>
                  </a:moveTo>
                  <a:cubicBezTo>
                    <a:pt x="261" y="0"/>
                    <a:pt x="0" y="407"/>
                    <a:pt x="0" y="529"/>
                  </a:cubicBezTo>
                  <a:cubicBezTo>
                    <a:pt x="0" y="649"/>
                    <a:pt x="115" y="748"/>
                    <a:pt x="261" y="748"/>
                  </a:cubicBezTo>
                  <a:cubicBezTo>
                    <a:pt x="407" y="748"/>
                    <a:pt x="525" y="649"/>
                    <a:pt x="525" y="529"/>
                  </a:cubicBezTo>
                  <a:cubicBezTo>
                    <a:pt x="525" y="407"/>
                    <a:pt x="261"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38"/>
            <p:cNvSpPr/>
            <p:nvPr/>
          </p:nvSpPr>
          <p:spPr>
            <a:xfrm>
              <a:off x="9099267" y="1201698"/>
              <a:ext cx="151397" cy="296025"/>
            </a:xfrm>
            <a:custGeom>
              <a:avLst/>
              <a:gdLst/>
              <a:ahLst/>
              <a:cxnLst/>
              <a:rect l="l" t="t" r="r" b="b"/>
              <a:pathLst>
                <a:path w="269" h="526" extrusionOk="0">
                  <a:moveTo>
                    <a:pt x="112" y="1"/>
                  </a:moveTo>
                  <a:lnTo>
                    <a:pt x="93" y="181"/>
                  </a:lnTo>
                  <a:lnTo>
                    <a:pt x="1" y="146"/>
                  </a:lnTo>
                  <a:lnTo>
                    <a:pt x="93" y="231"/>
                  </a:lnTo>
                  <a:lnTo>
                    <a:pt x="93" y="526"/>
                  </a:lnTo>
                  <a:lnTo>
                    <a:pt x="154" y="526"/>
                  </a:lnTo>
                  <a:lnTo>
                    <a:pt x="146" y="246"/>
                  </a:lnTo>
                  <a:lnTo>
                    <a:pt x="269" y="142"/>
                  </a:lnTo>
                  <a:lnTo>
                    <a:pt x="143" y="192"/>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2" name="Google Shape;4682;p38"/>
          <p:cNvGrpSpPr/>
          <p:nvPr/>
        </p:nvGrpSpPr>
        <p:grpSpPr>
          <a:xfrm>
            <a:off x="266586" y="3515803"/>
            <a:ext cx="673217" cy="1133828"/>
            <a:chOff x="6542207" y="2185022"/>
            <a:chExt cx="492153" cy="828821"/>
          </a:xfrm>
        </p:grpSpPr>
        <p:sp>
          <p:nvSpPr>
            <p:cNvPr id="4683" name="Google Shape;4683;p38"/>
            <p:cNvSpPr/>
            <p:nvPr/>
          </p:nvSpPr>
          <p:spPr>
            <a:xfrm>
              <a:off x="6911311" y="2185022"/>
              <a:ext cx="57069" cy="233510"/>
            </a:xfrm>
            <a:custGeom>
              <a:avLst/>
              <a:gdLst/>
              <a:ahLst/>
              <a:cxnLst/>
              <a:rect l="l" t="t" r="r" b="b"/>
              <a:pathLst>
                <a:path w="109" h="446" extrusionOk="0">
                  <a:moveTo>
                    <a:pt x="1" y="0"/>
                  </a:moveTo>
                  <a:lnTo>
                    <a:pt x="1" y="445"/>
                  </a:lnTo>
                  <a:lnTo>
                    <a:pt x="109" y="445"/>
                  </a:lnTo>
                  <a:lnTo>
                    <a:pt x="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8"/>
            <p:cNvSpPr/>
            <p:nvPr/>
          </p:nvSpPr>
          <p:spPr>
            <a:xfrm>
              <a:off x="6911311" y="2185022"/>
              <a:ext cx="57069" cy="48692"/>
            </a:xfrm>
            <a:custGeom>
              <a:avLst/>
              <a:gdLst/>
              <a:ahLst/>
              <a:cxnLst/>
              <a:rect l="l" t="t" r="r" b="b"/>
              <a:pathLst>
                <a:path w="109" h="93" extrusionOk="0">
                  <a:moveTo>
                    <a:pt x="1" y="0"/>
                  </a:moveTo>
                  <a:lnTo>
                    <a:pt x="1" y="92"/>
                  </a:lnTo>
                  <a:lnTo>
                    <a:pt x="109" y="92"/>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38"/>
            <p:cNvSpPr/>
            <p:nvPr/>
          </p:nvSpPr>
          <p:spPr>
            <a:xfrm>
              <a:off x="6574667" y="2253087"/>
              <a:ext cx="441891" cy="759169"/>
            </a:xfrm>
            <a:custGeom>
              <a:avLst/>
              <a:gdLst/>
              <a:ahLst/>
              <a:cxnLst/>
              <a:rect l="l" t="t" r="r" b="b"/>
              <a:pathLst>
                <a:path w="844" h="1450" extrusionOk="0">
                  <a:moveTo>
                    <a:pt x="414" y="1"/>
                  </a:moveTo>
                  <a:lnTo>
                    <a:pt x="0" y="395"/>
                  </a:lnTo>
                  <a:lnTo>
                    <a:pt x="0" y="1449"/>
                  </a:lnTo>
                  <a:lnTo>
                    <a:pt x="843" y="1449"/>
                  </a:lnTo>
                  <a:lnTo>
                    <a:pt x="843" y="395"/>
                  </a:lnTo>
                  <a:lnTo>
                    <a:pt x="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8"/>
            <p:cNvSpPr/>
            <p:nvPr/>
          </p:nvSpPr>
          <p:spPr>
            <a:xfrm>
              <a:off x="6570479" y="2867245"/>
              <a:ext cx="448174" cy="146598"/>
            </a:xfrm>
            <a:custGeom>
              <a:avLst/>
              <a:gdLst/>
              <a:ahLst/>
              <a:cxnLst/>
              <a:rect l="l" t="t" r="r" b="b"/>
              <a:pathLst>
                <a:path w="856" h="280" extrusionOk="0">
                  <a:moveTo>
                    <a:pt x="1" y="0"/>
                  </a:moveTo>
                  <a:lnTo>
                    <a:pt x="1" y="280"/>
                  </a:lnTo>
                  <a:lnTo>
                    <a:pt x="855" y="280"/>
                  </a:lnTo>
                  <a:lnTo>
                    <a:pt x="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8"/>
            <p:cNvSpPr/>
            <p:nvPr/>
          </p:nvSpPr>
          <p:spPr>
            <a:xfrm>
              <a:off x="6570479" y="2523777"/>
              <a:ext cx="448174" cy="147645"/>
            </a:xfrm>
            <a:custGeom>
              <a:avLst/>
              <a:gdLst/>
              <a:ahLst/>
              <a:cxnLst/>
              <a:rect l="l" t="t" r="r" b="b"/>
              <a:pathLst>
                <a:path w="856" h="282" extrusionOk="0">
                  <a:moveTo>
                    <a:pt x="1" y="1"/>
                  </a:moveTo>
                  <a:lnTo>
                    <a:pt x="1" y="281"/>
                  </a:lnTo>
                  <a:lnTo>
                    <a:pt x="855" y="281"/>
                  </a:lnTo>
                  <a:lnTo>
                    <a:pt x="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38"/>
            <p:cNvSpPr/>
            <p:nvPr/>
          </p:nvSpPr>
          <p:spPr>
            <a:xfrm>
              <a:off x="6839061" y="2505976"/>
              <a:ext cx="89006" cy="177489"/>
            </a:xfrm>
            <a:custGeom>
              <a:avLst/>
              <a:gdLst/>
              <a:ahLst/>
              <a:cxnLst/>
              <a:rect l="l" t="t" r="r" b="b"/>
              <a:pathLst>
                <a:path w="170" h="339" extrusionOk="0">
                  <a:moveTo>
                    <a:pt x="1" y="1"/>
                  </a:moveTo>
                  <a:lnTo>
                    <a:pt x="1" y="338"/>
                  </a:lnTo>
                  <a:lnTo>
                    <a:pt x="169" y="338"/>
                  </a:lnTo>
                  <a:lnTo>
                    <a:pt x="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38"/>
            <p:cNvSpPr/>
            <p:nvPr/>
          </p:nvSpPr>
          <p:spPr>
            <a:xfrm>
              <a:off x="6823355" y="2490268"/>
              <a:ext cx="120944" cy="208902"/>
            </a:xfrm>
            <a:custGeom>
              <a:avLst/>
              <a:gdLst/>
              <a:ahLst/>
              <a:cxnLst/>
              <a:rect l="l" t="t" r="r" b="b"/>
              <a:pathLst>
                <a:path w="231" h="399" extrusionOk="0">
                  <a:moveTo>
                    <a:pt x="169" y="61"/>
                  </a:moveTo>
                  <a:lnTo>
                    <a:pt x="169" y="337"/>
                  </a:lnTo>
                  <a:lnTo>
                    <a:pt x="61" y="337"/>
                  </a:lnTo>
                  <a:lnTo>
                    <a:pt x="61" y="61"/>
                  </a:lnTo>
                  <a:close/>
                  <a:moveTo>
                    <a:pt x="1" y="0"/>
                  </a:moveTo>
                  <a:lnTo>
                    <a:pt x="1" y="398"/>
                  </a:lnTo>
                  <a:lnTo>
                    <a:pt x="231" y="398"/>
                  </a:lnTo>
                  <a:lnTo>
                    <a:pt x="2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8"/>
            <p:cNvSpPr/>
            <p:nvPr/>
          </p:nvSpPr>
          <p:spPr>
            <a:xfrm>
              <a:off x="6662624" y="2505976"/>
              <a:ext cx="89006" cy="177489"/>
            </a:xfrm>
            <a:custGeom>
              <a:avLst/>
              <a:gdLst/>
              <a:ahLst/>
              <a:cxnLst/>
              <a:rect l="l" t="t" r="r" b="b"/>
              <a:pathLst>
                <a:path w="170" h="339" extrusionOk="0">
                  <a:moveTo>
                    <a:pt x="0" y="1"/>
                  </a:moveTo>
                  <a:lnTo>
                    <a:pt x="0" y="338"/>
                  </a:lnTo>
                  <a:lnTo>
                    <a:pt x="170" y="338"/>
                  </a:lnTo>
                  <a:lnTo>
                    <a:pt x="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8"/>
            <p:cNvSpPr/>
            <p:nvPr/>
          </p:nvSpPr>
          <p:spPr>
            <a:xfrm>
              <a:off x="6646917" y="2490268"/>
              <a:ext cx="120944" cy="208902"/>
            </a:xfrm>
            <a:custGeom>
              <a:avLst/>
              <a:gdLst/>
              <a:ahLst/>
              <a:cxnLst/>
              <a:rect l="l" t="t" r="r" b="b"/>
              <a:pathLst>
                <a:path w="231" h="399" extrusionOk="0">
                  <a:moveTo>
                    <a:pt x="168" y="61"/>
                  </a:moveTo>
                  <a:lnTo>
                    <a:pt x="168" y="337"/>
                  </a:lnTo>
                  <a:lnTo>
                    <a:pt x="62" y="337"/>
                  </a:lnTo>
                  <a:lnTo>
                    <a:pt x="62" y="61"/>
                  </a:lnTo>
                  <a:close/>
                  <a:moveTo>
                    <a:pt x="0" y="0"/>
                  </a:moveTo>
                  <a:lnTo>
                    <a:pt x="0" y="398"/>
                  </a:lnTo>
                  <a:lnTo>
                    <a:pt x="230" y="398"/>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8"/>
            <p:cNvSpPr/>
            <p:nvPr/>
          </p:nvSpPr>
          <p:spPr>
            <a:xfrm>
              <a:off x="6662624" y="2810699"/>
              <a:ext cx="89006" cy="105237"/>
            </a:xfrm>
            <a:custGeom>
              <a:avLst/>
              <a:gdLst/>
              <a:ahLst/>
              <a:cxnLst/>
              <a:rect l="l" t="t" r="r" b="b"/>
              <a:pathLst>
                <a:path w="170" h="201" extrusionOk="0">
                  <a:moveTo>
                    <a:pt x="0" y="1"/>
                  </a:moveTo>
                  <a:lnTo>
                    <a:pt x="0" y="200"/>
                  </a:lnTo>
                  <a:lnTo>
                    <a:pt x="170" y="200"/>
                  </a:lnTo>
                  <a:lnTo>
                    <a:pt x="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8"/>
            <p:cNvSpPr/>
            <p:nvPr/>
          </p:nvSpPr>
          <p:spPr>
            <a:xfrm>
              <a:off x="6646917" y="2794991"/>
              <a:ext cx="120944" cy="136650"/>
            </a:xfrm>
            <a:custGeom>
              <a:avLst/>
              <a:gdLst/>
              <a:ahLst/>
              <a:cxnLst/>
              <a:rect l="l" t="t" r="r" b="b"/>
              <a:pathLst>
                <a:path w="231" h="261" extrusionOk="0">
                  <a:moveTo>
                    <a:pt x="168" y="62"/>
                  </a:moveTo>
                  <a:lnTo>
                    <a:pt x="168" y="200"/>
                  </a:lnTo>
                  <a:lnTo>
                    <a:pt x="62" y="200"/>
                  </a:lnTo>
                  <a:lnTo>
                    <a:pt x="62" y="62"/>
                  </a:lnTo>
                  <a:close/>
                  <a:moveTo>
                    <a:pt x="0" y="0"/>
                  </a:moveTo>
                  <a:lnTo>
                    <a:pt x="0" y="261"/>
                  </a:lnTo>
                  <a:lnTo>
                    <a:pt x="230" y="261"/>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8"/>
            <p:cNvSpPr/>
            <p:nvPr/>
          </p:nvSpPr>
          <p:spPr>
            <a:xfrm>
              <a:off x="6821260" y="2788708"/>
              <a:ext cx="116756" cy="225133"/>
            </a:xfrm>
            <a:custGeom>
              <a:avLst/>
              <a:gdLst/>
              <a:ahLst/>
              <a:cxnLst/>
              <a:rect l="l" t="t" r="r" b="b"/>
              <a:pathLst>
                <a:path w="223" h="430" extrusionOk="0">
                  <a:moveTo>
                    <a:pt x="0" y="0"/>
                  </a:moveTo>
                  <a:lnTo>
                    <a:pt x="0" y="430"/>
                  </a:lnTo>
                  <a:lnTo>
                    <a:pt x="223" y="430"/>
                  </a:lnTo>
                  <a:lnTo>
                    <a:pt x="2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38"/>
            <p:cNvSpPr/>
            <p:nvPr/>
          </p:nvSpPr>
          <p:spPr>
            <a:xfrm>
              <a:off x="6877280" y="2788708"/>
              <a:ext cx="62828" cy="225133"/>
            </a:xfrm>
            <a:custGeom>
              <a:avLst/>
              <a:gdLst/>
              <a:ahLst/>
              <a:cxnLst/>
              <a:rect l="l" t="t" r="r" b="b"/>
              <a:pathLst>
                <a:path w="120" h="430" extrusionOk="0">
                  <a:moveTo>
                    <a:pt x="1" y="0"/>
                  </a:moveTo>
                  <a:lnTo>
                    <a:pt x="1" y="430"/>
                  </a:lnTo>
                  <a:lnTo>
                    <a:pt x="119" y="430"/>
                  </a:ln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38"/>
            <p:cNvSpPr/>
            <p:nvPr/>
          </p:nvSpPr>
          <p:spPr>
            <a:xfrm>
              <a:off x="6542207" y="2191305"/>
              <a:ext cx="492153" cy="288484"/>
            </a:xfrm>
            <a:custGeom>
              <a:avLst/>
              <a:gdLst/>
              <a:ahLst/>
              <a:cxnLst/>
              <a:rect l="l" t="t" r="r" b="b"/>
              <a:pathLst>
                <a:path w="940" h="551" extrusionOk="0">
                  <a:moveTo>
                    <a:pt x="483" y="0"/>
                  </a:moveTo>
                  <a:cubicBezTo>
                    <a:pt x="469" y="0"/>
                    <a:pt x="453" y="4"/>
                    <a:pt x="446" y="15"/>
                  </a:cubicBezTo>
                  <a:lnTo>
                    <a:pt x="20" y="460"/>
                  </a:lnTo>
                  <a:cubicBezTo>
                    <a:pt x="1" y="479"/>
                    <a:pt x="1" y="513"/>
                    <a:pt x="24" y="536"/>
                  </a:cubicBezTo>
                  <a:cubicBezTo>
                    <a:pt x="33" y="545"/>
                    <a:pt x="46" y="550"/>
                    <a:pt x="59" y="550"/>
                  </a:cubicBezTo>
                  <a:cubicBezTo>
                    <a:pt x="74" y="550"/>
                    <a:pt x="89" y="545"/>
                    <a:pt x="101" y="533"/>
                  </a:cubicBezTo>
                  <a:lnTo>
                    <a:pt x="483" y="130"/>
                  </a:lnTo>
                  <a:lnTo>
                    <a:pt x="840" y="510"/>
                  </a:lnTo>
                  <a:cubicBezTo>
                    <a:pt x="852" y="522"/>
                    <a:pt x="866" y="527"/>
                    <a:pt x="880" y="527"/>
                  </a:cubicBezTo>
                  <a:cubicBezTo>
                    <a:pt x="893" y="527"/>
                    <a:pt x="906" y="522"/>
                    <a:pt x="917" y="513"/>
                  </a:cubicBezTo>
                  <a:cubicBezTo>
                    <a:pt x="940" y="490"/>
                    <a:pt x="940" y="456"/>
                    <a:pt x="920" y="437"/>
                  </a:cubicBezTo>
                  <a:lnTo>
                    <a:pt x="522" y="15"/>
                  </a:lnTo>
                  <a:cubicBezTo>
                    <a:pt x="515" y="4"/>
                    <a:pt x="499" y="0"/>
                    <a:pt x="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7" name="Google Shape;4697;p38"/>
          <p:cNvGrpSpPr/>
          <p:nvPr/>
        </p:nvGrpSpPr>
        <p:grpSpPr>
          <a:xfrm>
            <a:off x="1478137" y="4026260"/>
            <a:ext cx="282810" cy="637787"/>
            <a:chOff x="6229555" y="157796"/>
            <a:chExt cx="240321" cy="541967"/>
          </a:xfrm>
        </p:grpSpPr>
        <p:sp>
          <p:nvSpPr>
            <p:cNvPr id="4698" name="Google Shape;4698;p38"/>
            <p:cNvSpPr/>
            <p:nvPr/>
          </p:nvSpPr>
          <p:spPr>
            <a:xfrm>
              <a:off x="6229555" y="157796"/>
              <a:ext cx="240321" cy="410833"/>
            </a:xfrm>
            <a:custGeom>
              <a:avLst/>
              <a:gdLst/>
              <a:ahLst/>
              <a:cxnLst/>
              <a:rect l="l" t="t" r="r" b="b"/>
              <a:pathLst>
                <a:path w="427" h="730" extrusionOk="0">
                  <a:moveTo>
                    <a:pt x="212" y="1"/>
                  </a:moveTo>
                  <a:cubicBezTo>
                    <a:pt x="212" y="1"/>
                    <a:pt x="1" y="399"/>
                    <a:pt x="1" y="519"/>
                  </a:cubicBezTo>
                  <a:cubicBezTo>
                    <a:pt x="1" y="634"/>
                    <a:pt x="97" y="729"/>
                    <a:pt x="212" y="729"/>
                  </a:cubicBezTo>
                  <a:cubicBezTo>
                    <a:pt x="331" y="729"/>
                    <a:pt x="427" y="634"/>
                    <a:pt x="427" y="519"/>
                  </a:cubicBezTo>
                  <a:cubicBezTo>
                    <a:pt x="427" y="399"/>
                    <a:pt x="212"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38"/>
            <p:cNvSpPr/>
            <p:nvPr/>
          </p:nvSpPr>
          <p:spPr>
            <a:xfrm>
              <a:off x="6281332" y="402049"/>
              <a:ext cx="153648" cy="297713"/>
            </a:xfrm>
            <a:custGeom>
              <a:avLst/>
              <a:gdLst/>
              <a:ahLst/>
              <a:cxnLst/>
              <a:rect l="l" t="t" r="r" b="b"/>
              <a:pathLst>
                <a:path w="273" h="529" extrusionOk="0">
                  <a:moveTo>
                    <a:pt x="112" y="0"/>
                  </a:moveTo>
                  <a:lnTo>
                    <a:pt x="93" y="184"/>
                  </a:lnTo>
                  <a:lnTo>
                    <a:pt x="1" y="149"/>
                  </a:lnTo>
                  <a:lnTo>
                    <a:pt x="93" y="234"/>
                  </a:lnTo>
                  <a:lnTo>
                    <a:pt x="93" y="529"/>
                  </a:lnTo>
                  <a:lnTo>
                    <a:pt x="154" y="529"/>
                  </a:lnTo>
                  <a:lnTo>
                    <a:pt x="147" y="249"/>
                  </a:lnTo>
                  <a:lnTo>
                    <a:pt x="273" y="145"/>
                  </a:lnTo>
                  <a:lnTo>
                    <a:pt x="143" y="195"/>
                  </a:lnTo>
                  <a:lnTo>
                    <a:pt x="1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0" name="Google Shape;4700;p38"/>
          <p:cNvGrpSpPr/>
          <p:nvPr/>
        </p:nvGrpSpPr>
        <p:grpSpPr>
          <a:xfrm>
            <a:off x="1023512" y="4154241"/>
            <a:ext cx="370898" cy="495392"/>
            <a:chOff x="9358153" y="1076757"/>
            <a:chExt cx="315175" cy="420966"/>
          </a:xfrm>
        </p:grpSpPr>
        <p:sp>
          <p:nvSpPr>
            <p:cNvPr id="4701" name="Google Shape;4701;p38"/>
            <p:cNvSpPr/>
            <p:nvPr/>
          </p:nvSpPr>
          <p:spPr>
            <a:xfrm>
              <a:off x="9358153" y="1076757"/>
              <a:ext cx="315175" cy="315722"/>
            </a:xfrm>
            <a:custGeom>
              <a:avLst/>
              <a:gdLst/>
              <a:ahLst/>
              <a:cxnLst/>
              <a:rect l="l" t="t" r="r" b="b"/>
              <a:pathLst>
                <a:path w="560" h="561" extrusionOk="0">
                  <a:moveTo>
                    <a:pt x="280" y="0"/>
                  </a:moveTo>
                  <a:cubicBezTo>
                    <a:pt x="127" y="0"/>
                    <a:pt x="1" y="127"/>
                    <a:pt x="1" y="281"/>
                  </a:cubicBezTo>
                  <a:cubicBezTo>
                    <a:pt x="1" y="433"/>
                    <a:pt x="127" y="560"/>
                    <a:pt x="280" y="560"/>
                  </a:cubicBezTo>
                  <a:cubicBezTo>
                    <a:pt x="434" y="560"/>
                    <a:pt x="560" y="433"/>
                    <a:pt x="560" y="281"/>
                  </a:cubicBezTo>
                  <a:cubicBezTo>
                    <a:pt x="560" y="127"/>
                    <a:pt x="434" y="0"/>
                    <a:pt x="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38"/>
            <p:cNvSpPr/>
            <p:nvPr/>
          </p:nvSpPr>
          <p:spPr>
            <a:xfrm>
              <a:off x="9444261" y="1201698"/>
              <a:ext cx="151397" cy="296025"/>
            </a:xfrm>
            <a:custGeom>
              <a:avLst/>
              <a:gdLst/>
              <a:ahLst/>
              <a:cxnLst/>
              <a:rect l="l" t="t" r="r" b="b"/>
              <a:pathLst>
                <a:path w="269" h="526" extrusionOk="0">
                  <a:moveTo>
                    <a:pt x="112" y="1"/>
                  </a:moveTo>
                  <a:lnTo>
                    <a:pt x="92" y="181"/>
                  </a:lnTo>
                  <a:lnTo>
                    <a:pt x="0" y="146"/>
                  </a:lnTo>
                  <a:lnTo>
                    <a:pt x="92" y="231"/>
                  </a:lnTo>
                  <a:lnTo>
                    <a:pt x="92" y="526"/>
                  </a:lnTo>
                  <a:lnTo>
                    <a:pt x="154" y="526"/>
                  </a:lnTo>
                  <a:lnTo>
                    <a:pt x="147" y="246"/>
                  </a:lnTo>
                  <a:lnTo>
                    <a:pt x="269" y="142"/>
                  </a:lnTo>
                  <a:lnTo>
                    <a:pt x="143" y="192"/>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3" name="Google Shape;4703;p38"/>
          <p:cNvGrpSpPr/>
          <p:nvPr/>
        </p:nvGrpSpPr>
        <p:grpSpPr>
          <a:xfrm>
            <a:off x="2802631" y="4116970"/>
            <a:ext cx="1475976" cy="662498"/>
            <a:chOff x="6706693" y="1706442"/>
            <a:chExt cx="821767" cy="368854"/>
          </a:xfrm>
        </p:grpSpPr>
        <p:sp>
          <p:nvSpPr>
            <p:cNvPr id="4704" name="Google Shape;4704;p38"/>
            <p:cNvSpPr/>
            <p:nvPr/>
          </p:nvSpPr>
          <p:spPr>
            <a:xfrm>
              <a:off x="7136577" y="1706442"/>
              <a:ext cx="56500" cy="45564"/>
            </a:xfrm>
            <a:custGeom>
              <a:avLst/>
              <a:gdLst/>
              <a:ahLst/>
              <a:cxnLst/>
              <a:rect l="l" t="t" r="r" b="b"/>
              <a:pathLst>
                <a:path w="1173" h="946" extrusionOk="0">
                  <a:moveTo>
                    <a:pt x="590" y="1"/>
                  </a:moveTo>
                  <a:cubicBezTo>
                    <a:pt x="459" y="1"/>
                    <a:pt x="360" y="15"/>
                    <a:pt x="360" y="15"/>
                  </a:cubicBezTo>
                  <a:lnTo>
                    <a:pt x="0" y="945"/>
                  </a:lnTo>
                  <a:lnTo>
                    <a:pt x="1173" y="945"/>
                  </a:lnTo>
                  <a:lnTo>
                    <a:pt x="801" y="15"/>
                  </a:lnTo>
                  <a:cubicBezTo>
                    <a:pt x="728" y="4"/>
                    <a:pt x="655" y="1"/>
                    <a:pt x="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38"/>
            <p:cNvSpPr/>
            <p:nvPr/>
          </p:nvSpPr>
          <p:spPr>
            <a:xfrm>
              <a:off x="7130605" y="1747865"/>
              <a:ext cx="68398" cy="8044"/>
            </a:xfrm>
            <a:custGeom>
              <a:avLst/>
              <a:gdLst/>
              <a:ahLst/>
              <a:cxnLst/>
              <a:rect l="l" t="t" r="r" b="b"/>
              <a:pathLst>
                <a:path w="1420" h="167" extrusionOk="0">
                  <a:moveTo>
                    <a:pt x="1323" y="1"/>
                  </a:moveTo>
                  <a:cubicBezTo>
                    <a:pt x="913" y="5"/>
                    <a:pt x="507" y="13"/>
                    <a:pt x="98" y="16"/>
                  </a:cubicBezTo>
                  <a:cubicBezTo>
                    <a:pt x="1" y="20"/>
                    <a:pt x="1" y="166"/>
                    <a:pt x="98" y="166"/>
                  </a:cubicBezTo>
                  <a:cubicBezTo>
                    <a:pt x="507" y="162"/>
                    <a:pt x="913" y="154"/>
                    <a:pt x="1323" y="151"/>
                  </a:cubicBezTo>
                  <a:cubicBezTo>
                    <a:pt x="1419" y="147"/>
                    <a:pt x="1419"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38"/>
            <p:cNvSpPr/>
            <p:nvPr/>
          </p:nvSpPr>
          <p:spPr>
            <a:xfrm>
              <a:off x="6709741" y="1751863"/>
              <a:ext cx="815668" cy="270350"/>
            </a:xfrm>
            <a:custGeom>
              <a:avLst/>
              <a:gdLst/>
              <a:ahLst/>
              <a:cxnLst/>
              <a:rect l="l" t="t" r="r" b="b"/>
              <a:pathLst>
                <a:path w="16934" h="5613" extrusionOk="0">
                  <a:moveTo>
                    <a:pt x="9780" y="1"/>
                  </a:moveTo>
                  <a:cubicBezTo>
                    <a:pt x="8530" y="1"/>
                    <a:pt x="7103" y="57"/>
                    <a:pt x="5733" y="240"/>
                  </a:cubicBezTo>
                  <a:lnTo>
                    <a:pt x="3821" y="2608"/>
                  </a:lnTo>
                  <a:cubicBezTo>
                    <a:pt x="3821" y="2608"/>
                    <a:pt x="1031" y="3198"/>
                    <a:pt x="759" y="3294"/>
                  </a:cubicBezTo>
                  <a:cubicBezTo>
                    <a:pt x="488" y="3386"/>
                    <a:pt x="0" y="4314"/>
                    <a:pt x="330" y="5612"/>
                  </a:cubicBezTo>
                  <a:lnTo>
                    <a:pt x="16708" y="5612"/>
                  </a:lnTo>
                  <a:cubicBezTo>
                    <a:pt x="16708" y="5612"/>
                    <a:pt x="16934" y="4164"/>
                    <a:pt x="16573" y="3045"/>
                  </a:cubicBezTo>
                  <a:lnTo>
                    <a:pt x="15072" y="2597"/>
                  </a:lnTo>
                  <a:cubicBezTo>
                    <a:pt x="15072" y="2597"/>
                    <a:pt x="14159" y="722"/>
                    <a:pt x="13458" y="160"/>
                  </a:cubicBezTo>
                  <a:cubicBezTo>
                    <a:pt x="13458" y="160"/>
                    <a:pt x="11867" y="1"/>
                    <a:pt x="9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7" name="Google Shape;4707;p38"/>
            <p:cNvGrpSpPr/>
            <p:nvPr/>
          </p:nvGrpSpPr>
          <p:grpSpPr>
            <a:xfrm>
              <a:off x="6867617" y="1903827"/>
              <a:ext cx="604343" cy="15220"/>
              <a:chOff x="6867617" y="1903827"/>
              <a:chExt cx="604343" cy="15220"/>
            </a:xfrm>
          </p:grpSpPr>
          <p:sp>
            <p:nvSpPr>
              <p:cNvPr id="4708" name="Google Shape;4708;p38"/>
              <p:cNvSpPr/>
              <p:nvPr/>
            </p:nvSpPr>
            <p:spPr>
              <a:xfrm>
                <a:off x="7464349"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38"/>
              <p:cNvSpPr/>
              <p:nvPr/>
            </p:nvSpPr>
            <p:spPr>
              <a:xfrm>
                <a:off x="7456787"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38"/>
              <p:cNvSpPr/>
              <p:nvPr/>
            </p:nvSpPr>
            <p:spPr>
              <a:xfrm>
                <a:off x="7449225"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38"/>
              <p:cNvSpPr/>
              <p:nvPr/>
            </p:nvSpPr>
            <p:spPr>
              <a:xfrm>
                <a:off x="7441615"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38"/>
              <p:cNvSpPr/>
              <p:nvPr/>
            </p:nvSpPr>
            <p:spPr>
              <a:xfrm>
                <a:off x="7434053"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38"/>
              <p:cNvSpPr/>
              <p:nvPr/>
            </p:nvSpPr>
            <p:spPr>
              <a:xfrm>
                <a:off x="7426539" y="1911437"/>
                <a:ext cx="7562" cy="7610"/>
              </a:xfrm>
              <a:custGeom>
                <a:avLst/>
                <a:gdLst/>
                <a:ahLst/>
                <a:cxnLst/>
                <a:rect l="l" t="t" r="r" b="b"/>
                <a:pathLst>
                  <a:path w="157"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38"/>
              <p:cNvSpPr/>
              <p:nvPr/>
            </p:nvSpPr>
            <p:spPr>
              <a:xfrm>
                <a:off x="7418977"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38"/>
              <p:cNvSpPr/>
              <p:nvPr/>
            </p:nvSpPr>
            <p:spPr>
              <a:xfrm>
                <a:off x="7411366"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38"/>
              <p:cNvSpPr/>
              <p:nvPr/>
            </p:nvSpPr>
            <p:spPr>
              <a:xfrm>
                <a:off x="7403804"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38"/>
              <p:cNvSpPr/>
              <p:nvPr/>
            </p:nvSpPr>
            <p:spPr>
              <a:xfrm>
                <a:off x="7396242"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38"/>
              <p:cNvSpPr/>
              <p:nvPr/>
            </p:nvSpPr>
            <p:spPr>
              <a:xfrm>
                <a:off x="7388632"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8"/>
              <p:cNvSpPr/>
              <p:nvPr/>
            </p:nvSpPr>
            <p:spPr>
              <a:xfrm>
                <a:off x="7381118" y="1911437"/>
                <a:ext cx="7562" cy="7610"/>
              </a:xfrm>
              <a:custGeom>
                <a:avLst/>
                <a:gdLst/>
                <a:ahLst/>
                <a:cxnLst/>
                <a:rect l="l" t="t" r="r" b="b"/>
                <a:pathLst>
                  <a:path w="157"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8"/>
              <p:cNvSpPr/>
              <p:nvPr/>
            </p:nvSpPr>
            <p:spPr>
              <a:xfrm>
                <a:off x="7373748" y="1903827"/>
                <a:ext cx="7418" cy="7658"/>
              </a:xfrm>
              <a:custGeom>
                <a:avLst/>
                <a:gdLst/>
                <a:ahLst/>
                <a:cxnLst/>
                <a:rect l="l" t="t" r="r" b="b"/>
                <a:pathLst>
                  <a:path w="154" h="159" extrusionOk="0">
                    <a:moveTo>
                      <a:pt x="0" y="1"/>
                    </a:moveTo>
                    <a:lnTo>
                      <a:pt x="0" y="158"/>
                    </a:lnTo>
                    <a:lnTo>
                      <a:pt x="154" y="158"/>
                    </a:lnTo>
                    <a:lnTo>
                      <a:pt x="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8"/>
              <p:cNvSpPr/>
              <p:nvPr/>
            </p:nvSpPr>
            <p:spPr>
              <a:xfrm>
                <a:off x="7366138"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38"/>
              <p:cNvSpPr/>
              <p:nvPr/>
            </p:nvSpPr>
            <p:spPr>
              <a:xfrm>
                <a:off x="7358576"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8"/>
              <p:cNvSpPr/>
              <p:nvPr/>
            </p:nvSpPr>
            <p:spPr>
              <a:xfrm>
                <a:off x="7351014"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8"/>
              <p:cNvSpPr/>
              <p:nvPr/>
            </p:nvSpPr>
            <p:spPr>
              <a:xfrm>
                <a:off x="7343452" y="1903827"/>
                <a:ext cx="7610" cy="7658"/>
              </a:xfrm>
              <a:custGeom>
                <a:avLst/>
                <a:gdLst/>
                <a:ahLst/>
                <a:cxnLst/>
                <a:rect l="l" t="t" r="r" b="b"/>
                <a:pathLst>
                  <a:path w="158" h="159" extrusionOk="0">
                    <a:moveTo>
                      <a:pt x="1" y="1"/>
                    </a:moveTo>
                    <a:lnTo>
                      <a:pt x="1"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38"/>
              <p:cNvSpPr/>
              <p:nvPr/>
            </p:nvSpPr>
            <p:spPr>
              <a:xfrm>
                <a:off x="7335890"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8"/>
              <p:cNvSpPr/>
              <p:nvPr/>
            </p:nvSpPr>
            <p:spPr>
              <a:xfrm>
                <a:off x="7328328"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38"/>
              <p:cNvSpPr/>
              <p:nvPr/>
            </p:nvSpPr>
            <p:spPr>
              <a:xfrm>
                <a:off x="7320765"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38"/>
              <p:cNvSpPr/>
              <p:nvPr/>
            </p:nvSpPr>
            <p:spPr>
              <a:xfrm>
                <a:off x="7313155"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38"/>
              <p:cNvSpPr/>
              <p:nvPr/>
            </p:nvSpPr>
            <p:spPr>
              <a:xfrm>
                <a:off x="7305593"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38"/>
              <p:cNvSpPr/>
              <p:nvPr/>
            </p:nvSpPr>
            <p:spPr>
              <a:xfrm>
                <a:off x="7298079" y="1903827"/>
                <a:ext cx="7562" cy="7658"/>
              </a:xfrm>
              <a:custGeom>
                <a:avLst/>
                <a:gdLst/>
                <a:ahLst/>
                <a:cxnLst/>
                <a:rect l="l" t="t" r="r" b="b"/>
                <a:pathLst>
                  <a:path w="157"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38"/>
              <p:cNvSpPr/>
              <p:nvPr/>
            </p:nvSpPr>
            <p:spPr>
              <a:xfrm>
                <a:off x="7290517"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38"/>
              <p:cNvSpPr/>
              <p:nvPr/>
            </p:nvSpPr>
            <p:spPr>
              <a:xfrm>
                <a:off x="7283099" y="1903827"/>
                <a:ext cx="7418" cy="7658"/>
              </a:xfrm>
              <a:custGeom>
                <a:avLst/>
                <a:gdLst/>
                <a:ahLst/>
                <a:cxnLst/>
                <a:rect l="l" t="t" r="r" b="b"/>
                <a:pathLst>
                  <a:path w="154" h="159" extrusionOk="0">
                    <a:moveTo>
                      <a:pt x="0" y="1"/>
                    </a:moveTo>
                    <a:lnTo>
                      <a:pt x="0" y="158"/>
                    </a:lnTo>
                    <a:lnTo>
                      <a:pt x="154" y="158"/>
                    </a:lnTo>
                    <a:lnTo>
                      <a:pt x="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38"/>
              <p:cNvSpPr/>
              <p:nvPr/>
            </p:nvSpPr>
            <p:spPr>
              <a:xfrm>
                <a:off x="7275537"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38"/>
              <p:cNvSpPr/>
              <p:nvPr/>
            </p:nvSpPr>
            <p:spPr>
              <a:xfrm>
                <a:off x="7267927"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38"/>
              <p:cNvSpPr/>
              <p:nvPr/>
            </p:nvSpPr>
            <p:spPr>
              <a:xfrm>
                <a:off x="7260413" y="1911437"/>
                <a:ext cx="7562" cy="7610"/>
              </a:xfrm>
              <a:custGeom>
                <a:avLst/>
                <a:gdLst/>
                <a:ahLst/>
                <a:cxnLst/>
                <a:rect l="l" t="t" r="r" b="b"/>
                <a:pathLst>
                  <a:path w="157"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38"/>
              <p:cNvSpPr/>
              <p:nvPr/>
            </p:nvSpPr>
            <p:spPr>
              <a:xfrm>
                <a:off x="7252851"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38"/>
              <p:cNvSpPr/>
              <p:nvPr/>
            </p:nvSpPr>
            <p:spPr>
              <a:xfrm>
                <a:off x="7245289"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38"/>
              <p:cNvSpPr/>
              <p:nvPr/>
            </p:nvSpPr>
            <p:spPr>
              <a:xfrm>
                <a:off x="7237678"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38"/>
              <p:cNvSpPr/>
              <p:nvPr/>
            </p:nvSpPr>
            <p:spPr>
              <a:xfrm>
                <a:off x="7230116"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38"/>
              <p:cNvSpPr/>
              <p:nvPr/>
            </p:nvSpPr>
            <p:spPr>
              <a:xfrm>
                <a:off x="7222554"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38"/>
              <p:cNvSpPr/>
              <p:nvPr/>
            </p:nvSpPr>
            <p:spPr>
              <a:xfrm>
                <a:off x="7214992" y="1911437"/>
                <a:ext cx="7610" cy="7610"/>
              </a:xfrm>
              <a:custGeom>
                <a:avLst/>
                <a:gdLst/>
                <a:ahLst/>
                <a:cxnLst/>
                <a:rect l="l" t="t" r="r" b="b"/>
                <a:pathLst>
                  <a:path w="158"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38"/>
              <p:cNvSpPr/>
              <p:nvPr/>
            </p:nvSpPr>
            <p:spPr>
              <a:xfrm>
                <a:off x="7207430"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38"/>
              <p:cNvSpPr/>
              <p:nvPr/>
            </p:nvSpPr>
            <p:spPr>
              <a:xfrm>
                <a:off x="7199868"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38"/>
              <p:cNvSpPr/>
              <p:nvPr/>
            </p:nvSpPr>
            <p:spPr>
              <a:xfrm>
                <a:off x="7192306"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38"/>
              <p:cNvSpPr/>
              <p:nvPr/>
            </p:nvSpPr>
            <p:spPr>
              <a:xfrm>
                <a:off x="7184888" y="1911437"/>
                <a:ext cx="7466" cy="7610"/>
              </a:xfrm>
              <a:custGeom>
                <a:avLst/>
                <a:gdLst/>
                <a:ahLst/>
                <a:cxnLst/>
                <a:rect l="l" t="t" r="r" b="b"/>
                <a:pathLst>
                  <a:path w="155" h="158" extrusionOk="0">
                    <a:moveTo>
                      <a:pt x="1" y="0"/>
                    </a:moveTo>
                    <a:lnTo>
                      <a:pt x="1" y="157"/>
                    </a:lnTo>
                    <a:lnTo>
                      <a:pt x="154" y="157"/>
                    </a:lnTo>
                    <a:lnTo>
                      <a:pt x="1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38"/>
              <p:cNvSpPr/>
              <p:nvPr/>
            </p:nvSpPr>
            <p:spPr>
              <a:xfrm>
                <a:off x="7177374" y="1903827"/>
                <a:ext cx="7562" cy="7658"/>
              </a:xfrm>
              <a:custGeom>
                <a:avLst/>
                <a:gdLst/>
                <a:ahLst/>
                <a:cxnLst/>
                <a:rect l="l" t="t" r="r" b="b"/>
                <a:pathLst>
                  <a:path w="157"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38"/>
              <p:cNvSpPr/>
              <p:nvPr/>
            </p:nvSpPr>
            <p:spPr>
              <a:xfrm>
                <a:off x="7169764"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38"/>
              <p:cNvSpPr/>
              <p:nvPr/>
            </p:nvSpPr>
            <p:spPr>
              <a:xfrm>
                <a:off x="7162202"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38"/>
              <p:cNvSpPr/>
              <p:nvPr/>
            </p:nvSpPr>
            <p:spPr>
              <a:xfrm>
                <a:off x="7154640"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38"/>
              <p:cNvSpPr/>
              <p:nvPr/>
            </p:nvSpPr>
            <p:spPr>
              <a:xfrm>
                <a:off x="7147078"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38"/>
              <p:cNvSpPr/>
              <p:nvPr/>
            </p:nvSpPr>
            <p:spPr>
              <a:xfrm>
                <a:off x="7139467"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38"/>
              <p:cNvSpPr/>
              <p:nvPr/>
            </p:nvSpPr>
            <p:spPr>
              <a:xfrm>
                <a:off x="7131953" y="1903827"/>
                <a:ext cx="7562" cy="7658"/>
              </a:xfrm>
              <a:custGeom>
                <a:avLst/>
                <a:gdLst/>
                <a:ahLst/>
                <a:cxnLst/>
                <a:rect l="l" t="t" r="r" b="b"/>
                <a:pathLst>
                  <a:path w="157" h="159" extrusionOk="0">
                    <a:moveTo>
                      <a:pt x="1" y="1"/>
                    </a:moveTo>
                    <a:lnTo>
                      <a:pt x="1"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38"/>
              <p:cNvSpPr/>
              <p:nvPr/>
            </p:nvSpPr>
            <p:spPr>
              <a:xfrm>
                <a:off x="7124391"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38"/>
              <p:cNvSpPr/>
              <p:nvPr/>
            </p:nvSpPr>
            <p:spPr>
              <a:xfrm>
                <a:off x="7116829"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38"/>
              <p:cNvSpPr/>
              <p:nvPr/>
            </p:nvSpPr>
            <p:spPr>
              <a:xfrm>
                <a:off x="7109219"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38"/>
              <p:cNvSpPr/>
              <p:nvPr/>
            </p:nvSpPr>
            <p:spPr>
              <a:xfrm>
                <a:off x="7101657"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38"/>
              <p:cNvSpPr/>
              <p:nvPr/>
            </p:nvSpPr>
            <p:spPr>
              <a:xfrm>
                <a:off x="7094095"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38"/>
              <p:cNvSpPr/>
              <p:nvPr/>
            </p:nvSpPr>
            <p:spPr>
              <a:xfrm>
                <a:off x="7086725" y="1903827"/>
                <a:ext cx="7418" cy="7658"/>
              </a:xfrm>
              <a:custGeom>
                <a:avLst/>
                <a:gdLst/>
                <a:ahLst/>
                <a:cxnLst/>
                <a:rect l="l" t="t" r="r" b="b"/>
                <a:pathLst>
                  <a:path w="154" h="159" extrusionOk="0">
                    <a:moveTo>
                      <a:pt x="1" y="1"/>
                    </a:moveTo>
                    <a:lnTo>
                      <a:pt x="1" y="158"/>
                    </a:lnTo>
                    <a:lnTo>
                      <a:pt x="153" y="158"/>
                    </a:lnTo>
                    <a:lnTo>
                      <a:pt x="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8"/>
              <p:cNvSpPr/>
              <p:nvPr/>
            </p:nvSpPr>
            <p:spPr>
              <a:xfrm>
                <a:off x="7079163"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38"/>
              <p:cNvSpPr/>
              <p:nvPr/>
            </p:nvSpPr>
            <p:spPr>
              <a:xfrm>
                <a:off x="7071601"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38"/>
              <p:cNvSpPr/>
              <p:nvPr/>
            </p:nvSpPr>
            <p:spPr>
              <a:xfrm>
                <a:off x="7063991"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38"/>
              <p:cNvSpPr/>
              <p:nvPr/>
            </p:nvSpPr>
            <p:spPr>
              <a:xfrm>
                <a:off x="7056429"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38"/>
              <p:cNvSpPr/>
              <p:nvPr/>
            </p:nvSpPr>
            <p:spPr>
              <a:xfrm>
                <a:off x="7048915" y="1911437"/>
                <a:ext cx="7562" cy="7610"/>
              </a:xfrm>
              <a:custGeom>
                <a:avLst/>
                <a:gdLst/>
                <a:ahLst/>
                <a:cxnLst/>
                <a:rect l="l" t="t" r="r" b="b"/>
                <a:pathLst>
                  <a:path w="157"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38"/>
              <p:cNvSpPr/>
              <p:nvPr/>
            </p:nvSpPr>
            <p:spPr>
              <a:xfrm>
                <a:off x="7041304"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38"/>
              <p:cNvSpPr/>
              <p:nvPr/>
            </p:nvSpPr>
            <p:spPr>
              <a:xfrm>
                <a:off x="7033742"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38"/>
              <p:cNvSpPr/>
              <p:nvPr/>
            </p:nvSpPr>
            <p:spPr>
              <a:xfrm>
                <a:off x="7026180"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38"/>
              <p:cNvSpPr/>
              <p:nvPr/>
            </p:nvSpPr>
            <p:spPr>
              <a:xfrm>
                <a:off x="7018618"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38"/>
              <p:cNvSpPr/>
              <p:nvPr/>
            </p:nvSpPr>
            <p:spPr>
              <a:xfrm>
                <a:off x="7011008"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38"/>
              <p:cNvSpPr/>
              <p:nvPr/>
            </p:nvSpPr>
            <p:spPr>
              <a:xfrm>
                <a:off x="7003494" y="1911437"/>
                <a:ext cx="7562" cy="7610"/>
              </a:xfrm>
              <a:custGeom>
                <a:avLst/>
                <a:gdLst/>
                <a:ahLst/>
                <a:cxnLst/>
                <a:rect l="l" t="t" r="r" b="b"/>
                <a:pathLst>
                  <a:path w="157"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38"/>
              <p:cNvSpPr/>
              <p:nvPr/>
            </p:nvSpPr>
            <p:spPr>
              <a:xfrm>
                <a:off x="6995932"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38"/>
              <p:cNvSpPr/>
              <p:nvPr/>
            </p:nvSpPr>
            <p:spPr>
              <a:xfrm>
                <a:off x="6988514" y="1911437"/>
                <a:ext cx="7466" cy="7610"/>
              </a:xfrm>
              <a:custGeom>
                <a:avLst/>
                <a:gdLst/>
                <a:ahLst/>
                <a:cxnLst/>
                <a:rect l="l" t="t" r="r" b="b"/>
                <a:pathLst>
                  <a:path w="155" h="158" extrusionOk="0">
                    <a:moveTo>
                      <a:pt x="1" y="0"/>
                    </a:moveTo>
                    <a:lnTo>
                      <a:pt x="1" y="157"/>
                    </a:lnTo>
                    <a:lnTo>
                      <a:pt x="154" y="157"/>
                    </a:lnTo>
                    <a:lnTo>
                      <a:pt x="1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38"/>
              <p:cNvSpPr/>
              <p:nvPr/>
            </p:nvSpPr>
            <p:spPr>
              <a:xfrm>
                <a:off x="6980952"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38"/>
              <p:cNvSpPr/>
              <p:nvPr/>
            </p:nvSpPr>
            <p:spPr>
              <a:xfrm>
                <a:off x="6973390"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38"/>
              <p:cNvSpPr/>
              <p:nvPr/>
            </p:nvSpPr>
            <p:spPr>
              <a:xfrm>
                <a:off x="6965828" y="1903827"/>
                <a:ext cx="7610" cy="7658"/>
              </a:xfrm>
              <a:custGeom>
                <a:avLst/>
                <a:gdLst/>
                <a:ahLst/>
                <a:cxnLst/>
                <a:rect l="l" t="t" r="r" b="b"/>
                <a:pathLst>
                  <a:path w="158" h="159" extrusionOk="0">
                    <a:moveTo>
                      <a:pt x="1" y="1"/>
                    </a:moveTo>
                    <a:lnTo>
                      <a:pt x="1"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38"/>
              <p:cNvSpPr/>
              <p:nvPr/>
            </p:nvSpPr>
            <p:spPr>
              <a:xfrm>
                <a:off x="6958266"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38"/>
              <p:cNvSpPr/>
              <p:nvPr/>
            </p:nvSpPr>
            <p:spPr>
              <a:xfrm>
                <a:off x="6950703"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38"/>
              <p:cNvSpPr/>
              <p:nvPr/>
            </p:nvSpPr>
            <p:spPr>
              <a:xfrm>
                <a:off x="6943141"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38"/>
              <p:cNvSpPr/>
              <p:nvPr/>
            </p:nvSpPr>
            <p:spPr>
              <a:xfrm>
                <a:off x="6935531"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38"/>
              <p:cNvSpPr/>
              <p:nvPr/>
            </p:nvSpPr>
            <p:spPr>
              <a:xfrm>
                <a:off x="6927969"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38"/>
              <p:cNvSpPr/>
              <p:nvPr/>
            </p:nvSpPr>
            <p:spPr>
              <a:xfrm>
                <a:off x="6920455" y="1903827"/>
                <a:ext cx="7562" cy="7658"/>
              </a:xfrm>
              <a:custGeom>
                <a:avLst/>
                <a:gdLst/>
                <a:ahLst/>
                <a:cxnLst/>
                <a:rect l="l" t="t" r="r" b="b"/>
                <a:pathLst>
                  <a:path w="157"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38"/>
              <p:cNvSpPr/>
              <p:nvPr/>
            </p:nvSpPr>
            <p:spPr>
              <a:xfrm>
                <a:off x="6912845"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38"/>
              <p:cNvSpPr/>
              <p:nvPr/>
            </p:nvSpPr>
            <p:spPr>
              <a:xfrm>
                <a:off x="6905283"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38"/>
              <p:cNvSpPr/>
              <p:nvPr/>
            </p:nvSpPr>
            <p:spPr>
              <a:xfrm>
                <a:off x="6897720"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38"/>
              <p:cNvSpPr/>
              <p:nvPr/>
            </p:nvSpPr>
            <p:spPr>
              <a:xfrm>
                <a:off x="6890303" y="1903827"/>
                <a:ext cx="7466" cy="7658"/>
              </a:xfrm>
              <a:custGeom>
                <a:avLst/>
                <a:gdLst/>
                <a:ahLst/>
                <a:cxnLst/>
                <a:rect l="l" t="t" r="r" b="b"/>
                <a:pathLst>
                  <a:path w="155" h="159" extrusionOk="0">
                    <a:moveTo>
                      <a:pt x="1" y="1"/>
                    </a:moveTo>
                    <a:lnTo>
                      <a:pt x="1" y="158"/>
                    </a:lnTo>
                    <a:lnTo>
                      <a:pt x="154" y="158"/>
                    </a:lnTo>
                    <a:lnTo>
                      <a:pt x="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8"/>
              <p:cNvSpPr/>
              <p:nvPr/>
            </p:nvSpPr>
            <p:spPr>
              <a:xfrm>
                <a:off x="6882789" y="1911437"/>
                <a:ext cx="7562" cy="7610"/>
              </a:xfrm>
              <a:custGeom>
                <a:avLst/>
                <a:gdLst/>
                <a:ahLst/>
                <a:cxnLst/>
                <a:rect l="l" t="t" r="r" b="b"/>
                <a:pathLst>
                  <a:path w="157"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38"/>
              <p:cNvSpPr/>
              <p:nvPr/>
            </p:nvSpPr>
            <p:spPr>
              <a:xfrm>
                <a:off x="6875227"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38"/>
              <p:cNvSpPr/>
              <p:nvPr/>
            </p:nvSpPr>
            <p:spPr>
              <a:xfrm>
                <a:off x="6867617"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8" name="Google Shape;4788;p38"/>
            <p:cNvSpPr/>
            <p:nvPr/>
          </p:nvSpPr>
          <p:spPr>
            <a:xfrm>
              <a:off x="7485013" y="1913460"/>
              <a:ext cx="43447" cy="61892"/>
            </a:xfrm>
            <a:custGeom>
              <a:avLst/>
              <a:gdLst/>
              <a:ahLst/>
              <a:cxnLst/>
              <a:rect l="l" t="t" r="r" b="b"/>
              <a:pathLst>
                <a:path w="902" h="1285" extrusionOk="0">
                  <a:moveTo>
                    <a:pt x="382" y="0"/>
                  </a:moveTo>
                  <a:cubicBezTo>
                    <a:pt x="238" y="0"/>
                    <a:pt x="78" y="11"/>
                    <a:pt x="51" y="39"/>
                  </a:cubicBezTo>
                  <a:cubicBezTo>
                    <a:pt x="0" y="92"/>
                    <a:pt x="322" y="1284"/>
                    <a:pt x="380" y="1284"/>
                  </a:cubicBezTo>
                  <a:lnTo>
                    <a:pt x="741" y="1284"/>
                  </a:lnTo>
                  <a:cubicBezTo>
                    <a:pt x="901" y="1284"/>
                    <a:pt x="767" y="23"/>
                    <a:pt x="626" y="20"/>
                  </a:cubicBezTo>
                  <a:cubicBezTo>
                    <a:pt x="610" y="8"/>
                    <a:pt x="501" y="0"/>
                    <a:pt x="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38"/>
            <p:cNvSpPr/>
            <p:nvPr/>
          </p:nvSpPr>
          <p:spPr>
            <a:xfrm>
              <a:off x="7496476" y="1923045"/>
              <a:ext cx="17774" cy="771"/>
            </a:xfrm>
            <a:custGeom>
              <a:avLst/>
              <a:gdLst/>
              <a:ahLst/>
              <a:cxnLst/>
              <a:rect l="l" t="t" r="r" b="b"/>
              <a:pathLst>
                <a:path w="369" h="16" extrusionOk="0">
                  <a:moveTo>
                    <a:pt x="0" y="1"/>
                  </a:moveTo>
                  <a:lnTo>
                    <a:pt x="0" y="16"/>
                  </a:lnTo>
                  <a:lnTo>
                    <a:pt x="368" y="16"/>
                  </a:lnTo>
                  <a:lnTo>
                    <a:pt x="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38"/>
            <p:cNvSpPr/>
            <p:nvPr/>
          </p:nvSpPr>
          <p:spPr>
            <a:xfrm>
              <a:off x="7497584" y="1929114"/>
              <a:ext cx="17774" cy="819"/>
            </a:xfrm>
            <a:custGeom>
              <a:avLst/>
              <a:gdLst/>
              <a:ahLst/>
              <a:cxnLst/>
              <a:rect l="l" t="t" r="r" b="b"/>
              <a:pathLst>
                <a:path w="369" h="17" extrusionOk="0">
                  <a:moveTo>
                    <a:pt x="0" y="1"/>
                  </a:moveTo>
                  <a:lnTo>
                    <a:pt x="0" y="17"/>
                  </a:lnTo>
                  <a:lnTo>
                    <a:pt x="368" y="17"/>
                  </a:lnTo>
                  <a:lnTo>
                    <a:pt x="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38"/>
            <p:cNvSpPr/>
            <p:nvPr/>
          </p:nvSpPr>
          <p:spPr>
            <a:xfrm>
              <a:off x="7498885" y="1935231"/>
              <a:ext cx="17726" cy="771"/>
            </a:xfrm>
            <a:custGeom>
              <a:avLst/>
              <a:gdLst/>
              <a:ahLst/>
              <a:cxnLst/>
              <a:rect l="l" t="t" r="r" b="b"/>
              <a:pathLst>
                <a:path w="368" h="16" extrusionOk="0">
                  <a:moveTo>
                    <a:pt x="0" y="1"/>
                  </a:moveTo>
                  <a:lnTo>
                    <a:pt x="0" y="16"/>
                  </a:lnTo>
                  <a:lnTo>
                    <a:pt x="368" y="16"/>
                  </a:lnTo>
                  <a:lnTo>
                    <a:pt x="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38"/>
            <p:cNvSpPr/>
            <p:nvPr/>
          </p:nvSpPr>
          <p:spPr>
            <a:xfrm>
              <a:off x="6724611" y="1929307"/>
              <a:ext cx="33284" cy="48887"/>
            </a:xfrm>
            <a:custGeom>
              <a:avLst/>
              <a:gdLst/>
              <a:ahLst/>
              <a:cxnLst/>
              <a:rect l="l" t="t" r="r" b="b"/>
              <a:pathLst>
                <a:path w="691" h="1015" extrusionOk="0">
                  <a:moveTo>
                    <a:pt x="238" y="1"/>
                  </a:moveTo>
                  <a:cubicBezTo>
                    <a:pt x="0" y="430"/>
                    <a:pt x="0" y="947"/>
                    <a:pt x="0" y="947"/>
                  </a:cubicBezTo>
                  <a:cubicBezTo>
                    <a:pt x="95" y="992"/>
                    <a:pt x="235" y="1015"/>
                    <a:pt x="351" y="1015"/>
                  </a:cubicBezTo>
                  <a:cubicBezTo>
                    <a:pt x="451" y="1015"/>
                    <a:pt x="533" y="998"/>
                    <a:pt x="552" y="966"/>
                  </a:cubicBezTo>
                  <a:cubicBezTo>
                    <a:pt x="598" y="894"/>
                    <a:pt x="690" y="165"/>
                    <a:pt x="678" y="101"/>
                  </a:cubicBezTo>
                  <a:cubicBezTo>
                    <a:pt x="667" y="39"/>
                    <a:pt x="238"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38"/>
            <p:cNvSpPr/>
            <p:nvPr/>
          </p:nvSpPr>
          <p:spPr>
            <a:xfrm>
              <a:off x="6892759" y="1769299"/>
              <a:ext cx="93782" cy="108179"/>
            </a:xfrm>
            <a:custGeom>
              <a:avLst/>
              <a:gdLst/>
              <a:ahLst/>
              <a:cxnLst/>
              <a:rect l="l" t="t" r="r" b="b"/>
              <a:pathLst>
                <a:path w="1947" h="2246" extrusionOk="0">
                  <a:moveTo>
                    <a:pt x="1808" y="1"/>
                  </a:moveTo>
                  <a:lnTo>
                    <a:pt x="0" y="2246"/>
                  </a:lnTo>
                  <a:lnTo>
                    <a:pt x="0" y="2246"/>
                  </a:lnTo>
                  <a:lnTo>
                    <a:pt x="560" y="2173"/>
                  </a:lnTo>
                  <a:cubicBezTo>
                    <a:pt x="560" y="2173"/>
                    <a:pt x="1483" y="1311"/>
                    <a:pt x="1946" y="28"/>
                  </a:cubicBezTo>
                  <a:lnTo>
                    <a:pt x="18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38"/>
            <p:cNvSpPr/>
            <p:nvPr/>
          </p:nvSpPr>
          <p:spPr>
            <a:xfrm>
              <a:off x="7456594" y="1995921"/>
              <a:ext cx="68735" cy="31066"/>
            </a:xfrm>
            <a:custGeom>
              <a:avLst/>
              <a:gdLst/>
              <a:ahLst/>
              <a:cxnLst/>
              <a:rect l="l" t="t" r="r" b="b"/>
              <a:pathLst>
                <a:path w="1427" h="645" extrusionOk="0">
                  <a:moveTo>
                    <a:pt x="89" y="1"/>
                  </a:moveTo>
                  <a:lnTo>
                    <a:pt x="1" y="645"/>
                  </a:lnTo>
                  <a:lnTo>
                    <a:pt x="1101" y="645"/>
                  </a:lnTo>
                  <a:cubicBezTo>
                    <a:pt x="1250" y="626"/>
                    <a:pt x="1426" y="62"/>
                    <a:pt x="1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38"/>
            <p:cNvSpPr/>
            <p:nvPr/>
          </p:nvSpPr>
          <p:spPr>
            <a:xfrm>
              <a:off x="7310795" y="1934316"/>
              <a:ext cx="145851" cy="88479"/>
            </a:xfrm>
            <a:custGeom>
              <a:avLst/>
              <a:gdLst/>
              <a:ahLst/>
              <a:cxnLst/>
              <a:rect l="l" t="t" r="r" b="b"/>
              <a:pathLst>
                <a:path w="3028" h="1837" extrusionOk="0">
                  <a:moveTo>
                    <a:pt x="1527" y="1"/>
                  </a:moveTo>
                  <a:cubicBezTo>
                    <a:pt x="766" y="1"/>
                    <a:pt x="0" y="620"/>
                    <a:pt x="0" y="1836"/>
                  </a:cubicBezTo>
                  <a:lnTo>
                    <a:pt x="3028" y="1836"/>
                  </a:lnTo>
                  <a:cubicBezTo>
                    <a:pt x="3028" y="606"/>
                    <a:pt x="2280" y="1"/>
                    <a:pt x="1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38"/>
            <p:cNvSpPr/>
            <p:nvPr/>
          </p:nvSpPr>
          <p:spPr>
            <a:xfrm>
              <a:off x="6814489" y="1934124"/>
              <a:ext cx="145851" cy="88672"/>
            </a:xfrm>
            <a:custGeom>
              <a:avLst/>
              <a:gdLst/>
              <a:ahLst/>
              <a:cxnLst/>
              <a:rect l="l" t="t" r="r" b="b"/>
              <a:pathLst>
                <a:path w="3028" h="1841" extrusionOk="0">
                  <a:moveTo>
                    <a:pt x="1523" y="1"/>
                  </a:moveTo>
                  <a:cubicBezTo>
                    <a:pt x="763" y="1"/>
                    <a:pt x="0" y="617"/>
                    <a:pt x="0" y="1828"/>
                  </a:cubicBezTo>
                  <a:lnTo>
                    <a:pt x="3028" y="1840"/>
                  </a:lnTo>
                  <a:cubicBezTo>
                    <a:pt x="3028" y="607"/>
                    <a:pt x="2277" y="1"/>
                    <a:pt x="1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38"/>
            <p:cNvSpPr/>
            <p:nvPr/>
          </p:nvSpPr>
          <p:spPr>
            <a:xfrm>
              <a:off x="6800087" y="1945539"/>
              <a:ext cx="174848" cy="129757"/>
            </a:xfrm>
            <a:custGeom>
              <a:avLst/>
              <a:gdLst/>
              <a:ahLst/>
              <a:cxnLst/>
              <a:rect l="l" t="t" r="r" b="b"/>
              <a:pathLst>
                <a:path w="3630" h="2694" extrusionOk="0">
                  <a:moveTo>
                    <a:pt x="1814" y="1"/>
                  </a:moveTo>
                  <a:cubicBezTo>
                    <a:pt x="1512" y="1"/>
                    <a:pt x="1187" y="100"/>
                    <a:pt x="870" y="330"/>
                  </a:cubicBezTo>
                  <a:cubicBezTo>
                    <a:pt x="839" y="350"/>
                    <a:pt x="816" y="373"/>
                    <a:pt x="798" y="399"/>
                  </a:cubicBezTo>
                  <a:cubicBezTo>
                    <a:pt x="0" y="1500"/>
                    <a:pt x="769" y="2693"/>
                    <a:pt x="1816" y="2693"/>
                  </a:cubicBezTo>
                  <a:cubicBezTo>
                    <a:pt x="2118" y="2693"/>
                    <a:pt x="2442" y="2594"/>
                    <a:pt x="2759" y="2366"/>
                  </a:cubicBezTo>
                  <a:cubicBezTo>
                    <a:pt x="2786" y="2343"/>
                    <a:pt x="2813" y="2320"/>
                    <a:pt x="2832" y="2293"/>
                  </a:cubicBezTo>
                  <a:cubicBezTo>
                    <a:pt x="3629" y="1193"/>
                    <a:pt x="2860"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38"/>
            <p:cNvSpPr/>
            <p:nvPr/>
          </p:nvSpPr>
          <p:spPr>
            <a:xfrm>
              <a:off x="6832551" y="1969670"/>
              <a:ext cx="109870" cy="81399"/>
            </a:xfrm>
            <a:custGeom>
              <a:avLst/>
              <a:gdLst/>
              <a:ahLst/>
              <a:cxnLst/>
              <a:rect l="l" t="t" r="r" b="b"/>
              <a:pathLst>
                <a:path w="2281" h="1690" extrusionOk="0">
                  <a:moveTo>
                    <a:pt x="1140" y="1"/>
                  </a:moveTo>
                  <a:cubicBezTo>
                    <a:pt x="950" y="1"/>
                    <a:pt x="745" y="64"/>
                    <a:pt x="545" y="209"/>
                  </a:cubicBezTo>
                  <a:cubicBezTo>
                    <a:pt x="529" y="220"/>
                    <a:pt x="515" y="236"/>
                    <a:pt x="503" y="252"/>
                  </a:cubicBezTo>
                  <a:cubicBezTo>
                    <a:pt x="1" y="940"/>
                    <a:pt x="482" y="1689"/>
                    <a:pt x="1140" y="1689"/>
                  </a:cubicBezTo>
                  <a:cubicBezTo>
                    <a:pt x="1331" y="1689"/>
                    <a:pt x="1536" y="1627"/>
                    <a:pt x="1737" y="1481"/>
                  </a:cubicBezTo>
                  <a:cubicBezTo>
                    <a:pt x="1752" y="1470"/>
                    <a:pt x="1764" y="1458"/>
                    <a:pt x="1775" y="1442"/>
                  </a:cubicBezTo>
                  <a:cubicBezTo>
                    <a:pt x="2280" y="751"/>
                    <a:pt x="1797" y="1"/>
                    <a:pt x="1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38"/>
            <p:cNvSpPr/>
            <p:nvPr/>
          </p:nvSpPr>
          <p:spPr>
            <a:xfrm>
              <a:off x="6841077" y="1964035"/>
              <a:ext cx="92867" cy="92862"/>
            </a:xfrm>
            <a:custGeom>
              <a:avLst/>
              <a:gdLst/>
              <a:ahLst/>
              <a:cxnLst/>
              <a:rect l="l" t="t" r="r" b="b"/>
              <a:pathLst>
                <a:path w="1928" h="1928" extrusionOk="0">
                  <a:moveTo>
                    <a:pt x="962" y="12"/>
                  </a:moveTo>
                  <a:cubicBezTo>
                    <a:pt x="1226" y="12"/>
                    <a:pt x="1464" y="119"/>
                    <a:pt x="1633" y="291"/>
                  </a:cubicBezTo>
                  <a:cubicBezTo>
                    <a:pt x="1805" y="464"/>
                    <a:pt x="1912" y="701"/>
                    <a:pt x="1912" y="962"/>
                  </a:cubicBezTo>
                  <a:cubicBezTo>
                    <a:pt x="1912" y="1177"/>
                    <a:pt x="1843" y="1407"/>
                    <a:pt x="1679" y="1633"/>
                  </a:cubicBezTo>
                  <a:cubicBezTo>
                    <a:pt x="1663" y="1648"/>
                    <a:pt x="1652" y="1663"/>
                    <a:pt x="1633" y="1679"/>
                  </a:cubicBezTo>
                  <a:cubicBezTo>
                    <a:pt x="1406" y="1840"/>
                    <a:pt x="1176" y="1913"/>
                    <a:pt x="962" y="1913"/>
                  </a:cubicBezTo>
                  <a:cubicBezTo>
                    <a:pt x="701" y="1913"/>
                    <a:pt x="464" y="1805"/>
                    <a:pt x="292" y="1633"/>
                  </a:cubicBezTo>
                  <a:cubicBezTo>
                    <a:pt x="119" y="1460"/>
                    <a:pt x="16" y="1227"/>
                    <a:pt x="16" y="962"/>
                  </a:cubicBezTo>
                  <a:cubicBezTo>
                    <a:pt x="16" y="747"/>
                    <a:pt x="85" y="518"/>
                    <a:pt x="249" y="291"/>
                  </a:cubicBezTo>
                  <a:cubicBezTo>
                    <a:pt x="260" y="277"/>
                    <a:pt x="276" y="261"/>
                    <a:pt x="292" y="249"/>
                  </a:cubicBezTo>
                  <a:cubicBezTo>
                    <a:pt x="517" y="84"/>
                    <a:pt x="747" y="12"/>
                    <a:pt x="962" y="12"/>
                  </a:cubicBezTo>
                  <a:close/>
                  <a:moveTo>
                    <a:pt x="962" y="1"/>
                  </a:moveTo>
                  <a:cubicBezTo>
                    <a:pt x="747" y="1"/>
                    <a:pt x="513" y="70"/>
                    <a:pt x="283" y="238"/>
                  </a:cubicBezTo>
                  <a:cubicBezTo>
                    <a:pt x="264" y="249"/>
                    <a:pt x="249" y="265"/>
                    <a:pt x="237" y="284"/>
                  </a:cubicBezTo>
                  <a:cubicBezTo>
                    <a:pt x="73" y="510"/>
                    <a:pt x="0" y="744"/>
                    <a:pt x="0" y="962"/>
                  </a:cubicBezTo>
                  <a:cubicBezTo>
                    <a:pt x="0" y="1495"/>
                    <a:pt x="430" y="1927"/>
                    <a:pt x="962" y="1927"/>
                  </a:cubicBezTo>
                  <a:cubicBezTo>
                    <a:pt x="1180" y="1927"/>
                    <a:pt x="1414" y="1855"/>
                    <a:pt x="1644" y="1690"/>
                  </a:cubicBezTo>
                  <a:cubicBezTo>
                    <a:pt x="1659" y="1674"/>
                    <a:pt x="1675" y="1660"/>
                    <a:pt x="1690" y="1640"/>
                  </a:cubicBezTo>
                  <a:cubicBezTo>
                    <a:pt x="1855" y="1414"/>
                    <a:pt x="1928" y="1181"/>
                    <a:pt x="1928" y="962"/>
                  </a:cubicBezTo>
                  <a:cubicBezTo>
                    <a:pt x="1928" y="429"/>
                    <a:pt x="1495" y="1"/>
                    <a:pt x="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38"/>
            <p:cNvSpPr/>
            <p:nvPr/>
          </p:nvSpPr>
          <p:spPr>
            <a:xfrm>
              <a:off x="6841318" y="1978051"/>
              <a:ext cx="92337" cy="64686"/>
            </a:xfrm>
            <a:custGeom>
              <a:avLst/>
              <a:gdLst/>
              <a:ahLst/>
              <a:cxnLst/>
              <a:rect l="l" t="t" r="r" b="b"/>
              <a:pathLst>
                <a:path w="1917" h="1343" extrusionOk="0">
                  <a:moveTo>
                    <a:pt x="977" y="1"/>
                  </a:moveTo>
                  <a:cubicBezTo>
                    <a:pt x="320" y="1"/>
                    <a:pt x="1" y="822"/>
                    <a:pt x="623" y="1277"/>
                  </a:cubicBezTo>
                  <a:cubicBezTo>
                    <a:pt x="635" y="1284"/>
                    <a:pt x="650" y="1291"/>
                    <a:pt x="666" y="1296"/>
                  </a:cubicBezTo>
                  <a:cubicBezTo>
                    <a:pt x="763" y="1328"/>
                    <a:pt x="855" y="1342"/>
                    <a:pt x="942" y="1342"/>
                  </a:cubicBezTo>
                  <a:cubicBezTo>
                    <a:pt x="1595" y="1342"/>
                    <a:pt x="1916" y="519"/>
                    <a:pt x="1290" y="66"/>
                  </a:cubicBezTo>
                  <a:cubicBezTo>
                    <a:pt x="1279" y="58"/>
                    <a:pt x="1267" y="50"/>
                    <a:pt x="1252" y="46"/>
                  </a:cubicBezTo>
                  <a:cubicBezTo>
                    <a:pt x="1156" y="15"/>
                    <a:pt x="1063" y="1"/>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38"/>
            <p:cNvSpPr/>
            <p:nvPr/>
          </p:nvSpPr>
          <p:spPr>
            <a:xfrm>
              <a:off x="6852685" y="1975450"/>
              <a:ext cx="69602" cy="69839"/>
            </a:xfrm>
            <a:custGeom>
              <a:avLst/>
              <a:gdLst/>
              <a:ahLst/>
              <a:cxnLst/>
              <a:rect l="l" t="t" r="r" b="b"/>
              <a:pathLst>
                <a:path w="1445" h="1450" extrusionOk="0">
                  <a:moveTo>
                    <a:pt x="721" y="472"/>
                  </a:moveTo>
                  <a:lnTo>
                    <a:pt x="751" y="564"/>
                  </a:lnTo>
                  <a:lnTo>
                    <a:pt x="725" y="579"/>
                  </a:lnTo>
                  <a:lnTo>
                    <a:pt x="748" y="625"/>
                  </a:lnTo>
                  <a:lnTo>
                    <a:pt x="767" y="614"/>
                  </a:lnTo>
                  <a:lnTo>
                    <a:pt x="774" y="637"/>
                  </a:lnTo>
                  <a:lnTo>
                    <a:pt x="824" y="622"/>
                  </a:lnTo>
                  <a:lnTo>
                    <a:pt x="817" y="591"/>
                  </a:lnTo>
                  <a:lnTo>
                    <a:pt x="901" y="545"/>
                  </a:lnTo>
                  <a:lnTo>
                    <a:pt x="859" y="633"/>
                  </a:lnTo>
                  <a:lnTo>
                    <a:pt x="828" y="622"/>
                  </a:lnTo>
                  <a:lnTo>
                    <a:pt x="813" y="671"/>
                  </a:lnTo>
                  <a:lnTo>
                    <a:pt x="836" y="679"/>
                  </a:lnTo>
                  <a:lnTo>
                    <a:pt x="824" y="698"/>
                  </a:lnTo>
                  <a:lnTo>
                    <a:pt x="870" y="725"/>
                  </a:lnTo>
                  <a:lnTo>
                    <a:pt x="886" y="694"/>
                  </a:lnTo>
                  <a:lnTo>
                    <a:pt x="978" y="725"/>
                  </a:lnTo>
                  <a:lnTo>
                    <a:pt x="886" y="756"/>
                  </a:lnTo>
                  <a:lnTo>
                    <a:pt x="870" y="729"/>
                  </a:lnTo>
                  <a:lnTo>
                    <a:pt x="824" y="752"/>
                  </a:lnTo>
                  <a:lnTo>
                    <a:pt x="836" y="771"/>
                  </a:lnTo>
                  <a:lnTo>
                    <a:pt x="813" y="779"/>
                  </a:lnTo>
                  <a:lnTo>
                    <a:pt x="828" y="829"/>
                  </a:lnTo>
                  <a:lnTo>
                    <a:pt x="859" y="817"/>
                  </a:lnTo>
                  <a:lnTo>
                    <a:pt x="901" y="905"/>
                  </a:lnTo>
                  <a:lnTo>
                    <a:pt x="817" y="863"/>
                  </a:lnTo>
                  <a:lnTo>
                    <a:pt x="824" y="832"/>
                  </a:lnTo>
                  <a:lnTo>
                    <a:pt x="774" y="817"/>
                  </a:lnTo>
                  <a:lnTo>
                    <a:pt x="767" y="836"/>
                  </a:lnTo>
                  <a:lnTo>
                    <a:pt x="748" y="829"/>
                  </a:lnTo>
                  <a:lnTo>
                    <a:pt x="725" y="875"/>
                  </a:lnTo>
                  <a:lnTo>
                    <a:pt x="751" y="886"/>
                  </a:lnTo>
                  <a:lnTo>
                    <a:pt x="721" y="982"/>
                  </a:lnTo>
                  <a:lnTo>
                    <a:pt x="690" y="886"/>
                  </a:lnTo>
                  <a:lnTo>
                    <a:pt x="721" y="875"/>
                  </a:lnTo>
                  <a:lnTo>
                    <a:pt x="698" y="829"/>
                  </a:lnTo>
                  <a:lnTo>
                    <a:pt x="675" y="836"/>
                  </a:lnTo>
                  <a:lnTo>
                    <a:pt x="667" y="817"/>
                  </a:lnTo>
                  <a:lnTo>
                    <a:pt x="621" y="832"/>
                  </a:lnTo>
                  <a:lnTo>
                    <a:pt x="629" y="863"/>
                  </a:lnTo>
                  <a:lnTo>
                    <a:pt x="541" y="905"/>
                  </a:lnTo>
                  <a:lnTo>
                    <a:pt x="541" y="905"/>
                  </a:lnTo>
                  <a:lnTo>
                    <a:pt x="587" y="817"/>
                  </a:lnTo>
                  <a:lnTo>
                    <a:pt x="617" y="829"/>
                  </a:lnTo>
                  <a:lnTo>
                    <a:pt x="633" y="779"/>
                  </a:lnTo>
                  <a:lnTo>
                    <a:pt x="610" y="771"/>
                  </a:lnTo>
                  <a:lnTo>
                    <a:pt x="621" y="752"/>
                  </a:lnTo>
                  <a:lnTo>
                    <a:pt x="575" y="729"/>
                  </a:lnTo>
                  <a:lnTo>
                    <a:pt x="560" y="756"/>
                  </a:lnTo>
                  <a:lnTo>
                    <a:pt x="468" y="725"/>
                  </a:lnTo>
                  <a:lnTo>
                    <a:pt x="560" y="694"/>
                  </a:lnTo>
                  <a:lnTo>
                    <a:pt x="575" y="725"/>
                  </a:lnTo>
                  <a:lnTo>
                    <a:pt x="621" y="698"/>
                  </a:lnTo>
                  <a:lnTo>
                    <a:pt x="610" y="679"/>
                  </a:lnTo>
                  <a:lnTo>
                    <a:pt x="633" y="671"/>
                  </a:lnTo>
                  <a:lnTo>
                    <a:pt x="617" y="622"/>
                  </a:lnTo>
                  <a:lnTo>
                    <a:pt x="587" y="633"/>
                  </a:lnTo>
                  <a:lnTo>
                    <a:pt x="541" y="545"/>
                  </a:lnTo>
                  <a:lnTo>
                    <a:pt x="629" y="591"/>
                  </a:lnTo>
                  <a:lnTo>
                    <a:pt x="621" y="622"/>
                  </a:lnTo>
                  <a:lnTo>
                    <a:pt x="667" y="637"/>
                  </a:lnTo>
                  <a:lnTo>
                    <a:pt x="675" y="614"/>
                  </a:lnTo>
                  <a:lnTo>
                    <a:pt x="698" y="625"/>
                  </a:lnTo>
                  <a:lnTo>
                    <a:pt x="721" y="579"/>
                  </a:lnTo>
                  <a:lnTo>
                    <a:pt x="690" y="564"/>
                  </a:lnTo>
                  <a:lnTo>
                    <a:pt x="721" y="472"/>
                  </a:lnTo>
                  <a:close/>
                  <a:moveTo>
                    <a:pt x="625" y="1"/>
                  </a:moveTo>
                  <a:lnTo>
                    <a:pt x="575" y="20"/>
                  </a:lnTo>
                  <a:lnTo>
                    <a:pt x="694" y="388"/>
                  </a:lnTo>
                  <a:lnTo>
                    <a:pt x="644" y="541"/>
                  </a:lnTo>
                  <a:lnTo>
                    <a:pt x="502" y="468"/>
                  </a:lnTo>
                  <a:lnTo>
                    <a:pt x="327" y="123"/>
                  </a:lnTo>
                  <a:lnTo>
                    <a:pt x="281" y="146"/>
                  </a:lnTo>
                  <a:lnTo>
                    <a:pt x="422" y="426"/>
                  </a:lnTo>
                  <a:lnTo>
                    <a:pt x="422" y="426"/>
                  </a:lnTo>
                  <a:lnTo>
                    <a:pt x="143" y="284"/>
                  </a:lnTo>
                  <a:lnTo>
                    <a:pt x="120" y="330"/>
                  </a:lnTo>
                  <a:lnTo>
                    <a:pt x="465" y="507"/>
                  </a:lnTo>
                  <a:lnTo>
                    <a:pt x="537" y="648"/>
                  </a:lnTo>
                  <a:lnTo>
                    <a:pt x="384" y="698"/>
                  </a:lnTo>
                  <a:lnTo>
                    <a:pt x="16" y="579"/>
                  </a:lnTo>
                  <a:lnTo>
                    <a:pt x="0" y="629"/>
                  </a:lnTo>
                  <a:lnTo>
                    <a:pt x="299" y="725"/>
                  </a:lnTo>
                  <a:lnTo>
                    <a:pt x="0" y="825"/>
                  </a:lnTo>
                  <a:lnTo>
                    <a:pt x="16" y="871"/>
                  </a:lnTo>
                  <a:lnTo>
                    <a:pt x="384" y="752"/>
                  </a:lnTo>
                  <a:lnTo>
                    <a:pt x="537" y="802"/>
                  </a:lnTo>
                  <a:lnTo>
                    <a:pt x="465" y="947"/>
                  </a:lnTo>
                  <a:lnTo>
                    <a:pt x="120" y="1124"/>
                  </a:lnTo>
                  <a:lnTo>
                    <a:pt x="143" y="1170"/>
                  </a:lnTo>
                  <a:lnTo>
                    <a:pt x="422" y="1024"/>
                  </a:lnTo>
                  <a:lnTo>
                    <a:pt x="281" y="1308"/>
                  </a:lnTo>
                  <a:lnTo>
                    <a:pt x="327" y="1331"/>
                  </a:lnTo>
                  <a:lnTo>
                    <a:pt x="502" y="986"/>
                  </a:lnTo>
                  <a:lnTo>
                    <a:pt x="644" y="913"/>
                  </a:lnTo>
                  <a:lnTo>
                    <a:pt x="694" y="1066"/>
                  </a:lnTo>
                  <a:lnTo>
                    <a:pt x="575" y="1434"/>
                  </a:lnTo>
                  <a:lnTo>
                    <a:pt x="625" y="1449"/>
                  </a:lnTo>
                  <a:lnTo>
                    <a:pt x="721" y="1147"/>
                  </a:lnTo>
                  <a:lnTo>
                    <a:pt x="820" y="1449"/>
                  </a:lnTo>
                  <a:lnTo>
                    <a:pt x="870" y="1434"/>
                  </a:lnTo>
                  <a:lnTo>
                    <a:pt x="748" y="1066"/>
                  </a:lnTo>
                  <a:lnTo>
                    <a:pt x="797" y="913"/>
                  </a:lnTo>
                  <a:lnTo>
                    <a:pt x="943" y="986"/>
                  </a:lnTo>
                  <a:lnTo>
                    <a:pt x="1119" y="1331"/>
                  </a:lnTo>
                  <a:lnTo>
                    <a:pt x="1165" y="1308"/>
                  </a:lnTo>
                  <a:lnTo>
                    <a:pt x="1020" y="1024"/>
                  </a:lnTo>
                  <a:lnTo>
                    <a:pt x="1303" y="1170"/>
                  </a:lnTo>
                  <a:lnTo>
                    <a:pt x="1326" y="1124"/>
                  </a:lnTo>
                  <a:lnTo>
                    <a:pt x="981" y="947"/>
                  </a:lnTo>
                  <a:lnTo>
                    <a:pt x="909" y="802"/>
                  </a:lnTo>
                  <a:lnTo>
                    <a:pt x="1062" y="752"/>
                  </a:lnTo>
                  <a:lnTo>
                    <a:pt x="1430" y="871"/>
                  </a:lnTo>
                  <a:lnTo>
                    <a:pt x="1445" y="825"/>
                  </a:lnTo>
                  <a:lnTo>
                    <a:pt x="1146" y="725"/>
                  </a:lnTo>
                  <a:lnTo>
                    <a:pt x="1445" y="629"/>
                  </a:lnTo>
                  <a:lnTo>
                    <a:pt x="1430" y="579"/>
                  </a:lnTo>
                  <a:lnTo>
                    <a:pt x="1062" y="698"/>
                  </a:lnTo>
                  <a:lnTo>
                    <a:pt x="909" y="648"/>
                  </a:lnTo>
                  <a:lnTo>
                    <a:pt x="981" y="507"/>
                  </a:lnTo>
                  <a:lnTo>
                    <a:pt x="1326" y="330"/>
                  </a:lnTo>
                  <a:lnTo>
                    <a:pt x="1303" y="284"/>
                  </a:lnTo>
                  <a:lnTo>
                    <a:pt x="1020" y="426"/>
                  </a:lnTo>
                  <a:lnTo>
                    <a:pt x="1020" y="426"/>
                  </a:lnTo>
                  <a:lnTo>
                    <a:pt x="1165" y="146"/>
                  </a:lnTo>
                  <a:lnTo>
                    <a:pt x="1119" y="123"/>
                  </a:lnTo>
                  <a:lnTo>
                    <a:pt x="943" y="468"/>
                  </a:lnTo>
                  <a:lnTo>
                    <a:pt x="797" y="541"/>
                  </a:lnTo>
                  <a:lnTo>
                    <a:pt x="748" y="388"/>
                  </a:lnTo>
                  <a:lnTo>
                    <a:pt x="870" y="20"/>
                  </a:lnTo>
                  <a:lnTo>
                    <a:pt x="820" y="1"/>
                  </a:lnTo>
                  <a:lnTo>
                    <a:pt x="721" y="304"/>
                  </a:lnTo>
                  <a:lnTo>
                    <a:pt x="6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38"/>
            <p:cNvSpPr/>
            <p:nvPr/>
          </p:nvSpPr>
          <p:spPr>
            <a:xfrm>
              <a:off x="6875468" y="2001412"/>
              <a:ext cx="24132" cy="18014"/>
            </a:xfrm>
            <a:custGeom>
              <a:avLst/>
              <a:gdLst/>
              <a:ahLst/>
              <a:cxnLst/>
              <a:rect l="l" t="t" r="r" b="b"/>
              <a:pathLst>
                <a:path w="501" h="374" extrusionOk="0">
                  <a:moveTo>
                    <a:pt x="247" y="0"/>
                  </a:moveTo>
                  <a:cubicBezTo>
                    <a:pt x="205" y="0"/>
                    <a:pt x="161" y="14"/>
                    <a:pt x="118" y="44"/>
                  </a:cubicBezTo>
                  <a:cubicBezTo>
                    <a:pt x="114" y="48"/>
                    <a:pt x="110" y="52"/>
                    <a:pt x="110" y="56"/>
                  </a:cubicBezTo>
                  <a:cubicBezTo>
                    <a:pt x="0" y="208"/>
                    <a:pt x="105" y="373"/>
                    <a:pt x="249" y="373"/>
                  </a:cubicBezTo>
                  <a:cubicBezTo>
                    <a:pt x="290" y="373"/>
                    <a:pt x="334" y="360"/>
                    <a:pt x="378" y="328"/>
                  </a:cubicBezTo>
                  <a:cubicBezTo>
                    <a:pt x="382" y="324"/>
                    <a:pt x="386" y="320"/>
                    <a:pt x="390" y="316"/>
                  </a:cubicBezTo>
                  <a:cubicBezTo>
                    <a:pt x="500" y="164"/>
                    <a:pt x="392" y="0"/>
                    <a:pt x="2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38"/>
            <p:cNvSpPr/>
            <p:nvPr/>
          </p:nvSpPr>
          <p:spPr>
            <a:xfrm>
              <a:off x="7297501" y="1945539"/>
              <a:ext cx="174800" cy="129757"/>
            </a:xfrm>
            <a:custGeom>
              <a:avLst/>
              <a:gdLst/>
              <a:ahLst/>
              <a:cxnLst/>
              <a:rect l="l" t="t" r="r" b="b"/>
              <a:pathLst>
                <a:path w="3629" h="2694" extrusionOk="0">
                  <a:moveTo>
                    <a:pt x="1816" y="1"/>
                  </a:moveTo>
                  <a:cubicBezTo>
                    <a:pt x="1514" y="1"/>
                    <a:pt x="1188" y="100"/>
                    <a:pt x="870" y="330"/>
                  </a:cubicBezTo>
                  <a:cubicBezTo>
                    <a:pt x="844" y="350"/>
                    <a:pt x="821" y="373"/>
                    <a:pt x="798" y="399"/>
                  </a:cubicBezTo>
                  <a:cubicBezTo>
                    <a:pt x="0" y="1500"/>
                    <a:pt x="771" y="2693"/>
                    <a:pt x="1818" y="2693"/>
                  </a:cubicBezTo>
                  <a:cubicBezTo>
                    <a:pt x="2119" y="2693"/>
                    <a:pt x="2443" y="2594"/>
                    <a:pt x="2759" y="2366"/>
                  </a:cubicBezTo>
                  <a:cubicBezTo>
                    <a:pt x="2790" y="2343"/>
                    <a:pt x="2813" y="2320"/>
                    <a:pt x="2832" y="2293"/>
                  </a:cubicBezTo>
                  <a:cubicBezTo>
                    <a:pt x="3629" y="1193"/>
                    <a:pt x="2862" y="1"/>
                    <a:pt x="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38"/>
            <p:cNvSpPr/>
            <p:nvPr/>
          </p:nvSpPr>
          <p:spPr>
            <a:xfrm>
              <a:off x="7330158" y="1969670"/>
              <a:ext cx="109726" cy="81399"/>
            </a:xfrm>
            <a:custGeom>
              <a:avLst/>
              <a:gdLst/>
              <a:ahLst/>
              <a:cxnLst/>
              <a:rect l="l" t="t" r="r" b="b"/>
              <a:pathLst>
                <a:path w="2278" h="1690" extrusionOk="0">
                  <a:moveTo>
                    <a:pt x="1137" y="1"/>
                  </a:moveTo>
                  <a:cubicBezTo>
                    <a:pt x="947" y="1"/>
                    <a:pt x="741" y="64"/>
                    <a:pt x="541" y="209"/>
                  </a:cubicBezTo>
                  <a:cubicBezTo>
                    <a:pt x="525" y="220"/>
                    <a:pt x="514" y="236"/>
                    <a:pt x="502" y="252"/>
                  </a:cubicBezTo>
                  <a:cubicBezTo>
                    <a:pt x="0" y="940"/>
                    <a:pt x="482" y="1689"/>
                    <a:pt x="1138" y="1689"/>
                  </a:cubicBezTo>
                  <a:cubicBezTo>
                    <a:pt x="1328" y="1689"/>
                    <a:pt x="1533" y="1627"/>
                    <a:pt x="1733" y="1481"/>
                  </a:cubicBezTo>
                  <a:cubicBezTo>
                    <a:pt x="1748" y="1470"/>
                    <a:pt x="1763" y="1458"/>
                    <a:pt x="1775" y="1442"/>
                  </a:cubicBezTo>
                  <a:cubicBezTo>
                    <a:pt x="2277" y="751"/>
                    <a:pt x="1795"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38"/>
            <p:cNvSpPr/>
            <p:nvPr/>
          </p:nvSpPr>
          <p:spPr>
            <a:xfrm>
              <a:off x="7338491" y="1964035"/>
              <a:ext cx="92867" cy="92862"/>
            </a:xfrm>
            <a:custGeom>
              <a:avLst/>
              <a:gdLst/>
              <a:ahLst/>
              <a:cxnLst/>
              <a:rect l="l" t="t" r="r" b="b"/>
              <a:pathLst>
                <a:path w="1928" h="1928" extrusionOk="0">
                  <a:moveTo>
                    <a:pt x="966" y="12"/>
                  </a:moveTo>
                  <a:cubicBezTo>
                    <a:pt x="1226" y="12"/>
                    <a:pt x="1464" y="119"/>
                    <a:pt x="1636" y="291"/>
                  </a:cubicBezTo>
                  <a:cubicBezTo>
                    <a:pt x="1809" y="464"/>
                    <a:pt x="1912" y="701"/>
                    <a:pt x="1912" y="962"/>
                  </a:cubicBezTo>
                  <a:cubicBezTo>
                    <a:pt x="1912" y="1177"/>
                    <a:pt x="1843" y="1407"/>
                    <a:pt x="1678" y="1633"/>
                  </a:cubicBezTo>
                  <a:cubicBezTo>
                    <a:pt x="1667" y="1648"/>
                    <a:pt x="1652" y="1663"/>
                    <a:pt x="1636" y="1679"/>
                  </a:cubicBezTo>
                  <a:cubicBezTo>
                    <a:pt x="1410" y="1840"/>
                    <a:pt x="1180" y="1913"/>
                    <a:pt x="966" y="1913"/>
                  </a:cubicBezTo>
                  <a:cubicBezTo>
                    <a:pt x="702" y="1913"/>
                    <a:pt x="464" y="1805"/>
                    <a:pt x="295" y="1633"/>
                  </a:cubicBezTo>
                  <a:cubicBezTo>
                    <a:pt x="122" y="1460"/>
                    <a:pt x="16" y="1227"/>
                    <a:pt x="16" y="962"/>
                  </a:cubicBezTo>
                  <a:cubicBezTo>
                    <a:pt x="16" y="747"/>
                    <a:pt x="88" y="518"/>
                    <a:pt x="249" y="291"/>
                  </a:cubicBezTo>
                  <a:cubicBezTo>
                    <a:pt x="265" y="277"/>
                    <a:pt x="276" y="261"/>
                    <a:pt x="295" y="249"/>
                  </a:cubicBezTo>
                  <a:cubicBezTo>
                    <a:pt x="521" y="84"/>
                    <a:pt x="751" y="12"/>
                    <a:pt x="966" y="12"/>
                  </a:cubicBezTo>
                  <a:close/>
                  <a:moveTo>
                    <a:pt x="966" y="1"/>
                  </a:moveTo>
                  <a:cubicBezTo>
                    <a:pt x="748" y="1"/>
                    <a:pt x="513" y="70"/>
                    <a:pt x="288" y="238"/>
                  </a:cubicBezTo>
                  <a:cubicBezTo>
                    <a:pt x="269" y="249"/>
                    <a:pt x="253" y="265"/>
                    <a:pt x="237" y="284"/>
                  </a:cubicBezTo>
                  <a:cubicBezTo>
                    <a:pt x="73" y="510"/>
                    <a:pt x="0" y="744"/>
                    <a:pt x="0" y="962"/>
                  </a:cubicBezTo>
                  <a:cubicBezTo>
                    <a:pt x="0" y="1495"/>
                    <a:pt x="433" y="1927"/>
                    <a:pt x="966" y="1927"/>
                  </a:cubicBezTo>
                  <a:cubicBezTo>
                    <a:pt x="1180" y="1927"/>
                    <a:pt x="1418" y="1855"/>
                    <a:pt x="1644" y="1690"/>
                  </a:cubicBezTo>
                  <a:cubicBezTo>
                    <a:pt x="1663" y="1674"/>
                    <a:pt x="1678" y="1660"/>
                    <a:pt x="1690" y="1640"/>
                  </a:cubicBezTo>
                  <a:cubicBezTo>
                    <a:pt x="1859" y="1414"/>
                    <a:pt x="1928" y="1181"/>
                    <a:pt x="1928" y="962"/>
                  </a:cubicBezTo>
                  <a:cubicBezTo>
                    <a:pt x="1928" y="429"/>
                    <a:pt x="1498" y="1"/>
                    <a:pt x="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38"/>
            <p:cNvSpPr/>
            <p:nvPr/>
          </p:nvSpPr>
          <p:spPr>
            <a:xfrm>
              <a:off x="7338780" y="1978051"/>
              <a:ext cx="92289" cy="64686"/>
            </a:xfrm>
            <a:custGeom>
              <a:avLst/>
              <a:gdLst/>
              <a:ahLst/>
              <a:cxnLst/>
              <a:rect l="l" t="t" r="r" b="b"/>
              <a:pathLst>
                <a:path w="1916" h="1343" extrusionOk="0">
                  <a:moveTo>
                    <a:pt x="977" y="1"/>
                  </a:moveTo>
                  <a:cubicBezTo>
                    <a:pt x="322" y="1"/>
                    <a:pt x="0" y="822"/>
                    <a:pt x="627" y="1277"/>
                  </a:cubicBezTo>
                  <a:cubicBezTo>
                    <a:pt x="638" y="1284"/>
                    <a:pt x="653" y="1291"/>
                    <a:pt x="664" y="1296"/>
                  </a:cubicBezTo>
                  <a:cubicBezTo>
                    <a:pt x="762" y="1328"/>
                    <a:pt x="855" y="1342"/>
                    <a:pt x="942" y="1342"/>
                  </a:cubicBezTo>
                  <a:cubicBezTo>
                    <a:pt x="1597" y="1342"/>
                    <a:pt x="1915" y="519"/>
                    <a:pt x="1293" y="66"/>
                  </a:cubicBezTo>
                  <a:cubicBezTo>
                    <a:pt x="1282" y="58"/>
                    <a:pt x="1266" y="50"/>
                    <a:pt x="1251" y="46"/>
                  </a:cubicBezTo>
                  <a:cubicBezTo>
                    <a:pt x="1155" y="15"/>
                    <a:pt x="1063" y="1"/>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38"/>
            <p:cNvSpPr/>
            <p:nvPr/>
          </p:nvSpPr>
          <p:spPr>
            <a:xfrm>
              <a:off x="7350099" y="1975450"/>
              <a:ext cx="69602" cy="69839"/>
            </a:xfrm>
            <a:custGeom>
              <a:avLst/>
              <a:gdLst/>
              <a:ahLst/>
              <a:cxnLst/>
              <a:rect l="l" t="t" r="r" b="b"/>
              <a:pathLst>
                <a:path w="1445" h="1450" extrusionOk="0">
                  <a:moveTo>
                    <a:pt x="725" y="472"/>
                  </a:moveTo>
                  <a:lnTo>
                    <a:pt x="755" y="564"/>
                  </a:lnTo>
                  <a:lnTo>
                    <a:pt x="725" y="579"/>
                  </a:lnTo>
                  <a:lnTo>
                    <a:pt x="748" y="625"/>
                  </a:lnTo>
                  <a:lnTo>
                    <a:pt x="771" y="614"/>
                  </a:lnTo>
                  <a:lnTo>
                    <a:pt x="778" y="637"/>
                  </a:lnTo>
                  <a:lnTo>
                    <a:pt x="829" y="622"/>
                  </a:lnTo>
                  <a:lnTo>
                    <a:pt x="817" y="591"/>
                  </a:lnTo>
                  <a:lnTo>
                    <a:pt x="905" y="545"/>
                  </a:lnTo>
                  <a:lnTo>
                    <a:pt x="905" y="545"/>
                  </a:lnTo>
                  <a:lnTo>
                    <a:pt x="859" y="633"/>
                  </a:lnTo>
                  <a:lnTo>
                    <a:pt x="829" y="622"/>
                  </a:lnTo>
                  <a:lnTo>
                    <a:pt x="813" y="671"/>
                  </a:lnTo>
                  <a:lnTo>
                    <a:pt x="836" y="679"/>
                  </a:lnTo>
                  <a:lnTo>
                    <a:pt x="824" y="698"/>
                  </a:lnTo>
                  <a:lnTo>
                    <a:pt x="870" y="725"/>
                  </a:lnTo>
                  <a:lnTo>
                    <a:pt x="886" y="694"/>
                  </a:lnTo>
                  <a:lnTo>
                    <a:pt x="978" y="725"/>
                  </a:lnTo>
                  <a:lnTo>
                    <a:pt x="886" y="756"/>
                  </a:lnTo>
                  <a:lnTo>
                    <a:pt x="870" y="729"/>
                  </a:lnTo>
                  <a:lnTo>
                    <a:pt x="824" y="752"/>
                  </a:lnTo>
                  <a:lnTo>
                    <a:pt x="836" y="771"/>
                  </a:lnTo>
                  <a:lnTo>
                    <a:pt x="813" y="779"/>
                  </a:lnTo>
                  <a:lnTo>
                    <a:pt x="829" y="829"/>
                  </a:lnTo>
                  <a:lnTo>
                    <a:pt x="859" y="817"/>
                  </a:lnTo>
                  <a:lnTo>
                    <a:pt x="905" y="905"/>
                  </a:lnTo>
                  <a:lnTo>
                    <a:pt x="905" y="905"/>
                  </a:lnTo>
                  <a:lnTo>
                    <a:pt x="817" y="863"/>
                  </a:lnTo>
                  <a:lnTo>
                    <a:pt x="829" y="832"/>
                  </a:lnTo>
                  <a:lnTo>
                    <a:pt x="778" y="817"/>
                  </a:lnTo>
                  <a:lnTo>
                    <a:pt x="771" y="836"/>
                  </a:lnTo>
                  <a:lnTo>
                    <a:pt x="748" y="829"/>
                  </a:lnTo>
                  <a:lnTo>
                    <a:pt x="725" y="875"/>
                  </a:lnTo>
                  <a:lnTo>
                    <a:pt x="755" y="886"/>
                  </a:lnTo>
                  <a:lnTo>
                    <a:pt x="725" y="982"/>
                  </a:lnTo>
                  <a:lnTo>
                    <a:pt x="694" y="886"/>
                  </a:lnTo>
                  <a:lnTo>
                    <a:pt x="721" y="875"/>
                  </a:lnTo>
                  <a:lnTo>
                    <a:pt x="698" y="829"/>
                  </a:lnTo>
                  <a:lnTo>
                    <a:pt x="679" y="836"/>
                  </a:lnTo>
                  <a:lnTo>
                    <a:pt x="671" y="817"/>
                  </a:lnTo>
                  <a:lnTo>
                    <a:pt x="622" y="832"/>
                  </a:lnTo>
                  <a:lnTo>
                    <a:pt x="629" y="863"/>
                  </a:lnTo>
                  <a:lnTo>
                    <a:pt x="544" y="905"/>
                  </a:lnTo>
                  <a:lnTo>
                    <a:pt x="587" y="817"/>
                  </a:lnTo>
                  <a:lnTo>
                    <a:pt x="617" y="829"/>
                  </a:lnTo>
                  <a:lnTo>
                    <a:pt x="633" y="779"/>
                  </a:lnTo>
                  <a:lnTo>
                    <a:pt x="613" y="771"/>
                  </a:lnTo>
                  <a:lnTo>
                    <a:pt x="622" y="752"/>
                  </a:lnTo>
                  <a:lnTo>
                    <a:pt x="576" y="729"/>
                  </a:lnTo>
                  <a:lnTo>
                    <a:pt x="564" y="756"/>
                  </a:lnTo>
                  <a:lnTo>
                    <a:pt x="468" y="725"/>
                  </a:lnTo>
                  <a:lnTo>
                    <a:pt x="564" y="694"/>
                  </a:lnTo>
                  <a:lnTo>
                    <a:pt x="576" y="725"/>
                  </a:lnTo>
                  <a:lnTo>
                    <a:pt x="622" y="698"/>
                  </a:lnTo>
                  <a:lnTo>
                    <a:pt x="613" y="679"/>
                  </a:lnTo>
                  <a:lnTo>
                    <a:pt x="633" y="671"/>
                  </a:lnTo>
                  <a:lnTo>
                    <a:pt x="617" y="622"/>
                  </a:lnTo>
                  <a:lnTo>
                    <a:pt x="587" y="633"/>
                  </a:lnTo>
                  <a:lnTo>
                    <a:pt x="544" y="545"/>
                  </a:lnTo>
                  <a:lnTo>
                    <a:pt x="629" y="591"/>
                  </a:lnTo>
                  <a:lnTo>
                    <a:pt x="622" y="622"/>
                  </a:lnTo>
                  <a:lnTo>
                    <a:pt x="671" y="637"/>
                  </a:lnTo>
                  <a:lnTo>
                    <a:pt x="679" y="614"/>
                  </a:lnTo>
                  <a:lnTo>
                    <a:pt x="698" y="625"/>
                  </a:lnTo>
                  <a:lnTo>
                    <a:pt x="721" y="579"/>
                  </a:lnTo>
                  <a:lnTo>
                    <a:pt x="694" y="564"/>
                  </a:lnTo>
                  <a:lnTo>
                    <a:pt x="725" y="472"/>
                  </a:lnTo>
                  <a:close/>
                  <a:moveTo>
                    <a:pt x="625" y="1"/>
                  </a:moveTo>
                  <a:lnTo>
                    <a:pt x="576" y="20"/>
                  </a:lnTo>
                  <a:lnTo>
                    <a:pt x="698" y="388"/>
                  </a:lnTo>
                  <a:lnTo>
                    <a:pt x="648" y="541"/>
                  </a:lnTo>
                  <a:lnTo>
                    <a:pt x="502" y="468"/>
                  </a:lnTo>
                  <a:lnTo>
                    <a:pt x="326" y="123"/>
                  </a:lnTo>
                  <a:lnTo>
                    <a:pt x="280" y="146"/>
                  </a:lnTo>
                  <a:lnTo>
                    <a:pt x="426" y="426"/>
                  </a:lnTo>
                  <a:lnTo>
                    <a:pt x="426" y="426"/>
                  </a:lnTo>
                  <a:lnTo>
                    <a:pt x="142" y="284"/>
                  </a:lnTo>
                  <a:lnTo>
                    <a:pt x="120" y="330"/>
                  </a:lnTo>
                  <a:lnTo>
                    <a:pt x="464" y="507"/>
                  </a:lnTo>
                  <a:lnTo>
                    <a:pt x="537" y="648"/>
                  </a:lnTo>
                  <a:lnTo>
                    <a:pt x="383" y="698"/>
                  </a:lnTo>
                  <a:lnTo>
                    <a:pt x="16" y="579"/>
                  </a:lnTo>
                  <a:lnTo>
                    <a:pt x="1" y="629"/>
                  </a:lnTo>
                  <a:lnTo>
                    <a:pt x="300" y="725"/>
                  </a:lnTo>
                  <a:lnTo>
                    <a:pt x="1" y="825"/>
                  </a:lnTo>
                  <a:lnTo>
                    <a:pt x="16" y="871"/>
                  </a:lnTo>
                  <a:lnTo>
                    <a:pt x="383" y="752"/>
                  </a:lnTo>
                  <a:lnTo>
                    <a:pt x="537" y="802"/>
                  </a:lnTo>
                  <a:lnTo>
                    <a:pt x="464" y="947"/>
                  </a:lnTo>
                  <a:lnTo>
                    <a:pt x="120" y="1124"/>
                  </a:lnTo>
                  <a:lnTo>
                    <a:pt x="142" y="1170"/>
                  </a:lnTo>
                  <a:lnTo>
                    <a:pt x="426" y="1024"/>
                  </a:lnTo>
                  <a:lnTo>
                    <a:pt x="280" y="1308"/>
                  </a:lnTo>
                  <a:lnTo>
                    <a:pt x="326" y="1331"/>
                  </a:lnTo>
                  <a:lnTo>
                    <a:pt x="502" y="986"/>
                  </a:lnTo>
                  <a:lnTo>
                    <a:pt x="648" y="913"/>
                  </a:lnTo>
                  <a:lnTo>
                    <a:pt x="698" y="1066"/>
                  </a:lnTo>
                  <a:lnTo>
                    <a:pt x="576" y="1434"/>
                  </a:lnTo>
                  <a:lnTo>
                    <a:pt x="625" y="1449"/>
                  </a:lnTo>
                  <a:lnTo>
                    <a:pt x="725" y="1147"/>
                  </a:lnTo>
                  <a:lnTo>
                    <a:pt x="820" y="1449"/>
                  </a:lnTo>
                  <a:lnTo>
                    <a:pt x="870" y="1434"/>
                  </a:lnTo>
                  <a:lnTo>
                    <a:pt x="751" y="1066"/>
                  </a:lnTo>
                  <a:lnTo>
                    <a:pt x="801" y="913"/>
                  </a:lnTo>
                  <a:lnTo>
                    <a:pt x="944" y="986"/>
                  </a:lnTo>
                  <a:lnTo>
                    <a:pt x="1119" y="1331"/>
                  </a:lnTo>
                  <a:lnTo>
                    <a:pt x="1165" y="1308"/>
                  </a:lnTo>
                  <a:lnTo>
                    <a:pt x="1024" y="1024"/>
                  </a:lnTo>
                  <a:lnTo>
                    <a:pt x="1303" y="1170"/>
                  </a:lnTo>
                  <a:lnTo>
                    <a:pt x="1326" y="1124"/>
                  </a:lnTo>
                  <a:lnTo>
                    <a:pt x="981" y="947"/>
                  </a:lnTo>
                  <a:lnTo>
                    <a:pt x="909" y="802"/>
                  </a:lnTo>
                  <a:lnTo>
                    <a:pt x="1062" y="752"/>
                  </a:lnTo>
                  <a:lnTo>
                    <a:pt x="1430" y="871"/>
                  </a:lnTo>
                  <a:lnTo>
                    <a:pt x="1445" y="825"/>
                  </a:lnTo>
                  <a:lnTo>
                    <a:pt x="1146" y="725"/>
                  </a:lnTo>
                  <a:lnTo>
                    <a:pt x="1445" y="629"/>
                  </a:lnTo>
                  <a:lnTo>
                    <a:pt x="1430" y="579"/>
                  </a:lnTo>
                  <a:lnTo>
                    <a:pt x="1062" y="698"/>
                  </a:lnTo>
                  <a:lnTo>
                    <a:pt x="909" y="648"/>
                  </a:lnTo>
                  <a:lnTo>
                    <a:pt x="981" y="507"/>
                  </a:lnTo>
                  <a:lnTo>
                    <a:pt x="1326" y="330"/>
                  </a:lnTo>
                  <a:lnTo>
                    <a:pt x="1303" y="284"/>
                  </a:lnTo>
                  <a:lnTo>
                    <a:pt x="1024" y="426"/>
                  </a:lnTo>
                  <a:lnTo>
                    <a:pt x="1024" y="426"/>
                  </a:lnTo>
                  <a:lnTo>
                    <a:pt x="1165" y="146"/>
                  </a:lnTo>
                  <a:lnTo>
                    <a:pt x="1119" y="123"/>
                  </a:lnTo>
                  <a:lnTo>
                    <a:pt x="944" y="468"/>
                  </a:lnTo>
                  <a:lnTo>
                    <a:pt x="801" y="541"/>
                  </a:lnTo>
                  <a:lnTo>
                    <a:pt x="751" y="388"/>
                  </a:lnTo>
                  <a:lnTo>
                    <a:pt x="870" y="20"/>
                  </a:lnTo>
                  <a:lnTo>
                    <a:pt x="820" y="1"/>
                  </a:lnTo>
                  <a:lnTo>
                    <a:pt x="725" y="304"/>
                  </a:lnTo>
                  <a:lnTo>
                    <a:pt x="6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38"/>
            <p:cNvSpPr/>
            <p:nvPr/>
          </p:nvSpPr>
          <p:spPr>
            <a:xfrm>
              <a:off x="7372833" y="2001412"/>
              <a:ext cx="24132" cy="18014"/>
            </a:xfrm>
            <a:custGeom>
              <a:avLst/>
              <a:gdLst/>
              <a:ahLst/>
              <a:cxnLst/>
              <a:rect l="l" t="t" r="r" b="b"/>
              <a:pathLst>
                <a:path w="501" h="374" extrusionOk="0">
                  <a:moveTo>
                    <a:pt x="251" y="0"/>
                  </a:moveTo>
                  <a:cubicBezTo>
                    <a:pt x="210" y="0"/>
                    <a:pt x="165" y="14"/>
                    <a:pt x="122" y="44"/>
                  </a:cubicBezTo>
                  <a:lnTo>
                    <a:pt x="111" y="56"/>
                  </a:lnTo>
                  <a:cubicBezTo>
                    <a:pt x="1" y="208"/>
                    <a:pt x="108" y="373"/>
                    <a:pt x="253" y="373"/>
                  </a:cubicBezTo>
                  <a:cubicBezTo>
                    <a:pt x="295" y="373"/>
                    <a:pt x="340" y="360"/>
                    <a:pt x="383" y="328"/>
                  </a:cubicBezTo>
                  <a:cubicBezTo>
                    <a:pt x="387" y="324"/>
                    <a:pt x="391" y="320"/>
                    <a:pt x="391" y="316"/>
                  </a:cubicBezTo>
                  <a:cubicBezTo>
                    <a:pt x="501" y="164"/>
                    <a:pt x="395" y="0"/>
                    <a:pt x="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38"/>
            <p:cNvSpPr/>
            <p:nvPr/>
          </p:nvSpPr>
          <p:spPr>
            <a:xfrm>
              <a:off x="6706693" y="1990093"/>
              <a:ext cx="85690" cy="37280"/>
            </a:xfrm>
            <a:custGeom>
              <a:avLst/>
              <a:gdLst/>
              <a:ahLst/>
              <a:cxnLst/>
              <a:rect l="l" t="t" r="r" b="b"/>
              <a:pathLst>
                <a:path w="1779" h="774" extrusionOk="0">
                  <a:moveTo>
                    <a:pt x="465" y="0"/>
                  </a:moveTo>
                  <a:cubicBezTo>
                    <a:pt x="250" y="0"/>
                    <a:pt x="36" y="13"/>
                    <a:pt x="24" y="53"/>
                  </a:cubicBezTo>
                  <a:cubicBezTo>
                    <a:pt x="1" y="126"/>
                    <a:pt x="245" y="643"/>
                    <a:pt x="464" y="774"/>
                  </a:cubicBezTo>
                  <a:lnTo>
                    <a:pt x="1713" y="774"/>
                  </a:lnTo>
                  <a:cubicBezTo>
                    <a:pt x="1713" y="774"/>
                    <a:pt x="1779" y="666"/>
                    <a:pt x="1713" y="601"/>
                  </a:cubicBezTo>
                  <a:lnTo>
                    <a:pt x="1253" y="601"/>
                  </a:lnTo>
                  <a:cubicBezTo>
                    <a:pt x="1253" y="601"/>
                    <a:pt x="1001" y="49"/>
                    <a:pt x="909" y="23"/>
                  </a:cubicBezTo>
                  <a:cubicBezTo>
                    <a:pt x="866" y="11"/>
                    <a:pt x="665" y="0"/>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38"/>
            <p:cNvSpPr/>
            <p:nvPr/>
          </p:nvSpPr>
          <p:spPr>
            <a:xfrm>
              <a:off x="6952341" y="1761207"/>
              <a:ext cx="439914" cy="112802"/>
            </a:xfrm>
            <a:custGeom>
              <a:avLst/>
              <a:gdLst/>
              <a:ahLst/>
              <a:cxnLst/>
              <a:rect l="l" t="t" r="r" b="b"/>
              <a:pathLst>
                <a:path w="9133" h="2342" extrusionOk="0">
                  <a:moveTo>
                    <a:pt x="4535" y="0"/>
                  </a:moveTo>
                  <a:cubicBezTo>
                    <a:pt x="3505" y="0"/>
                    <a:pt x="2340" y="39"/>
                    <a:pt x="1158" y="157"/>
                  </a:cubicBezTo>
                  <a:cubicBezTo>
                    <a:pt x="1158" y="157"/>
                    <a:pt x="350" y="1490"/>
                    <a:pt x="0" y="2341"/>
                  </a:cubicBezTo>
                  <a:lnTo>
                    <a:pt x="9013" y="2341"/>
                  </a:lnTo>
                  <a:cubicBezTo>
                    <a:pt x="9082" y="2341"/>
                    <a:pt x="9133" y="2268"/>
                    <a:pt x="9101" y="2207"/>
                  </a:cubicBezTo>
                  <a:cubicBezTo>
                    <a:pt x="8944" y="1844"/>
                    <a:pt x="8492" y="836"/>
                    <a:pt x="8105" y="157"/>
                  </a:cubicBezTo>
                  <a:cubicBezTo>
                    <a:pt x="8105" y="157"/>
                    <a:pt x="6593" y="0"/>
                    <a:pt x="45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38"/>
            <p:cNvSpPr/>
            <p:nvPr/>
          </p:nvSpPr>
          <p:spPr>
            <a:xfrm>
              <a:off x="6955472" y="1762652"/>
              <a:ext cx="429365" cy="109864"/>
            </a:xfrm>
            <a:custGeom>
              <a:avLst/>
              <a:gdLst/>
              <a:ahLst/>
              <a:cxnLst/>
              <a:rect l="l" t="t" r="r" b="b"/>
              <a:pathLst>
                <a:path w="8914" h="2281" extrusionOk="0">
                  <a:moveTo>
                    <a:pt x="4469" y="1"/>
                  </a:moveTo>
                  <a:cubicBezTo>
                    <a:pt x="3292" y="1"/>
                    <a:pt x="2174" y="51"/>
                    <a:pt x="1143" y="150"/>
                  </a:cubicBezTo>
                  <a:cubicBezTo>
                    <a:pt x="1124" y="154"/>
                    <a:pt x="1108" y="166"/>
                    <a:pt x="1097" y="181"/>
                  </a:cubicBezTo>
                  <a:cubicBezTo>
                    <a:pt x="966" y="395"/>
                    <a:pt x="349" y="1441"/>
                    <a:pt x="16" y="2192"/>
                  </a:cubicBezTo>
                  <a:cubicBezTo>
                    <a:pt x="1" y="2235"/>
                    <a:pt x="32" y="2281"/>
                    <a:pt x="73" y="2281"/>
                  </a:cubicBezTo>
                  <a:lnTo>
                    <a:pt x="8408" y="2281"/>
                  </a:lnTo>
                  <a:cubicBezTo>
                    <a:pt x="8711" y="2281"/>
                    <a:pt x="8914" y="1966"/>
                    <a:pt x="8787" y="1690"/>
                  </a:cubicBezTo>
                  <a:cubicBezTo>
                    <a:pt x="8580" y="1242"/>
                    <a:pt x="8297" y="641"/>
                    <a:pt x="8037" y="181"/>
                  </a:cubicBezTo>
                  <a:cubicBezTo>
                    <a:pt x="8025" y="166"/>
                    <a:pt x="8010" y="154"/>
                    <a:pt x="7987" y="150"/>
                  </a:cubicBezTo>
                  <a:cubicBezTo>
                    <a:pt x="7715" y="127"/>
                    <a:pt x="6300" y="1"/>
                    <a:pt x="4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38"/>
            <p:cNvSpPr/>
            <p:nvPr/>
          </p:nvSpPr>
          <p:spPr>
            <a:xfrm>
              <a:off x="7117744" y="1761400"/>
              <a:ext cx="17918" cy="112610"/>
            </a:xfrm>
            <a:custGeom>
              <a:avLst/>
              <a:gdLst/>
              <a:ahLst/>
              <a:cxnLst/>
              <a:rect l="l" t="t" r="r" b="b"/>
              <a:pathLst>
                <a:path w="372" h="2338" extrusionOk="0">
                  <a:moveTo>
                    <a:pt x="360" y="0"/>
                  </a:moveTo>
                  <a:cubicBezTo>
                    <a:pt x="96" y="1184"/>
                    <a:pt x="0" y="2337"/>
                    <a:pt x="0" y="2337"/>
                  </a:cubicBezTo>
                  <a:lnTo>
                    <a:pt x="15" y="2337"/>
                  </a:lnTo>
                  <a:cubicBezTo>
                    <a:pt x="15" y="2337"/>
                    <a:pt x="15" y="2318"/>
                    <a:pt x="20" y="2287"/>
                  </a:cubicBezTo>
                  <a:cubicBezTo>
                    <a:pt x="43" y="2050"/>
                    <a:pt x="142" y="1039"/>
                    <a:pt x="372" y="4"/>
                  </a:cubicBezTo>
                  <a:lnTo>
                    <a:pt x="3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38"/>
            <p:cNvSpPr/>
            <p:nvPr/>
          </p:nvSpPr>
          <p:spPr>
            <a:xfrm>
              <a:off x="7298224" y="1766505"/>
              <a:ext cx="31453" cy="106204"/>
            </a:xfrm>
            <a:custGeom>
              <a:avLst/>
              <a:gdLst/>
              <a:ahLst/>
              <a:cxnLst/>
              <a:rect l="l" t="t" r="r" b="b"/>
              <a:pathLst>
                <a:path w="653" h="2205" extrusionOk="0">
                  <a:moveTo>
                    <a:pt x="16" y="1"/>
                  </a:moveTo>
                  <a:lnTo>
                    <a:pt x="1" y="9"/>
                  </a:lnTo>
                  <a:cubicBezTo>
                    <a:pt x="158" y="411"/>
                    <a:pt x="319" y="963"/>
                    <a:pt x="438" y="1407"/>
                  </a:cubicBezTo>
                  <a:cubicBezTo>
                    <a:pt x="498" y="1633"/>
                    <a:pt x="549" y="1833"/>
                    <a:pt x="583" y="1975"/>
                  </a:cubicBezTo>
                  <a:cubicBezTo>
                    <a:pt x="602" y="2047"/>
                    <a:pt x="613" y="2101"/>
                    <a:pt x="625" y="2143"/>
                  </a:cubicBezTo>
                  <a:cubicBezTo>
                    <a:pt x="633" y="2181"/>
                    <a:pt x="636" y="2204"/>
                    <a:pt x="636" y="2204"/>
                  </a:cubicBezTo>
                  <a:lnTo>
                    <a:pt x="652" y="2201"/>
                  </a:lnTo>
                  <a:cubicBezTo>
                    <a:pt x="652" y="2201"/>
                    <a:pt x="330" y="814"/>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38"/>
            <p:cNvSpPr/>
            <p:nvPr/>
          </p:nvSpPr>
          <p:spPr>
            <a:xfrm>
              <a:off x="6930185" y="1878203"/>
              <a:ext cx="409087" cy="132550"/>
            </a:xfrm>
            <a:custGeom>
              <a:avLst/>
              <a:gdLst/>
              <a:ahLst/>
              <a:cxnLst/>
              <a:rect l="l" t="t" r="r" b="b"/>
              <a:pathLst>
                <a:path w="8493" h="2752" extrusionOk="0">
                  <a:moveTo>
                    <a:pt x="8320" y="0"/>
                  </a:moveTo>
                  <a:lnTo>
                    <a:pt x="8305" y="8"/>
                  </a:lnTo>
                  <a:cubicBezTo>
                    <a:pt x="8351" y="119"/>
                    <a:pt x="8392" y="303"/>
                    <a:pt x="8427" y="460"/>
                  </a:cubicBezTo>
                  <a:cubicBezTo>
                    <a:pt x="8443" y="541"/>
                    <a:pt x="8454" y="614"/>
                    <a:pt x="8461" y="663"/>
                  </a:cubicBezTo>
                  <a:cubicBezTo>
                    <a:pt x="8470" y="690"/>
                    <a:pt x="8473" y="709"/>
                    <a:pt x="8473" y="725"/>
                  </a:cubicBezTo>
                  <a:cubicBezTo>
                    <a:pt x="8475" y="732"/>
                    <a:pt x="8476" y="737"/>
                    <a:pt x="8476" y="741"/>
                  </a:cubicBezTo>
                  <a:lnTo>
                    <a:pt x="8476" y="741"/>
                  </a:lnTo>
                  <a:cubicBezTo>
                    <a:pt x="8239" y="782"/>
                    <a:pt x="8058" y="926"/>
                    <a:pt x="7918" y="1120"/>
                  </a:cubicBezTo>
                  <a:cubicBezTo>
                    <a:pt x="7699" y="1415"/>
                    <a:pt x="7580" y="1820"/>
                    <a:pt x="7511" y="2154"/>
                  </a:cubicBezTo>
                  <a:cubicBezTo>
                    <a:pt x="7449" y="2451"/>
                    <a:pt x="7434" y="2692"/>
                    <a:pt x="7432" y="2736"/>
                  </a:cubicBezTo>
                  <a:lnTo>
                    <a:pt x="1046" y="2736"/>
                  </a:lnTo>
                  <a:cubicBezTo>
                    <a:pt x="953" y="2005"/>
                    <a:pt x="698" y="1563"/>
                    <a:pt x="460" y="1307"/>
                  </a:cubicBezTo>
                  <a:cubicBezTo>
                    <a:pt x="249" y="1071"/>
                    <a:pt x="56" y="989"/>
                    <a:pt x="19" y="975"/>
                  </a:cubicBezTo>
                  <a:lnTo>
                    <a:pt x="19" y="975"/>
                  </a:lnTo>
                  <a:lnTo>
                    <a:pt x="411" y="46"/>
                  </a:lnTo>
                  <a:lnTo>
                    <a:pt x="400" y="43"/>
                  </a:lnTo>
                  <a:lnTo>
                    <a:pt x="1" y="985"/>
                  </a:lnTo>
                  <a:lnTo>
                    <a:pt x="9" y="985"/>
                  </a:lnTo>
                  <a:lnTo>
                    <a:pt x="12" y="989"/>
                  </a:lnTo>
                  <a:cubicBezTo>
                    <a:pt x="35" y="996"/>
                    <a:pt x="246" y="1081"/>
                    <a:pt x="472" y="1341"/>
                  </a:cubicBezTo>
                  <a:cubicBezTo>
                    <a:pt x="699" y="1599"/>
                    <a:pt x="943" y="2036"/>
                    <a:pt x="1031" y="2744"/>
                  </a:cubicBezTo>
                  <a:lnTo>
                    <a:pt x="1031" y="2752"/>
                  </a:lnTo>
                  <a:lnTo>
                    <a:pt x="7442" y="2752"/>
                  </a:lnTo>
                  <a:lnTo>
                    <a:pt x="7442" y="2744"/>
                  </a:lnTo>
                  <a:cubicBezTo>
                    <a:pt x="7442" y="2744"/>
                    <a:pt x="7446" y="2736"/>
                    <a:pt x="7446" y="2725"/>
                  </a:cubicBezTo>
                  <a:cubicBezTo>
                    <a:pt x="7454" y="2625"/>
                    <a:pt x="7492" y="2165"/>
                    <a:pt x="7642" y="1717"/>
                  </a:cubicBezTo>
                  <a:cubicBezTo>
                    <a:pt x="7715" y="1491"/>
                    <a:pt x="7818" y="1269"/>
                    <a:pt x="7956" y="1093"/>
                  </a:cubicBezTo>
                  <a:cubicBezTo>
                    <a:pt x="8094" y="920"/>
                    <a:pt x="8266" y="789"/>
                    <a:pt x="8484" y="755"/>
                  </a:cubicBezTo>
                  <a:lnTo>
                    <a:pt x="8493" y="752"/>
                  </a:lnTo>
                  <a:lnTo>
                    <a:pt x="8493" y="748"/>
                  </a:lnTo>
                  <a:cubicBezTo>
                    <a:pt x="8493" y="748"/>
                    <a:pt x="8473" y="617"/>
                    <a:pt x="8438" y="460"/>
                  </a:cubicBezTo>
                  <a:cubicBezTo>
                    <a:pt x="8408" y="303"/>
                    <a:pt x="8366" y="115"/>
                    <a:pt x="8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38"/>
            <p:cNvSpPr/>
            <p:nvPr/>
          </p:nvSpPr>
          <p:spPr>
            <a:xfrm>
              <a:off x="7111097" y="1878203"/>
              <a:ext cx="7418" cy="127396"/>
            </a:xfrm>
            <a:custGeom>
              <a:avLst/>
              <a:gdLst/>
              <a:ahLst/>
              <a:cxnLst/>
              <a:rect l="l" t="t" r="r" b="b"/>
              <a:pathLst>
                <a:path w="154" h="2645" extrusionOk="0">
                  <a:moveTo>
                    <a:pt x="138" y="0"/>
                  </a:moveTo>
                  <a:cubicBezTo>
                    <a:pt x="23" y="499"/>
                    <a:pt x="0" y="1315"/>
                    <a:pt x="0" y="1909"/>
                  </a:cubicBezTo>
                  <a:cubicBezTo>
                    <a:pt x="0" y="2334"/>
                    <a:pt x="11" y="2644"/>
                    <a:pt x="11" y="2644"/>
                  </a:cubicBezTo>
                  <a:lnTo>
                    <a:pt x="27" y="2644"/>
                  </a:lnTo>
                  <a:cubicBezTo>
                    <a:pt x="27" y="2644"/>
                    <a:pt x="27" y="2625"/>
                    <a:pt x="23" y="2587"/>
                  </a:cubicBezTo>
                  <a:cubicBezTo>
                    <a:pt x="20" y="2480"/>
                    <a:pt x="15" y="2227"/>
                    <a:pt x="15" y="1909"/>
                  </a:cubicBezTo>
                  <a:cubicBezTo>
                    <a:pt x="15" y="1315"/>
                    <a:pt x="38" y="499"/>
                    <a:pt x="153" y="4"/>
                  </a:cubicBezTo>
                  <a:lnTo>
                    <a:pt x="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38"/>
            <p:cNvSpPr/>
            <p:nvPr/>
          </p:nvSpPr>
          <p:spPr>
            <a:xfrm>
              <a:off x="7076369" y="1896072"/>
              <a:ext cx="22013" cy="626"/>
            </a:xfrm>
            <a:custGeom>
              <a:avLst/>
              <a:gdLst/>
              <a:ahLst/>
              <a:cxnLst/>
              <a:rect l="l" t="t" r="r" b="b"/>
              <a:pathLst>
                <a:path w="457" h="13" extrusionOk="0">
                  <a:moveTo>
                    <a:pt x="0" y="1"/>
                  </a:moveTo>
                  <a:lnTo>
                    <a:pt x="0" y="13"/>
                  </a:lnTo>
                  <a:lnTo>
                    <a:pt x="457" y="13"/>
                  </a:ln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38"/>
            <p:cNvSpPr/>
            <p:nvPr/>
          </p:nvSpPr>
          <p:spPr>
            <a:xfrm>
              <a:off x="7284015" y="1896072"/>
              <a:ext cx="22013" cy="626"/>
            </a:xfrm>
            <a:custGeom>
              <a:avLst/>
              <a:gdLst/>
              <a:ahLst/>
              <a:cxnLst/>
              <a:rect l="l" t="t" r="r" b="b"/>
              <a:pathLst>
                <a:path w="457" h="13" extrusionOk="0">
                  <a:moveTo>
                    <a:pt x="1" y="1"/>
                  </a:moveTo>
                  <a:lnTo>
                    <a:pt x="1" y="13"/>
                  </a:lnTo>
                  <a:lnTo>
                    <a:pt x="457" y="13"/>
                  </a:ln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38"/>
            <p:cNvSpPr/>
            <p:nvPr/>
          </p:nvSpPr>
          <p:spPr>
            <a:xfrm>
              <a:off x="6948825" y="1883549"/>
              <a:ext cx="440829" cy="819"/>
            </a:xfrm>
            <a:custGeom>
              <a:avLst/>
              <a:gdLst/>
              <a:ahLst/>
              <a:cxnLst/>
              <a:rect l="l" t="t" r="r" b="b"/>
              <a:pathLst>
                <a:path w="9152" h="17" extrusionOk="0">
                  <a:moveTo>
                    <a:pt x="1" y="1"/>
                  </a:moveTo>
                  <a:lnTo>
                    <a:pt x="1" y="16"/>
                  </a:lnTo>
                  <a:lnTo>
                    <a:pt x="9151" y="16"/>
                  </a:lnTo>
                  <a:lnTo>
                    <a:pt x="9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38"/>
            <p:cNvSpPr/>
            <p:nvPr/>
          </p:nvSpPr>
          <p:spPr>
            <a:xfrm>
              <a:off x="6939288" y="1839092"/>
              <a:ext cx="67194" cy="39303"/>
            </a:xfrm>
            <a:custGeom>
              <a:avLst/>
              <a:gdLst/>
              <a:ahLst/>
              <a:cxnLst/>
              <a:rect l="l" t="t" r="r" b="b"/>
              <a:pathLst>
                <a:path w="1395" h="816" extrusionOk="0">
                  <a:moveTo>
                    <a:pt x="1083" y="0"/>
                  </a:moveTo>
                  <a:cubicBezTo>
                    <a:pt x="875" y="0"/>
                    <a:pt x="569" y="21"/>
                    <a:pt x="425" y="54"/>
                  </a:cubicBezTo>
                  <a:cubicBezTo>
                    <a:pt x="352" y="69"/>
                    <a:pt x="202" y="445"/>
                    <a:pt x="202" y="445"/>
                  </a:cubicBezTo>
                  <a:lnTo>
                    <a:pt x="69" y="445"/>
                  </a:lnTo>
                  <a:cubicBezTo>
                    <a:pt x="69" y="445"/>
                    <a:pt x="0" y="697"/>
                    <a:pt x="69" y="797"/>
                  </a:cubicBezTo>
                  <a:cubicBezTo>
                    <a:pt x="69" y="797"/>
                    <a:pt x="580" y="816"/>
                    <a:pt x="936" y="816"/>
                  </a:cubicBezTo>
                  <a:cubicBezTo>
                    <a:pt x="1115" y="816"/>
                    <a:pt x="1254" y="811"/>
                    <a:pt x="1272" y="797"/>
                  </a:cubicBezTo>
                  <a:cubicBezTo>
                    <a:pt x="1329" y="751"/>
                    <a:pt x="1394" y="38"/>
                    <a:pt x="1272" y="11"/>
                  </a:cubicBezTo>
                  <a:cubicBezTo>
                    <a:pt x="1237" y="4"/>
                    <a:pt x="1168" y="0"/>
                    <a:pt x="10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38"/>
            <p:cNvSpPr/>
            <p:nvPr/>
          </p:nvSpPr>
          <p:spPr>
            <a:xfrm>
              <a:off x="6975605" y="1867124"/>
              <a:ext cx="20519" cy="1493"/>
            </a:xfrm>
            <a:custGeom>
              <a:avLst/>
              <a:gdLst/>
              <a:ahLst/>
              <a:cxnLst/>
              <a:rect l="l" t="t" r="r" b="b"/>
              <a:pathLst>
                <a:path w="426" h="31" extrusionOk="0">
                  <a:moveTo>
                    <a:pt x="0" y="0"/>
                  </a:moveTo>
                  <a:lnTo>
                    <a:pt x="0" y="16"/>
                  </a:lnTo>
                  <a:lnTo>
                    <a:pt x="426" y="31"/>
                  </a:lnTo>
                  <a:lnTo>
                    <a:pt x="426" y="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38"/>
            <p:cNvSpPr/>
            <p:nvPr/>
          </p:nvSpPr>
          <p:spPr>
            <a:xfrm>
              <a:off x="6745081" y="1878010"/>
              <a:ext cx="170417" cy="36798"/>
            </a:xfrm>
            <a:custGeom>
              <a:avLst/>
              <a:gdLst/>
              <a:ahLst/>
              <a:cxnLst/>
              <a:rect l="l" t="t" r="r" b="b"/>
              <a:pathLst>
                <a:path w="3538" h="764" extrusionOk="0">
                  <a:moveTo>
                    <a:pt x="3534" y="1"/>
                  </a:moveTo>
                  <a:cubicBezTo>
                    <a:pt x="3534" y="1"/>
                    <a:pt x="3522" y="4"/>
                    <a:pt x="3503" y="8"/>
                  </a:cubicBezTo>
                  <a:cubicBezTo>
                    <a:pt x="3346" y="47"/>
                    <a:pt x="2653" y="227"/>
                    <a:pt x="1978" y="395"/>
                  </a:cubicBezTo>
                  <a:cubicBezTo>
                    <a:pt x="1641" y="480"/>
                    <a:pt x="1311" y="564"/>
                    <a:pt x="1058" y="629"/>
                  </a:cubicBezTo>
                  <a:cubicBezTo>
                    <a:pt x="932" y="660"/>
                    <a:pt x="824" y="687"/>
                    <a:pt x="744" y="706"/>
                  </a:cubicBezTo>
                  <a:cubicBezTo>
                    <a:pt x="663" y="724"/>
                    <a:pt x="610" y="736"/>
                    <a:pt x="594" y="740"/>
                  </a:cubicBezTo>
                  <a:cubicBezTo>
                    <a:pt x="552" y="744"/>
                    <a:pt x="472" y="747"/>
                    <a:pt x="384" y="747"/>
                  </a:cubicBezTo>
                  <a:cubicBezTo>
                    <a:pt x="295" y="747"/>
                    <a:pt x="200" y="744"/>
                    <a:pt x="127" y="744"/>
                  </a:cubicBezTo>
                  <a:cubicBezTo>
                    <a:pt x="89" y="740"/>
                    <a:pt x="58" y="740"/>
                    <a:pt x="35" y="740"/>
                  </a:cubicBezTo>
                  <a:lnTo>
                    <a:pt x="0" y="740"/>
                  </a:lnTo>
                  <a:lnTo>
                    <a:pt x="0" y="752"/>
                  </a:lnTo>
                  <a:cubicBezTo>
                    <a:pt x="0" y="752"/>
                    <a:pt x="207" y="763"/>
                    <a:pt x="384" y="763"/>
                  </a:cubicBezTo>
                  <a:cubicBezTo>
                    <a:pt x="472" y="763"/>
                    <a:pt x="552" y="759"/>
                    <a:pt x="598" y="752"/>
                  </a:cubicBezTo>
                  <a:cubicBezTo>
                    <a:pt x="614" y="752"/>
                    <a:pt x="671" y="736"/>
                    <a:pt x="763" y="717"/>
                  </a:cubicBezTo>
                  <a:cubicBezTo>
                    <a:pt x="1388" y="564"/>
                    <a:pt x="3537" y="16"/>
                    <a:pt x="3537" y="16"/>
                  </a:cubicBezTo>
                  <a:lnTo>
                    <a:pt x="35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38"/>
            <p:cNvSpPr/>
            <p:nvPr/>
          </p:nvSpPr>
          <p:spPr>
            <a:xfrm>
              <a:off x="6732173" y="1970104"/>
              <a:ext cx="14065" cy="819"/>
            </a:xfrm>
            <a:custGeom>
              <a:avLst/>
              <a:gdLst/>
              <a:ahLst/>
              <a:cxnLst/>
              <a:rect l="l" t="t" r="r" b="b"/>
              <a:pathLst>
                <a:path w="292" h="17" extrusionOk="0">
                  <a:moveTo>
                    <a:pt x="291" y="1"/>
                  </a:moveTo>
                  <a:lnTo>
                    <a:pt x="1" y="4"/>
                  </a:lnTo>
                  <a:lnTo>
                    <a:pt x="1" y="16"/>
                  </a:lnTo>
                  <a:lnTo>
                    <a:pt x="291" y="16"/>
                  </a:lnTo>
                  <a:lnTo>
                    <a:pt x="2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38"/>
            <p:cNvSpPr/>
            <p:nvPr/>
          </p:nvSpPr>
          <p:spPr>
            <a:xfrm>
              <a:off x="6734003" y="1964950"/>
              <a:ext cx="14065" cy="771"/>
            </a:xfrm>
            <a:custGeom>
              <a:avLst/>
              <a:gdLst/>
              <a:ahLst/>
              <a:cxnLst/>
              <a:rect l="l" t="t" r="r" b="b"/>
              <a:pathLst>
                <a:path w="292" h="16" extrusionOk="0">
                  <a:moveTo>
                    <a:pt x="0" y="0"/>
                  </a:moveTo>
                  <a:lnTo>
                    <a:pt x="0" y="16"/>
                  </a:lnTo>
                  <a:lnTo>
                    <a:pt x="292" y="16"/>
                  </a:lnTo>
                  <a:lnTo>
                    <a:pt x="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38"/>
            <p:cNvSpPr/>
            <p:nvPr/>
          </p:nvSpPr>
          <p:spPr>
            <a:xfrm>
              <a:off x="6735689" y="1959796"/>
              <a:ext cx="14017" cy="771"/>
            </a:xfrm>
            <a:custGeom>
              <a:avLst/>
              <a:gdLst/>
              <a:ahLst/>
              <a:cxnLst/>
              <a:rect l="l" t="t" r="r" b="b"/>
              <a:pathLst>
                <a:path w="291" h="16" extrusionOk="0">
                  <a:moveTo>
                    <a:pt x="0" y="0"/>
                  </a:moveTo>
                  <a:lnTo>
                    <a:pt x="0" y="15"/>
                  </a:lnTo>
                  <a:lnTo>
                    <a:pt x="291" y="11"/>
                  </a:lnTo>
                  <a:lnTo>
                    <a:pt x="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5" name="Google Shape;4825;p38"/>
          <p:cNvGrpSpPr/>
          <p:nvPr/>
        </p:nvGrpSpPr>
        <p:grpSpPr>
          <a:xfrm>
            <a:off x="5320296" y="4325656"/>
            <a:ext cx="1289131" cy="709819"/>
            <a:chOff x="6803356" y="2469281"/>
            <a:chExt cx="717739" cy="395200"/>
          </a:xfrm>
        </p:grpSpPr>
        <p:sp>
          <p:nvSpPr>
            <p:cNvPr id="4826" name="Google Shape;4826;p38"/>
            <p:cNvSpPr/>
            <p:nvPr/>
          </p:nvSpPr>
          <p:spPr>
            <a:xfrm>
              <a:off x="7000982" y="2772632"/>
              <a:ext cx="330092" cy="39592"/>
            </a:xfrm>
            <a:custGeom>
              <a:avLst/>
              <a:gdLst/>
              <a:ahLst/>
              <a:cxnLst/>
              <a:rect l="l" t="t" r="r" b="b"/>
              <a:pathLst>
                <a:path w="6853" h="822" extrusionOk="0">
                  <a:moveTo>
                    <a:pt x="1" y="1"/>
                  </a:moveTo>
                  <a:lnTo>
                    <a:pt x="59" y="729"/>
                  </a:lnTo>
                  <a:lnTo>
                    <a:pt x="461" y="729"/>
                  </a:lnTo>
                  <a:lnTo>
                    <a:pt x="699" y="545"/>
                  </a:lnTo>
                  <a:lnTo>
                    <a:pt x="5715" y="415"/>
                  </a:lnTo>
                  <a:cubicBezTo>
                    <a:pt x="5716" y="415"/>
                    <a:pt x="5718" y="415"/>
                    <a:pt x="5720" y="415"/>
                  </a:cubicBezTo>
                  <a:cubicBezTo>
                    <a:pt x="5752" y="415"/>
                    <a:pt x="5780" y="444"/>
                    <a:pt x="5780" y="480"/>
                  </a:cubicBezTo>
                  <a:cubicBezTo>
                    <a:pt x="5780" y="515"/>
                    <a:pt x="5810" y="545"/>
                    <a:pt x="5844" y="545"/>
                  </a:cubicBezTo>
                  <a:lnTo>
                    <a:pt x="6097" y="545"/>
                  </a:lnTo>
                  <a:cubicBezTo>
                    <a:pt x="6120" y="545"/>
                    <a:pt x="6140" y="553"/>
                    <a:pt x="6151" y="572"/>
                  </a:cubicBezTo>
                  <a:lnTo>
                    <a:pt x="6323" y="821"/>
                  </a:lnTo>
                  <a:lnTo>
                    <a:pt x="6852" y="821"/>
                  </a:lnTo>
                  <a:lnTo>
                    <a:pt x="6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38"/>
            <p:cNvSpPr/>
            <p:nvPr/>
          </p:nvSpPr>
          <p:spPr>
            <a:xfrm>
              <a:off x="6810961" y="2469281"/>
              <a:ext cx="710133" cy="348811"/>
            </a:xfrm>
            <a:custGeom>
              <a:avLst/>
              <a:gdLst/>
              <a:ahLst/>
              <a:cxnLst/>
              <a:rect l="l" t="t" r="r" b="b"/>
              <a:pathLst>
                <a:path w="14743" h="7242" extrusionOk="0">
                  <a:moveTo>
                    <a:pt x="4573" y="0"/>
                  </a:moveTo>
                  <a:cubicBezTo>
                    <a:pt x="2661" y="0"/>
                    <a:pt x="1401" y="65"/>
                    <a:pt x="962" y="91"/>
                  </a:cubicBezTo>
                  <a:cubicBezTo>
                    <a:pt x="855" y="100"/>
                    <a:pt x="767" y="169"/>
                    <a:pt x="736" y="268"/>
                  </a:cubicBezTo>
                  <a:cubicBezTo>
                    <a:pt x="338" y="1609"/>
                    <a:pt x="258" y="3441"/>
                    <a:pt x="246" y="3881"/>
                  </a:cubicBezTo>
                  <a:cubicBezTo>
                    <a:pt x="242" y="3943"/>
                    <a:pt x="207" y="4000"/>
                    <a:pt x="154" y="4027"/>
                  </a:cubicBezTo>
                  <a:cubicBezTo>
                    <a:pt x="104" y="4058"/>
                    <a:pt x="69" y="4111"/>
                    <a:pt x="65" y="4169"/>
                  </a:cubicBezTo>
                  <a:cubicBezTo>
                    <a:pt x="0" y="5146"/>
                    <a:pt x="108" y="6636"/>
                    <a:pt x="108" y="6636"/>
                  </a:cubicBezTo>
                  <a:lnTo>
                    <a:pt x="859" y="6636"/>
                  </a:lnTo>
                  <a:lnTo>
                    <a:pt x="1747" y="7242"/>
                  </a:lnTo>
                  <a:lnTo>
                    <a:pt x="3863" y="7242"/>
                  </a:lnTo>
                  <a:lnTo>
                    <a:pt x="4656" y="6636"/>
                  </a:lnTo>
                  <a:lnTo>
                    <a:pt x="10354" y="6636"/>
                  </a:lnTo>
                  <a:lnTo>
                    <a:pt x="10952" y="7108"/>
                  </a:lnTo>
                  <a:lnTo>
                    <a:pt x="13386" y="7108"/>
                  </a:lnTo>
                  <a:lnTo>
                    <a:pt x="13887" y="6736"/>
                  </a:lnTo>
                  <a:lnTo>
                    <a:pt x="14454" y="6736"/>
                  </a:lnTo>
                  <a:cubicBezTo>
                    <a:pt x="14520" y="6736"/>
                    <a:pt x="14577" y="6686"/>
                    <a:pt x="14581" y="6617"/>
                  </a:cubicBezTo>
                  <a:cubicBezTo>
                    <a:pt x="14742" y="4935"/>
                    <a:pt x="14412" y="3533"/>
                    <a:pt x="14412" y="3533"/>
                  </a:cubicBezTo>
                  <a:lnTo>
                    <a:pt x="13519" y="3234"/>
                  </a:lnTo>
                  <a:lnTo>
                    <a:pt x="12274" y="367"/>
                  </a:lnTo>
                  <a:cubicBezTo>
                    <a:pt x="12254" y="329"/>
                    <a:pt x="12220" y="306"/>
                    <a:pt x="12178" y="303"/>
                  </a:cubicBezTo>
                  <a:cubicBezTo>
                    <a:pt x="9095" y="66"/>
                    <a:pt x="6503" y="0"/>
                    <a:pt x="4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38"/>
            <p:cNvSpPr/>
            <p:nvPr/>
          </p:nvSpPr>
          <p:spPr>
            <a:xfrm>
              <a:off x="6804271" y="2758471"/>
              <a:ext cx="38582" cy="34004"/>
            </a:xfrm>
            <a:custGeom>
              <a:avLst/>
              <a:gdLst/>
              <a:ahLst/>
              <a:cxnLst/>
              <a:rect l="l" t="t" r="r" b="b"/>
              <a:pathLst>
                <a:path w="801" h="706" extrusionOk="0">
                  <a:moveTo>
                    <a:pt x="84" y="1"/>
                  </a:moveTo>
                  <a:cubicBezTo>
                    <a:pt x="38" y="1"/>
                    <a:pt x="1" y="38"/>
                    <a:pt x="1" y="84"/>
                  </a:cubicBezTo>
                  <a:cubicBezTo>
                    <a:pt x="1" y="196"/>
                    <a:pt x="4" y="410"/>
                    <a:pt x="50" y="640"/>
                  </a:cubicBezTo>
                  <a:cubicBezTo>
                    <a:pt x="58" y="678"/>
                    <a:pt x="93" y="705"/>
                    <a:pt x="130" y="705"/>
                  </a:cubicBezTo>
                  <a:lnTo>
                    <a:pt x="717" y="705"/>
                  </a:lnTo>
                  <a:cubicBezTo>
                    <a:pt x="763" y="705"/>
                    <a:pt x="801" y="667"/>
                    <a:pt x="797" y="617"/>
                  </a:cubicBezTo>
                  <a:lnTo>
                    <a:pt x="770" y="81"/>
                  </a:lnTo>
                  <a:cubicBezTo>
                    <a:pt x="770" y="35"/>
                    <a:pt x="732" y="1"/>
                    <a:pt x="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38"/>
            <p:cNvSpPr/>
            <p:nvPr/>
          </p:nvSpPr>
          <p:spPr>
            <a:xfrm>
              <a:off x="7391563" y="2497121"/>
              <a:ext cx="64785" cy="128119"/>
            </a:xfrm>
            <a:custGeom>
              <a:avLst/>
              <a:gdLst/>
              <a:ahLst/>
              <a:cxnLst/>
              <a:rect l="l" t="t" r="r" b="b"/>
              <a:pathLst>
                <a:path w="1345" h="2660" extrusionOk="0">
                  <a:moveTo>
                    <a:pt x="0" y="1"/>
                  </a:moveTo>
                  <a:cubicBezTo>
                    <a:pt x="126" y="1104"/>
                    <a:pt x="759" y="2659"/>
                    <a:pt x="759" y="2659"/>
                  </a:cubicBezTo>
                  <a:lnTo>
                    <a:pt x="1345" y="2656"/>
                  </a:lnTo>
                  <a:lnTo>
                    <a:pt x="1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38"/>
            <p:cNvSpPr/>
            <p:nvPr/>
          </p:nvSpPr>
          <p:spPr>
            <a:xfrm>
              <a:off x="7309969" y="2717867"/>
              <a:ext cx="164107" cy="93825"/>
            </a:xfrm>
            <a:custGeom>
              <a:avLst/>
              <a:gdLst/>
              <a:ahLst/>
              <a:cxnLst/>
              <a:rect l="l" t="t" r="r" b="b"/>
              <a:pathLst>
                <a:path w="3407" h="1948" extrusionOk="0">
                  <a:moveTo>
                    <a:pt x="1687" y="0"/>
                  </a:moveTo>
                  <a:cubicBezTo>
                    <a:pt x="288" y="0"/>
                    <a:pt x="0" y="1575"/>
                    <a:pt x="0" y="1575"/>
                  </a:cubicBezTo>
                  <a:lnTo>
                    <a:pt x="472" y="1947"/>
                  </a:lnTo>
                  <a:lnTo>
                    <a:pt x="2906" y="1947"/>
                  </a:lnTo>
                  <a:lnTo>
                    <a:pt x="3407" y="1575"/>
                  </a:lnTo>
                  <a:cubicBezTo>
                    <a:pt x="3407" y="1575"/>
                    <a:pt x="3085" y="0"/>
                    <a:pt x="1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38"/>
            <p:cNvSpPr/>
            <p:nvPr/>
          </p:nvSpPr>
          <p:spPr>
            <a:xfrm>
              <a:off x="6857591" y="2717867"/>
              <a:ext cx="165600" cy="93825"/>
            </a:xfrm>
            <a:custGeom>
              <a:avLst/>
              <a:gdLst/>
              <a:ahLst/>
              <a:cxnLst/>
              <a:rect l="l" t="t" r="r" b="b"/>
              <a:pathLst>
                <a:path w="3438" h="1948" extrusionOk="0">
                  <a:moveTo>
                    <a:pt x="1717" y="0"/>
                  </a:moveTo>
                  <a:cubicBezTo>
                    <a:pt x="319" y="0"/>
                    <a:pt x="1" y="1629"/>
                    <a:pt x="1" y="1629"/>
                  </a:cubicBezTo>
                  <a:lnTo>
                    <a:pt x="468" y="1947"/>
                  </a:lnTo>
                  <a:lnTo>
                    <a:pt x="2947" y="1947"/>
                  </a:lnTo>
                  <a:lnTo>
                    <a:pt x="3438" y="1575"/>
                  </a:lnTo>
                  <a:cubicBezTo>
                    <a:pt x="3438" y="1575"/>
                    <a:pt x="3116" y="0"/>
                    <a:pt x="17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38"/>
            <p:cNvSpPr/>
            <p:nvPr/>
          </p:nvSpPr>
          <p:spPr>
            <a:xfrm>
              <a:off x="6847621" y="2728078"/>
              <a:ext cx="183711" cy="136403"/>
            </a:xfrm>
            <a:custGeom>
              <a:avLst/>
              <a:gdLst/>
              <a:ahLst/>
              <a:cxnLst/>
              <a:rect l="l" t="t" r="r" b="b"/>
              <a:pathLst>
                <a:path w="3814" h="2832" extrusionOk="0">
                  <a:moveTo>
                    <a:pt x="1906" y="0"/>
                  </a:moveTo>
                  <a:cubicBezTo>
                    <a:pt x="807" y="0"/>
                    <a:pt x="1" y="1253"/>
                    <a:pt x="836" y="2409"/>
                  </a:cubicBezTo>
                  <a:cubicBezTo>
                    <a:pt x="859" y="2440"/>
                    <a:pt x="886" y="2463"/>
                    <a:pt x="912" y="2486"/>
                  </a:cubicBezTo>
                  <a:cubicBezTo>
                    <a:pt x="1246" y="2727"/>
                    <a:pt x="1588" y="2831"/>
                    <a:pt x="1905" y="2831"/>
                  </a:cubicBezTo>
                  <a:cubicBezTo>
                    <a:pt x="3006" y="2831"/>
                    <a:pt x="3814" y="1577"/>
                    <a:pt x="2978" y="420"/>
                  </a:cubicBezTo>
                  <a:cubicBezTo>
                    <a:pt x="2955" y="393"/>
                    <a:pt x="2928" y="367"/>
                    <a:pt x="2902" y="348"/>
                  </a:cubicBezTo>
                  <a:cubicBezTo>
                    <a:pt x="2567" y="105"/>
                    <a:pt x="2224" y="0"/>
                    <a:pt x="1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38"/>
            <p:cNvSpPr/>
            <p:nvPr/>
          </p:nvSpPr>
          <p:spPr>
            <a:xfrm>
              <a:off x="6882445" y="2756207"/>
              <a:ext cx="114061" cy="80147"/>
            </a:xfrm>
            <a:custGeom>
              <a:avLst/>
              <a:gdLst/>
              <a:ahLst/>
              <a:cxnLst/>
              <a:rect l="l" t="t" r="r" b="b"/>
              <a:pathLst>
                <a:path w="2368" h="1664" extrusionOk="0">
                  <a:moveTo>
                    <a:pt x="1166" y="1"/>
                  </a:moveTo>
                  <a:cubicBezTo>
                    <a:pt x="1058" y="1"/>
                    <a:pt x="943" y="19"/>
                    <a:pt x="822" y="59"/>
                  </a:cubicBezTo>
                  <a:cubicBezTo>
                    <a:pt x="803" y="62"/>
                    <a:pt x="787" y="74"/>
                    <a:pt x="772" y="82"/>
                  </a:cubicBezTo>
                  <a:cubicBezTo>
                    <a:pt x="1" y="644"/>
                    <a:pt x="395" y="1663"/>
                    <a:pt x="1205" y="1663"/>
                  </a:cubicBezTo>
                  <a:cubicBezTo>
                    <a:pt x="1312" y="1663"/>
                    <a:pt x="1426" y="1645"/>
                    <a:pt x="1546" y="1607"/>
                  </a:cubicBezTo>
                  <a:cubicBezTo>
                    <a:pt x="1565" y="1599"/>
                    <a:pt x="1581" y="1592"/>
                    <a:pt x="1596" y="1580"/>
                  </a:cubicBezTo>
                  <a:cubicBezTo>
                    <a:pt x="2367" y="1019"/>
                    <a:pt x="1975" y="1"/>
                    <a:pt x="1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38"/>
            <p:cNvSpPr/>
            <p:nvPr/>
          </p:nvSpPr>
          <p:spPr>
            <a:xfrm>
              <a:off x="6885287" y="2758327"/>
              <a:ext cx="108232" cy="75860"/>
            </a:xfrm>
            <a:custGeom>
              <a:avLst/>
              <a:gdLst/>
              <a:ahLst/>
              <a:cxnLst/>
              <a:rect l="l" t="t" r="r" b="b"/>
              <a:pathLst>
                <a:path w="2247" h="1575" extrusionOk="0">
                  <a:moveTo>
                    <a:pt x="1104" y="0"/>
                  </a:moveTo>
                  <a:cubicBezTo>
                    <a:pt x="1003" y="0"/>
                    <a:pt x="895" y="17"/>
                    <a:pt x="782" y="53"/>
                  </a:cubicBezTo>
                  <a:cubicBezTo>
                    <a:pt x="763" y="61"/>
                    <a:pt x="747" y="68"/>
                    <a:pt x="733" y="80"/>
                  </a:cubicBezTo>
                  <a:cubicBezTo>
                    <a:pt x="1" y="609"/>
                    <a:pt x="377" y="1574"/>
                    <a:pt x="1147" y="1574"/>
                  </a:cubicBezTo>
                  <a:cubicBezTo>
                    <a:pt x="1248" y="1574"/>
                    <a:pt x="1356" y="1557"/>
                    <a:pt x="1468" y="1521"/>
                  </a:cubicBezTo>
                  <a:cubicBezTo>
                    <a:pt x="1483" y="1513"/>
                    <a:pt x="1502" y="1505"/>
                    <a:pt x="1518" y="1494"/>
                  </a:cubicBezTo>
                  <a:cubicBezTo>
                    <a:pt x="2246" y="965"/>
                    <a:pt x="1873" y="0"/>
                    <a:pt x="1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38"/>
            <p:cNvSpPr/>
            <p:nvPr/>
          </p:nvSpPr>
          <p:spPr>
            <a:xfrm>
              <a:off x="6898918" y="2767815"/>
              <a:ext cx="81114" cy="56883"/>
            </a:xfrm>
            <a:custGeom>
              <a:avLst/>
              <a:gdLst/>
              <a:ahLst/>
              <a:cxnLst/>
              <a:rect l="l" t="t" r="r" b="b"/>
              <a:pathLst>
                <a:path w="1684" h="1181" extrusionOk="0">
                  <a:moveTo>
                    <a:pt x="823" y="1"/>
                  </a:moveTo>
                  <a:cubicBezTo>
                    <a:pt x="747" y="1"/>
                    <a:pt x="667" y="13"/>
                    <a:pt x="583" y="40"/>
                  </a:cubicBezTo>
                  <a:cubicBezTo>
                    <a:pt x="572" y="44"/>
                    <a:pt x="560" y="51"/>
                    <a:pt x="549" y="60"/>
                  </a:cubicBezTo>
                  <a:cubicBezTo>
                    <a:pt x="1" y="458"/>
                    <a:pt x="280" y="1181"/>
                    <a:pt x="855" y="1181"/>
                  </a:cubicBezTo>
                  <a:cubicBezTo>
                    <a:pt x="931" y="1181"/>
                    <a:pt x="1012" y="1168"/>
                    <a:pt x="1097" y="1140"/>
                  </a:cubicBezTo>
                  <a:cubicBezTo>
                    <a:pt x="1112" y="1136"/>
                    <a:pt x="1124" y="1128"/>
                    <a:pt x="1135" y="1121"/>
                  </a:cubicBezTo>
                  <a:cubicBezTo>
                    <a:pt x="1684" y="724"/>
                    <a:pt x="1400" y="1"/>
                    <a:pt x="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38"/>
            <p:cNvSpPr/>
            <p:nvPr/>
          </p:nvSpPr>
          <p:spPr>
            <a:xfrm>
              <a:off x="6928155" y="2788190"/>
              <a:ext cx="22687" cy="16039"/>
            </a:xfrm>
            <a:custGeom>
              <a:avLst/>
              <a:gdLst/>
              <a:ahLst/>
              <a:cxnLst/>
              <a:rect l="l" t="t" r="r" b="b"/>
              <a:pathLst>
                <a:path w="471" h="333" extrusionOk="0">
                  <a:moveTo>
                    <a:pt x="231" y="1"/>
                  </a:moveTo>
                  <a:cubicBezTo>
                    <a:pt x="210" y="1"/>
                    <a:pt x="188" y="4"/>
                    <a:pt x="165" y="12"/>
                  </a:cubicBezTo>
                  <a:cubicBezTo>
                    <a:pt x="160" y="15"/>
                    <a:pt x="156" y="15"/>
                    <a:pt x="153" y="19"/>
                  </a:cubicBezTo>
                  <a:cubicBezTo>
                    <a:pt x="1" y="131"/>
                    <a:pt x="79" y="333"/>
                    <a:pt x="239" y="333"/>
                  </a:cubicBezTo>
                  <a:cubicBezTo>
                    <a:pt x="260" y="333"/>
                    <a:pt x="283" y="329"/>
                    <a:pt x="306" y="322"/>
                  </a:cubicBezTo>
                  <a:cubicBezTo>
                    <a:pt x="310" y="322"/>
                    <a:pt x="314" y="318"/>
                    <a:pt x="317" y="314"/>
                  </a:cubicBezTo>
                  <a:cubicBezTo>
                    <a:pt x="470" y="203"/>
                    <a:pt x="391" y="1"/>
                    <a:pt x="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38"/>
            <p:cNvSpPr/>
            <p:nvPr/>
          </p:nvSpPr>
          <p:spPr>
            <a:xfrm>
              <a:off x="6934561" y="2766948"/>
              <a:ext cx="9826" cy="26780"/>
            </a:xfrm>
            <a:custGeom>
              <a:avLst/>
              <a:gdLst/>
              <a:ahLst/>
              <a:cxnLst/>
              <a:rect l="l" t="t" r="r" b="b"/>
              <a:pathLst>
                <a:path w="204" h="556" extrusionOk="0">
                  <a:moveTo>
                    <a:pt x="0" y="0"/>
                  </a:moveTo>
                  <a:lnTo>
                    <a:pt x="50" y="556"/>
                  </a:lnTo>
                  <a:lnTo>
                    <a:pt x="154" y="556"/>
                  </a:lnTo>
                  <a:lnTo>
                    <a:pt x="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38"/>
            <p:cNvSpPr/>
            <p:nvPr/>
          </p:nvSpPr>
          <p:spPr>
            <a:xfrm>
              <a:off x="6911682" y="2777304"/>
              <a:ext cx="26829" cy="19748"/>
            </a:xfrm>
            <a:custGeom>
              <a:avLst/>
              <a:gdLst/>
              <a:ahLst/>
              <a:cxnLst/>
              <a:rect l="l" t="t" r="r" b="b"/>
              <a:pathLst>
                <a:path w="557" h="410" extrusionOk="0">
                  <a:moveTo>
                    <a:pt x="100" y="1"/>
                  </a:moveTo>
                  <a:lnTo>
                    <a:pt x="50" y="88"/>
                  </a:lnTo>
                  <a:lnTo>
                    <a:pt x="1" y="176"/>
                  </a:lnTo>
                  <a:lnTo>
                    <a:pt x="507" y="410"/>
                  </a:lnTo>
                  <a:lnTo>
                    <a:pt x="530" y="368"/>
                  </a:lnTo>
                  <a:lnTo>
                    <a:pt x="556" y="322"/>
                  </a:lnTo>
                  <a:lnTo>
                    <a:pt x="1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38"/>
            <p:cNvSpPr/>
            <p:nvPr/>
          </p:nvSpPr>
          <p:spPr>
            <a:xfrm>
              <a:off x="6911682" y="2795366"/>
              <a:ext cx="26829" cy="19796"/>
            </a:xfrm>
            <a:custGeom>
              <a:avLst/>
              <a:gdLst/>
              <a:ahLst/>
              <a:cxnLst/>
              <a:rect l="l" t="t" r="r" b="b"/>
              <a:pathLst>
                <a:path w="557" h="411" extrusionOk="0">
                  <a:moveTo>
                    <a:pt x="507" y="1"/>
                  </a:moveTo>
                  <a:lnTo>
                    <a:pt x="1" y="234"/>
                  </a:lnTo>
                  <a:lnTo>
                    <a:pt x="50" y="323"/>
                  </a:lnTo>
                  <a:lnTo>
                    <a:pt x="100" y="411"/>
                  </a:lnTo>
                  <a:lnTo>
                    <a:pt x="556" y="89"/>
                  </a:lnTo>
                  <a:lnTo>
                    <a:pt x="530" y="47"/>
                  </a:lnTo>
                  <a:lnTo>
                    <a:pt x="5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38"/>
            <p:cNvSpPr/>
            <p:nvPr/>
          </p:nvSpPr>
          <p:spPr>
            <a:xfrm>
              <a:off x="6934561" y="2798883"/>
              <a:ext cx="9826" cy="26635"/>
            </a:xfrm>
            <a:custGeom>
              <a:avLst/>
              <a:gdLst/>
              <a:ahLst/>
              <a:cxnLst/>
              <a:rect l="l" t="t" r="r" b="b"/>
              <a:pathLst>
                <a:path w="204" h="553" extrusionOk="0">
                  <a:moveTo>
                    <a:pt x="50" y="0"/>
                  </a:moveTo>
                  <a:lnTo>
                    <a:pt x="0" y="552"/>
                  </a:lnTo>
                  <a:lnTo>
                    <a:pt x="204" y="552"/>
                  </a:lnTo>
                  <a:lnTo>
                    <a:pt x="1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38"/>
            <p:cNvSpPr/>
            <p:nvPr/>
          </p:nvSpPr>
          <p:spPr>
            <a:xfrm>
              <a:off x="6940485" y="2795366"/>
              <a:ext cx="26829" cy="19796"/>
            </a:xfrm>
            <a:custGeom>
              <a:avLst/>
              <a:gdLst/>
              <a:ahLst/>
              <a:cxnLst/>
              <a:rect l="l" t="t" r="r" b="b"/>
              <a:pathLst>
                <a:path w="557" h="411" extrusionOk="0">
                  <a:moveTo>
                    <a:pt x="50" y="1"/>
                  </a:moveTo>
                  <a:lnTo>
                    <a:pt x="24" y="47"/>
                  </a:lnTo>
                  <a:lnTo>
                    <a:pt x="1" y="89"/>
                  </a:lnTo>
                  <a:lnTo>
                    <a:pt x="456" y="411"/>
                  </a:lnTo>
                  <a:lnTo>
                    <a:pt x="506" y="323"/>
                  </a:lnTo>
                  <a:lnTo>
                    <a:pt x="556" y="234"/>
                  </a:lnTo>
                  <a:lnTo>
                    <a:pt x="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38"/>
            <p:cNvSpPr/>
            <p:nvPr/>
          </p:nvSpPr>
          <p:spPr>
            <a:xfrm>
              <a:off x="6940485" y="2777304"/>
              <a:ext cx="26829" cy="19748"/>
            </a:xfrm>
            <a:custGeom>
              <a:avLst/>
              <a:gdLst/>
              <a:ahLst/>
              <a:cxnLst/>
              <a:rect l="l" t="t" r="r" b="b"/>
              <a:pathLst>
                <a:path w="557" h="410" extrusionOk="0">
                  <a:moveTo>
                    <a:pt x="456" y="1"/>
                  </a:moveTo>
                  <a:lnTo>
                    <a:pt x="1" y="322"/>
                  </a:lnTo>
                  <a:lnTo>
                    <a:pt x="24" y="368"/>
                  </a:lnTo>
                  <a:lnTo>
                    <a:pt x="50" y="410"/>
                  </a:lnTo>
                  <a:lnTo>
                    <a:pt x="556" y="176"/>
                  </a:lnTo>
                  <a:lnTo>
                    <a:pt x="506" y="88"/>
                  </a:lnTo>
                  <a:lnTo>
                    <a:pt x="4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38"/>
            <p:cNvSpPr/>
            <p:nvPr/>
          </p:nvSpPr>
          <p:spPr>
            <a:xfrm>
              <a:off x="6934079" y="2792525"/>
              <a:ext cx="10790" cy="7562"/>
            </a:xfrm>
            <a:custGeom>
              <a:avLst/>
              <a:gdLst/>
              <a:ahLst/>
              <a:cxnLst/>
              <a:rect l="l" t="t" r="r" b="b"/>
              <a:pathLst>
                <a:path w="224" h="157" extrusionOk="0">
                  <a:moveTo>
                    <a:pt x="112" y="1"/>
                  </a:moveTo>
                  <a:cubicBezTo>
                    <a:pt x="102" y="1"/>
                    <a:pt x="91" y="3"/>
                    <a:pt x="79" y="6"/>
                  </a:cubicBezTo>
                  <a:lnTo>
                    <a:pt x="72" y="6"/>
                  </a:lnTo>
                  <a:cubicBezTo>
                    <a:pt x="0" y="60"/>
                    <a:pt x="38" y="157"/>
                    <a:pt x="114" y="157"/>
                  </a:cubicBezTo>
                  <a:cubicBezTo>
                    <a:pt x="123" y="157"/>
                    <a:pt x="134" y="155"/>
                    <a:pt x="145" y="152"/>
                  </a:cubicBezTo>
                  <a:cubicBezTo>
                    <a:pt x="148" y="152"/>
                    <a:pt x="148" y="148"/>
                    <a:pt x="152" y="148"/>
                  </a:cubicBezTo>
                  <a:cubicBezTo>
                    <a:pt x="223" y="94"/>
                    <a:pt x="187"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38"/>
            <p:cNvSpPr/>
            <p:nvPr/>
          </p:nvSpPr>
          <p:spPr>
            <a:xfrm>
              <a:off x="7299469" y="2728078"/>
              <a:ext cx="183663" cy="136403"/>
            </a:xfrm>
            <a:custGeom>
              <a:avLst/>
              <a:gdLst/>
              <a:ahLst/>
              <a:cxnLst/>
              <a:rect l="l" t="t" r="r" b="b"/>
              <a:pathLst>
                <a:path w="3813" h="2832" extrusionOk="0">
                  <a:moveTo>
                    <a:pt x="1906" y="0"/>
                  </a:moveTo>
                  <a:cubicBezTo>
                    <a:pt x="806" y="0"/>
                    <a:pt x="0" y="1253"/>
                    <a:pt x="836" y="2409"/>
                  </a:cubicBezTo>
                  <a:cubicBezTo>
                    <a:pt x="858" y="2440"/>
                    <a:pt x="881" y="2463"/>
                    <a:pt x="912" y="2486"/>
                  </a:cubicBezTo>
                  <a:cubicBezTo>
                    <a:pt x="1246" y="2727"/>
                    <a:pt x="1587" y="2831"/>
                    <a:pt x="1905" y="2831"/>
                  </a:cubicBezTo>
                  <a:cubicBezTo>
                    <a:pt x="3005" y="2831"/>
                    <a:pt x="3812" y="1577"/>
                    <a:pt x="2974" y="420"/>
                  </a:cubicBezTo>
                  <a:cubicBezTo>
                    <a:pt x="2954" y="393"/>
                    <a:pt x="2928" y="367"/>
                    <a:pt x="2901" y="348"/>
                  </a:cubicBezTo>
                  <a:cubicBezTo>
                    <a:pt x="2567" y="105"/>
                    <a:pt x="2224" y="0"/>
                    <a:pt x="1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38"/>
            <p:cNvSpPr/>
            <p:nvPr/>
          </p:nvSpPr>
          <p:spPr>
            <a:xfrm>
              <a:off x="7334101" y="2756207"/>
              <a:ext cx="114205" cy="80147"/>
            </a:xfrm>
            <a:custGeom>
              <a:avLst/>
              <a:gdLst/>
              <a:ahLst/>
              <a:cxnLst/>
              <a:rect l="l" t="t" r="r" b="b"/>
              <a:pathLst>
                <a:path w="2371" h="1664" extrusionOk="0">
                  <a:moveTo>
                    <a:pt x="1170" y="1"/>
                  </a:moveTo>
                  <a:cubicBezTo>
                    <a:pt x="1062" y="1"/>
                    <a:pt x="946" y="19"/>
                    <a:pt x="826" y="59"/>
                  </a:cubicBezTo>
                  <a:cubicBezTo>
                    <a:pt x="806" y="62"/>
                    <a:pt x="791" y="74"/>
                    <a:pt x="776" y="82"/>
                  </a:cubicBezTo>
                  <a:cubicBezTo>
                    <a:pt x="1" y="644"/>
                    <a:pt x="398" y="1663"/>
                    <a:pt x="1208" y="1663"/>
                  </a:cubicBezTo>
                  <a:cubicBezTo>
                    <a:pt x="1315" y="1663"/>
                    <a:pt x="1430" y="1645"/>
                    <a:pt x="1549" y="1607"/>
                  </a:cubicBezTo>
                  <a:cubicBezTo>
                    <a:pt x="1569" y="1599"/>
                    <a:pt x="1584" y="1592"/>
                    <a:pt x="1600" y="1580"/>
                  </a:cubicBezTo>
                  <a:cubicBezTo>
                    <a:pt x="2371" y="1019"/>
                    <a:pt x="1978" y="1"/>
                    <a:pt x="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38"/>
            <p:cNvSpPr/>
            <p:nvPr/>
          </p:nvSpPr>
          <p:spPr>
            <a:xfrm>
              <a:off x="7337135" y="2758327"/>
              <a:ext cx="108184" cy="75860"/>
            </a:xfrm>
            <a:custGeom>
              <a:avLst/>
              <a:gdLst/>
              <a:ahLst/>
              <a:cxnLst/>
              <a:rect l="l" t="t" r="r" b="b"/>
              <a:pathLst>
                <a:path w="2246" h="1575" extrusionOk="0">
                  <a:moveTo>
                    <a:pt x="1103" y="0"/>
                  </a:moveTo>
                  <a:cubicBezTo>
                    <a:pt x="1002" y="0"/>
                    <a:pt x="894" y="17"/>
                    <a:pt x="782" y="53"/>
                  </a:cubicBezTo>
                  <a:cubicBezTo>
                    <a:pt x="763" y="61"/>
                    <a:pt x="747" y="68"/>
                    <a:pt x="732" y="80"/>
                  </a:cubicBezTo>
                  <a:cubicBezTo>
                    <a:pt x="0" y="609"/>
                    <a:pt x="376" y="1574"/>
                    <a:pt x="1146" y="1574"/>
                  </a:cubicBezTo>
                  <a:cubicBezTo>
                    <a:pt x="1247" y="1574"/>
                    <a:pt x="1355" y="1557"/>
                    <a:pt x="1468" y="1521"/>
                  </a:cubicBezTo>
                  <a:cubicBezTo>
                    <a:pt x="1483" y="1513"/>
                    <a:pt x="1502" y="1505"/>
                    <a:pt x="1514" y="1494"/>
                  </a:cubicBezTo>
                  <a:cubicBezTo>
                    <a:pt x="2245" y="965"/>
                    <a:pt x="1869"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38"/>
            <p:cNvSpPr/>
            <p:nvPr/>
          </p:nvSpPr>
          <p:spPr>
            <a:xfrm>
              <a:off x="7350766" y="2767815"/>
              <a:ext cx="80970" cy="56883"/>
            </a:xfrm>
            <a:custGeom>
              <a:avLst/>
              <a:gdLst/>
              <a:ahLst/>
              <a:cxnLst/>
              <a:rect l="l" t="t" r="r" b="b"/>
              <a:pathLst>
                <a:path w="1681" h="1181" extrusionOk="0">
                  <a:moveTo>
                    <a:pt x="822" y="1"/>
                  </a:moveTo>
                  <a:cubicBezTo>
                    <a:pt x="747" y="1"/>
                    <a:pt x="667" y="13"/>
                    <a:pt x="583" y="40"/>
                  </a:cubicBezTo>
                  <a:cubicBezTo>
                    <a:pt x="572" y="44"/>
                    <a:pt x="560" y="51"/>
                    <a:pt x="549" y="60"/>
                  </a:cubicBezTo>
                  <a:cubicBezTo>
                    <a:pt x="0" y="458"/>
                    <a:pt x="280" y="1181"/>
                    <a:pt x="854" y="1181"/>
                  </a:cubicBezTo>
                  <a:cubicBezTo>
                    <a:pt x="930" y="1181"/>
                    <a:pt x="1012" y="1168"/>
                    <a:pt x="1097" y="1140"/>
                  </a:cubicBezTo>
                  <a:cubicBezTo>
                    <a:pt x="1111" y="1136"/>
                    <a:pt x="1123" y="1128"/>
                    <a:pt x="1134" y="1121"/>
                  </a:cubicBezTo>
                  <a:cubicBezTo>
                    <a:pt x="1680" y="724"/>
                    <a:pt x="1399"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38"/>
            <p:cNvSpPr/>
            <p:nvPr/>
          </p:nvSpPr>
          <p:spPr>
            <a:xfrm>
              <a:off x="7380003" y="2788190"/>
              <a:ext cx="22639" cy="16039"/>
            </a:xfrm>
            <a:custGeom>
              <a:avLst/>
              <a:gdLst/>
              <a:ahLst/>
              <a:cxnLst/>
              <a:rect l="l" t="t" r="r" b="b"/>
              <a:pathLst>
                <a:path w="470" h="333" extrusionOk="0">
                  <a:moveTo>
                    <a:pt x="231" y="1"/>
                  </a:moveTo>
                  <a:cubicBezTo>
                    <a:pt x="210" y="1"/>
                    <a:pt x="187" y="4"/>
                    <a:pt x="164" y="12"/>
                  </a:cubicBezTo>
                  <a:cubicBezTo>
                    <a:pt x="159" y="15"/>
                    <a:pt x="156" y="15"/>
                    <a:pt x="152" y="19"/>
                  </a:cubicBezTo>
                  <a:cubicBezTo>
                    <a:pt x="0" y="131"/>
                    <a:pt x="78" y="333"/>
                    <a:pt x="239" y="333"/>
                  </a:cubicBezTo>
                  <a:cubicBezTo>
                    <a:pt x="260" y="333"/>
                    <a:pt x="282" y="329"/>
                    <a:pt x="306" y="322"/>
                  </a:cubicBezTo>
                  <a:cubicBezTo>
                    <a:pt x="309" y="322"/>
                    <a:pt x="313" y="318"/>
                    <a:pt x="317" y="314"/>
                  </a:cubicBezTo>
                  <a:cubicBezTo>
                    <a:pt x="470" y="203"/>
                    <a:pt x="391" y="1"/>
                    <a:pt x="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38"/>
            <p:cNvSpPr/>
            <p:nvPr/>
          </p:nvSpPr>
          <p:spPr>
            <a:xfrm>
              <a:off x="7386361" y="2766948"/>
              <a:ext cx="9874" cy="26780"/>
            </a:xfrm>
            <a:custGeom>
              <a:avLst/>
              <a:gdLst/>
              <a:ahLst/>
              <a:cxnLst/>
              <a:rect l="l" t="t" r="r" b="b"/>
              <a:pathLst>
                <a:path w="205" h="556" extrusionOk="0">
                  <a:moveTo>
                    <a:pt x="1" y="0"/>
                  </a:moveTo>
                  <a:lnTo>
                    <a:pt x="50" y="556"/>
                  </a:lnTo>
                  <a:lnTo>
                    <a:pt x="154" y="556"/>
                  </a:lnTo>
                  <a:lnTo>
                    <a:pt x="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38"/>
            <p:cNvSpPr/>
            <p:nvPr/>
          </p:nvSpPr>
          <p:spPr>
            <a:xfrm>
              <a:off x="7363530" y="2777304"/>
              <a:ext cx="26781" cy="19748"/>
            </a:xfrm>
            <a:custGeom>
              <a:avLst/>
              <a:gdLst/>
              <a:ahLst/>
              <a:cxnLst/>
              <a:rect l="l" t="t" r="r" b="b"/>
              <a:pathLst>
                <a:path w="556" h="410" extrusionOk="0">
                  <a:moveTo>
                    <a:pt x="100" y="1"/>
                  </a:moveTo>
                  <a:lnTo>
                    <a:pt x="50" y="88"/>
                  </a:lnTo>
                  <a:lnTo>
                    <a:pt x="0" y="176"/>
                  </a:lnTo>
                  <a:lnTo>
                    <a:pt x="506" y="410"/>
                  </a:lnTo>
                  <a:lnTo>
                    <a:pt x="529" y="368"/>
                  </a:lnTo>
                  <a:lnTo>
                    <a:pt x="556" y="322"/>
                  </a:lnTo>
                  <a:lnTo>
                    <a:pt x="1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38"/>
            <p:cNvSpPr/>
            <p:nvPr/>
          </p:nvSpPr>
          <p:spPr>
            <a:xfrm>
              <a:off x="7363530" y="2795366"/>
              <a:ext cx="26781" cy="19796"/>
            </a:xfrm>
            <a:custGeom>
              <a:avLst/>
              <a:gdLst/>
              <a:ahLst/>
              <a:cxnLst/>
              <a:rect l="l" t="t" r="r" b="b"/>
              <a:pathLst>
                <a:path w="556" h="411" extrusionOk="0">
                  <a:moveTo>
                    <a:pt x="506" y="1"/>
                  </a:moveTo>
                  <a:lnTo>
                    <a:pt x="0" y="234"/>
                  </a:lnTo>
                  <a:lnTo>
                    <a:pt x="50" y="323"/>
                  </a:lnTo>
                  <a:lnTo>
                    <a:pt x="100" y="411"/>
                  </a:lnTo>
                  <a:lnTo>
                    <a:pt x="556" y="89"/>
                  </a:lnTo>
                  <a:lnTo>
                    <a:pt x="529" y="47"/>
                  </a:lnTo>
                  <a:lnTo>
                    <a:pt x="5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38"/>
            <p:cNvSpPr/>
            <p:nvPr/>
          </p:nvSpPr>
          <p:spPr>
            <a:xfrm>
              <a:off x="7386361" y="2798883"/>
              <a:ext cx="9874" cy="26635"/>
            </a:xfrm>
            <a:custGeom>
              <a:avLst/>
              <a:gdLst/>
              <a:ahLst/>
              <a:cxnLst/>
              <a:rect l="l" t="t" r="r" b="b"/>
              <a:pathLst>
                <a:path w="205" h="553" extrusionOk="0">
                  <a:moveTo>
                    <a:pt x="50" y="0"/>
                  </a:moveTo>
                  <a:lnTo>
                    <a:pt x="1" y="552"/>
                  </a:lnTo>
                  <a:lnTo>
                    <a:pt x="204" y="552"/>
                  </a:lnTo>
                  <a:lnTo>
                    <a:pt x="1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38"/>
            <p:cNvSpPr/>
            <p:nvPr/>
          </p:nvSpPr>
          <p:spPr>
            <a:xfrm>
              <a:off x="7392334" y="2795366"/>
              <a:ext cx="26781" cy="19796"/>
            </a:xfrm>
            <a:custGeom>
              <a:avLst/>
              <a:gdLst/>
              <a:ahLst/>
              <a:cxnLst/>
              <a:rect l="l" t="t" r="r" b="b"/>
              <a:pathLst>
                <a:path w="556" h="411" extrusionOk="0">
                  <a:moveTo>
                    <a:pt x="50" y="1"/>
                  </a:moveTo>
                  <a:lnTo>
                    <a:pt x="23" y="47"/>
                  </a:lnTo>
                  <a:lnTo>
                    <a:pt x="0" y="89"/>
                  </a:lnTo>
                  <a:lnTo>
                    <a:pt x="455" y="411"/>
                  </a:lnTo>
                  <a:lnTo>
                    <a:pt x="506" y="323"/>
                  </a:lnTo>
                  <a:lnTo>
                    <a:pt x="556" y="234"/>
                  </a:lnTo>
                  <a:lnTo>
                    <a:pt x="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38"/>
            <p:cNvSpPr/>
            <p:nvPr/>
          </p:nvSpPr>
          <p:spPr>
            <a:xfrm>
              <a:off x="7392334" y="2777304"/>
              <a:ext cx="26781" cy="19748"/>
            </a:xfrm>
            <a:custGeom>
              <a:avLst/>
              <a:gdLst/>
              <a:ahLst/>
              <a:cxnLst/>
              <a:rect l="l" t="t" r="r" b="b"/>
              <a:pathLst>
                <a:path w="556" h="410" extrusionOk="0">
                  <a:moveTo>
                    <a:pt x="455" y="1"/>
                  </a:moveTo>
                  <a:lnTo>
                    <a:pt x="0" y="322"/>
                  </a:lnTo>
                  <a:lnTo>
                    <a:pt x="23" y="368"/>
                  </a:lnTo>
                  <a:lnTo>
                    <a:pt x="50" y="410"/>
                  </a:lnTo>
                  <a:lnTo>
                    <a:pt x="556" y="176"/>
                  </a:lnTo>
                  <a:lnTo>
                    <a:pt x="506" y="88"/>
                  </a:lnTo>
                  <a:lnTo>
                    <a:pt x="4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38"/>
            <p:cNvSpPr/>
            <p:nvPr/>
          </p:nvSpPr>
          <p:spPr>
            <a:xfrm>
              <a:off x="7385879" y="2792525"/>
              <a:ext cx="10790" cy="7562"/>
            </a:xfrm>
            <a:custGeom>
              <a:avLst/>
              <a:gdLst/>
              <a:ahLst/>
              <a:cxnLst/>
              <a:rect l="l" t="t" r="r" b="b"/>
              <a:pathLst>
                <a:path w="224" h="157" extrusionOk="0">
                  <a:moveTo>
                    <a:pt x="112" y="1"/>
                  </a:moveTo>
                  <a:cubicBezTo>
                    <a:pt x="102" y="1"/>
                    <a:pt x="91" y="3"/>
                    <a:pt x="80" y="6"/>
                  </a:cubicBezTo>
                  <a:lnTo>
                    <a:pt x="72" y="6"/>
                  </a:lnTo>
                  <a:cubicBezTo>
                    <a:pt x="1" y="60"/>
                    <a:pt x="38" y="157"/>
                    <a:pt x="114" y="157"/>
                  </a:cubicBezTo>
                  <a:cubicBezTo>
                    <a:pt x="124" y="157"/>
                    <a:pt x="134" y="155"/>
                    <a:pt x="145" y="152"/>
                  </a:cubicBezTo>
                  <a:cubicBezTo>
                    <a:pt x="149" y="152"/>
                    <a:pt x="149" y="148"/>
                    <a:pt x="152" y="148"/>
                  </a:cubicBezTo>
                  <a:cubicBezTo>
                    <a:pt x="224" y="94"/>
                    <a:pt x="187"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38"/>
            <p:cNvSpPr/>
            <p:nvPr/>
          </p:nvSpPr>
          <p:spPr>
            <a:xfrm>
              <a:off x="6803356" y="2682609"/>
              <a:ext cx="29382" cy="56016"/>
            </a:xfrm>
            <a:custGeom>
              <a:avLst/>
              <a:gdLst/>
              <a:ahLst/>
              <a:cxnLst/>
              <a:rect l="l" t="t" r="r" b="b"/>
              <a:pathLst>
                <a:path w="610" h="1163" extrusionOk="0">
                  <a:moveTo>
                    <a:pt x="318" y="1"/>
                  </a:moveTo>
                  <a:cubicBezTo>
                    <a:pt x="231" y="1"/>
                    <a:pt x="138" y="8"/>
                    <a:pt x="38" y="23"/>
                  </a:cubicBezTo>
                  <a:cubicBezTo>
                    <a:pt x="0" y="464"/>
                    <a:pt x="38" y="1157"/>
                    <a:pt x="38" y="1157"/>
                  </a:cubicBezTo>
                  <a:cubicBezTo>
                    <a:pt x="99" y="1161"/>
                    <a:pt x="180" y="1163"/>
                    <a:pt x="261" y="1163"/>
                  </a:cubicBezTo>
                  <a:cubicBezTo>
                    <a:pt x="422" y="1163"/>
                    <a:pt x="582" y="1157"/>
                    <a:pt x="582" y="1157"/>
                  </a:cubicBezTo>
                  <a:cubicBezTo>
                    <a:pt x="609" y="743"/>
                    <a:pt x="563" y="23"/>
                    <a:pt x="563" y="23"/>
                  </a:cubicBezTo>
                  <a:cubicBezTo>
                    <a:pt x="487" y="8"/>
                    <a:pt x="405" y="1"/>
                    <a:pt x="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38"/>
            <p:cNvSpPr/>
            <p:nvPr/>
          </p:nvSpPr>
          <p:spPr>
            <a:xfrm>
              <a:off x="6810147" y="2730776"/>
              <a:ext cx="11512" cy="578"/>
            </a:xfrm>
            <a:custGeom>
              <a:avLst/>
              <a:gdLst/>
              <a:ahLst/>
              <a:cxnLst/>
              <a:rect l="l" t="t" r="r" b="b"/>
              <a:pathLst>
                <a:path w="239" h="12" extrusionOk="0">
                  <a:moveTo>
                    <a:pt x="1" y="1"/>
                  </a:moveTo>
                  <a:lnTo>
                    <a:pt x="1" y="12"/>
                  </a:lnTo>
                  <a:lnTo>
                    <a:pt x="238" y="12"/>
                  </a:lnTo>
                  <a:lnTo>
                    <a:pt x="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38"/>
            <p:cNvSpPr/>
            <p:nvPr/>
          </p:nvSpPr>
          <p:spPr>
            <a:xfrm>
              <a:off x="6810147" y="2724851"/>
              <a:ext cx="11512" cy="626"/>
            </a:xfrm>
            <a:custGeom>
              <a:avLst/>
              <a:gdLst/>
              <a:ahLst/>
              <a:cxnLst/>
              <a:rect l="l" t="t" r="r" b="b"/>
              <a:pathLst>
                <a:path w="239" h="13" extrusionOk="0">
                  <a:moveTo>
                    <a:pt x="1" y="1"/>
                  </a:moveTo>
                  <a:lnTo>
                    <a:pt x="1" y="13"/>
                  </a:lnTo>
                  <a:lnTo>
                    <a:pt x="238" y="13"/>
                  </a:lnTo>
                  <a:lnTo>
                    <a:pt x="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38"/>
            <p:cNvSpPr/>
            <p:nvPr/>
          </p:nvSpPr>
          <p:spPr>
            <a:xfrm>
              <a:off x="6810147" y="2718975"/>
              <a:ext cx="11512" cy="578"/>
            </a:xfrm>
            <a:custGeom>
              <a:avLst/>
              <a:gdLst/>
              <a:ahLst/>
              <a:cxnLst/>
              <a:rect l="l" t="t" r="r" b="b"/>
              <a:pathLst>
                <a:path w="239" h="12" extrusionOk="0">
                  <a:moveTo>
                    <a:pt x="1" y="0"/>
                  </a:moveTo>
                  <a:lnTo>
                    <a:pt x="1" y="11"/>
                  </a:lnTo>
                  <a:lnTo>
                    <a:pt x="238" y="11"/>
                  </a:lnTo>
                  <a:lnTo>
                    <a:pt x="2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38"/>
            <p:cNvSpPr/>
            <p:nvPr/>
          </p:nvSpPr>
          <p:spPr>
            <a:xfrm>
              <a:off x="6857206" y="2484502"/>
              <a:ext cx="544726" cy="146855"/>
            </a:xfrm>
            <a:custGeom>
              <a:avLst/>
              <a:gdLst/>
              <a:ahLst/>
              <a:cxnLst/>
              <a:rect l="l" t="t" r="r" b="b"/>
              <a:pathLst>
                <a:path w="11309" h="3049" extrusionOk="0">
                  <a:moveTo>
                    <a:pt x="2921" y="1"/>
                  </a:moveTo>
                  <a:cubicBezTo>
                    <a:pt x="1834" y="1"/>
                    <a:pt x="897" y="21"/>
                    <a:pt x="315" y="67"/>
                  </a:cubicBezTo>
                  <a:cubicBezTo>
                    <a:pt x="16" y="1220"/>
                    <a:pt x="1" y="2332"/>
                    <a:pt x="9" y="2806"/>
                  </a:cubicBezTo>
                  <a:cubicBezTo>
                    <a:pt x="13" y="2941"/>
                    <a:pt x="120" y="3048"/>
                    <a:pt x="258" y="3048"/>
                  </a:cubicBezTo>
                  <a:lnTo>
                    <a:pt x="11309" y="3048"/>
                  </a:lnTo>
                  <a:cubicBezTo>
                    <a:pt x="11197" y="1676"/>
                    <a:pt x="10596" y="270"/>
                    <a:pt x="10596" y="270"/>
                  </a:cubicBezTo>
                  <a:cubicBezTo>
                    <a:pt x="9075" y="118"/>
                    <a:pt x="555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38"/>
            <p:cNvSpPr/>
            <p:nvPr/>
          </p:nvSpPr>
          <p:spPr>
            <a:xfrm>
              <a:off x="6859662" y="2486765"/>
              <a:ext cx="539717" cy="142376"/>
            </a:xfrm>
            <a:custGeom>
              <a:avLst/>
              <a:gdLst/>
              <a:ahLst/>
              <a:cxnLst/>
              <a:rect l="l" t="t" r="r" b="b"/>
              <a:pathLst>
                <a:path w="11205" h="2956" extrusionOk="0">
                  <a:moveTo>
                    <a:pt x="2874" y="0"/>
                  </a:moveTo>
                  <a:cubicBezTo>
                    <a:pt x="1950" y="0"/>
                    <a:pt x="1191" y="16"/>
                    <a:pt x="644" y="43"/>
                  </a:cubicBezTo>
                  <a:cubicBezTo>
                    <a:pt x="437" y="55"/>
                    <a:pt x="264" y="200"/>
                    <a:pt x="222" y="403"/>
                  </a:cubicBezTo>
                  <a:cubicBezTo>
                    <a:pt x="8" y="1426"/>
                    <a:pt x="0" y="2372"/>
                    <a:pt x="4" y="2759"/>
                  </a:cubicBezTo>
                  <a:cubicBezTo>
                    <a:pt x="8" y="2867"/>
                    <a:pt x="96" y="2955"/>
                    <a:pt x="207" y="2955"/>
                  </a:cubicBezTo>
                  <a:lnTo>
                    <a:pt x="11204" y="2955"/>
                  </a:lnTo>
                  <a:cubicBezTo>
                    <a:pt x="11097" y="1725"/>
                    <a:pt x="10595" y="464"/>
                    <a:pt x="10515" y="269"/>
                  </a:cubicBezTo>
                  <a:cubicBezTo>
                    <a:pt x="10097" y="227"/>
                    <a:pt x="9530" y="188"/>
                    <a:pt x="8867" y="154"/>
                  </a:cubicBezTo>
                  <a:cubicBezTo>
                    <a:pt x="8617" y="138"/>
                    <a:pt x="8353" y="127"/>
                    <a:pt x="8078" y="115"/>
                  </a:cubicBezTo>
                  <a:cubicBezTo>
                    <a:pt x="8047" y="115"/>
                    <a:pt x="8012" y="112"/>
                    <a:pt x="7982" y="112"/>
                  </a:cubicBezTo>
                  <a:cubicBezTo>
                    <a:pt x="7874" y="108"/>
                    <a:pt x="7767" y="104"/>
                    <a:pt x="7660" y="96"/>
                  </a:cubicBezTo>
                  <a:cubicBezTo>
                    <a:pt x="6801" y="66"/>
                    <a:pt x="5863" y="39"/>
                    <a:pt x="4931" y="20"/>
                  </a:cubicBezTo>
                  <a:cubicBezTo>
                    <a:pt x="4671" y="16"/>
                    <a:pt x="4410" y="12"/>
                    <a:pt x="4153" y="9"/>
                  </a:cubicBezTo>
                  <a:lnTo>
                    <a:pt x="4061" y="9"/>
                  </a:lnTo>
                  <a:cubicBezTo>
                    <a:pt x="3950" y="9"/>
                    <a:pt x="3840" y="4"/>
                    <a:pt x="3728" y="4"/>
                  </a:cubicBezTo>
                  <a:cubicBezTo>
                    <a:pt x="3437" y="4"/>
                    <a:pt x="3154" y="0"/>
                    <a:pt x="2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38"/>
            <p:cNvSpPr/>
            <p:nvPr/>
          </p:nvSpPr>
          <p:spPr>
            <a:xfrm>
              <a:off x="6934175" y="2636996"/>
              <a:ext cx="474787" cy="136114"/>
            </a:xfrm>
            <a:custGeom>
              <a:avLst/>
              <a:gdLst/>
              <a:ahLst/>
              <a:cxnLst/>
              <a:rect l="l" t="t" r="r" b="b"/>
              <a:pathLst>
                <a:path w="9857" h="2826" extrusionOk="0">
                  <a:moveTo>
                    <a:pt x="47" y="1"/>
                  </a:moveTo>
                  <a:lnTo>
                    <a:pt x="1" y="821"/>
                  </a:lnTo>
                  <a:lnTo>
                    <a:pt x="8" y="821"/>
                  </a:lnTo>
                  <a:cubicBezTo>
                    <a:pt x="821" y="1009"/>
                    <a:pt x="1391" y="1506"/>
                    <a:pt x="1759" y="1963"/>
                  </a:cubicBezTo>
                  <a:cubicBezTo>
                    <a:pt x="1940" y="2189"/>
                    <a:pt x="2074" y="2403"/>
                    <a:pt x="2162" y="2560"/>
                  </a:cubicBezTo>
                  <a:cubicBezTo>
                    <a:pt x="2204" y="2638"/>
                    <a:pt x="2235" y="2702"/>
                    <a:pt x="2258" y="2748"/>
                  </a:cubicBezTo>
                  <a:cubicBezTo>
                    <a:pt x="2265" y="2771"/>
                    <a:pt x="2273" y="2787"/>
                    <a:pt x="2281" y="2802"/>
                  </a:cubicBezTo>
                  <a:cubicBezTo>
                    <a:pt x="2284" y="2813"/>
                    <a:pt x="2288" y="2817"/>
                    <a:pt x="2288" y="2817"/>
                  </a:cubicBezTo>
                  <a:lnTo>
                    <a:pt x="2288" y="2825"/>
                  </a:lnTo>
                  <a:lnTo>
                    <a:pt x="7641" y="2825"/>
                  </a:lnTo>
                  <a:lnTo>
                    <a:pt x="7641" y="2817"/>
                  </a:lnTo>
                  <a:cubicBezTo>
                    <a:pt x="7929" y="2136"/>
                    <a:pt x="8354" y="1768"/>
                    <a:pt x="8757" y="1564"/>
                  </a:cubicBezTo>
                  <a:cubicBezTo>
                    <a:pt x="9155" y="1365"/>
                    <a:pt x="9530" y="1334"/>
                    <a:pt x="9723" y="1334"/>
                  </a:cubicBezTo>
                  <a:cubicBezTo>
                    <a:pt x="9760" y="1334"/>
                    <a:pt x="9792" y="1338"/>
                    <a:pt x="9815" y="1338"/>
                  </a:cubicBezTo>
                  <a:lnTo>
                    <a:pt x="9838" y="1338"/>
                  </a:lnTo>
                  <a:lnTo>
                    <a:pt x="9845" y="1342"/>
                  </a:lnTo>
                  <a:lnTo>
                    <a:pt x="9857" y="1342"/>
                  </a:lnTo>
                  <a:lnTo>
                    <a:pt x="9684" y="1"/>
                  </a:lnTo>
                  <a:lnTo>
                    <a:pt x="9668" y="5"/>
                  </a:lnTo>
                  <a:lnTo>
                    <a:pt x="9840" y="1326"/>
                  </a:lnTo>
                  <a:lnTo>
                    <a:pt x="9840" y="1326"/>
                  </a:lnTo>
                  <a:cubicBezTo>
                    <a:pt x="9823" y="1323"/>
                    <a:pt x="9783" y="1319"/>
                    <a:pt x="9723" y="1319"/>
                  </a:cubicBezTo>
                  <a:cubicBezTo>
                    <a:pt x="9530" y="1319"/>
                    <a:pt x="9152" y="1350"/>
                    <a:pt x="8749" y="1552"/>
                  </a:cubicBezTo>
                  <a:cubicBezTo>
                    <a:pt x="8348" y="1752"/>
                    <a:pt x="7919" y="2126"/>
                    <a:pt x="7632" y="2810"/>
                  </a:cubicBezTo>
                  <a:lnTo>
                    <a:pt x="2299" y="2810"/>
                  </a:lnTo>
                  <a:cubicBezTo>
                    <a:pt x="2282" y="2768"/>
                    <a:pt x="2119" y="2382"/>
                    <a:pt x="1771" y="1952"/>
                  </a:cubicBezTo>
                  <a:cubicBezTo>
                    <a:pt x="1405" y="1501"/>
                    <a:pt x="833" y="1000"/>
                    <a:pt x="17" y="808"/>
                  </a:cubicBezTo>
                  <a:lnTo>
                    <a:pt x="17" y="808"/>
                  </a:lnTo>
                  <a:lnTo>
                    <a:pt x="63" y="5"/>
                  </a:lnTo>
                  <a:lnTo>
                    <a:pt x="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38"/>
            <p:cNvSpPr/>
            <p:nvPr/>
          </p:nvSpPr>
          <p:spPr>
            <a:xfrm>
              <a:off x="7249472" y="2636996"/>
              <a:ext cx="10693" cy="135681"/>
            </a:xfrm>
            <a:custGeom>
              <a:avLst/>
              <a:gdLst/>
              <a:ahLst/>
              <a:cxnLst/>
              <a:rect l="l" t="t" r="r" b="b"/>
              <a:pathLst>
                <a:path w="222" h="2817" extrusionOk="0">
                  <a:moveTo>
                    <a:pt x="15" y="1"/>
                  </a:moveTo>
                  <a:lnTo>
                    <a:pt x="0" y="5"/>
                  </a:lnTo>
                  <a:cubicBezTo>
                    <a:pt x="73" y="503"/>
                    <a:pt x="126" y="1204"/>
                    <a:pt x="157" y="1782"/>
                  </a:cubicBezTo>
                  <a:cubicBezTo>
                    <a:pt x="176" y="2074"/>
                    <a:pt x="188" y="2330"/>
                    <a:pt x="195" y="2518"/>
                  </a:cubicBezTo>
                  <a:cubicBezTo>
                    <a:pt x="199" y="2610"/>
                    <a:pt x="202" y="2684"/>
                    <a:pt x="207" y="2737"/>
                  </a:cubicBezTo>
                  <a:lnTo>
                    <a:pt x="207" y="2817"/>
                  </a:lnTo>
                  <a:lnTo>
                    <a:pt x="222" y="2817"/>
                  </a:lnTo>
                  <a:cubicBezTo>
                    <a:pt x="222" y="2817"/>
                    <a:pt x="161" y="100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38"/>
            <p:cNvSpPr/>
            <p:nvPr/>
          </p:nvSpPr>
          <p:spPr>
            <a:xfrm>
              <a:off x="7091968" y="2636996"/>
              <a:ext cx="4142" cy="135681"/>
            </a:xfrm>
            <a:custGeom>
              <a:avLst/>
              <a:gdLst/>
              <a:ahLst/>
              <a:cxnLst/>
              <a:rect l="l" t="t" r="r" b="b"/>
              <a:pathLst>
                <a:path w="86" h="2817" extrusionOk="0">
                  <a:moveTo>
                    <a:pt x="16" y="1"/>
                  </a:moveTo>
                  <a:lnTo>
                    <a:pt x="1" y="5"/>
                  </a:lnTo>
                  <a:cubicBezTo>
                    <a:pt x="36" y="434"/>
                    <a:pt x="55" y="1139"/>
                    <a:pt x="62" y="1733"/>
                  </a:cubicBezTo>
                  <a:cubicBezTo>
                    <a:pt x="66" y="2032"/>
                    <a:pt x="70" y="2304"/>
                    <a:pt x="70" y="2500"/>
                  </a:cubicBezTo>
                  <a:cubicBezTo>
                    <a:pt x="70" y="2595"/>
                    <a:pt x="74" y="2675"/>
                    <a:pt x="74" y="2730"/>
                  </a:cubicBezTo>
                  <a:lnTo>
                    <a:pt x="74" y="2817"/>
                  </a:lnTo>
                  <a:lnTo>
                    <a:pt x="85" y="2817"/>
                  </a:lnTo>
                  <a:cubicBezTo>
                    <a:pt x="85" y="2817"/>
                    <a:pt x="85" y="867"/>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38"/>
            <p:cNvSpPr/>
            <p:nvPr/>
          </p:nvSpPr>
          <p:spPr>
            <a:xfrm>
              <a:off x="6858699" y="2643306"/>
              <a:ext cx="541595" cy="771"/>
            </a:xfrm>
            <a:custGeom>
              <a:avLst/>
              <a:gdLst/>
              <a:ahLst/>
              <a:cxnLst/>
              <a:rect l="l" t="t" r="r" b="b"/>
              <a:pathLst>
                <a:path w="11244" h="16" extrusionOk="0">
                  <a:moveTo>
                    <a:pt x="1" y="1"/>
                  </a:moveTo>
                  <a:lnTo>
                    <a:pt x="1" y="15"/>
                  </a:lnTo>
                  <a:lnTo>
                    <a:pt x="11244" y="15"/>
                  </a:lnTo>
                  <a:lnTo>
                    <a:pt x="11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38"/>
            <p:cNvSpPr/>
            <p:nvPr/>
          </p:nvSpPr>
          <p:spPr>
            <a:xfrm>
              <a:off x="7264211" y="2656359"/>
              <a:ext cx="23843" cy="819"/>
            </a:xfrm>
            <a:custGeom>
              <a:avLst/>
              <a:gdLst/>
              <a:ahLst/>
              <a:cxnLst/>
              <a:rect l="l" t="t" r="r" b="b"/>
              <a:pathLst>
                <a:path w="495" h="17" extrusionOk="0">
                  <a:moveTo>
                    <a:pt x="0" y="1"/>
                  </a:moveTo>
                  <a:lnTo>
                    <a:pt x="0" y="17"/>
                  </a:lnTo>
                  <a:lnTo>
                    <a:pt x="494" y="17"/>
                  </a:lnTo>
                  <a:lnTo>
                    <a:pt x="4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38"/>
            <p:cNvSpPr/>
            <p:nvPr/>
          </p:nvSpPr>
          <p:spPr>
            <a:xfrm>
              <a:off x="7105648" y="2656359"/>
              <a:ext cx="23843" cy="819"/>
            </a:xfrm>
            <a:custGeom>
              <a:avLst/>
              <a:gdLst/>
              <a:ahLst/>
              <a:cxnLst/>
              <a:rect l="l" t="t" r="r" b="b"/>
              <a:pathLst>
                <a:path w="495" h="17" extrusionOk="0">
                  <a:moveTo>
                    <a:pt x="1" y="1"/>
                  </a:moveTo>
                  <a:lnTo>
                    <a:pt x="1" y="17"/>
                  </a:lnTo>
                  <a:lnTo>
                    <a:pt x="495" y="17"/>
                  </a:lnTo>
                  <a:lnTo>
                    <a:pt x="4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38"/>
            <p:cNvSpPr/>
            <p:nvPr/>
          </p:nvSpPr>
          <p:spPr>
            <a:xfrm>
              <a:off x="6944339" y="2656359"/>
              <a:ext cx="23891" cy="819"/>
            </a:xfrm>
            <a:custGeom>
              <a:avLst/>
              <a:gdLst/>
              <a:ahLst/>
              <a:cxnLst/>
              <a:rect l="l" t="t" r="r" b="b"/>
              <a:pathLst>
                <a:path w="496" h="17" extrusionOk="0">
                  <a:moveTo>
                    <a:pt x="1" y="1"/>
                  </a:moveTo>
                  <a:lnTo>
                    <a:pt x="1" y="17"/>
                  </a:lnTo>
                  <a:lnTo>
                    <a:pt x="495" y="17"/>
                  </a:lnTo>
                  <a:lnTo>
                    <a:pt x="4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38"/>
            <p:cNvSpPr/>
            <p:nvPr/>
          </p:nvSpPr>
          <p:spPr>
            <a:xfrm>
              <a:off x="7429229" y="2629289"/>
              <a:ext cx="64785" cy="15702"/>
            </a:xfrm>
            <a:custGeom>
              <a:avLst/>
              <a:gdLst/>
              <a:ahLst/>
              <a:cxnLst/>
              <a:rect l="l" t="t" r="r" b="b"/>
              <a:pathLst>
                <a:path w="1345" h="326" extrusionOk="0">
                  <a:moveTo>
                    <a:pt x="11" y="0"/>
                  </a:moveTo>
                  <a:lnTo>
                    <a:pt x="0" y="7"/>
                  </a:lnTo>
                  <a:lnTo>
                    <a:pt x="119" y="191"/>
                  </a:lnTo>
                  <a:lnTo>
                    <a:pt x="1345" y="326"/>
                  </a:lnTo>
                  <a:lnTo>
                    <a:pt x="1345" y="310"/>
                  </a:lnTo>
                  <a:lnTo>
                    <a:pt x="126" y="177"/>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38"/>
            <p:cNvSpPr/>
            <p:nvPr/>
          </p:nvSpPr>
          <p:spPr>
            <a:xfrm>
              <a:off x="7484958" y="2748886"/>
              <a:ext cx="22350" cy="38050"/>
            </a:xfrm>
            <a:custGeom>
              <a:avLst/>
              <a:gdLst/>
              <a:ahLst/>
              <a:cxnLst/>
              <a:rect l="l" t="t" r="r" b="b"/>
              <a:pathLst>
                <a:path w="464" h="790" extrusionOk="0">
                  <a:moveTo>
                    <a:pt x="361" y="0"/>
                  </a:moveTo>
                  <a:cubicBezTo>
                    <a:pt x="27" y="19"/>
                    <a:pt x="27" y="207"/>
                    <a:pt x="0" y="732"/>
                  </a:cubicBezTo>
                  <a:cubicBezTo>
                    <a:pt x="0" y="763"/>
                    <a:pt x="23" y="789"/>
                    <a:pt x="58" y="789"/>
                  </a:cubicBezTo>
                  <a:lnTo>
                    <a:pt x="341" y="789"/>
                  </a:lnTo>
                  <a:cubicBezTo>
                    <a:pt x="368" y="789"/>
                    <a:pt x="391" y="770"/>
                    <a:pt x="399" y="747"/>
                  </a:cubicBezTo>
                  <a:cubicBezTo>
                    <a:pt x="422" y="648"/>
                    <a:pt x="464" y="391"/>
                    <a:pt x="418" y="50"/>
                  </a:cubicBezTo>
                  <a:cubicBezTo>
                    <a:pt x="414" y="23"/>
                    <a:pt x="387" y="0"/>
                    <a:pt x="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38"/>
            <p:cNvSpPr/>
            <p:nvPr/>
          </p:nvSpPr>
          <p:spPr>
            <a:xfrm>
              <a:off x="7490497" y="2781735"/>
              <a:ext cx="10934" cy="578"/>
            </a:xfrm>
            <a:custGeom>
              <a:avLst/>
              <a:gdLst/>
              <a:ahLst/>
              <a:cxnLst/>
              <a:rect l="l" t="t" r="r" b="b"/>
              <a:pathLst>
                <a:path w="227" h="12" extrusionOk="0">
                  <a:moveTo>
                    <a:pt x="0" y="1"/>
                  </a:moveTo>
                  <a:lnTo>
                    <a:pt x="0" y="12"/>
                  </a:lnTo>
                  <a:lnTo>
                    <a:pt x="226" y="12"/>
                  </a:lnTo>
                  <a:lnTo>
                    <a:pt x="2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38"/>
            <p:cNvSpPr/>
            <p:nvPr/>
          </p:nvSpPr>
          <p:spPr>
            <a:xfrm>
              <a:off x="7490882" y="2777641"/>
              <a:ext cx="11127" cy="819"/>
            </a:xfrm>
            <a:custGeom>
              <a:avLst/>
              <a:gdLst/>
              <a:ahLst/>
              <a:cxnLst/>
              <a:rect l="l" t="t" r="r" b="b"/>
              <a:pathLst>
                <a:path w="231" h="17" extrusionOk="0">
                  <a:moveTo>
                    <a:pt x="0" y="1"/>
                  </a:moveTo>
                  <a:lnTo>
                    <a:pt x="0" y="17"/>
                  </a:lnTo>
                  <a:lnTo>
                    <a:pt x="230" y="17"/>
                  </a:lnTo>
                  <a:lnTo>
                    <a:pt x="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38"/>
            <p:cNvSpPr/>
            <p:nvPr/>
          </p:nvSpPr>
          <p:spPr>
            <a:xfrm>
              <a:off x="7491412" y="2773740"/>
              <a:ext cx="10934" cy="819"/>
            </a:xfrm>
            <a:custGeom>
              <a:avLst/>
              <a:gdLst/>
              <a:ahLst/>
              <a:cxnLst/>
              <a:rect l="l" t="t" r="r" b="b"/>
              <a:pathLst>
                <a:path w="227" h="17" extrusionOk="0">
                  <a:moveTo>
                    <a:pt x="0" y="1"/>
                  </a:moveTo>
                  <a:lnTo>
                    <a:pt x="0" y="17"/>
                  </a:lnTo>
                  <a:lnTo>
                    <a:pt x="227" y="17"/>
                  </a:lnTo>
                  <a:lnTo>
                    <a:pt x="2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38"/>
            <p:cNvSpPr/>
            <p:nvPr/>
          </p:nvSpPr>
          <p:spPr>
            <a:xfrm>
              <a:off x="7478455" y="2663969"/>
              <a:ext cx="26107" cy="47876"/>
            </a:xfrm>
            <a:custGeom>
              <a:avLst/>
              <a:gdLst/>
              <a:ahLst/>
              <a:cxnLst/>
              <a:rect l="l" t="t" r="r" b="b"/>
              <a:pathLst>
                <a:path w="542" h="994" extrusionOk="0">
                  <a:moveTo>
                    <a:pt x="434" y="0"/>
                  </a:moveTo>
                  <a:cubicBezTo>
                    <a:pt x="434" y="0"/>
                    <a:pt x="43" y="12"/>
                    <a:pt x="5" y="85"/>
                  </a:cubicBezTo>
                  <a:cubicBezTo>
                    <a:pt x="5" y="85"/>
                    <a:pt x="1" y="625"/>
                    <a:pt x="28" y="916"/>
                  </a:cubicBezTo>
                  <a:cubicBezTo>
                    <a:pt x="28" y="916"/>
                    <a:pt x="395" y="994"/>
                    <a:pt x="520" y="994"/>
                  </a:cubicBezTo>
                  <a:cubicBezTo>
                    <a:pt x="528" y="994"/>
                    <a:pt x="535" y="993"/>
                    <a:pt x="542" y="992"/>
                  </a:cubicBezTo>
                  <a:cubicBezTo>
                    <a:pt x="542" y="992"/>
                    <a:pt x="480" y="334"/>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38"/>
            <p:cNvSpPr/>
            <p:nvPr/>
          </p:nvSpPr>
          <p:spPr>
            <a:xfrm>
              <a:off x="7482019" y="2691809"/>
              <a:ext cx="10356" cy="16328"/>
            </a:xfrm>
            <a:custGeom>
              <a:avLst/>
              <a:gdLst/>
              <a:ahLst/>
              <a:cxnLst/>
              <a:rect l="l" t="t" r="r" b="b"/>
              <a:pathLst>
                <a:path w="215" h="339" extrusionOk="0">
                  <a:moveTo>
                    <a:pt x="31" y="1"/>
                  </a:moveTo>
                  <a:cubicBezTo>
                    <a:pt x="15" y="1"/>
                    <a:pt x="0" y="13"/>
                    <a:pt x="0" y="28"/>
                  </a:cubicBezTo>
                  <a:lnTo>
                    <a:pt x="0" y="281"/>
                  </a:lnTo>
                  <a:cubicBezTo>
                    <a:pt x="0" y="296"/>
                    <a:pt x="8" y="308"/>
                    <a:pt x="19" y="308"/>
                  </a:cubicBezTo>
                  <a:cubicBezTo>
                    <a:pt x="73" y="322"/>
                    <a:pt x="142" y="331"/>
                    <a:pt x="184" y="338"/>
                  </a:cubicBezTo>
                  <a:cubicBezTo>
                    <a:pt x="199" y="338"/>
                    <a:pt x="215" y="327"/>
                    <a:pt x="215" y="311"/>
                  </a:cubicBezTo>
                  <a:cubicBezTo>
                    <a:pt x="215" y="196"/>
                    <a:pt x="203" y="85"/>
                    <a:pt x="199" y="39"/>
                  </a:cubicBezTo>
                  <a:cubicBezTo>
                    <a:pt x="199" y="28"/>
                    <a:pt x="188" y="16"/>
                    <a:pt x="176" y="16"/>
                  </a:cubicBez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38"/>
            <p:cNvSpPr/>
            <p:nvPr/>
          </p:nvSpPr>
          <p:spPr>
            <a:xfrm>
              <a:off x="7476480" y="2728512"/>
              <a:ext cx="39353" cy="70080"/>
            </a:xfrm>
            <a:custGeom>
              <a:avLst/>
              <a:gdLst/>
              <a:ahLst/>
              <a:cxnLst/>
              <a:rect l="l" t="t" r="r" b="b"/>
              <a:pathLst>
                <a:path w="817" h="1455" extrusionOk="0">
                  <a:moveTo>
                    <a:pt x="698" y="112"/>
                  </a:moveTo>
                  <a:cubicBezTo>
                    <a:pt x="709" y="534"/>
                    <a:pt x="629" y="1189"/>
                    <a:pt x="609" y="1358"/>
                  </a:cubicBezTo>
                  <a:lnTo>
                    <a:pt x="100" y="1358"/>
                  </a:lnTo>
                  <a:lnTo>
                    <a:pt x="218" y="266"/>
                  </a:lnTo>
                  <a:lnTo>
                    <a:pt x="698" y="112"/>
                  </a:lnTo>
                  <a:close/>
                  <a:moveTo>
                    <a:pt x="737" y="0"/>
                  </a:moveTo>
                  <a:cubicBezTo>
                    <a:pt x="733" y="0"/>
                    <a:pt x="728" y="1"/>
                    <a:pt x="724" y="2"/>
                  </a:cubicBezTo>
                  <a:lnTo>
                    <a:pt x="161" y="186"/>
                  </a:lnTo>
                  <a:cubicBezTo>
                    <a:pt x="146" y="193"/>
                    <a:pt x="130" y="209"/>
                    <a:pt x="130" y="224"/>
                  </a:cubicBezTo>
                  <a:lnTo>
                    <a:pt x="0" y="1400"/>
                  </a:lnTo>
                  <a:cubicBezTo>
                    <a:pt x="0" y="1415"/>
                    <a:pt x="4" y="1427"/>
                    <a:pt x="11" y="1438"/>
                  </a:cubicBezTo>
                  <a:cubicBezTo>
                    <a:pt x="19" y="1446"/>
                    <a:pt x="34" y="1454"/>
                    <a:pt x="46" y="1454"/>
                  </a:cubicBezTo>
                  <a:lnTo>
                    <a:pt x="652" y="1454"/>
                  </a:lnTo>
                  <a:cubicBezTo>
                    <a:pt x="675" y="1454"/>
                    <a:pt x="694" y="1435"/>
                    <a:pt x="698" y="1412"/>
                  </a:cubicBezTo>
                  <a:cubicBezTo>
                    <a:pt x="701" y="1377"/>
                    <a:pt x="816" y="534"/>
                    <a:pt x="789" y="43"/>
                  </a:cubicBezTo>
                  <a:cubicBezTo>
                    <a:pt x="786" y="29"/>
                    <a:pt x="778" y="17"/>
                    <a:pt x="766" y="9"/>
                  </a:cubicBezTo>
                  <a:cubicBezTo>
                    <a:pt x="758" y="4"/>
                    <a:pt x="748" y="0"/>
                    <a:pt x="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38"/>
            <p:cNvSpPr/>
            <p:nvPr/>
          </p:nvSpPr>
          <p:spPr>
            <a:xfrm>
              <a:off x="7482019" y="2745900"/>
              <a:ext cx="32320" cy="4479"/>
            </a:xfrm>
            <a:custGeom>
              <a:avLst/>
              <a:gdLst/>
              <a:ahLst/>
              <a:cxnLst/>
              <a:rect l="l" t="t" r="r" b="b"/>
              <a:pathLst>
                <a:path w="671" h="93" extrusionOk="0">
                  <a:moveTo>
                    <a:pt x="50" y="1"/>
                  </a:moveTo>
                  <a:cubicBezTo>
                    <a:pt x="23" y="1"/>
                    <a:pt x="0" y="20"/>
                    <a:pt x="0" y="46"/>
                  </a:cubicBezTo>
                  <a:cubicBezTo>
                    <a:pt x="0" y="73"/>
                    <a:pt x="23" y="92"/>
                    <a:pt x="50" y="92"/>
                  </a:cubicBezTo>
                  <a:lnTo>
                    <a:pt x="625" y="92"/>
                  </a:lnTo>
                  <a:cubicBezTo>
                    <a:pt x="651" y="92"/>
                    <a:pt x="671" y="73"/>
                    <a:pt x="671" y="46"/>
                  </a:cubicBezTo>
                  <a:cubicBezTo>
                    <a:pt x="671" y="20"/>
                    <a:pt x="651" y="1"/>
                    <a:pt x="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38"/>
            <p:cNvSpPr/>
            <p:nvPr/>
          </p:nvSpPr>
          <p:spPr>
            <a:xfrm>
              <a:off x="7356498" y="2549093"/>
              <a:ext cx="56308" cy="77257"/>
            </a:xfrm>
            <a:custGeom>
              <a:avLst/>
              <a:gdLst/>
              <a:ahLst/>
              <a:cxnLst/>
              <a:rect l="l" t="t" r="r" b="b"/>
              <a:pathLst>
                <a:path w="1169" h="1604" extrusionOk="0">
                  <a:moveTo>
                    <a:pt x="468" y="1"/>
                  </a:moveTo>
                  <a:cubicBezTo>
                    <a:pt x="371" y="1"/>
                    <a:pt x="274" y="9"/>
                    <a:pt x="203" y="33"/>
                  </a:cubicBezTo>
                  <a:cubicBezTo>
                    <a:pt x="0" y="98"/>
                    <a:pt x="8" y="1239"/>
                    <a:pt x="261" y="1566"/>
                  </a:cubicBezTo>
                  <a:cubicBezTo>
                    <a:pt x="280" y="1592"/>
                    <a:pt x="311" y="1603"/>
                    <a:pt x="345" y="1603"/>
                  </a:cubicBezTo>
                  <a:lnTo>
                    <a:pt x="1050" y="1603"/>
                  </a:lnTo>
                  <a:cubicBezTo>
                    <a:pt x="1119" y="1603"/>
                    <a:pt x="1169" y="1546"/>
                    <a:pt x="1158" y="1481"/>
                  </a:cubicBezTo>
                  <a:cubicBezTo>
                    <a:pt x="1112" y="1205"/>
                    <a:pt x="997" y="538"/>
                    <a:pt x="866" y="98"/>
                  </a:cubicBezTo>
                  <a:cubicBezTo>
                    <a:pt x="854" y="56"/>
                    <a:pt x="820" y="29"/>
                    <a:pt x="778" y="21"/>
                  </a:cubicBezTo>
                  <a:cubicBezTo>
                    <a:pt x="706" y="13"/>
                    <a:pt x="587"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38"/>
            <p:cNvSpPr/>
            <p:nvPr/>
          </p:nvSpPr>
          <p:spPr>
            <a:xfrm>
              <a:off x="7385831" y="2528477"/>
              <a:ext cx="34921" cy="110057"/>
            </a:xfrm>
            <a:custGeom>
              <a:avLst/>
              <a:gdLst/>
              <a:ahLst/>
              <a:cxnLst/>
              <a:rect l="l" t="t" r="r" b="b"/>
              <a:pathLst>
                <a:path w="725" h="2285" extrusionOk="0">
                  <a:moveTo>
                    <a:pt x="8" y="1"/>
                  </a:moveTo>
                  <a:cubicBezTo>
                    <a:pt x="8" y="1"/>
                    <a:pt x="4" y="1"/>
                    <a:pt x="4" y="4"/>
                  </a:cubicBezTo>
                  <a:cubicBezTo>
                    <a:pt x="4" y="4"/>
                    <a:pt x="1" y="8"/>
                    <a:pt x="4" y="8"/>
                  </a:cubicBezTo>
                  <a:lnTo>
                    <a:pt x="521" y="2277"/>
                  </a:lnTo>
                  <a:cubicBezTo>
                    <a:pt x="526" y="2281"/>
                    <a:pt x="526" y="2284"/>
                    <a:pt x="530" y="2284"/>
                  </a:cubicBezTo>
                  <a:lnTo>
                    <a:pt x="721" y="2284"/>
                  </a:lnTo>
                  <a:cubicBezTo>
                    <a:pt x="725" y="2284"/>
                    <a:pt x="725" y="2281"/>
                    <a:pt x="725" y="2277"/>
                  </a:cubicBezTo>
                  <a:cubicBezTo>
                    <a:pt x="725" y="2273"/>
                    <a:pt x="725" y="2270"/>
                    <a:pt x="721" y="2270"/>
                  </a:cubicBezTo>
                  <a:lnTo>
                    <a:pt x="537" y="2270"/>
                  </a:lnTo>
                  <a:lnTo>
                    <a:pt x="20" y="16"/>
                  </a:lnTo>
                  <a:lnTo>
                    <a:pt x="77" y="16"/>
                  </a:lnTo>
                  <a:cubicBezTo>
                    <a:pt x="81" y="16"/>
                    <a:pt x="84" y="12"/>
                    <a:pt x="84" y="8"/>
                  </a:cubicBezTo>
                  <a:cubicBezTo>
                    <a:pt x="84" y="4"/>
                    <a:pt x="81" y="1"/>
                    <a:pt x="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38"/>
            <p:cNvSpPr/>
            <p:nvPr/>
          </p:nvSpPr>
          <p:spPr>
            <a:xfrm>
              <a:off x="7234300" y="2489366"/>
              <a:ext cx="15895" cy="140883"/>
            </a:xfrm>
            <a:custGeom>
              <a:avLst/>
              <a:gdLst/>
              <a:ahLst/>
              <a:cxnLst/>
              <a:rect l="l" t="t" r="r" b="b"/>
              <a:pathLst>
                <a:path w="330" h="2925" extrusionOk="0">
                  <a:moveTo>
                    <a:pt x="12" y="1"/>
                  </a:moveTo>
                  <a:lnTo>
                    <a:pt x="1" y="4"/>
                  </a:lnTo>
                  <a:lnTo>
                    <a:pt x="315" y="2924"/>
                  </a:lnTo>
                  <a:lnTo>
                    <a:pt x="330" y="292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38"/>
            <p:cNvSpPr/>
            <p:nvPr/>
          </p:nvSpPr>
          <p:spPr>
            <a:xfrm>
              <a:off x="7086863" y="2486573"/>
              <a:ext cx="5925" cy="144784"/>
            </a:xfrm>
            <a:custGeom>
              <a:avLst/>
              <a:gdLst/>
              <a:ahLst/>
              <a:cxnLst/>
              <a:rect l="l" t="t" r="r" b="b"/>
              <a:pathLst>
                <a:path w="123" h="3006" extrusionOk="0">
                  <a:moveTo>
                    <a:pt x="0" y="1"/>
                  </a:moveTo>
                  <a:lnTo>
                    <a:pt x="107" y="3005"/>
                  </a:lnTo>
                  <a:lnTo>
                    <a:pt x="122" y="3005"/>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38"/>
            <p:cNvSpPr/>
            <p:nvPr/>
          </p:nvSpPr>
          <p:spPr>
            <a:xfrm>
              <a:off x="6936921" y="2485850"/>
              <a:ext cx="17774" cy="144399"/>
            </a:xfrm>
            <a:custGeom>
              <a:avLst/>
              <a:gdLst/>
              <a:ahLst/>
              <a:cxnLst/>
              <a:rect l="l" t="t" r="r" b="b"/>
              <a:pathLst>
                <a:path w="369" h="2998" extrusionOk="0">
                  <a:moveTo>
                    <a:pt x="354" y="0"/>
                  </a:moveTo>
                  <a:lnTo>
                    <a:pt x="1" y="2997"/>
                  </a:lnTo>
                  <a:lnTo>
                    <a:pt x="17" y="2997"/>
                  </a:lnTo>
                  <a:lnTo>
                    <a:pt x="3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4640;p38">
            <a:extLst>
              <a:ext uri="{FF2B5EF4-FFF2-40B4-BE49-F238E27FC236}">
                <a16:creationId xmlns:a16="http://schemas.microsoft.com/office/drawing/2014/main" id="{43125638-FA50-9B4F-A99A-6EEE510E0FC1}"/>
              </a:ext>
            </a:extLst>
          </p:cNvPr>
          <p:cNvSpPr txBox="1">
            <a:spLocks/>
          </p:cNvSpPr>
          <p:nvPr/>
        </p:nvSpPr>
        <p:spPr>
          <a:xfrm>
            <a:off x="6820930" y="3578002"/>
            <a:ext cx="2142590" cy="393900"/>
          </a:xfrm>
          <a:prstGeom prst="rect">
            <a:avLst/>
          </a:prstGeom>
          <a:solidFill>
            <a:srgbClr val="00BDA5">
              <a:alpha val="5030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Lato"/>
              <a:buNone/>
              <a:defRPr sz="16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marL="0" indent="0">
              <a:buSzPts val="1100"/>
              <a:buFont typeface="Arial"/>
              <a:buNone/>
            </a:pPr>
            <a:r>
              <a:rPr lang="en-CA" dirty="0"/>
              <a:t>By: Team Barrie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83"/>
        <p:cNvGrpSpPr/>
        <p:nvPr/>
      </p:nvGrpSpPr>
      <p:grpSpPr>
        <a:xfrm>
          <a:off x="0" y="0"/>
          <a:ext cx="0" cy="0"/>
          <a:chOff x="0" y="0"/>
          <a:chExt cx="0" cy="0"/>
        </a:xfrm>
      </p:grpSpPr>
      <p:sp>
        <p:nvSpPr>
          <p:cNvPr id="5884" name="Google Shape;5884;p45"/>
          <p:cNvSpPr txBox="1">
            <a:spLocks noGrp="1"/>
          </p:cNvSpPr>
          <p:nvPr>
            <p:ph type="title"/>
          </p:nvPr>
        </p:nvSpPr>
        <p:spPr>
          <a:xfrm>
            <a:off x="656229" y="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Loyalty Cards and Rewards</a:t>
            </a:r>
            <a:endParaRPr dirty="0"/>
          </a:p>
        </p:txBody>
      </p:sp>
      <p:sp>
        <p:nvSpPr>
          <p:cNvPr id="5886" name="Google Shape;5886;p45"/>
          <p:cNvSpPr txBox="1">
            <a:spLocks noGrp="1"/>
          </p:cNvSpPr>
          <p:nvPr>
            <p:ph type="subTitle" idx="4"/>
          </p:nvPr>
        </p:nvSpPr>
        <p:spPr>
          <a:xfrm>
            <a:off x="2228850" y="1229192"/>
            <a:ext cx="5604367" cy="27751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grpSp>
        <p:nvGrpSpPr>
          <p:cNvPr id="5896" name="Google Shape;5896;p45"/>
          <p:cNvGrpSpPr/>
          <p:nvPr/>
        </p:nvGrpSpPr>
        <p:grpSpPr>
          <a:xfrm>
            <a:off x="6893706" y="4018423"/>
            <a:ext cx="419247" cy="637784"/>
            <a:chOff x="8742442" y="252908"/>
            <a:chExt cx="356260" cy="541964"/>
          </a:xfrm>
        </p:grpSpPr>
        <p:sp>
          <p:nvSpPr>
            <p:cNvPr id="5897" name="Google Shape;5897;p45"/>
            <p:cNvSpPr/>
            <p:nvPr/>
          </p:nvSpPr>
          <p:spPr>
            <a:xfrm>
              <a:off x="8742442" y="252908"/>
              <a:ext cx="356260" cy="354555"/>
            </a:xfrm>
            <a:custGeom>
              <a:avLst/>
              <a:gdLst/>
              <a:ahLst/>
              <a:cxnLst/>
              <a:rect l="l" t="t" r="r" b="b"/>
              <a:pathLst>
                <a:path w="633" h="630" extrusionOk="0">
                  <a:moveTo>
                    <a:pt x="314" y="0"/>
                  </a:moveTo>
                  <a:cubicBezTo>
                    <a:pt x="142" y="0"/>
                    <a:pt x="1" y="138"/>
                    <a:pt x="1" y="315"/>
                  </a:cubicBezTo>
                  <a:cubicBezTo>
                    <a:pt x="1" y="488"/>
                    <a:pt x="142" y="629"/>
                    <a:pt x="314" y="629"/>
                  </a:cubicBezTo>
                  <a:cubicBezTo>
                    <a:pt x="491" y="629"/>
                    <a:pt x="633" y="488"/>
                    <a:pt x="633" y="315"/>
                  </a:cubicBezTo>
                  <a:cubicBezTo>
                    <a:pt x="633" y="138"/>
                    <a:pt x="491"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45"/>
            <p:cNvSpPr/>
            <p:nvPr/>
          </p:nvSpPr>
          <p:spPr>
            <a:xfrm>
              <a:off x="8826299" y="377849"/>
              <a:ext cx="214432" cy="417024"/>
            </a:xfrm>
            <a:custGeom>
              <a:avLst/>
              <a:gdLst/>
              <a:ahLst/>
              <a:cxnLst/>
              <a:rect l="l" t="t" r="r" b="b"/>
              <a:pathLst>
                <a:path w="381" h="741" extrusionOk="0">
                  <a:moveTo>
                    <a:pt x="158" y="1"/>
                  </a:moveTo>
                  <a:lnTo>
                    <a:pt x="131" y="254"/>
                  </a:lnTo>
                  <a:lnTo>
                    <a:pt x="1" y="208"/>
                  </a:lnTo>
                  <a:lnTo>
                    <a:pt x="131" y="323"/>
                  </a:lnTo>
                  <a:lnTo>
                    <a:pt x="131" y="740"/>
                  </a:lnTo>
                  <a:lnTo>
                    <a:pt x="215" y="740"/>
                  </a:lnTo>
                  <a:lnTo>
                    <a:pt x="208" y="346"/>
                  </a:lnTo>
                  <a:lnTo>
                    <a:pt x="381" y="204"/>
                  </a:lnTo>
                  <a:lnTo>
                    <a:pt x="204" y="273"/>
                  </a:lnTo>
                  <a:lnTo>
                    <a:pt x="1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9" name="Google Shape;5899;p45"/>
          <p:cNvGrpSpPr/>
          <p:nvPr/>
        </p:nvGrpSpPr>
        <p:grpSpPr>
          <a:xfrm>
            <a:off x="7399205" y="3593563"/>
            <a:ext cx="895256" cy="1059981"/>
            <a:chOff x="6638805" y="2345339"/>
            <a:chExt cx="895256" cy="1059981"/>
          </a:xfrm>
        </p:grpSpPr>
        <p:sp>
          <p:nvSpPr>
            <p:cNvPr id="5900" name="Google Shape;5900;p45"/>
            <p:cNvSpPr/>
            <p:nvPr/>
          </p:nvSpPr>
          <p:spPr>
            <a:xfrm>
              <a:off x="6723315" y="2439164"/>
              <a:ext cx="154700" cy="285765"/>
            </a:xfrm>
            <a:custGeom>
              <a:avLst/>
              <a:gdLst/>
              <a:ahLst/>
              <a:cxnLst/>
              <a:rect l="l" t="t" r="r" b="b"/>
              <a:pathLst>
                <a:path w="216" h="399" extrusionOk="0">
                  <a:moveTo>
                    <a:pt x="1" y="0"/>
                  </a:moveTo>
                  <a:lnTo>
                    <a:pt x="1" y="399"/>
                  </a:lnTo>
                  <a:lnTo>
                    <a:pt x="216" y="399"/>
                  </a:lnTo>
                  <a:lnTo>
                    <a:pt x="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45"/>
            <p:cNvSpPr/>
            <p:nvPr/>
          </p:nvSpPr>
          <p:spPr>
            <a:xfrm>
              <a:off x="6723315" y="2439164"/>
              <a:ext cx="154700" cy="66607"/>
            </a:xfrm>
            <a:custGeom>
              <a:avLst/>
              <a:gdLst/>
              <a:ahLst/>
              <a:cxnLst/>
              <a:rect l="l" t="t" r="r" b="b"/>
              <a:pathLst>
                <a:path w="216" h="93" extrusionOk="0">
                  <a:moveTo>
                    <a:pt x="1" y="0"/>
                  </a:moveTo>
                  <a:lnTo>
                    <a:pt x="1" y="92"/>
                  </a:lnTo>
                  <a:lnTo>
                    <a:pt x="216" y="92"/>
                  </a:lnTo>
                  <a:lnTo>
                    <a:pt x="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45"/>
            <p:cNvSpPr/>
            <p:nvPr/>
          </p:nvSpPr>
          <p:spPr>
            <a:xfrm>
              <a:off x="6690370" y="2394759"/>
              <a:ext cx="791407" cy="1010562"/>
            </a:xfrm>
            <a:custGeom>
              <a:avLst/>
              <a:gdLst/>
              <a:ahLst/>
              <a:cxnLst/>
              <a:rect l="l" t="t" r="r" b="b"/>
              <a:pathLst>
                <a:path w="1105" h="1411" extrusionOk="0">
                  <a:moveTo>
                    <a:pt x="553" y="1"/>
                  </a:moveTo>
                  <a:lnTo>
                    <a:pt x="1" y="549"/>
                  </a:lnTo>
                  <a:lnTo>
                    <a:pt x="1" y="1411"/>
                  </a:lnTo>
                  <a:lnTo>
                    <a:pt x="1104" y="1411"/>
                  </a:lnTo>
                  <a:lnTo>
                    <a:pt x="1104" y="549"/>
                  </a:lnTo>
                  <a:lnTo>
                    <a:pt x="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45"/>
            <p:cNvSpPr/>
            <p:nvPr/>
          </p:nvSpPr>
          <p:spPr>
            <a:xfrm>
              <a:off x="6693235" y="2886088"/>
              <a:ext cx="783528" cy="77350"/>
            </a:xfrm>
            <a:custGeom>
              <a:avLst/>
              <a:gdLst/>
              <a:ahLst/>
              <a:cxnLst/>
              <a:rect l="l" t="t" r="r" b="b"/>
              <a:pathLst>
                <a:path w="1094" h="108" extrusionOk="0">
                  <a:moveTo>
                    <a:pt x="0" y="1"/>
                  </a:moveTo>
                  <a:lnTo>
                    <a:pt x="0" y="107"/>
                  </a:lnTo>
                  <a:lnTo>
                    <a:pt x="1093" y="107"/>
                  </a:lnTo>
                  <a:lnTo>
                    <a:pt x="10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45"/>
            <p:cNvSpPr/>
            <p:nvPr/>
          </p:nvSpPr>
          <p:spPr>
            <a:xfrm>
              <a:off x="6693235" y="2669788"/>
              <a:ext cx="780663" cy="74485"/>
            </a:xfrm>
            <a:custGeom>
              <a:avLst/>
              <a:gdLst/>
              <a:ahLst/>
              <a:cxnLst/>
              <a:rect l="l" t="t" r="r" b="b"/>
              <a:pathLst>
                <a:path w="1090" h="104" extrusionOk="0">
                  <a:moveTo>
                    <a:pt x="131" y="0"/>
                  </a:moveTo>
                  <a:cubicBezTo>
                    <a:pt x="92" y="42"/>
                    <a:pt x="55" y="84"/>
                    <a:pt x="0" y="100"/>
                  </a:cubicBezTo>
                  <a:lnTo>
                    <a:pt x="0" y="103"/>
                  </a:lnTo>
                  <a:lnTo>
                    <a:pt x="1089" y="103"/>
                  </a:lnTo>
                  <a:lnTo>
                    <a:pt x="1089" y="96"/>
                  </a:lnTo>
                  <a:cubicBezTo>
                    <a:pt x="1074" y="84"/>
                    <a:pt x="1058" y="69"/>
                    <a:pt x="1047" y="57"/>
                  </a:cubicBezTo>
                  <a:cubicBezTo>
                    <a:pt x="1043" y="54"/>
                    <a:pt x="1040" y="50"/>
                    <a:pt x="1035" y="46"/>
                  </a:cubicBezTo>
                  <a:cubicBezTo>
                    <a:pt x="1017" y="34"/>
                    <a:pt x="1001" y="27"/>
                    <a:pt x="985" y="15"/>
                  </a:cubicBezTo>
                  <a:cubicBezTo>
                    <a:pt x="978" y="11"/>
                    <a:pt x="971" y="4"/>
                    <a:pt x="962" y="0"/>
                  </a:cubicBezTo>
                  <a:close/>
                </a:path>
              </a:pathLst>
            </a:custGeom>
            <a:solidFill>
              <a:srgbClr val="D1C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45"/>
            <p:cNvSpPr/>
            <p:nvPr/>
          </p:nvSpPr>
          <p:spPr>
            <a:xfrm>
              <a:off x="6693235" y="3232024"/>
              <a:ext cx="783528" cy="170456"/>
            </a:xfrm>
            <a:custGeom>
              <a:avLst/>
              <a:gdLst/>
              <a:ahLst/>
              <a:cxnLst/>
              <a:rect l="l" t="t" r="r" b="b"/>
              <a:pathLst>
                <a:path w="1094" h="238" extrusionOk="0">
                  <a:moveTo>
                    <a:pt x="0" y="1"/>
                  </a:moveTo>
                  <a:lnTo>
                    <a:pt x="0" y="238"/>
                  </a:lnTo>
                  <a:lnTo>
                    <a:pt x="1093" y="238"/>
                  </a:lnTo>
                  <a:lnTo>
                    <a:pt x="10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45"/>
            <p:cNvSpPr/>
            <p:nvPr/>
          </p:nvSpPr>
          <p:spPr>
            <a:xfrm>
              <a:off x="6676763" y="2381150"/>
              <a:ext cx="818622" cy="426140"/>
            </a:xfrm>
            <a:custGeom>
              <a:avLst/>
              <a:gdLst/>
              <a:ahLst/>
              <a:cxnLst/>
              <a:rect l="l" t="t" r="r" b="b"/>
              <a:pathLst>
                <a:path w="1143" h="595" extrusionOk="0">
                  <a:moveTo>
                    <a:pt x="568" y="0"/>
                  </a:moveTo>
                  <a:lnTo>
                    <a:pt x="0" y="579"/>
                  </a:lnTo>
                  <a:lnTo>
                    <a:pt x="1143" y="595"/>
                  </a:lnTo>
                  <a:lnTo>
                    <a:pt x="1143" y="595"/>
                  </a:lnTo>
                  <a:lnTo>
                    <a:pt x="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45"/>
            <p:cNvSpPr/>
            <p:nvPr/>
          </p:nvSpPr>
          <p:spPr>
            <a:xfrm>
              <a:off x="6638805" y="2345339"/>
              <a:ext cx="895256" cy="497045"/>
            </a:xfrm>
            <a:custGeom>
              <a:avLst/>
              <a:gdLst/>
              <a:ahLst/>
              <a:cxnLst/>
              <a:rect l="l" t="t" r="r" b="b"/>
              <a:pathLst>
                <a:path w="1250" h="694" extrusionOk="0">
                  <a:moveTo>
                    <a:pt x="621" y="1"/>
                  </a:moveTo>
                  <a:cubicBezTo>
                    <a:pt x="610" y="1"/>
                    <a:pt x="594" y="8"/>
                    <a:pt x="587" y="16"/>
                  </a:cubicBezTo>
                  <a:lnTo>
                    <a:pt x="19" y="595"/>
                  </a:lnTo>
                  <a:cubicBezTo>
                    <a:pt x="0" y="614"/>
                    <a:pt x="0" y="645"/>
                    <a:pt x="19" y="664"/>
                  </a:cubicBezTo>
                  <a:cubicBezTo>
                    <a:pt x="31" y="673"/>
                    <a:pt x="44" y="678"/>
                    <a:pt x="57" y="678"/>
                  </a:cubicBezTo>
                  <a:cubicBezTo>
                    <a:pt x="70" y="678"/>
                    <a:pt x="82" y="673"/>
                    <a:pt x="92" y="664"/>
                  </a:cubicBezTo>
                  <a:lnTo>
                    <a:pt x="621" y="123"/>
                  </a:lnTo>
                  <a:lnTo>
                    <a:pt x="1157" y="679"/>
                  </a:lnTo>
                  <a:cubicBezTo>
                    <a:pt x="1167" y="688"/>
                    <a:pt x="1179" y="693"/>
                    <a:pt x="1192" y="693"/>
                  </a:cubicBezTo>
                  <a:cubicBezTo>
                    <a:pt x="1204" y="693"/>
                    <a:pt x="1217" y="688"/>
                    <a:pt x="1226" y="679"/>
                  </a:cubicBezTo>
                  <a:cubicBezTo>
                    <a:pt x="1249" y="664"/>
                    <a:pt x="1249" y="629"/>
                    <a:pt x="1231" y="610"/>
                  </a:cubicBezTo>
                  <a:lnTo>
                    <a:pt x="656" y="16"/>
                  </a:lnTo>
                  <a:cubicBezTo>
                    <a:pt x="648" y="8"/>
                    <a:pt x="637" y="4"/>
                    <a:pt x="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45"/>
            <p:cNvSpPr/>
            <p:nvPr/>
          </p:nvSpPr>
          <p:spPr>
            <a:xfrm>
              <a:off x="6932441" y="3110982"/>
              <a:ext cx="302239" cy="291494"/>
            </a:xfrm>
            <a:custGeom>
              <a:avLst/>
              <a:gdLst/>
              <a:ahLst/>
              <a:cxnLst/>
              <a:rect l="l" t="t" r="r" b="b"/>
              <a:pathLst>
                <a:path w="422" h="407" extrusionOk="0">
                  <a:moveTo>
                    <a:pt x="211" y="0"/>
                  </a:moveTo>
                  <a:cubicBezTo>
                    <a:pt x="96" y="0"/>
                    <a:pt x="0" y="92"/>
                    <a:pt x="0" y="212"/>
                  </a:cubicBezTo>
                  <a:lnTo>
                    <a:pt x="0" y="407"/>
                  </a:lnTo>
                  <a:lnTo>
                    <a:pt x="422" y="407"/>
                  </a:lnTo>
                  <a:lnTo>
                    <a:pt x="422" y="212"/>
                  </a:lnTo>
                  <a:cubicBezTo>
                    <a:pt x="422" y="92"/>
                    <a:pt x="32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45"/>
            <p:cNvSpPr/>
            <p:nvPr/>
          </p:nvSpPr>
          <p:spPr>
            <a:xfrm>
              <a:off x="6932441" y="3110982"/>
              <a:ext cx="140376" cy="291494"/>
            </a:xfrm>
            <a:custGeom>
              <a:avLst/>
              <a:gdLst/>
              <a:ahLst/>
              <a:cxnLst/>
              <a:rect l="l" t="t" r="r" b="b"/>
              <a:pathLst>
                <a:path w="196" h="407" extrusionOk="0">
                  <a:moveTo>
                    <a:pt x="195" y="0"/>
                  </a:moveTo>
                  <a:cubicBezTo>
                    <a:pt x="89" y="9"/>
                    <a:pt x="0" y="101"/>
                    <a:pt x="0" y="212"/>
                  </a:cubicBezTo>
                  <a:lnTo>
                    <a:pt x="0" y="407"/>
                  </a:lnTo>
                  <a:lnTo>
                    <a:pt x="195" y="407"/>
                  </a:lnTo>
                  <a:lnTo>
                    <a:pt x="1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45"/>
            <p:cNvSpPr/>
            <p:nvPr/>
          </p:nvSpPr>
          <p:spPr>
            <a:xfrm>
              <a:off x="6775597" y="3015724"/>
              <a:ext cx="96688" cy="172605"/>
            </a:xfrm>
            <a:custGeom>
              <a:avLst/>
              <a:gdLst/>
              <a:ahLst/>
              <a:cxnLst/>
              <a:rect l="l" t="t" r="r" b="b"/>
              <a:pathLst>
                <a:path w="135" h="241" extrusionOk="0">
                  <a:moveTo>
                    <a:pt x="69" y="0"/>
                  </a:moveTo>
                  <a:cubicBezTo>
                    <a:pt x="32" y="0"/>
                    <a:pt x="0" y="27"/>
                    <a:pt x="0" y="64"/>
                  </a:cubicBezTo>
                  <a:lnTo>
                    <a:pt x="0" y="241"/>
                  </a:lnTo>
                  <a:lnTo>
                    <a:pt x="135" y="241"/>
                  </a:lnTo>
                  <a:lnTo>
                    <a:pt x="135" y="64"/>
                  </a:lnTo>
                  <a:cubicBezTo>
                    <a:pt x="135" y="27"/>
                    <a:pt x="104" y="0"/>
                    <a:pt x="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45"/>
            <p:cNvSpPr/>
            <p:nvPr/>
          </p:nvSpPr>
          <p:spPr>
            <a:xfrm>
              <a:off x="6751246" y="2990656"/>
              <a:ext cx="146106" cy="222739"/>
            </a:xfrm>
            <a:custGeom>
              <a:avLst/>
              <a:gdLst/>
              <a:ahLst/>
              <a:cxnLst/>
              <a:rect l="l" t="t" r="r" b="b"/>
              <a:pathLst>
                <a:path w="204" h="311" extrusionOk="0">
                  <a:moveTo>
                    <a:pt x="103" y="65"/>
                  </a:moveTo>
                  <a:cubicBezTo>
                    <a:pt x="112" y="65"/>
                    <a:pt x="119" y="69"/>
                    <a:pt x="126" y="76"/>
                  </a:cubicBezTo>
                  <a:cubicBezTo>
                    <a:pt x="135" y="81"/>
                    <a:pt x="138" y="92"/>
                    <a:pt x="138" y="99"/>
                  </a:cubicBezTo>
                  <a:lnTo>
                    <a:pt x="138" y="246"/>
                  </a:lnTo>
                  <a:lnTo>
                    <a:pt x="66" y="246"/>
                  </a:lnTo>
                  <a:lnTo>
                    <a:pt x="66" y="99"/>
                  </a:lnTo>
                  <a:cubicBezTo>
                    <a:pt x="66" y="92"/>
                    <a:pt x="69" y="81"/>
                    <a:pt x="77" y="76"/>
                  </a:cubicBezTo>
                  <a:cubicBezTo>
                    <a:pt x="85" y="69"/>
                    <a:pt x="92" y="65"/>
                    <a:pt x="103" y="65"/>
                  </a:cubicBezTo>
                  <a:close/>
                  <a:moveTo>
                    <a:pt x="103" y="0"/>
                  </a:moveTo>
                  <a:cubicBezTo>
                    <a:pt x="46" y="0"/>
                    <a:pt x="0" y="46"/>
                    <a:pt x="0" y="99"/>
                  </a:cubicBezTo>
                  <a:lnTo>
                    <a:pt x="0" y="311"/>
                  </a:lnTo>
                  <a:lnTo>
                    <a:pt x="204" y="311"/>
                  </a:lnTo>
                  <a:lnTo>
                    <a:pt x="204" y="276"/>
                  </a:lnTo>
                  <a:lnTo>
                    <a:pt x="204" y="99"/>
                  </a:lnTo>
                  <a:cubicBezTo>
                    <a:pt x="204" y="46"/>
                    <a:pt x="158" y="0"/>
                    <a:pt x="1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45"/>
            <p:cNvSpPr/>
            <p:nvPr/>
          </p:nvSpPr>
          <p:spPr>
            <a:xfrm>
              <a:off x="7305574" y="3015724"/>
              <a:ext cx="96688" cy="172605"/>
            </a:xfrm>
            <a:custGeom>
              <a:avLst/>
              <a:gdLst/>
              <a:ahLst/>
              <a:cxnLst/>
              <a:rect l="l" t="t" r="r" b="b"/>
              <a:pathLst>
                <a:path w="135" h="241" extrusionOk="0">
                  <a:moveTo>
                    <a:pt x="65" y="0"/>
                  </a:moveTo>
                  <a:cubicBezTo>
                    <a:pt x="31" y="0"/>
                    <a:pt x="1" y="27"/>
                    <a:pt x="1" y="64"/>
                  </a:cubicBezTo>
                  <a:lnTo>
                    <a:pt x="1" y="241"/>
                  </a:lnTo>
                  <a:lnTo>
                    <a:pt x="134" y="241"/>
                  </a:lnTo>
                  <a:lnTo>
                    <a:pt x="134" y="64"/>
                  </a:lnTo>
                  <a:cubicBezTo>
                    <a:pt x="134" y="27"/>
                    <a:pt x="104" y="0"/>
                    <a:pt x="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45"/>
            <p:cNvSpPr/>
            <p:nvPr/>
          </p:nvSpPr>
          <p:spPr>
            <a:xfrm>
              <a:off x="7280507" y="2990656"/>
              <a:ext cx="146822" cy="222739"/>
            </a:xfrm>
            <a:custGeom>
              <a:avLst/>
              <a:gdLst/>
              <a:ahLst/>
              <a:cxnLst/>
              <a:rect l="l" t="t" r="r" b="b"/>
              <a:pathLst>
                <a:path w="205" h="311" extrusionOk="0">
                  <a:moveTo>
                    <a:pt x="100" y="65"/>
                  </a:moveTo>
                  <a:cubicBezTo>
                    <a:pt x="112" y="65"/>
                    <a:pt x="119" y="69"/>
                    <a:pt x="128" y="76"/>
                  </a:cubicBezTo>
                  <a:cubicBezTo>
                    <a:pt x="135" y="81"/>
                    <a:pt x="139" y="92"/>
                    <a:pt x="139" y="99"/>
                  </a:cubicBezTo>
                  <a:lnTo>
                    <a:pt x="139" y="246"/>
                  </a:lnTo>
                  <a:lnTo>
                    <a:pt x="66" y="246"/>
                  </a:lnTo>
                  <a:lnTo>
                    <a:pt x="66" y="99"/>
                  </a:lnTo>
                  <a:cubicBezTo>
                    <a:pt x="66" y="92"/>
                    <a:pt x="70" y="81"/>
                    <a:pt x="77" y="76"/>
                  </a:cubicBezTo>
                  <a:cubicBezTo>
                    <a:pt x="85" y="69"/>
                    <a:pt x="93" y="65"/>
                    <a:pt x="100" y="65"/>
                  </a:cubicBezTo>
                  <a:close/>
                  <a:moveTo>
                    <a:pt x="100" y="0"/>
                  </a:moveTo>
                  <a:cubicBezTo>
                    <a:pt x="47" y="0"/>
                    <a:pt x="1" y="46"/>
                    <a:pt x="1" y="99"/>
                  </a:cubicBezTo>
                  <a:lnTo>
                    <a:pt x="1" y="311"/>
                  </a:lnTo>
                  <a:lnTo>
                    <a:pt x="204" y="311"/>
                  </a:lnTo>
                  <a:lnTo>
                    <a:pt x="204" y="276"/>
                  </a:lnTo>
                  <a:lnTo>
                    <a:pt x="204" y="99"/>
                  </a:lnTo>
                  <a:cubicBezTo>
                    <a:pt x="204" y="46"/>
                    <a:pt x="158" y="0"/>
                    <a:pt x="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45"/>
            <p:cNvSpPr/>
            <p:nvPr/>
          </p:nvSpPr>
          <p:spPr>
            <a:xfrm>
              <a:off x="7033423" y="2625382"/>
              <a:ext cx="99552" cy="176902"/>
            </a:xfrm>
            <a:custGeom>
              <a:avLst/>
              <a:gdLst/>
              <a:ahLst/>
              <a:cxnLst/>
              <a:rect l="l" t="t" r="r" b="b"/>
              <a:pathLst>
                <a:path w="139" h="247" extrusionOk="0">
                  <a:moveTo>
                    <a:pt x="70" y="1"/>
                  </a:moveTo>
                  <a:cubicBezTo>
                    <a:pt x="31" y="1"/>
                    <a:pt x="1" y="31"/>
                    <a:pt x="1" y="70"/>
                  </a:cubicBezTo>
                  <a:lnTo>
                    <a:pt x="1" y="246"/>
                  </a:lnTo>
                  <a:lnTo>
                    <a:pt x="139" y="246"/>
                  </a:lnTo>
                  <a:lnTo>
                    <a:pt x="139" y="70"/>
                  </a:lnTo>
                  <a:cubicBezTo>
                    <a:pt x="139" y="31"/>
                    <a:pt x="109" y="1"/>
                    <a:pt x="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45"/>
            <p:cNvSpPr/>
            <p:nvPr/>
          </p:nvSpPr>
          <p:spPr>
            <a:xfrm>
              <a:off x="7011938" y="2603896"/>
              <a:ext cx="143241" cy="222739"/>
            </a:xfrm>
            <a:custGeom>
              <a:avLst/>
              <a:gdLst/>
              <a:ahLst/>
              <a:cxnLst/>
              <a:rect l="l" t="t" r="r" b="b"/>
              <a:pathLst>
                <a:path w="200" h="311" extrusionOk="0">
                  <a:moveTo>
                    <a:pt x="100" y="65"/>
                  </a:moveTo>
                  <a:cubicBezTo>
                    <a:pt x="112" y="65"/>
                    <a:pt x="119" y="69"/>
                    <a:pt x="127" y="77"/>
                  </a:cubicBezTo>
                  <a:cubicBezTo>
                    <a:pt x="130" y="80"/>
                    <a:pt x="135" y="88"/>
                    <a:pt x="135" y="100"/>
                  </a:cubicBezTo>
                  <a:lnTo>
                    <a:pt x="135" y="245"/>
                  </a:lnTo>
                  <a:lnTo>
                    <a:pt x="66" y="245"/>
                  </a:lnTo>
                  <a:lnTo>
                    <a:pt x="66" y="100"/>
                  </a:lnTo>
                  <a:cubicBezTo>
                    <a:pt x="66" y="88"/>
                    <a:pt x="70" y="80"/>
                    <a:pt x="77" y="77"/>
                  </a:cubicBezTo>
                  <a:cubicBezTo>
                    <a:pt x="81" y="69"/>
                    <a:pt x="89" y="65"/>
                    <a:pt x="100" y="65"/>
                  </a:cubicBezTo>
                  <a:close/>
                  <a:moveTo>
                    <a:pt x="100" y="0"/>
                  </a:moveTo>
                  <a:cubicBezTo>
                    <a:pt x="47" y="0"/>
                    <a:pt x="1" y="46"/>
                    <a:pt x="1" y="100"/>
                  </a:cubicBezTo>
                  <a:lnTo>
                    <a:pt x="1" y="310"/>
                  </a:lnTo>
                  <a:lnTo>
                    <a:pt x="199" y="310"/>
                  </a:lnTo>
                  <a:lnTo>
                    <a:pt x="199" y="276"/>
                  </a:lnTo>
                  <a:lnTo>
                    <a:pt x="199" y="100"/>
                  </a:lnTo>
                  <a:cubicBezTo>
                    <a:pt x="199" y="46"/>
                    <a:pt x="158" y="0"/>
                    <a:pt x="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6" name="Google Shape;5916;p45"/>
          <p:cNvGrpSpPr/>
          <p:nvPr/>
        </p:nvGrpSpPr>
        <p:grpSpPr>
          <a:xfrm>
            <a:off x="8380710" y="4021070"/>
            <a:ext cx="348379" cy="632488"/>
            <a:chOff x="9013159" y="960258"/>
            <a:chExt cx="296039" cy="537464"/>
          </a:xfrm>
        </p:grpSpPr>
        <p:sp>
          <p:nvSpPr>
            <p:cNvPr id="5917" name="Google Shape;5917;p45"/>
            <p:cNvSpPr/>
            <p:nvPr/>
          </p:nvSpPr>
          <p:spPr>
            <a:xfrm>
              <a:off x="9013159" y="960258"/>
              <a:ext cx="296039" cy="420963"/>
            </a:xfrm>
            <a:custGeom>
              <a:avLst/>
              <a:gdLst/>
              <a:ahLst/>
              <a:cxnLst/>
              <a:rect l="l" t="t" r="r" b="b"/>
              <a:pathLst>
                <a:path w="526" h="748" extrusionOk="0">
                  <a:moveTo>
                    <a:pt x="261" y="0"/>
                  </a:moveTo>
                  <a:cubicBezTo>
                    <a:pt x="261" y="0"/>
                    <a:pt x="0" y="407"/>
                    <a:pt x="0" y="529"/>
                  </a:cubicBezTo>
                  <a:cubicBezTo>
                    <a:pt x="0" y="649"/>
                    <a:pt x="115" y="748"/>
                    <a:pt x="261" y="748"/>
                  </a:cubicBezTo>
                  <a:cubicBezTo>
                    <a:pt x="407" y="748"/>
                    <a:pt x="525" y="649"/>
                    <a:pt x="525" y="529"/>
                  </a:cubicBezTo>
                  <a:cubicBezTo>
                    <a:pt x="525" y="407"/>
                    <a:pt x="261"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45"/>
            <p:cNvSpPr/>
            <p:nvPr/>
          </p:nvSpPr>
          <p:spPr>
            <a:xfrm>
              <a:off x="9099267" y="1201698"/>
              <a:ext cx="151397" cy="296025"/>
            </a:xfrm>
            <a:custGeom>
              <a:avLst/>
              <a:gdLst/>
              <a:ahLst/>
              <a:cxnLst/>
              <a:rect l="l" t="t" r="r" b="b"/>
              <a:pathLst>
                <a:path w="269" h="526" extrusionOk="0">
                  <a:moveTo>
                    <a:pt x="112" y="1"/>
                  </a:moveTo>
                  <a:lnTo>
                    <a:pt x="93" y="181"/>
                  </a:lnTo>
                  <a:lnTo>
                    <a:pt x="1" y="146"/>
                  </a:lnTo>
                  <a:lnTo>
                    <a:pt x="93" y="231"/>
                  </a:lnTo>
                  <a:lnTo>
                    <a:pt x="93" y="526"/>
                  </a:lnTo>
                  <a:lnTo>
                    <a:pt x="154" y="526"/>
                  </a:lnTo>
                  <a:lnTo>
                    <a:pt x="146" y="246"/>
                  </a:lnTo>
                  <a:lnTo>
                    <a:pt x="269" y="142"/>
                  </a:lnTo>
                  <a:lnTo>
                    <a:pt x="143" y="192"/>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9" name="Google Shape;5919;p45"/>
          <p:cNvGrpSpPr/>
          <p:nvPr/>
        </p:nvGrpSpPr>
        <p:grpSpPr>
          <a:xfrm>
            <a:off x="2358815" y="4233290"/>
            <a:ext cx="1707861" cy="740164"/>
            <a:chOff x="3718065" y="3595878"/>
            <a:chExt cx="1707861" cy="740164"/>
          </a:xfrm>
        </p:grpSpPr>
        <p:sp>
          <p:nvSpPr>
            <p:cNvPr id="5920" name="Google Shape;5920;p45"/>
            <p:cNvSpPr/>
            <p:nvPr/>
          </p:nvSpPr>
          <p:spPr>
            <a:xfrm>
              <a:off x="4124743" y="3652887"/>
              <a:ext cx="217573" cy="215750"/>
            </a:xfrm>
            <a:custGeom>
              <a:avLst/>
              <a:gdLst/>
              <a:ahLst/>
              <a:cxnLst/>
              <a:rect l="l" t="t" r="r" b="b"/>
              <a:pathLst>
                <a:path w="2515" h="2494" extrusionOk="0">
                  <a:moveTo>
                    <a:pt x="1580" y="1"/>
                  </a:moveTo>
                  <a:cubicBezTo>
                    <a:pt x="1387" y="1"/>
                    <a:pt x="1236" y="4"/>
                    <a:pt x="1216" y="14"/>
                  </a:cubicBezTo>
                  <a:cubicBezTo>
                    <a:pt x="1159" y="45"/>
                    <a:pt x="1" y="2451"/>
                    <a:pt x="1" y="2451"/>
                  </a:cubicBezTo>
                  <a:lnTo>
                    <a:pt x="315" y="2494"/>
                  </a:lnTo>
                  <a:cubicBezTo>
                    <a:pt x="315" y="2494"/>
                    <a:pt x="1254" y="651"/>
                    <a:pt x="1334" y="593"/>
                  </a:cubicBezTo>
                  <a:cubicBezTo>
                    <a:pt x="1373" y="566"/>
                    <a:pt x="1611" y="559"/>
                    <a:pt x="1839" y="559"/>
                  </a:cubicBezTo>
                  <a:cubicBezTo>
                    <a:pt x="2067" y="559"/>
                    <a:pt x="2285" y="566"/>
                    <a:pt x="2285" y="566"/>
                  </a:cubicBezTo>
                  <a:lnTo>
                    <a:pt x="2515" y="14"/>
                  </a:lnTo>
                  <a:cubicBezTo>
                    <a:pt x="2515" y="14"/>
                    <a:pt x="1965" y="1"/>
                    <a:pt x="15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45"/>
            <p:cNvSpPr/>
            <p:nvPr/>
          </p:nvSpPr>
          <p:spPr>
            <a:xfrm>
              <a:off x="4352521" y="3595878"/>
              <a:ext cx="427446" cy="50347"/>
            </a:xfrm>
            <a:custGeom>
              <a:avLst/>
              <a:gdLst/>
              <a:ahLst/>
              <a:cxnLst/>
              <a:rect l="l" t="t" r="r" b="b"/>
              <a:pathLst>
                <a:path w="4941" h="582" extrusionOk="0">
                  <a:moveTo>
                    <a:pt x="608" y="1"/>
                  </a:moveTo>
                  <a:cubicBezTo>
                    <a:pt x="464" y="1"/>
                    <a:pt x="373" y="2"/>
                    <a:pt x="357" y="7"/>
                  </a:cubicBezTo>
                  <a:cubicBezTo>
                    <a:pt x="234" y="42"/>
                    <a:pt x="1" y="509"/>
                    <a:pt x="1" y="509"/>
                  </a:cubicBezTo>
                  <a:lnTo>
                    <a:pt x="460" y="509"/>
                  </a:lnTo>
                  <a:cubicBezTo>
                    <a:pt x="460" y="509"/>
                    <a:pt x="567" y="137"/>
                    <a:pt x="606" y="118"/>
                  </a:cubicBezTo>
                  <a:cubicBezTo>
                    <a:pt x="611" y="115"/>
                    <a:pt x="670" y="114"/>
                    <a:pt x="770" y="114"/>
                  </a:cubicBezTo>
                  <a:cubicBezTo>
                    <a:pt x="1489" y="114"/>
                    <a:pt x="4314" y="179"/>
                    <a:pt x="4338" y="206"/>
                  </a:cubicBezTo>
                  <a:cubicBezTo>
                    <a:pt x="4369" y="237"/>
                    <a:pt x="4445" y="581"/>
                    <a:pt x="4445" y="581"/>
                  </a:cubicBezTo>
                  <a:lnTo>
                    <a:pt x="4940" y="581"/>
                  </a:lnTo>
                  <a:cubicBezTo>
                    <a:pt x="4940" y="581"/>
                    <a:pt x="4810" y="191"/>
                    <a:pt x="4710" y="129"/>
                  </a:cubicBezTo>
                  <a:cubicBezTo>
                    <a:pt x="4624" y="76"/>
                    <a:pt x="1526"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45"/>
            <p:cNvSpPr/>
            <p:nvPr/>
          </p:nvSpPr>
          <p:spPr>
            <a:xfrm>
              <a:off x="3725678" y="3630395"/>
              <a:ext cx="1677775" cy="618788"/>
            </a:xfrm>
            <a:custGeom>
              <a:avLst/>
              <a:gdLst/>
              <a:ahLst/>
              <a:cxnLst/>
              <a:rect l="l" t="t" r="r" b="b"/>
              <a:pathLst>
                <a:path w="19394" h="7153" extrusionOk="0">
                  <a:moveTo>
                    <a:pt x="7739" y="1"/>
                  </a:moveTo>
                  <a:cubicBezTo>
                    <a:pt x="7374" y="1"/>
                    <a:pt x="7146" y="2"/>
                    <a:pt x="7146" y="2"/>
                  </a:cubicBezTo>
                  <a:cubicBezTo>
                    <a:pt x="6859" y="405"/>
                    <a:pt x="6239" y="2669"/>
                    <a:pt x="6239" y="2669"/>
                  </a:cubicBezTo>
                  <a:lnTo>
                    <a:pt x="483" y="2669"/>
                  </a:lnTo>
                  <a:cubicBezTo>
                    <a:pt x="111" y="2926"/>
                    <a:pt x="376" y="3156"/>
                    <a:pt x="376" y="3156"/>
                  </a:cubicBezTo>
                  <a:cubicBezTo>
                    <a:pt x="1" y="4160"/>
                    <a:pt x="199" y="6417"/>
                    <a:pt x="199" y="6417"/>
                  </a:cubicBezTo>
                  <a:lnTo>
                    <a:pt x="3112" y="7152"/>
                  </a:lnTo>
                  <a:lnTo>
                    <a:pt x="5802" y="7152"/>
                  </a:lnTo>
                  <a:lnTo>
                    <a:pt x="6997" y="6532"/>
                  </a:lnTo>
                  <a:lnTo>
                    <a:pt x="12917" y="6532"/>
                  </a:lnTo>
                  <a:lnTo>
                    <a:pt x="14619" y="6992"/>
                  </a:lnTo>
                  <a:lnTo>
                    <a:pt x="17091" y="6992"/>
                  </a:lnTo>
                  <a:lnTo>
                    <a:pt x="19072" y="6344"/>
                  </a:lnTo>
                  <a:cubicBezTo>
                    <a:pt x="19393" y="6344"/>
                    <a:pt x="19317" y="4876"/>
                    <a:pt x="19072" y="4876"/>
                  </a:cubicBezTo>
                  <a:lnTo>
                    <a:pt x="18872" y="3719"/>
                  </a:lnTo>
                  <a:lnTo>
                    <a:pt x="18156" y="3095"/>
                  </a:lnTo>
                  <a:cubicBezTo>
                    <a:pt x="17393" y="2842"/>
                    <a:pt x="14516" y="2669"/>
                    <a:pt x="14516" y="2669"/>
                  </a:cubicBezTo>
                  <a:cubicBezTo>
                    <a:pt x="13776" y="1451"/>
                    <a:pt x="12416" y="121"/>
                    <a:pt x="12416" y="121"/>
                  </a:cubicBezTo>
                  <a:cubicBezTo>
                    <a:pt x="11293" y="14"/>
                    <a:pt x="8863" y="1"/>
                    <a:pt x="7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45"/>
            <p:cNvSpPr/>
            <p:nvPr/>
          </p:nvSpPr>
          <p:spPr>
            <a:xfrm>
              <a:off x="5339069" y="4084046"/>
              <a:ext cx="45504" cy="61247"/>
            </a:xfrm>
            <a:custGeom>
              <a:avLst/>
              <a:gdLst/>
              <a:ahLst/>
              <a:cxnLst/>
              <a:rect l="l" t="t" r="r" b="b"/>
              <a:pathLst>
                <a:path w="526" h="708" extrusionOk="0">
                  <a:moveTo>
                    <a:pt x="389" y="0"/>
                  </a:moveTo>
                  <a:cubicBezTo>
                    <a:pt x="381" y="0"/>
                    <a:pt x="372" y="2"/>
                    <a:pt x="365" y="4"/>
                  </a:cubicBezTo>
                  <a:cubicBezTo>
                    <a:pt x="43" y="104"/>
                    <a:pt x="0" y="575"/>
                    <a:pt x="356" y="702"/>
                  </a:cubicBezTo>
                  <a:cubicBezTo>
                    <a:pt x="367" y="706"/>
                    <a:pt x="377" y="707"/>
                    <a:pt x="387" y="707"/>
                  </a:cubicBezTo>
                  <a:cubicBezTo>
                    <a:pt x="430" y="707"/>
                    <a:pt x="470" y="676"/>
                    <a:pt x="480" y="629"/>
                  </a:cubicBezTo>
                  <a:cubicBezTo>
                    <a:pt x="498" y="502"/>
                    <a:pt x="525" y="272"/>
                    <a:pt x="483" y="73"/>
                  </a:cubicBezTo>
                  <a:cubicBezTo>
                    <a:pt x="473" y="31"/>
                    <a:pt x="431" y="0"/>
                    <a:pt x="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45"/>
            <p:cNvSpPr/>
            <p:nvPr/>
          </p:nvSpPr>
          <p:spPr>
            <a:xfrm>
              <a:off x="5296593" y="3950477"/>
              <a:ext cx="67045" cy="100349"/>
            </a:xfrm>
            <a:custGeom>
              <a:avLst/>
              <a:gdLst/>
              <a:ahLst/>
              <a:cxnLst/>
              <a:rect l="l" t="t" r="r" b="b"/>
              <a:pathLst>
                <a:path w="775" h="1160" extrusionOk="0">
                  <a:moveTo>
                    <a:pt x="266" y="1"/>
                  </a:moveTo>
                  <a:cubicBezTo>
                    <a:pt x="147" y="1"/>
                    <a:pt x="45" y="11"/>
                    <a:pt x="32" y="30"/>
                  </a:cubicBezTo>
                  <a:cubicBezTo>
                    <a:pt x="0" y="69"/>
                    <a:pt x="181" y="1153"/>
                    <a:pt x="219" y="1157"/>
                  </a:cubicBezTo>
                  <a:cubicBezTo>
                    <a:pt x="233" y="1159"/>
                    <a:pt x="300" y="1159"/>
                    <a:pt x="382" y="1159"/>
                  </a:cubicBezTo>
                  <a:cubicBezTo>
                    <a:pt x="547" y="1159"/>
                    <a:pt x="775" y="1157"/>
                    <a:pt x="775" y="1157"/>
                  </a:cubicBezTo>
                  <a:lnTo>
                    <a:pt x="591" y="30"/>
                  </a:lnTo>
                  <a:cubicBezTo>
                    <a:pt x="508" y="10"/>
                    <a:pt x="380" y="1"/>
                    <a:pt x="2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45"/>
            <p:cNvSpPr/>
            <p:nvPr/>
          </p:nvSpPr>
          <p:spPr>
            <a:xfrm>
              <a:off x="5311559" y="4006794"/>
              <a:ext cx="25953" cy="39966"/>
            </a:xfrm>
            <a:custGeom>
              <a:avLst/>
              <a:gdLst/>
              <a:ahLst/>
              <a:cxnLst/>
              <a:rect l="l" t="t" r="r" b="b"/>
              <a:pathLst>
                <a:path w="300" h="462" extrusionOk="0">
                  <a:moveTo>
                    <a:pt x="23" y="0"/>
                  </a:moveTo>
                  <a:cubicBezTo>
                    <a:pt x="11" y="0"/>
                    <a:pt x="0" y="12"/>
                    <a:pt x="4" y="23"/>
                  </a:cubicBezTo>
                  <a:cubicBezTo>
                    <a:pt x="16" y="115"/>
                    <a:pt x="69" y="453"/>
                    <a:pt x="80" y="460"/>
                  </a:cubicBezTo>
                  <a:cubicBezTo>
                    <a:pt x="83" y="461"/>
                    <a:pt x="91" y="461"/>
                    <a:pt x="103" y="461"/>
                  </a:cubicBezTo>
                  <a:cubicBezTo>
                    <a:pt x="147" y="461"/>
                    <a:pt x="238" y="456"/>
                    <a:pt x="280" y="456"/>
                  </a:cubicBezTo>
                  <a:cubicBezTo>
                    <a:pt x="292" y="456"/>
                    <a:pt x="299" y="445"/>
                    <a:pt x="299" y="433"/>
                  </a:cubicBezTo>
                  <a:lnTo>
                    <a:pt x="226" y="16"/>
                  </a:lnTo>
                  <a:cubicBezTo>
                    <a:pt x="223" y="8"/>
                    <a:pt x="214" y="0"/>
                    <a:pt x="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45"/>
            <p:cNvSpPr/>
            <p:nvPr/>
          </p:nvSpPr>
          <p:spPr>
            <a:xfrm>
              <a:off x="5218043" y="4032660"/>
              <a:ext cx="207884" cy="214193"/>
            </a:xfrm>
            <a:custGeom>
              <a:avLst/>
              <a:gdLst/>
              <a:ahLst/>
              <a:cxnLst/>
              <a:rect l="l" t="t" r="r" b="b"/>
              <a:pathLst>
                <a:path w="2403" h="2476" extrusionOk="0">
                  <a:moveTo>
                    <a:pt x="2116" y="203"/>
                  </a:moveTo>
                  <a:cubicBezTo>
                    <a:pt x="2131" y="479"/>
                    <a:pt x="2165" y="1311"/>
                    <a:pt x="2043" y="1721"/>
                  </a:cubicBezTo>
                  <a:lnTo>
                    <a:pt x="1568" y="1871"/>
                  </a:lnTo>
                  <a:cubicBezTo>
                    <a:pt x="1548" y="1598"/>
                    <a:pt x="1499" y="656"/>
                    <a:pt x="1603" y="203"/>
                  </a:cubicBezTo>
                  <a:close/>
                  <a:moveTo>
                    <a:pt x="1522" y="0"/>
                  </a:moveTo>
                  <a:cubicBezTo>
                    <a:pt x="1479" y="0"/>
                    <a:pt x="1442" y="31"/>
                    <a:pt x="1426" y="74"/>
                  </a:cubicBezTo>
                  <a:cubicBezTo>
                    <a:pt x="1281" y="560"/>
                    <a:pt x="1353" y="1733"/>
                    <a:pt x="1368" y="1936"/>
                  </a:cubicBezTo>
                  <a:lnTo>
                    <a:pt x="310" y="2276"/>
                  </a:lnTo>
                  <a:lnTo>
                    <a:pt x="100" y="2276"/>
                  </a:lnTo>
                  <a:cubicBezTo>
                    <a:pt x="47" y="2276"/>
                    <a:pt x="1" y="2319"/>
                    <a:pt x="1" y="2376"/>
                  </a:cubicBezTo>
                  <a:cubicBezTo>
                    <a:pt x="1" y="2430"/>
                    <a:pt x="47" y="2476"/>
                    <a:pt x="100" y="2476"/>
                  </a:cubicBezTo>
                  <a:lnTo>
                    <a:pt x="326" y="2476"/>
                  </a:lnTo>
                  <a:cubicBezTo>
                    <a:pt x="338" y="2476"/>
                    <a:pt x="345" y="2476"/>
                    <a:pt x="356" y="2472"/>
                  </a:cubicBezTo>
                  <a:lnTo>
                    <a:pt x="2154" y="1897"/>
                  </a:lnTo>
                  <a:cubicBezTo>
                    <a:pt x="2181" y="1885"/>
                    <a:pt x="2204" y="1862"/>
                    <a:pt x="2215" y="1836"/>
                  </a:cubicBezTo>
                  <a:cubicBezTo>
                    <a:pt x="2403" y="1326"/>
                    <a:pt x="2315" y="146"/>
                    <a:pt x="2311" y="92"/>
                  </a:cubicBezTo>
                  <a:cubicBezTo>
                    <a:pt x="2307" y="42"/>
                    <a:pt x="2265" y="0"/>
                    <a:pt x="2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45"/>
            <p:cNvSpPr/>
            <p:nvPr/>
          </p:nvSpPr>
          <p:spPr>
            <a:xfrm>
              <a:off x="3723342" y="3929974"/>
              <a:ext cx="89192" cy="154156"/>
            </a:xfrm>
            <a:custGeom>
              <a:avLst/>
              <a:gdLst/>
              <a:ahLst/>
              <a:cxnLst/>
              <a:rect l="l" t="t" r="r" b="b"/>
              <a:pathLst>
                <a:path w="1031" h="1782" extrusionOk="0">
                  <a:moveTo>
                    <a:pt x="489" y="1"/>
                  </a:moveTo>
                  <a:cubicBezTo>
                    <a:pt x="343" y="1"/>
                    <a:pt x="226" y="3"/>
                    <a:pt x="226" y="3"/>
                  </a:cubicBezTo>
                  <a:cubicBezTo>
                    <a:pt x="0" y="896"/>
                    <a:pt x="104" y="1755"/>
                    <a:pt x="104" y="1755"/>
                  </a:cubicBezTo>
                  <a:cubicBezTo>
                    <a:pt x="202" y="1775"/>
                    <a:pt x="329" y="1782"/>
                    <a:pt x="454" y="1782"/>
                  </a:cubicBezTo>
                  <a:cubicBezTo>
                    <a:pt x="704" y="1782"/>
                    <a:pt x="947" y="1755"/>
                    <a:pt x="947" y="1755"/>
                  </a:cubicBezTo>
                  <a:cubicBezTo>
                    <a:pt x="997" y="1341"/>
                    <a:pt x="1031" y="30"/>
                    <a:pt x="1031" y="30"/>
                  </a:cubicBezTo>
                  <a:cubicBezTo>
                    <a:pt x="938" y="6"/>
                    <a:pt x="686" y="1"/>
                    <a:pt x="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45"/>
            <p:cNvSpPr/>
            <p:nvPr/>
          </p:nvSpPr>
          <p:spPr>
            <a:xfrm>
              <a:off x="3746180" y="4045550"/>
              <a:ext cx="39622" cy="5796"/>
            </a:xfrm>
            <a:custGeom>
              <a:avLst/>
              <a:gdLst/>
              <a:ahLst/>
              <a:cxnLst/>
              <a:rect l="l" t="t" r="r" b="b"/>
              <a:pathLst>
                <a:path w="458" h="67" extrusionOk="0">
                  <a:moveTo>
                    <a:pt x="457" y="1"/>
                  </a:moveTo>
                  <a:lnTo>
                    <a:pt x="1" y="8"/>
                  </a:lnTo>
                  <a:lnTo>
                    <a:pt x="1" y="66"/>
                  </a:lnTo>
                  <a:lnTo>
                    <a:pt x="457" y="63"/>
                  </a:ln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45"/>
            <p:cNvSpPr/>
            <p:nvPr/>
          </p:nvSpPr>
          <p:spPr>
            <a:xfrm>
              <a:off x="3746180" y="4025999"/>
              <a:ext cx="39622" cy="5796"/>
            </a:xfrm>
            <a:custGeom>
              <a:avLst/>
              <a:gdLst/>
              <a:ahLst/>
              <a:cxnLst/>
              <a:rect l="l" t="t" r="r" b="b"/>
              <a:pathLst>
                <a:path w="458" h="67" extrusionOk="0">
                  <a:moveTo>
                    <a:pt x="457" y="1"/>
                  </a:moveTo>
                  <a:lnTo>
                    <a:pt x="1" y="4"/>
                  </a:lnTo>
                  <a:lnTo>
                    <a:pt x="1" y="66"/>
                  </a:lnTo>
                  <a:lnTo>
                    <a:pt x="457" y="59"/>
                  </a:ln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45"/>
            <p:cNvSpPr/>
            <p:nvPr/>
          </p:nvSpPr>
          <p:spPr>
            <a:xfrm>
              <a:off x="3746180" y="4006102"/>
              <a:ext cx="39622" cy="5796"/>
            </a:xfrm>
            <a:custGeom>
              <a:avLst/>
              <a:gdLst/>
              <a:ahLst/>
              <a:cxnLst/>
              <a:rect l="l" t="t" r="r" b="b"/>
              <a:pathLst>
                <a:path w="458" h="67" extrusionOk="0">
                  <a:moveTo>
                    <a:pt x="457" y="1"/>
                  </a:moveTo>
                  <a:lnTo>
                    <a:pt x="1" y="8"/>
                  </a:lnTo>
                  <a:lnTo>
                    <a:pt x="1" y="66"/>
                  </a:lnTo>
                  <a:lnTo>
                    <a:pt x="457" y="59"/>
                  </a:ln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45"/>
            <p:cNvSpPr/>
            <p:nvPr/>
          </p:nvSpPr>
          <p:spPr>
            <a:xfrm>
              <a:off x="4256756" y="3883432"/>
              <a:ext cx="687235" cy="292482"/>
            </a:xfrm>
            <a:custGeom>
              <a:avLst/>
              <a:gdLst/>
              <a:ahLst/>
              <a:cxnLst/>
              <a:rect l="l" t="t" r="r" b="b"/>
              <a:pathLst>
                <a:path w="7944" h="3381" extrusionOk="0">
                  <a:moveTo>
                    <a:pt x="337" y="1"/>
                  </a:moveTo>
                  <a:lnTo>
                    <a:pt x="0" y="1507"/>
                  </a:lnTo>
                  <a:lnTo>
                    <a:pt x="8" y="1518"/>
                  </a:lnTo>
                  <a:cubicBezTo>
                    <a:pt x="364" y="1948"/>
                    <a:pt x="552" y="2407"/>
                    <a:pt x="651" y="2760"/>
                  </a:cubicBezTo>
                  <a:cubicBezTo>
                    <a:pt x="701" y="2936"/>
                    <a:pt x="728" y="3086"/>
                    <a:pt x="743" y="3189"/>
                  </a:cubicBezTo>
                  <a:cubicBezTo>
                    <a:pt x="751" y="3243"/>
                    <a:pt x="754" y="3285"/>
                    <a:pt x="759" y="3311"/>
                  </a:cubicBezTo>
                  <a:cubicBezTo>
                    <a:pt x="759" y="3327"/>
                    <a:pt x="763" y="3334"/>
                    <a:pt x="763" y="3343"/>
                  </a:cubicBezTo>
                  <a:lnTo>
                    <a:pt x="763" y="3350"/>
                  </a:lnTo>
                  <a:lnTo>
                    <a:pt x="763" y="3354"/>
                  </a:lnTo>
                  <a:lnTo>
                    <a:pt x="763" y="3380"/>
                  </a:lnTo>
                  <a:lnTo>
                    <a:pt x="6993" y="3380"/>
                  </a:lnTo>
                  <a:lnTo>
                    <a:pt x="7001" y="3362"/>
                  </a:lnTo>
                  <a:cubicBezTo>
                    <a:pt x="7154" y="2833"/>
                    <a:pt x="7388" y="2434"/>
                    <a:pt x="7583" y="2174"/>
                  </a:cubicBezTo>
                  <a:cubicBezTo>
                    <a:pt x="7679" y="2040"/>
                    <a:pt x="7767" y="1944"/>
                    <a:pt x="7828" y="1879"/>
                  </a:cubicBezTo>
                  <a:cubicBezTo>
                    <a:pt x="7863" y="1845"/>
                    <a:pt x="7886" y="1822"/>
                    <a:pt x="7905" y="1806"/>
                  </a:cubicBezTo>
                  <a:cubicBezTo>
                    <a:pt x="7913" y="1794"/>
                    <a:pt x="7920" y="1790"/>
                    <a:pt x="7924" y="1787"/>
                  </a:cubicBezTo>
                  <a:lnTo>
                    <a:pt x="7928" y="1783"/>
                  </a:lnTo>
                  <a:lnTo>
                    <a:pt x="7932" y="1779"/>
                  </a:lnTo>
                  <a:lnTo>
                    <a:pt x="7940" y="1771"/>
                  </a:lnTo>
                  <a:lnTo>
                    <a:pt x="7940" y="1760"/>
                  </a:lnTo>
                  <a:cubicBezTo>
                    <a:pt x="7943" y="1725"/>
                    <a:pt x="7943" y="1687"/>
                    <a:pt x="7943" y="1652"/>
                  </a:cubicBezTo>
                  <a:cubicBezTo>
                    <a:pt x="7943" y="1350"/>
                    <a:pt x="7890" y="963"/>
                    <a:pt x="7836" y="649"/>
                  </a:cubicBezTo>
                  <a:cubicBezTo>
                    <a:pt x="7782" y="338"/>
                    <a:pt x="7729" y="101"/>
                    <a:pt x="7729" y="101"/>
                  </a:cubicBezTo>
                  <a:lnTo>
                    <a:pt x="7671" y="116"/>
                  </a:lnTo>
                  <a:lnTo>
                    <a:pt x="7671" y="124"/>
                  </a:lnTo>
                  <a:cubicBezTo>
                    <a:pt x="7687" y="177"/>
                    <a:pt x="7737" y="419"/>
                    <a:pt x="7786" y="718"/>
                  </a:cubicBezTo>
                  <a:cubicBezTo>
                    <a:pt x="7840" y="1017"/>
                    <a:pt x="7886" y="1373"/>
                    <a:pt x="7886" y="1652"/>
                  </a:cubicBezTo>
                  <a:cubicBezTo>
                    <a:pt x="7886" y="1684"/>
                    <a:pt x="7886" y="1714"/>
                    <a:pt x="7883" y="1746"/>
                  </a:cubicBezTo>
                  <a:lnTo>
                    <a:pt x="7883" y="1746"/>
                  </a:lnTo>
                  <a:cubicBezTo>
                    <a:pt x="7799" y="1818"/>
                    <a:pt x="7240" y="2341"/>
                    <a:pt x="6950" y="3323"/>
                  </a:cubicBezTo>
                  <a:lnTo>
                    <a:pt x="818" y="3323"/>
                  </a:lnTo>
                  <a:cubicBezTo>
                    <a:pt x="812" y="3250"/>
                    <a:pt x="789" y="3032"/>
                    <a:pt x="709" y="2745"/>
                  </a:cubicBezTo>
                  <a:cubicBezTo>
                    <a:pt x="607" y="2388"/>
                    <a:pt x="418" y="1930"/>
                    <a:pt x="64" y="1493"/>
                  </a:cubicBezTo>
                  <a:lnTo>
                    <a:pt x="64" y="1493"/>
                  </a:lnTo>
                  <a:lnTo>
                    <a:pt x="395" y="13"/>
                  </a:lnTo>
                  <a:lnTo>
                    <a:pt x="3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45"/>
            <p:cNvSpPr/>
            <p:nvPr/>
          </p:nvSpPr>
          <p:spPr>
            <a:xfrm>
              <a:off x="4485053" y="3883865"/>
              <a:ext cx="13755" cy="290060"/>
            </a:xfrm>
            <a:custGeom>
              <a:avLst/>
              <a:gdLst/>
              <a:ahLst/>
              <a:cxnLst/>
              <a:rect l="l" t="t" r="r" b="b"/>
              <a:pathLst>
                <a:path w="159" h="3353" extrusionOk="0">
                  <a:moveTo>
                    <a:pt x="47" y="0"/>
                  </a:moveTo>
                  <a:cubicBezTo>
                    <a:pt x="13" y="387"/>
                    <a:pt x="1" y="805"/>
                    <a:pt x="1" y="1207"/>
                  </a:cubicBezTo>
                  <a:cubicBezTo>
                    <a:pt x="1" y="2333"/>
                    <a:pt x="101" y="3349"/>
                    <a:pt x="101" y="3352"/>
                  </a:cubicBezTo>
                  <a:lnTo>
                    <a:pt x="158" y="3345"/>
                  </a:lnTo>
                  <a:lnTo>
                    <a:pt x="158" y="3334"/>
                  </a:lnTo>
                  <a:cubicBezTo>
                    <a:pt x="147" y="3219"/>
                    <a:pt x="59" y="2261"/>
                    <a:pt x="59" y="1207"/>
                  </a:cubicBezTo>
                  <a:cubicBezTo>
                    <a:pt x="59" y="805"/>
                    <a:pt x="74" y="391"/>
                    <a:pt x="105" y="4"/>
                  </a:cubicBezTo>
                  <a:lnTo>
                    <a:pt x="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45"/>
            <p:cNvSpPr/>
            <p:nvPr/>
          </p:nvSpPr>
          <p:spPr>
            <a:xfrm>
              <a:off x="4548378" y="3926600"/>
              <a:ext cx="55193" cy="5363"/>
            </a:xfrm>
            <a:custGeom>
              <a:avLst/>
              <a:gdLst/>
              <a:ahLst/>
              <a:cxnLst/>
              <a:rect l="l" t="t" r="r" b="b"/>
              <a:pathLst>
                <a:path w="638" h="62" extrusionOk="0">
                  <a:moveTo>
                    <a:pt x="1" y="0"/>
                  </a:moveTo>
                  <a:lnTo>
                    <a:pt x="1" y="62"/>
                  </a:lnTo>
                  <a:lnTo>
                    <a:pt x="637" y="62"/>
                  </a:lnTo>
                  <a:lnTo>
                    <a:pt x="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45"/>
            <p:cNvSpPr/>
            <p:nvPr/>
          </p:nvSpPr>
          <p:spPr>
            <a:xfrm>
              <a:off x="4311430" y="3926600"/>
              <a:ext cx="54761" cy="5363"/>
            </a:xfrm>
            <a:custGeom>
              <a:avLst/>
              <a:gdLst/>
              <a:ahLst/>
              <a:cxnLst/>
              <a:rect l="l" t="t" r="r" b="b"/>
              <a:pathLst>
                <a:path w="633" h="62" extrusionOk="0">
                  <a:moveTo>
                    <a:pt x="0" y="0"/>
                  </a:moveTo>
                  <a:lnTo>
                    <a:pt x="0" y="62"/>
                  </a:lnTo>
                  <a:lnTo>
                    <a:pt x="633" y="62"/>
                  </a:lnTo>
                  <a:lnTo>
                    <a:pt x="6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45"/>
            <p:cNvSpPr/>
            <p:nvPr/>
          </p:nvSpPr>
          <p:spPr>
            <a:xfrm>
              <a:off x="4977375" y="3874263"/>
              <a:ext cx="312042" cy="56403"/>
            </a:xfrm>
            <a:custGeom>
              <a:avLst/>
              <a:gdLst/>
              <a:ahLst/>
              <a:cxnLst/>
              <a:rect l="l" t="t" r="r" b="b"/>
              <a:pathLst>
                <a:path w="3607" h="652" extrusionOk="0">
                  <a:moveTo>
                    <a:pt x="12" y="0"/>
                  </a:moveTo>
                  <a:lnTo>
                    <a:pt x="1" y="57"/>
                  </a:lnTo>
                  <a:cubicBezTo>
                    <a:pt x="1" y="57"/>
                    <a:pt x="759" y="207"/>
                    <a:pt x="1534" y="352"/>
                  </a:cubicBezTo>
                  <a:cubicBezTo>
                    <a:pt x="1925" y="429"/>
                    <a:pt x="2315" y="502"/>
                    <a:pt x="2614" y="556"/>
                  </a:cubicBezTo>
                  <a:cubicBezTo>
                    <a:pt x="2763" y="586"/>
                    <a:pt x="2894" y="609"/>
                    <a:pt x="2986" y="624"/>
                  </a:cubicBezTo>
                  <a:cubicBezTo>
                    <a:pt x="3035" y="632"/>
                    <a:pt x="3074" y="640"/>
                    <a:pt x="3101" y="644"/>
                  </a:cubicBezTo>
                  <a:cubicBezTo>
                    <a:pt x="3115" y="644"/>
                    <a:pt x="3127" y="647"/>
                    <a:pt x="3135" y="647"/>
                  </a:cubicBezTo>
                  <a:cubicBezTo>
                    <a:pt x="3147" y="651"/>
                    <a:pt x="3150" y="651"/>
                    <a:pt x="3158" y="651"/>
                  </a:cubicBezTo>
                  <a:cubicBezTo>
                    <a:pt x="3177" y="651"/>
                    <a:pt x="3196" y="647"/>
                    <a:pt x="3219" y="640"/>
                  </a:cubicBezTo>
                  <a:cubicBezTo>
                    <a:pt x="3253" y="628"/>
                    <a:pt x="3296" y="605"/>
                    <a:pt x="3338" y="582"/>
                  </a:cubicBezTo>
                  <a:cubicBezTo>
                    <a:pt x="3469" y="513"/>
                    <a:pt x="3607" y="414"/>
                    <a:pt x="3607" y="414"/>
                  </a:cubicBezTo>
                  <a:lnTo>
                    <a:pt x="3572" y="364"/>
                  </a:lnTo>
                  <a:cubicBezTo>
                    <a:pt x="3572" y="364"/>
                    <a:pt x="3572" y="368"/>
                    <a:pt x="3568" y="368"/>
                  </a:cubicBezTo>
                  <a:cubicBezTo>
                    <a:pt x="3552" y="379"/>
                    <a:pt x="3472" y="437"/>
                    <a:pt x="3384" y="490"/>
                  </a:cubicBezTo>
                  <a:cubicBezTo>
                    <a:pt x="3338" y="517"/>
                    <a:pt x="3292" y="544"/>
                    <a:pt x="3250" y="563"/>
                  </a:cubicBezTo>
                  <a:cubicBezTo>
                    <a:pt x="3230" y="571"/>
                    <a:pt x="3212" y="579"/>
                    <a:pt x="3196" y="582"/>
                  </a:cubicBezTo>
                  <a:cubicBezTo>
                    <a:pt x="3181" y="590"/>
                    <a:pt x="3166" y="590"/>
                    <a:pt x="3158" y="590"/>
                  </a:cubicBezTo>
                  <a:lnTo>
                    <a:pt x="3143" y="590"/>
                  </a:lnTo>
                  <a:cubicBezTo>
                    <a:pt x="3108" y="586"/>
                    <a:pt x="3035" y="575"/>
                    <a:pt x="2932" y="556"/>
                  </a:cubicBezTo>
                  <a:cubicBezTo>
                    <a:pt x="2564" y="490"/>
                    <a:pt x="1833" y="352"/>
                    <a:pt x="1196" y="230"/>
                  </a:cubicBezTo>
                  <a:cubicBezTo>
                    <a:pt x="878" y="168"/>
                    <a:pt x="579" y="111"/>
                    <a:pt x="365" y="69"/>
                  </a:cubicBezTo>
                  <a:cubicBezTo>
                    <a:pt x="254" y="50"/>
                    <a:pt x="165" y="30"/>
                    <a:pt x="104" y="19"/>
                  </a:cubicBezTo>
                  <a:cubicBezTo>
                    <a:pt x="73" y="15"/>
                    <a:pt x="50" y="7"/>
                    <a:pt x="35" y="7"/>
                  </a:cubicBezTo>
                  <a:cubicBezTo>
                    <a:pt x="20" y="4"/>
                    <a:pt x="12" y="0"/>
                    <a:pt x="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45"/>
            <p:cNvSpPr/>
            <p:nvPr/>
          </p:nvSpPr>
          <p:spPr>
            <a:xfrm>
              <a:off x="3718065" y="4144688"/>
              <a:ext cx="208230" cy="88930"/>
            </a:xfrm>
            <a:custGeom>
              <a:avLst/>
              <a:gdLst/>
              <a:ahLst/>
              <a:cxnLst/>
              <a:rect l="l" t="t" r="r" b="b"/>
              <a:pathLst>
                <a:path w="2407" h="1028" extrusionOk="0">
                  <a:moveTo>
                    <a:pt x="176" y="1"/>
                  </a:moveTo>
                  <a:cubicBezTo>
                    <a:pt x="0" y="291"/>
                    <a:pt x="135" y="668"/>
                    <a:pt x="135" y="668"/>
                  </a:cubicBezTo>
                  <a:lnTo>
                    <a:pt x="713" y="668"/>
                  </a:lnTo>
                  <a:lnTo>
                    <a:pt x="2268" y="1027"/>
                  </a:lnTo>
                  <a:lnTo>
                    <a:pt x="2406" y="429"/>
                  </a:lnTo>
                  <a:lnTo>
                    <a:pt x="8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45"/>
            <p:cNvSpPr/>
            <p:nvPr/>
          </p:nvSpPr>
          <p:spPr>
            <a:xfrm>
              <a:off x="3913316" y="4014753"/>
              <a:ext cx="369657" cy="234435"/>
            </a:xfrm>
            <a:custGeom>
              <a:avLst/>
              <a:gdLst/>
              <a:ahLst/>
              <a:cxnLst/>
              <a:rect l="l" t="t" r="r" b="b"/>
              <a:pathLst>
                <a:path w="4273" h="2710" extrusionOk="0">
                  <a:moveTo>
                    <a:pt x="2204" y="0"/>
                  </a:moveTo>
                  <a:cubicBezTo>
                    <a:pt x="476" y="0"/>
                    <a:pt x="0" y="2472"/>
                    <a:pt x="0" y="2472"/>
                  </a:cubicBezTo>
                  <a:lnTo>
                    <a:pt x="943" y="2709"/>
                  </a:lnTo>
                  <a:lnTo>
                    <a:pt x="3633" y="2709"/>
                  </a:lnTo>
                  <a:lnTo>
                    <a:pt x="4273" y="2377"/>
                  </a:lnTo>
                  <a:cubicBezTo>
                    <a:pt x="4273" y="2377"/>
                    <a:pt x="3932" y="0"/>
                    <a:pt x="22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45"/>
            <p:cNvSpPr/>
            <p:nvPr/>
          </p:nvSpPr>
          <p:spPr>
            <a:xfrm>
              <a:off x="4900123" y="4013109"/>
              <a:ext cx="371733" cy="222151"/>
            </a:xfrm>
            <a:custGeom>
              <a:avLst/>
              <a:gdLst/>
              <a:ahLst/>
              <a:cxnLst/>
              <a:rect l="l" t="t" r="r" b="b"/>
              <a:pathLst>
                <a:path w="4297" h="2568" extrusionOk="0">
                  <a:moveTo>
                    <a:pt x="2197" y="1"/>
                  </a:moveTo>
                  <a:cubicBezTo>
                    <a:pt x="1449" y="1"/>
                    <a:pt x="449" y="510"/>
                    <a:pt x="1" y="2288"/>
                  </a:cubicBezTo>
                  <a:lnTo>
                    <a:pt x="1043" y="2568"/>
                  </a:lnTo>
                  <a:lnTo>
                    <a:pt x="3515" y="2568"/>
                  </a:lnTo>
                  <a:lnTo>
                    <a:pt x="4296" y="2315"/>
                  </a:lnTo>
                  <a:cubicBezTo>
                    <a:pt x="3844" y="449"/>
                    <a:pt x="2940" y="1"/>
                    <a:pt x="2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45"/>
            <p:cNvSpPr/>
            <p:nvPr/>
          </p:nvSpPr>
          <p:spPr>
            <a:xfrm>
              <a:off x="4941301" y="4038629"/>
              <a:ext cx="297335" cy="297413"/>
            </a:xfrm>
            <a:custGeom>
              <a:avLst/>
              <a:gdLst/>
              <a:ahLst/>
              <a:cxnLst/>
              <a:rect l="l" t="t" r="r" b="b"/>
              <a:pathLst>
                <a:path w="3437" h="3438" extrusionOk="0">
                  <a:moveTo>
                    <a:pt x="1721" y="0"/>
                  </a:moveTo>
                  <a:cubicBezTo>
                    <a:pt x="770" y="0"/>
                    <a:pt x="0" y="771"/>
                    <a:pt x="0" y="1721"/>
                  </a:cubicBezTo>
                  <a:cubicBezTo>
                    <a:pt x="0" y="2672"/>
                    <a:pt x="770" y="3438"/>
                    <a:pt x="1721" y="3438"/>
                  </a:cubicBezTo>
                  <a:cubicBezTo>
                    <a:pt x="2667" y="3438"/>
                    <a:pt x="3437" y="2672"/>
                    <a:pt x="3437" y="1721"/>
                  </a:cubicBezTo>
                  <a:cubicBezTo>
                    <a:pt x="3437" y="771"/>
                    <a:pt x="2667" y="0"/>
                    <a:pt x="1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45"/>
            <p:cNvSpPr/>
            <p:nvPr/>
          </p:nvSpPr>
          <p:spPr>
            <a:xfrm>
              <a:off x="4992255" y="4100310"/>
              <a:ext cx="195426" cy="174140"/>
            </a:xfrm>
            <a:custGeom>
              <a:avLst/>
              <a:gdLst/>
              <a:ahLst/>
              <a:cxnLst/>
              <a:rect l="l" t="t" r="r" b="b"/>
              <a:pathLst>
                <a:path w="2259" h="2013" extrusionOk="0">
                  <a:moveTo>
                    <a:pt x="1130" y="1"/>
                  </a:moveTo>
                  <a:cubicBezTo>
                    <a:pt x="706" y="1"/>
                    <a:pt x="312" y="272"/>
                    <a:pt x="173" y="698"/>
                  </a:cubicBezTo>
                  <a:cubicBezTo>
                    <a:pt x="1" y="1223"/>
                    <a:pt x="292" y="1793"/>
                    <a:pt x="817" y="1962"/>
                  </a:cubicBezTo>
                  <a:cubicBezTo>
                    <a:pt x="921" y="1996"/>
                    <a:pt x="1027" y="2012"/>
                    <a:pt x="1130" y="2012"/>
                  </a:cubicBezTo>
                  <a:cubicBezTo>
                    <a:pt x="1554" y="2012"/>
                    <a:pt x="1947" y="1743"/>
                    <a:pt x="2085" y="1319"/>
                  </a:cubicBezTo>
                  <a:cubicBezTo>
                    <a:pt x="2258" y="790"/>
                    <a:pt x="1967" y="222"/>
                    <a:pt x="1442" y="50"/>
                  </a:cubicBezTo>
                  <a:cubicBezTo>
                    <a:pt x="1338" y="17"/>
                    <a:pt x="1233" y="1"/>
                    <a:pt x="1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45"/>
            <p:cNvSpPr/>
            <p:nvPr/>
          </p:nvSpPr>
          <p:spPr>
            <a:xfrm>
              <a:off x="4997618" y="4104895"/>
              <a:ext cx="184699" cy="165056"/>
            </a:xfrm>
            <a:custGeom>
              <a:avLst/>
              <a:gdLst/>
              <a:ahLst/>
              <a:cxnLst/>
              <a:rect l="l" t="t" r="r" b="b"/>
              <a:pathLst>
                <a:path w="2135" h="1908" extrusionOk="0">
                  <a:moveTo>
                    <a:pt x="1068" y="1"/>
                  </a:moveTo>
                  <a:cubicBezTo>
                    <a:pt x="668" y="1"/>
                    <a:pt x="294" y="256"/>
                    <a:pt x="161" y="660"/>
                  </a:cubicBezTo>
                  <a:cubicBezTo>
                    <a:pt x="0" y="1158"/>
                    <a:pt x="272" y="1699"/>
                    <a:pt x="775" y="1860"/>
                  </a:cubicBezTo>
                  <a:cubicBezTo>
                    <a:pt x="872" y="1892"/>
                    <a:pt x="972" y="1907"/>
                    <a:pt x="1069" y="1907"/>
                  </a:cubicBezTo>
                  <a:cubicBezTo>
                    <a:pt x="1469" y="1907"/>
                    <a:pt x="1841" y="1651"/>
                    <a:pt x="1974" y="1250"/>
                  </a:cubicBezTo>
                  <a:cubicBezTo>
                    <a:pt x="2135" y="748"/>
                    <a:pt x="1863" y="212"/>
                    <a:pt x="1360" y="47"/>
                  </a:cubicBezTo>
                  <a:cubicBezTo>
                    <a:pt x="1264" y="16"/>
                    <a:pt x="1165"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45"/>
            <p:cNvSpPr/>
            <p:nvPr/>
          </p:nvSpPr>
          <p:spPr>
            <a:xfrm>
              <a:off x="5020803" y="4125657"/>
              <a:ext cx="138329" cy="123619"/>
            </a:xfrm>
            <a:custGeom>
              <a:avLst/>
              <a:gdLst/>
              <a:ahLst/>
              <a:cxnLst/>
              <a:rect l="l" t="t" r="r" b="b"/>
              <a:pathLst>
                <a:path w="1599" h="1429" extrusionOk="0">
                  <a:moveTo>
                    <a:pt x="796" y="1"/>
                  </a:moveTo>
                  <a:cubicBezTo>
                    <a:pt x="496" y="1"/>
                    <a:pt x="217" y="191"/>
                    <a:pt x="119" y="493"/>
                  </a:cubicBezTo>
                  <a:cubicBezTo>
                    <a:pt x="1" y="868"/>
                    <a:pt x="204" y="1270"/>
                    <a:pt x="579" y="1393"/>
                  </a:cubicBezTo>
                  <a:cubicBezTo>
                    <a:pt x="652" y="1417"/>
                    <a:pt x="727" y="1429"/>
                    <a:pt x="800" y="1429"/>
                  </a:cubicBezTo>
                  <a:cubicBezTo>
                    <a:pt x="1101" y="1429"/>
                    <a:pt x="1381" y="1236"/>
                    <a:pt x="1480" y="934"/>
                  </a:cubicBezTo>
                  <a:cubicBezTo>
                    <a:pt x="1598" y="557"/>
                    <a:pt x="1395" y="156"/>
                    <a:pt x="1020" y="37"/>
                  </a:cubicBezTo>
                  <a:cubicBezTo>
                    <a:pt x="945" y="13"/>
                    <a:pt x="870" y="1"/>
                    <a:pt x="7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45"/>
            <p:cNvSpPr/>
            <p:nvPr/>
          </p:nvSpPr>
          <p:spPr>
            <a:xfrm>
              <a:off x="5070545" y="4170036"/>
              <a:ext cx="38843" cy="34603"/>
            </a:xfrm>
            <a:custGeom>
              <a:avLst/>
              <a:gdLst/>
              <a:ahLst/>
              <a:cxnLst/>
              <a:rect l="l" t="t" r="r" b="b"/>
              <a:pathLst>
                <a:path w="449" h="400" extrusionOk="0">
                  <a:moveTo>
                    <a:pt x="224" y="0"/>
                  </a:moveTo>
                  <a:cubicBezTo>
                    <a:pt x="140" y="0"/>
                    <a:pt x="63" y="55"/>
                    <a:pt x="35" y="141"/>
                  </a:cubicBezTo>
                  <a:cubicBezTo>
                    <a:pt x="1" y="244"/>
                    <a:pt x="58" y="355"/>
                    <a:pt x="161" y="389"/>
                  </a:cubicBezTo>
                  <a:cubicBezTo>
                    <a:pt x="183" y="396"/>
                    <a:pt x="204" y="400"/>
                    <a:pt x="225" y="400"/>
                  </a:cubicBezTo>
                  <a:cubicBezTo>
                    <a:pt x="309" y="400"/>
                    <a:pt x="386" y="346"/>
                    <a:pt x="414" y="263"/>
                  </a:cubicBezTo>
                  <a:cubicBezTo>
                    <a:pt x="448" y="156"/>
                    <a:pt x="391" y="44"/>
                    <a:pt x="287" y="10"/>
                  </a:cubicBezTo>
                  <a:cubicBezTo>
                    <a:pt x="266" y="4"/>
                    <a:pt x="245" y="0"/>
                    <a:pt x="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45"/>
            <p:cNvSpPr/>
            <p:nvPr/>
          </p:nvSpPr>
          <p:spPr>
            <a:xfrm>
              <a:off x="5079110" y="4123494"/>
              <a:ext cx="21714" cy="58393"/>
            </a:xfrm>
            <a:custGeom>
              <a:avLst/>
              <a:gdLst/>
              <a:ahLst/>
              <a:cxnLst/>
              <a:rect l="l" t="t" r="r" b="b"/>
              <a:pathLst>
                <a:path w="251" h="675" extrusionOk="0">
                  <a:moveTo>
                    <a:pt x="1" y="0"/>
                  </a:moveTo>
                  <a:lnTo>
                    <a:pt x="62" y="674"/>
                  </a:lnTo>
                  <a:lnTo>
                    <a:pt x="188" y="674"/>
                  </a:lnTo>
                  <a:lnTo>
                    <a:pt x="2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45"/>
            <p:cNvSpPr/>
            <p:nvPr/>
          </p:nvSpPr>
          <p:spPr>
            <a:xfrm>
              <a:off x="5029107" y="4145986"/>
              <a:ext cx="58740" cy="43254"/>
            </a:xfrm>
            <a:custGeom>
              <a:avLst/>
              <a:gdLst/>
              <a:ahLst/>
              <a:cxnLst/>
              <a:rect l="l" t="t" r="r" b="b"/>
              <a:pathLst>
                <a:path w="679" h="500" extrusionOk="0">
                  <a:moveTo>
                    <a:pt x="126" y="1"/>
                  </a:moveTo>
                  <a:lnTo>
                    <a:pt x="66" y="108"/>
                  </a:lnTo>
                  <a:lnTo>
                    <a:pt x="0" y="216"/>
                  </a:lnTo>
                  <a:lnTo>
                    <a:pt x="617" y="499"/>
                  </a:lnTo>
                  <a:lnTo>
                    <a:pt x="648" y="446"/>
                  </a:lnTo>
                  <a:lnTo>
                    <a:pt x="678" y="391"/>
                  </a:lnTo>
                  <a:lnTo>
                    <a:pt x="1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45"/>
            <p:cNvSpPr/>
            <p:nvPr/>
          </p:nvSpPr>
          <p:spPr>
            <a:xfrm>
              <a:off x="5029107" y="4185434"/>
              <a:ext cx="58740" cy="43254"/>
            </a:xfrm>
            <a:custGeom>
              <a:avLst/>
              <a:gdLst/>
              <a:ahLst/>
              <a:cxnLst/>
              <a:rect l="l" t="t" r="r" b="b"/>
              <a:pathLst>
                <a:path w="679" h="500" extrusionOk="0">
                  <a:moveTo>
                    <a:pt x="617" y="1"/>
                  </a:moveTo>
                  <a:lnTo>
                    <a:pt x="0" y="285"/>
                  </a:lnTo>
                  <a:lnTo>
                    <a:pt x="66" y="392"/>
                  </a:lnTo>
                  <a:lnTo>
                    <a:pt x="126" y="499"/>
                  </a:lnTo>
                  <a:lnTo>
                    <a:pt x="678" y="108"/>
                  </a:lnTo>
                  <a:lnTo>
                    <a:pt x="648" y="55"/>
                  </a:lnTo>
                  <a:lnTo>
                    <a:pt x="6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45"/>
            <p:cNvSpPr/>
            <p:nvPr/>
          </p:nvSpPr>
          <p:spPr>
            <a:xfrm>
              <a:off x="5079110" y="4193133"/>
              <a:ext cx="21714" cy="58393"/>
            </a:xfrm>
            <a:custGeom>
              <a:avLst/>
              <a:gdLst/>
              <a:ahLst/>
              <a:cxnLst/>
              <a:rect l="l" t="t" r="r" b="b"/>
              <a:pathLst>
                <a:path w="251" h="675" extrusionOk="0">
                  <a:moveTo>
                    <a:pt x="62" y="0"/>
                  </a:moveTo>
                  <a:lnTo>
                    <a:pt x="1" y="674"/>
                  </a:lnTo>
                  <a:lnTo>
                    <a:pt x="250" y="674"/>
                  </a:lnTo>
                  <a:lnTo>
                    <a:pt x="1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45"/>
            <p:cNvSpPr/>
            <p:nvPr/>
          </p:nvSpPr>
          <p:spPr>
            <a:xfrm>
              <a:off x="5092086" y="4185434"/>
              <a:ext cx="58740" cy="43254"/>
            </a:xfrm>
            <a:custGeom>
              <a:avLst/>
              <a:gdLst/>
              <a:ahLst/>
              <a:cxnLst/>
              <a:rect l="l" t="t" r="r" b="b"/>
              <a:pathLst>
                <a:path w="679" h="500" extrusionOk="0">
                  <a:moveTo>
                    <a:pt x="61" y="1"/>
                  </a:moveTo>
                  <a:lnTo>
                    <a:pt x="31" y="55"/>
                  </a:lnTo>
                  <a:lnTo>
                    <a:pt x="1" y="108"/>
                  </a:lnTo>
                  <a:lnTo>
                    <a:pt x="553" y="499"/>
                  </a:lnTo>
                  <a:lnTo>
                    <a:pt x="617" y="392"/>
                  </a:lnTo>
                  <a:lnTo>
                    <a:pt x="679" y="285"/>
                  </a:lnTo>
                  <a:lnTo>
                    <a:pt x="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45"/>
            <p:cNvSpPr/>
            <p:nvPr/>
          </p:nvSpPr>
          <p:spPr>
            <a:xfrm>
              <a:off x="5092086" y="4145986"/>
              <a:ext cx="58740" cy="43254"/>
            </a:xfrm>
            <a:custGeom>
              <a:avLst/>
              <a:gdLst/>
              <a:ahLst/>
              <a:cxnLst/>
              <a:rect l="l" t="t" r="r" b="b"/>
              <a:pathLst>
                <a:path w="679" h="500" extrusionOk="0">
                  <a:moveTo>
                    <a:pt x="553" y="1"/>
                  </a:moveTo>
                  <a:lnTo>
                    <a:pt x="1" y="391"/>
                  </a:lnTo>
                  <a:lnTo>
                    <a:pt x="31" y="446"/>
                  </a:lnTo>
                  <a:lnTo>
                    <a:pt x="61" y="499"/>
                  </a:lnTo>
                  <a:lnTo>
                    <a:pt x="679" y="216"/>
                  </a:lnTo>
                  <a:lnTo>
                    <a:pt x="617" y="108"/>
                  </a:lnTo>
                  <a:lnTo>
                    <a:pt x="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45"/>
            <p:cNvSpPr/>
            <p:nvPr/>
          </p:nvSpPr>
          <p:spPr>
            <a:xfrm>
              <a:off x="5080840" y="4179119"/>
              <a:ext cx="18254" cy="16436"/>
            </a:xfrm>
            <a:custGeom>
              <a:avLst/>
              <a:gdLst/>
              <a:ahLst/>
              <a:cxnLst/>
              <a:rect l="l" t="t" r="r" b="b"/>
              <a:pathLst>
                <a:path w="211" h="190" extrusionOk="0">
                  <a:moveTo>
                    <a:pt x="107" y="1"/>
                  </a:moveTo>
                  <a:cubicBezTo>
                    <a:pt x="66" y="1"/>
                    <a:pt x="28" y="26"/>
                    <a:pt x="16" y="66"/>
                  </a:cubicBezTo>
                  <a:cubicBezTo>
                    <a:pt x="0" y="116"/>
                    <a:pt x="27" y="169"/>
                    <a:pt x="76" y="185"/>
                  </a:cubicBezTo>
                  <a:cubicBezTo>
                    <a:pt x="86" y="188"/>
                    <a:pt x="96" y="189"/>
                    <a:pt x="105" y="189"/>
                  </a:cubicBezTo>
                  <a:cubicBezTo>
                    <a:pt x="146" y="189"/>
                    <a:pt x="183" y="164"/>
                    <a:pt x="195" y="123"/>
                  </a:cubicBezTo>
                  <a:cubicBezTo>
                    <a:pt x="211" y="74"/>
                    <a:pt x="184" y="20"/>
                    <a:pt x="134" y="5"/>
                  </a:cubicBezTo>
                  <a:cubicBezTo>
                    <a:pt x="125" y="2"/>
                    <a:pt x="116" y="1"/>
                    <a:pt x="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45"/>
            <p:cNvSpPr/>
            <p:nvPr/>
          </p:nvSpPr>
          <p:spPr>
            <a:xfrm>
              <a:off x="3955099" y="4038629"/>
              <a:ext cx="297767" cy="297413"/>
            </a:xfrm>
            <a:custGeom>
              <a:avLst/>
              <a:gdLst/>
              <a:ahLst/>
              <a:cxnLst/>
              <a:rect l="l" t="t" r="r" b="b"/>
              <a:pathLst>
                <a:path w="3442" h="3438" extrusionOk="0">
                  <a:moveTo>
                    <a:pt x="1721" y="0"/>
                  </a:moveTo>
                  <a:cubicBezTo>
                    <a:pt x="770" y="0"/>
                    <a:pt x="0" y="771"/>
                    <a:pt x="0" y="1721"/>
                  </a:cubicBezTo>
                  <a:cubicBezTo>
                    <a:pt x="0" y="2672"/>
                    <a:pt x="770" y="3438"/>
                    <a:pt x="1721" y="3438"/>
                  </a:cubicBezTo>
                  <a:cubicBezTo>
                    <a:pt x="2671" y="3438"/>
                    <a:pt x="3441" y="2672"/>
                    <a:pt x="3441" y="1721"/>
                  </a:cubicBezTo>
                  <a:cubicBezTo>
                    <a:pt x="3441" y="771"/>
                    <a:pt x="2671" y="0"/>
                    <a:pt x="1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45"/>
            <p:cNvSpPr/>
            <p:nvPr/>
          </p:nvSpPr>
          <p:spPr>
            <a:xfrm>
              <a:off x="4006486" y="4100310"/>
              <a:ext cx="194994" cy="174140"/>
            </a:xfrm>
            <a:custGeom>
              <a:avLst/>
              <a:gdLst/>
              <a:ahLst/>
              <a:cxnLst/>
              <a:rect l="l" t="t" r="r" b="b"/>
              <a:pathLst>
                <a:path w="2254" h="2013" extrusionOk="0">
                  <a:moveTo>
                    <a:pt x="1125" y="1"/>
                  </a:moveTo>
                  <a:cubicBezTo>
                    <a:pt x="701" y="1"/>
                    <a:pt x="308" y="272"/>
                    <a:pt x="168" y="698"/>
                  </a:cubicBezTo>
                  <a:cubicBezTo>
                    <a:pt x="0" y="1223"/>
                    <a:pt x="287" y="1793"/>
                    <a:pt x="816" y="1962"/>
                  </a:cubicBezTo>
                  <a:cubicBezTo>
                    <a:pt x="920" y="1996"/>
                    <a:pt x="1025" y="2012"/>
                    <a:pt x="1129" y="2012"/>
                  </a:cubicBezTo>
                  <a:cubicBezTo>
                    <a:pt x="1552" y="2012"/>
                    <a:pt x="1946" y="1743"/>
                    <a:pt x="2084" y="1319"/>
                  </a:cubicBezTo>
                  <a:cubicBezTo>
                    <a:pt x="2253" y="790"/>
                    <a:pt x="1965" y="222"/>
                    <a:pt x="1437" y="50"/>
                  </a:cubicBezTo>
                  <a:cubicBezTo>
                    <a:pt x="1333" y="17"/>
                    <a:pt x="1228" y="1"/>
                    <a:pt x="1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45"/>
            <p:cNvSpPr/>
            <p:nvPr/>
          </p:nvSpPr>
          <p:spPr>
            <a:xfrm>
              <a:off x="4011417" y="4104895"/>
              <a:ext cx="185045" cy="165056"/>
            </a:xfrm>
            <a:custGeom>
              <a:avLst/>
              <a:gdLst/>
              <a:ahLst/>
              <a:cxnLst/>
              <a:rect l="l" t="t" r="r" b="b"/>
              <a:pathLst>
                <a:path w="2139" h="1908" extrusionOk="0">
                  <a:moveTo>
                    <a:pt x="1071" y="1"/>
                  </a:moveTo>
                  <a:cubicBezTo>
                    <a:pt x="668" y="1"/>
                    <a:pt x="294" y="256"/>
                    <a:pt x="165" y="660"/>
                  </a:cubicBezTo>
                  <a:cubicBezTo>
                    <a:pt x="0" y="1158"/>
                    <a:pt x="276" y="1699"/>
                    <a:pt x="774" y="1860"/>
                  </a:cubicBezTo>
                  <a:cubicBezTo>
                    <a:pt x="873" y="1892"/>
                    <a:pt x="973" y="1907"/>
                    <a:pt x="1071" y="1907"/>
                  </a:cubicBezTo>
                  <a:cubicBezTo>
                    <a:pt x="1473" y="1907"/>
                    <a:pt x="1844" y="1651"/>
                    <a:pt x="1974" y="1250"/>
                  </a:cubicBezTo>
                  <a:cubicBezTo>
                    <a:pt x="2138" y="748"/>
                    <a:pt x="1862" y="212"/>
                    <a:pt x="1365" y="47"/>
                  </a:cubicBezTo>
                  <a:cubicBezTo>
                    <a:pt x="1267" y="16"/>
                    <a:pt x="1168" y="1"/>
                    <a:pt x="10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45"/>
            <p:cNvSpPr/>
            <p:nvPr/>
          </p:nvSpPr>
          <p:spPr>
            <a:xfrm>
              <a:off x="4034601" y="4125657"/>
              <a:ext cx="138676" cy="123619"/>
            </a:xfrm>
            <a:custGeom>
              <a:avLst/>
              <a:gdLst/>
              <a:ahLst/>
              <a:cxnLst/>
              <a:rect l="l" t="t" r="r" b="b"/>
              <a:pathLst>
                <a:path w="1603" h="1429" extrusionOk="0">
                  <a:moveTo>
                    <a:pt x="800" y="1"/>
                  </a:moveTo>
                  <a:cubicBezTo>
                    <a:pt x="500" y="1"/>
                    <a:pt x="222" y="191"/>
                    <a:pt x="123" y="493"/>
                  </a:cubicBezTo>
                  <a:cubicBezTo>
                    <a:pt x="1" y="868"/>
                    <a:pt x="208" y="1270"/>
                    <a:pt x="579" y="1393"/>
                  </a:cubicBezTo>
                  <a:cubicBezTo>
                    <a:pt x="652" y="1417"/>
                    <a:pt x="727" y="1429"/>
                    <a:pt x="800" y="1429"/>
                  </a:cubicBezTo>
                  <a:cubicBezTo>
                    <a:pt x="1101" y="1429"/>
                    <a:pt x="1381" y="1236"/>
                    <a:pt x="1479" y="934"/>
                  </a:cubicBezTo>
                  <a:cubicBezTo>
                    <a:pt x="1603" y="557"/>
                    <a:pt x="1396" y="156"/>
                    <a:pt x="1023" y="37"/>
                  </a:cubicBezTo>
                  <a:cubicBezTo>
                    <a:pt x="949" y="13"/>
                    <a:pt x="874"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45"/>
            <p:cNvSpPr/>
            <p:nvPr/>
          </p:nvSpPr>
          <p:spPr>
            <a:xfrm>
              <a:off x="4084344" y="4170036"/>
              <a:ext cx="39189" cy="34603"/>
            </a:xfrm>
            <a:custGeom>
              <a:avLst/>
              <a:gdLst/>
              <a:ahLst/>
              <a:cxnLst/>
              <a:rect l="l" t="t" r="r" b="b"/>
              <a:pathLst>
                <a:path w="453" h="400" extrusionOk="0">
                  <a:moveTo>
                    <a:pt x="226" y="0"/>
                  </a:moveTo>
                  <a:cubicBezTo>
                    <a:pt x="142" y="0"/>
                    <a:pt x="63" y="55"/>
                    <a:pt x="35" y="141"/>
                  </a:cubicBezTo>
                  <a:cubicBezTo>
                    <a:pt x="0" y="244"/>
                    <a:pt x="57" y="355"/>
                    <a:pt x="165" y="389"/>
                  </a:cubicBezTo>
                  <a:cubicBezTo>
                    <a:pt x="186" y="396"/>
                    <a:pt x="207" y="400"/>
                    <a:pt x="227" y="400"/>
                  </a:cubicBezTo>
                  <a:cubicBezTo>
                    <a:pt x="311" y="400"/>
                    <a:pt x="391" y="346"/>
                    <a:pt x="418" y="263"/>
                  </a:cubicBezTo>
                  <a:cubicBezTo>
                    <a:pt x="453" y="156"/>
                    <a:pt x="395" y="44"/>
                    <a:pt x="287" y="10"/>
                  </a:cubicBezTo>
                  <a:cubicBezTo>
                    <a:pt x="267" y="4"/>
                    <a:pt x="246" y="0"/>
                    <a:pt x="2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45"/>
            <p:cNvSpPr/>
            <p:nvPr/>
          </p:nvSpPr>
          <p:spPr>
            <a:xfrm>
              <a:off x="4093254" y="4123494"/>
              <a:ext cx="21368" cy="58393"/>
            </a:xfrm>
            <a:custGeom>
              <a:avLst/>
              <a:gdLst/>
              <a:ahLst/>
              <a:cxnLst/>
              <a:rect l="l" t="t" r="r" b="b"/>
              <a:pathLst>
                <a:path w="247" h="675" extrusionOk="0">
                  <a:moveTo>
                    <a:pt x="0" y="0"/>
                  </a:moveTo>
                  <a:lnTo>
                    <a:pt x="62" y="674"/>
                  </a:lnTo>
                  <a:lnTo>
                    <a:pt x="184" y="674"/>
                  </a:lnTo>
                  <a:lnTo>
                    <a:pt x="2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45"/>
            <p:cNvSpPr/>
            <p:nvPr/>
          </p:nvSpPr>
          <p:spPr>
            <a:xfrm>
              <a:off x="4043252" y="4145986"/>
              <a:ext cx="58481" cy="43254"/>
            </a:xfrm>
            <a:custGeom>
              <a:avLst/>
              <a:gdLst/>
              <a:ahLst/>
              <a:cxnLst/>
              <a:rect l="l" t="t" r="r" b="b"/>
              <a:pathLst>
                <a:path w="676" h="500" extrusionOk="0">
                  <a:moveTo>
                    <a:pt x="123" y="1"/>
                  </a:moveTo>
                  <a:lnTo>
                    <a:pt x="62" y="108"/>
                  </a:lnTo>
                  <a:lnTo>
                    <a:pt x="0" y="216"/>
                  </a:lnTo>
                  <a:lnTo>
                    <a:pt x="613" y="499"/>
                  </a:lnTo>
                  <a:lnTo>
                    <a:pt x="644" y="446"/>
                  </a:lnTo>
                  <a:lnTo>
                    <a:pt x="675" y="391"/>
                  </a:lnTo>
                  <a:lnTo>
                    <a:pt x="1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45"/>
            <p:cNvSpPr/>
            <p:nvPr/>
          </p:nvSpPr>
          <p:spPr>
            <a:xfrm>
              <a:off x="4043252" y="4185434"/>
              <a:ext cx="58481" cy="43254"/>
            </a:xfrm>
            <a:custGeom>
              <a:avLst/>
              <a:gdLst/>
              <a:ahLst/>
              <a:cxnLst/>
              <a:rect l="l" t="t" r="r" b="b"/>
              <a:pathLst>
                <a:path w="676" h="500" extrusionOk="0">
                  <a:moveTo>
                    <a:pt x="613" y="1"/>
                  </a:moveTo>
                  <a:lnTo>
                    <a:pt x="0" y="285"/>
                  </a:lnTo>
                  <a:lnTo>
                    <a:pt x="62" y="392"/>
                  </a:lnTo>
                  <a:lnTo>
                    <a:pt x="123" y="499"/>
                  </a:lnTo>
                  <a:lnTo>
                    <a:pt x="675" y="108"/>
                  </a:lnTo>
                  <a:lnTo>
                    <a:pt x="644" y="55"/>
                  </a:lnTo>
                  <a:lnTo>
                    <a:pt x="6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45"/>
            <p:cNvSpPr/>
            <p:nvPr/>
          </p:nvSpPr>
          <p:spPr>
            <a:xfrm>
              <a:off x="4093254" y="4193133"/>
              <a:ext cx="21368" cy="58393"/>
            </a:xfrm>
            <a:custGeom>
              <a:avLst/>
              <a:gdLst/>
              <a:ahLst/>
              <a:cxnLst/>
              <a:rect l="l" t="t" r="r" b="b"/>
              <a:pathLst>
                <a:path w="247" h="675" extrusionOk="0">
                  <a:moveTo>
                    <a:pt x="62" y="0"/>
                  </a:moveTo>
                  <a:lnTo>
                    <a:pt x="0" y="674"/>
                  </a:lnTo>
                  <a:lnTo>
                    <a:pt x="246" y="674"/>
                  </a:lnTo>
                  <a:lnTo>
                    <a:pt x="1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45"/>
            <p:cNvSpPr/>
            <p:nvPr/>
          </p:nvSpPr>
          <p:spPr>
            <a:xfrm>
              <a:off x="4106231" y="4185434"/>
              <a:ext cx="58394" cy="43254"/>
            </a:xfrm>
            <a:custGeom>
              <a:avLst/>
              <a:gdLst/>
              <a:ahLst/>
              <a:cxnLst/>
              <a:rect l="l" t="t" r="r" b="b"/>
              <a:pathLst>
                <a:path w="675" h="500" extrusionOk="0">
                  <a:moveTo>
                    <a:pt x="62" y="1"/>
                  </a:moveTo>
                  <a:lnTo>
                    <a:pt x="31" y="55"/>
                  </a:lnTo>
                  <a:lnTo>
                    <a:pt x="0" y="108"/>
                  </a:lnTo>
                  <a:lnTo>
                    <a:pt x="552" y="499"/>
                  </a:lnTo>
                  <a:lnTo>
                    <a:pt x="614" y="392"/>
                  </a:lnTo>
                  <a:lnTo>
                    <a:pt x="674" y="285"/>
                  </a:lnTo>
                  <a:lnTo>
                    <a:pt x="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45"/>
            <p:cNvSpPr/>
            <p:nvPr/>
          </p:nvSpPr>
          <p:spPr>
            <a:xfrm>
              <a:off x="4106231" y="4145986"/>
              <a:ext cx="58394" cy="43254"/>
            </a:xfrm>
            <a:custGeom>
              <a:avLst/>
              <a:gdLst/>
              <a:ahLst/>
              <a:cxnLst/>
              <a:rect l="l" t="t" r="r" b="b"/>
              <a:pathLst>
                <a:path w="675" h="500" extrusionOk="0">
                  <a:moveTo>
                    <a:pt x="552" y="1"/>
                  </a:moveTo>
                  <a:lnTo>
                    <a:pt x="0" y="391"/>
                  </a:lnTo>
                  <a:lnTo>
                    <a:pt x="31" y="446"/>
                  </a:lnTo>
                  <a:lnTo>
                    <a:pt x="62" y="499"/>
                  </a:lnTo>
                  <a:lnTo>
                    <a:pt x="674" y="216"/>
                  </a:lnTo>
                  <a:lnTo>
                    <a:pt x="614" y="108"/>
                  </a:lnTo>
                  <a:lnTo>
                    <a:pt x="5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45"/>
            <p:cNvSpPr/>
            <p:nvPr/>
          </p:nvSpPr>
          <p:spPr>
            <a:xfrm>
              <a:off x="4094638" y="4179119"/>
              <a:ext cx="18600" cy="16436"/>
            </a:xfrm>
            <a:custGeom>
              <a:avLst/>
              <a:gdLst/>
              <a:ahLst/>
              <a:cxnLst/>
              <a:rect l="l" t="t" r="r" b="b"/>
              <a:pathLst>
                <a:path w="215" h="190" extrusionOk="0">
                  <a:moveTo>
                    <a:pt x="110" y="1"/>
                  </a:moveTo>
                  <a:cubicBezTo>
                    <a:pt x="70" y="1"/>
                    <a:pt x="31" y="26"/>
                    <a:pt x="16" y="66"/>
                  </a:cubicBezTo>
                  <a:cubicBezTo>
                    <a:pt x="0" y="116"/>
                    <a:pt x="27" y="169"/>
                    <a:pt x="76" y="185"/>
                  </a:cubicBezTo>
                  <a:cubicBezTo>
                    <a:pt x="86" y="188"/>
                    <a:pt x="96" y="189"/>
                    <a:pt x="106" y="189"/>
                  </a:cubicBezTo>
                  <a:cubicBezTo>
                    <a:pt x="146" y="189"/>
                    <a:pt x="184" y="164"/>
                    <a:pt x="200" y="123"/>
                  </a:cubicBezTo>
                  <a:cubicBezTo>
                    <a:pt x="214" y="74"/>
                    <a:pt x="188" y="20"/>
                    <a:pt x="138" y="5"/>
                  </a:cubicBezTo>
                  <a:cubicBezTo>
                    <a:pt x="129" y="2"/>
                    <a:pt x="120"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45"/>
            <p:cNvSpPr/>
            <p:nvPr/>
          </p:nvSpPr>
          <p:spPr>
            <a:xfrm>
              <a:off x="4519916" y="3646485"/>
              <a:ext cx="375972" cy="226477"/>
            </a:xfrm>
            <a:custGeom>
              <a:avLst/>
              <a:gdLst/>
              <a:ahLst/>
              <a:cxnLst/>
              <a:rect l="l" t="t" r="r" b="b"/>
              <a:pathLst>
                <a:path w="4346" h="2618" extrusionOk="0">
                  <a:moveTo>
                    <a:pt x="1" y="0"/>
                  </a:moveTo>
                  <a:lnTo>
                    <a:pt x="1" y="2617"/>
                  </a:lnTo>
                  <a:lnTo>
                    <a:pt x="4227" y="2617"/>
                  </a:lnTo>
                  <a:lnTo>
                    <a:pt x="4346" y="2131"/>
                  </a:lnTo>
                  <a:lnTo>
                    <a:pt x="2928" y="146"/>
                  </a:lnTo>
                  <a:lnTo>
                    <a:pt x="2905" y="146"/>
                  </a:lnTo>
                  <a:cubicBezTo>
                    <a:pt x="1989" y="62"/>
                    <a:pt x="73" y="4"/>
                    <a:pt x="54" y="4"/>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45"/>
            <p:cNvSpPr/>
            <p:nvPr/>
          </p:nvSpPr>
          <p:spPr>
            <a:xfrm>
              <a:off x="4524242" y="3651416"/>
              <a:ext cx="366370" cy="217220"/>
            </a:xfrm>
            <a:custGeom>
              <a:avLst/>
              <a:gdLst/>
              <a:ahLst/>
              <a:cxnLst/>
              <a:rect l="l" t="t" r="r" b="b"/>
              <a:pathLst>
                <a:path w="4235" h="2511" extrusionOk="0">
                  <a:moveTo>
                    <a:pt x="144" y="1"/>
                  </a:moveTo>
                  <a:cubicBezTo>
                    <a:pt x="66" y="1"/>
                    <a:pt x="0" y="64"/>
                    <a:pt x="0" y="146"/>
                  </a:cubicBezTo>
                  <a:lnTo>
                    <a:pt x="0" y="2369"/>
                  </a:lnTo>
                  <a:cubicBezTo>
                    <a:pt x="0" y="2445"/>
                    <a:pt x="66" y="2511"/>
                    <a:pt x="146" y="2511"/>
                  </a:cubicBezTo>
                  <a:lnTo>
                    <a:pt x="4024" y="2511"/>
                  </a:lnTo>
                  <a:cubicBezTo>
                    <a:pt x="4093" y="2511"/>
                    <a:pt x="4151" y="2465"/>
                    <a:pt x="4165" y="2403"/>
                  </a:cubicBezTo>
                  <a:lnTo>
                    <a:pt x="4227" y="2150"/>
                  </a:lnTo>
                  <a:cubicBezTo>
                    <a:pt x="4234" y="2108"/>
                    <a:pt x="4227" y="2067"/>
                    <a:pt x="4204" y="2032"/>
                  </a:cubicBezTo>
                  <a:lnTo>
                    <a:pt x="2890" y="192"/>
                  </a:lnTo>
                  <a:cubicBezTo>
                    <a:pt x="2867" y="158"/>
                    <a:pt x="2828" y="135"/>
                    <a:pt x="2786" y="135"/>
                  </a:cubicBezTo>
                  <a:cubicBezTo>
                    <a:pt x="2671" y="123"/>
                    <a:pt x="2549" y="116"/>
                    <a:pt x="2418" y="104"/>
                  </a:cubicBezTo>
                  <a:cubicBezTo>
                    <a:pt x="2077" y="81"/>
                    <a:pt x="1686" y="62"/>
                    <a:pt x="1314" y="47"/>
                  </a:cubicBezTo>
                  <a:cubicBezTo>
                    <a:pt x="1277" y="43"/>
                    <a:pt x="1234" y="43"/>
                    <a:pt x="1192" y="43"/>
                  </a:cubicBezTo>
                  <a:cubicBezTo>
                    <a:pt x="1058" y="35"/>
                    <a:pt x="927" y="31"/>
                    <a:pt x="801" y="24"/>
                  </a:cubicBezTo>
                  <a:cubicBezTo>
                    <a:pt x="525" y="16"/>
                    <a:pt x="292" y="5"/>
                    <a:pt x="150" y="1"/>
                  </a:cubicBezTo>
                  <a:cubicBezTo>
                    <a:pt x="148" y="1"/>
                    <a:pt x="146"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45"/>
            <p:cNvSpPr/>
            <p:nvPr/>
          </p:nvSpPr>
          <p:spPr>
            <a:xfrm>
              <a:off x="4739389" y="3661105"/>
              <a:ext cx="84261" cy="207531"/>
            </a:xfrm>
            <a:custGeom>
              <a:avLst/>
              <a:gdLst/>
              <a:ahLst/>
              <a:cxnLst/>
              <a:rect l="l" t="t" r="r" b="b"/>
              <a:pathLst>
                <a:path w="974" h="2399" extrusionOk="0">
                  <a:moveTo>
                    <a:pt x="0" y="0"/>
                  </a:moveTo>
                  <a:lnTo>
                    <a:pt x="0" y="0"/>
                  </a:lnTo>
                  <a:cubicBezTo>
                    <a:pt x="180" y="226"/>
                    <a:pt x="345" y="2249"/>
                    <a:pt x="345" y="2299"/>
                  </a:cubicBezTo>
                  <a:cubicBezTo>
                    <a:pt x="345" y="2353"/>
                    <a:pt x="230" y="2399"/>
                    <a:pt x="230" y="2399"/>
                  </a:cubicBezTo>
                  <a:lnTo>
                    <a:pt x="974" y="2399"/>
                  </a:lnTo>
                  <a:cubicBezTo>
                    <a:pt x="974" y="2399"/>
                    <a:pt x="877" y="2387"/>
                    <a:pt x="836" y="2318"/>
                  </a:cubicBezTo>
                  <a:cubicBezTo>
                    <a:pt x="790" y="2249"/>
                    <a:pt x="184" y="61"/>
                    <a:pt x="226" y="15"/>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45"/>
            <p:cNvSpPr/>
            <p:nvPr/>
          </p:nvSpPr>
          <p:spPr>
            <a:xfrm>
              <a:off x="4311430" y="3646139"/>
              <a:ext cx="154853" cy="226823"/>
            </a:xfrm>
            <a:custGeom>
              <a:avLst/>
              <a:gdLst/>
              <a:ahLst/>
              <a:cxnLst/>
              <a:rect l="l" t="t" r="r" b="b"/>
              <a:pathLst>
                <a:path w="1790" h="2622" extrusionOk="0">
                  <a:moveTo>
                    <a:pt x="1330" y="0"/>
                  </a:moveTo>
                  <a:cubicBezTo>
                    <a:pt x="1035" y="0"/>
                    <a:pt x="743" y="8"/>
                    <a:pt x="740" y="8"/>
                  </a:cubicBezTo>
                  <a:lnTo>
                    <a:pt x="709" y="8"/>
                  </a:lnTo>
                  <a:lnTo>
                    <a:pt x="694" y="39"/>
                  </a:lnTo>
                  <a:cubicBezTo>
                    <a:pt x="303" y="959"/>
                    <a:pt x="12" y="2549"/>
                    <a:pt x="8" y="2564"/>
                  </a:cubicBezTo>
                  <a:lnTo>
                    <a:pt x="0" y="2621"/>
                  </a:lnTo>
                  <a:lnTo>
                    <a:pt x="1790" y="2621"/>
                  </a:lnTo>
                  <a:lnTo>
                    <a:pt x="1790" y="8"/>
                  </a:lnTo>
                  <a:lnTo>
                    <a:pt x="1740" y="8"/>
                  </a:lnTo>
                  <a:cubicBezTo>
                    <a:pt x="1640" y="0"/>
                    <a:pt x="1502" y="0"/>
                    <a:pt x="1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45"/>
            <p:cNvSpPr/>
            <p:nvPr/>
          </p:nvSpPr>
          <p:spPr>
            <a:xfrm>
              <a:off x="4316447" y="3650205"/>
              <a:ext cx="145596" cy="218431"/>
            </a:xfrm>
            <a:custGeom>
              <a:avLst/>
              <a:gdLst/>
              <a:ahLst/>
              <a:cxnLst/>
              <a:rect l="l" t="t" r="r" b="b"/>
              <a:pathLst>
                <a:path w="1683" h="2525" extrusionOk="0">
                  <a:moveTo>
                    <a:pt x="1283" y="1"/>
                  </a:moveTo>
                  <a:cubicBezTo>
                    <a:pt x="1203" y="1"/>
                    <a:pt x="1123" y="2"/>
                    <a:pt x="1049" y="3"/>
                  </a:cubicBezTo>
                  <a:cubicBezTo>
                    <a:pt x="1000" y="3"/>
                    <a:pt x="957" y="3"/>
                    <a:pt x="915" y="7"/>
                  </a:cubicBezTo>
                  <a:cubicBezTo>
                    <a:pt x="777" y="7"/>
                    <a:pt x="682" y="11"/>
                    <a:pt x="682" y="11"/>
                  </a:cubicBezTo>
                  <a:cubicBezTo>
                    <a:pt x="575" y="268"/>
                    <a:pt x="475" y="570"/>
                    <a:pt x="386" y="880"/>
                  </a:cubicBezTo>
                  <a:cubicBezTo>
                    <a:pt x="352" y="1000"/>
                    <a:pt x="322" y="1119"/>
                    <a:pt x="291" y="1234"/>
                  </a:cubicBezTo>
                  <a:cubicBezTo>
                    <a:pt x="110" y="1915"/>
                    <a:pt x="0" y="2525"/>
                    <a:pt x="0" y="2525"/>
                  </a:cubicBezTo>
                  <a:lnTo>
                    <a:pt x="1306" y="2525"/>
                  </a:lnTo>
                  <a:cubicBezTo>
                    <a:pt x="1513" y="2525"/>
                    <a:pt x="1682" y="2356"/>
                    <a:pt x="1682" y="2150"/>
                  </a:cubicBezTo>
                  <a:lnTo>
                    <a:pt x="1682" y="11"/>
                  </a:lnTo>
                  <a:cubicBezTo>
                    <a:pt x="1571" y="4"/>
                    <a:pt x="1427" y="1"/>
                    <a:pt x="1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45"/>
            <p:cNvSpPr/>
            <p:nvPr/>
          </p:nvSpPr>
          <p:spPr>
            <a:xfrm>
              <a:off x="4763525" y="3782304"/>
              <a:ext cx="164888" cy="94639"/>
            </a:xfrm>
            <a:custGeom>
              <a:avLst/>
              <a:gdLst/>
              <a:ahLst/>
              <a:cxnLst/>
              <a:rect l="l" t="t" r="r" b="b"/>
              <a:pathLst>
                <a:path w="1906" h="1094" extrusionOk="0">
                  <a:moveTo>
                    <a:pt x="838" y="0"/>
                  </a:moveTo>
                  <a:cubicBezTo>
                    <a:pt x="668" y="0"/>
                    <a:pt x="512" y="11"/>
                    <a:pt x="434" y="36"/>
                  </a:cubicBezTo>
                  <a:cubicBezTo>
                    <a:pt x="219" y="105"/>
                    <a:pt x="1" y="925"/>
                    <a:pt x="308" y="1093"/>
                  </a:cubicBezTo>
                  <a:lnTo>
                    <a:pt x="1741" y="1093"/>
                  </a:lnTo>
                  <a:cubicBezTo>
                    <a:pt x="1741" y="1093"/>
                    <a:pt x="1905" y="833"/>
                    <a:pt x="1813" y="699"/>
                  </a:cubicBezTo>
                  <a:lnTo>
                    <a:pt x="1661" y="660"/>
                  </a:lnTo>
                  <a:cubicBezTo>
                    <a:pt x="1661" y="660"/>
                    <a:pt x="1599" y="143"/>
                    <a:pt x="1530" y="74"/>
                  </a:cubicBezTo>
                  <a:cubicBezTo>
                    <a:pt x="1486" y="33"/>
                    <a:pt x="1139" y="0"/>
                    <a:pt x="8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45"/>
            <p:cNvSpPr/>
            <p:nvPr/>
          </p:nvSpPr>
          <p:spPr>
            <a:xfrm>
              <a:off x="3746180" y="3834728"/>
              <a:ext cx="526586" cy="38236"/>
            </a:xfrm>
            <a:custGeom>
              <a:avLst/>
              <a:gdLst/>
              <a:ahLst/>
              <a:cxnLst/>
              <a:rect l="l" t="t" r="r" b="b"/>
              <a:pathLst>
                <a:path w="6087" h="442" extrusionOk="0">
                  <a:moveTo>
                    <a:pt x="901" y="0"/>
                  </a:moveTo>
                  <a:cubicBezTo>
                    <a:pt x="519" y="0"/>
                    <a:pt x="271" y="1"/>
                    <a:pt x="246" y="5"/>
                  </a:cubicBezTo>
                  <a:cubicBezTo>
                    <a:pt x="123" y="17"/>
                    <a:pt x="1" y="254"/>
                    <a:pt x="100" y="441"/>
                  </a:cubicBezTo>
                  <a:lnTo>
                    <a:pt x="5975" y="441"/>
                  </a:lnTo>
                  <a:lnTo>
                    <a:pt x="6086" y="20"/>
                  </a:lnTo>
                  <a:cubicBezTo>
                    <a:pt x="6086" y="20"/>
                    <a:pt x="2427" y="0"/>
                    <a:pt x="9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45"/>
            <p:cNvSpPr/>
            <p:nvPr/>
          </p:nvSpPr>
          <p:spPr>
            <a:xfrm>
              <a:off x="3773777" y="3899783"/>
              <a:ext cx="1153351" cy="5017"/>
            </a:xfrm>
            <a:custGeom>
              <a:avLst/>
              <a:gdLst/>
              <a:ahLst/>
              <a:cxnLst/>
              <a:rect l="l" t="t" r="r" b="b"/>
              <a:pathLst>
                <a:path w="13332" h="58" extrusionOk="0">
                  <a:moveTo>
                    <a:pt x="0" y="0"/>
                  </a:moveTo>
                  <a:lnTo>
                    <a:pt x="0" y="57"/>
                  </a:lnTo>
                  <a:lnTo>
                    <a:pt x="13331" y="57"/>
                  </a:lnTo>
                  <a:lnTo>
                    <a:pt x="133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45"/>
            <p:cNvSpPr/>
            <p:nvPr/>
          </p:nvSpPr>
          <p:spPr>
            <a:xfrm>
              <a:off x="3794885" y="3860594"/>
              <a:ext cx="13409" cy="21800"/>
            </a:xfrm>
            <a:custGeom>
              <a:avLst/>
              <a:gdLst/>
              <a:ahLst/>
              <a:cxnLst/>
              <a:rect l="l" t="t" r="r" b="b"/>
              <a:pathLst>
                <a:path w="155" h="252" extrusionOk="0">
                  <a:moveTo>
                    <a:pt x="78" y="1"/>
                  </a:moveTo>
                  <a:cubicBezTo>
                    <a:pt x="59" y="1"/>
                    <a:pt x="39" y="8"/>
                    <a:pt x="24" y="20"/>
                  </a:cubicBezTo>
                  <a:cubicBezTo>
                    <a:pt x="13" y="35"/>
                    <a:pt x="1" y="54"/>
                    <a:pt x="1" y="73"/>
                  </a:cubicBezTo>
                  <a:lnTo>
                    <a:pt x="1" y="177"/>
                  </a:lnTo>
                  <a:cubicBezTo>
                    <a:pt x="1" y="196"/>
                    <a:pt x="9" y="215"/>
                    <a:pt x="24" y="231"/>
                  </a:cubicBezTo>
                  <a:cubicBezTo>
                    <a:pt x="32" y="238"/>
                    <a:pt x="39" y="242"/>
                    <a:pt x="47" y="246"/>
                  </a:cubicBezTo>
                  <a:cubicBezTo>
                    <a:pt x="55" y="249"/>
                    <a:pt x="61" y="252"/>
                    <a:pt x="68" y="252"/>
                  </a:cubicBezTo>
                  <a:cubicBezTo>
                    <a:pt x="71" y="252"/>
                    <a:pt x="75" y="251"/>
                    <a:pt x="78" y="250"/>
                  </a:cubicBezTo>
                  <a:cubicBezTo>
                    <a:pt x="97" y="250"/>
                    <a:pt x="116" y="246"/>
                    <a:pt x="131" y="231"/>
                  </a:cubicBezTo>
                  <a:cubicBezTo>
                    <a:pt x="147" y="215"/>
                    <a:pt x="154" y="196"/>
                    <a:pt x="154" y="177"/>
                  </a:cubicBezTo>
                  <a:lnTo>
                    <a:pt x="154" y="73"/>
                  </a:lnTo>
                  <a:cubicBezTo>
                    <a:pt x="154" y="54"/>
                    <a:pt x="147" y="35"/>
                    <a:pt x="131" y="20"/>
                  </a:cubicBezTo>
                  <a:cubicBezTo>
                    <a:pt x="124" y="16"/>
                    <a:pt x="116" y="8"/>
                    <a:pt x="108" y="4"/>
                  </a:cubicBezTo>
                  <a:cubicBezTo>
                    <a:pt x="97" y="1"/>
                    <a:pt x="89" y="1"/>
                    <a:pt x="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45"/>
            <p:cNvSpPr/>
            <p:nvPr/>
          </p:nvSpPr>
          <p:spPr>
            <a:xfrm>
              <a:off x="3902675" y="3860594"/>
              <a:ext cx="12976" cy="21800"/>
            </a:xfrm>
            <a:custGeom>
              <a:avLst/>
              <a:gdLst/>
              <a:ahLst/>
              <a:cxnLst/>
              <a:rect l="l" t="t" r="r" b="b"/>
              <a:pathLst>
                <a:path w="150" h="252" extrusionOk="0">
                  <a:moveTo>
                    <a:pt x="77" y="1"/>
                  </a:moveTo>
                  <a:cubicBezTo>
                    <a:pt x="58" y="1"/>
                    <a:pt x="35" y="8"/>
                    <a:pt x="24" y="20"/>
                  </a:cubicBezTo>
                  <a:cubicBezTo>
                    <a:pt x="8" y="35"/>
                    <a:pt x="1" y="54"/>
                    <a:pt x="1" y="73"/>
                  </a:cubicBezTo>
                  <a:lnTo>
                    <a:pt x="1" y="177"/>
                  </a:lnTo>
                  <a:cubicBezTo>
                    <a:pt x="1" y="196"/>
                    <a:pt x="8" y="215"/>
                    <a:pt x="24" y="231"/>
                  </a:cubicBezTo>
                  <a:cubicBezTo>
                    <a:pt x="31" y="238"/>
                    <a:pt x="39" y="242"/>
                    <a:pt x="47" y="246"/>
                  </a:cubicBezTo>
                  <a:cubicBezTo>
                    <a:pt x="52" y="249"/>
                    <a:pt x="59" y="252"/>
                    <a:pt x="67" y="252"/>
                  </a:cubicBezTo>
                  <a:cubicBezTo>
                    <a:pt x="70" y="252"/>
                    <a:pt x="74" y="251"/>
                    <a:pt x="77" y="250"/>
                  </a:cubicBezTo>
                  <a:cubicBezTo>
                    <a:pt x="97" y="250"/>
                    <a:pt x="116" y="246"/>
                    <a:pt x="131" y="231"/>
                  </a:cubicBezTo>
                  <a:cubicBezTo>
                    <a:pt x="143" y="215"/>
                    <a:pt x="150" y="196"/>
                    <a:pt x="150" y="177"/>
                  </a:cubicBezTo>
                  <a:lnTo>
                    <a:pt x="150" y="73"/>
                  </a:lnTo>
                  <a:cubicBezTo>
                    <a:pt x="150" y="54"/>
                    <a:pt x="143" y="35"/>
                    <a:pt x="131" y="20"/>
                  </a:cubicBezTo>
                  <a:cubicBezTo>
                    <a:pt x="123" y="16"/>
                    <a:pt x="116" y="8"/>
                    <a:pt x="104" y="4"/>
                  </a:cubicBezTo>
                  <a:cubicBezTo>
                    <a:pt x="97" y="1"/>
                    <a:pt x="85" y="1"/>
                    <a:pt x="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45"/>
            <p:cNvSpPr/>
            <p:nvPr/>
          </p:nvSpPr>
          <p:spPr>
            <a:xfrm>
              <a:off x="4024999" y="3860594"/>
              <a:ext cx="13323" cy="21800"/>
            </a:xfrm>
            <a:custGeom>
              <a:avLst/>
              <a:gdLst/>
              <a:ahLst/>
              <a:cxnLst/>
              <a:rect l="l" t="t" r="r" b="b"/>
              <a:pathLst>
                <a:path w="154" h="252" extrusionOk="0">
                  <a:moveTo>
                    <a:pt x="77" y="1"/>
                  </a:moveTo>
                  <a:cubicBezTo>
                    <a:pt x="58" y="1"/>
                    <a:pt x="35" y="8"/>
                    <a:pt x="23" y="20"/>
                  </a:cubicBezTo>
                  <a:cubicBezTo>
                    <a:pt x="8" y="35"/>
                    <a:pt x="0" y="54"/>
                    <a:pt x="0" y="73"/>
                  </a:cubicBezTo>
                  <a:lnTo>
                    <a:pt x="0" y="177"/>
                  </a:lnTo>
                  <a:cubicBezTo>
                    <a:pt x="0" y="196"/>
                    <a:pt x="8" y="215"/>
                    <a:pt x="23" y="231"/>
                  </a:cubicBezTo>
                  <a:cubicBezTo>
                    <a:pt x="31" y="238"/>
                    <a:pt x="39" y="242"/>
                    <a:pt x="46" y="246"/>
                  </a:cubicBezTo>
                  <a:cubicBezTo>
                    <a:pt x="55" y="249"/>
                    <a:pt x="61" y="252"/>
                    <a:pt x="68" y="252"/>
                  </a:cubicBezTo>
                  <a:cubicBezTo>
                    <a:pt x="71" y="252"/>
                    <a:pt x="74" y="251"/>
                    <a:pt x="77" y="250"/>
                  </a:cubicBezTo>
                  <a:cubicBezTo>
                    <a:pt x="96" y="250"/>
                    <a:pt x="115" y="246"/>
                    <a:pt x="131" y="231"/>
                  </a:cubicBezTo>
                  <a:cubicBezTo>
                    <a:pt x="142" y="215"/>
                    <a:pt x="154" y="196"/>
                    <a:pt x="154" y="177"/>
                  </a:cubicBezTo>
                  <a:lnTo>
                    <a:pt x="154" y="73"/>
                  </a:lnTo>
                  <a:cubicBezTo>
                    <a:pt x="154" y="54"/>
                    <a:pt x="142" y="35"/>
                    <a:pt x="131" y="20"/>
                  </a:cubicBezTo>
                  <a:cubicBezTo>
                    <a:pt x="123" y="16"/>
                    <a:pt x="115" y="8"/>
                    <a:pt x="104" y="4"/>
                  </a:cubicBezTo>
                  <a:cubicBezTo>
                    <a:pt x="96" y="1"/>
                    <a:pt x="89" y="1"/>
                    <a:pt x="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45"/>
            <p:cNvSpPr/>
            <p:nvPr/>
          </p:nvSpPr>
          <p:spPr>
            <a:xfrm>
              <a:off x="4117823" y="3860594"/>
              <a:ext cx="13323" cy="21800"/>
            </a:xfrm>
            <a:custGeom>
              <a:avLst/>
              <a:gdLst/>
              <a:ahLst/>
              <a:cxnLst/>
              <a:rect l="l" t="t" r="r" b="b"/>
              <a:pathLst>
                <a:path w="154" h="252" extrusionOk="0">
                  <a:moveTo>
                    <a:pt x="77" y="1"/>
                  </a:moveTo>
                  <a:cubicBezTo>
                    <a:pt x="58" y="1"/>
                    <a:pt x="38" y="8"/>
                    <a:pt x="24" y="20"/>
                  </a:cubicBezTo>
                  <a:cubicBezTo>
                    <a:pt x="12" y="35"/>
                    <a:pt x="1" y="54"/>
                    <a:pt x="1" y="73"/>
                  </a:cubicBezTo>
                  <a:lnTo>
                    <a:pt x="1" y="177"/>
                  </a:lnTo>
                  <a:cubicBezTo>
                    <a:pt x="1" y="196"/>
                    <a:pt x="12" y="215"/>
                    <a:pt x="24" y="231"/>
                  </a:cubicBezTo>
                  <a:cubicBezTo>
                    <a:pt x="31" y="238"/>
                    <a:pt x="38" y="242"/>
                    <a:pt x="50" y="246"/>
                  </a:cubicBezTo>
                  <a:cubicBezTo>
                    <a:pt x="56" y="249"/>
                    <a:pt x="61" y="252"/>
                    <a:pt x="68" y="252"/>
                  </a:cubicBezTo>
                  <a:cubicBezTo>
                    <a:pt x="71" y="252"/>
                    <a:pt x="74" y="251"/>
                    <a:pt x="77" y="250"/>
                  </a:cubicBezTo>
                  <a:cubicBezTo>
                    <a:pt x="96" y="250"/>
                    <a:pt x="119" y="246"/>
                    <a:pt x="130" y="231"/>
                  </a:cubicBezTo>
                  <a:cubicBezTo>
                    <a:pt x="146" y="215"/>
                    <a:pt x="153" y="196"/>
                    <a:pt x="153" y="177"/>
                  </a:cubicBezTo>
                  <a:lnTo>
                    <a:pt x="153" y="73"/>
                  </a:lnTo>
                  <a:cubicBezTo>
                    <a:pt x="153" y="54"/>
                    <a:pt x="146" y="35"/>
                    <a:pt x="130" y="20"/>
                  </a:cubicBezTo>
                  <a:cubicBezTo>
                    <a:pt x="123" y="16"/>
                    <a:pt x="116" y="8"/>
                    <a:pt x="107" y="4"/>
                  </a:cubicBezTo>
                  <a:cubicBezTo>
                    <a:pt x="96" y="1"/>
                    <a:pt x="89" y="1"/>
                    <a:pt x="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45"/>
            <p:cNvSpPr/>
            <p:nvPr/>
          </p:nvSpPr>
          <p:spPr>
            <a:xfrm>
              <a:off x="4225526" y="3860594"/>
              <a:ext cx="13409" cy="21800"/>
            </a:xfrm>
            <a:custGeom>
              <a:avLst/>
              <a:gdLst/>
              <a:ahLst/>
              <a:cxnLst/>
              <a:rect l="l" t="t" r="r" b="b"/>
              <a:pathLst>
                <a:path w="155" h="252" extrusionOk="0">
                  <a:moveTo>
                    <a:pt x="77" y="1"/>
                  </a:moveTo>
                  <a:cubicBezTo>
                    <a:pt x="58" y="1"/>
                    <a:pt x="39" y="8"/>
                    <a:pt x="24" y="20"/>
                  </a:cubicBezTo>
                  <a:cubicBezTo>
                    <a:pt x="8" y="35"/>
                    <a:pt x="1" y="54"/>
                    <a:pt x="1" y="73"/>
                  </a:cubicBezTo>
                  <a:lnTo>
                    <a:pt x="1" y="177"/>
                  </a:lnTo>
                  <a:cubicBezTo>
                    <a:pt x="1" y="196"/>
                    <a:pt x="8" y="215"/>
                    <a:pt x="24" y="231"/>
                  </a:cubicBezTo>
                  <a:cubicBezTo>
                    <a:pt x="31" y="238"/>
                    <a:pt x="39" y="242"/>
                    <a:pt x="47" y="246"/>
                  </a:cubicBezTo>
                  <a:cubicBezTo>
                    <a:pt x="55" y="249"/>
                    <a:pt x="61" y="252"/>
                    <a:pt x="68" y="252"/>
                  </a:cubicBezTo>
                  <a:cubicBezTo>
                    <a:pt x="71" y="252"/>
                    <a:pt x="74" y="251"/>
                    <a:pt x="77" y="250"/>
                  </a:cubicBezTo>
                  <a:cubicBezTo>
                    <a:pt x="97" y="250"/>
                    <a:pt x="116" y="246"/>
                    <a:pt x="131" y="231"/>
                  </a:cubicBezTo>
                  <a:cubicBezTo>
                    <a:pt x="142" y="215"/>
                    <a:pt x="154" y="196"/>
                    <a:pt x="154" y="177"/>
                  </a:cubicBezTo>
                  <a:lnTo>
                    <a:pt x="154" y="73"/>
                  </a:lnTo>
                  <a:cubicBezTo>
                    <a:pt x="154" y="54"/>
                    <a:pt x="142" y="35"/>
                    <a:pt x="131" y="20"/>
                  </a:cubicBezTo>
                  <a:cubicBezTo>
                    <a:pt x="123" y="16"/>
                    <a:pt x="116" y="8"/>
                    <a:pt x="108" y="4"/>
                  </a:cubicBezTo>
                  <a:cubicBezTo>
                    <a:pt x="97" y="1"/>
                    <a:pt x="89" y="1"/>
                    <a:pt x="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829F84D0-E1CB-B9A2-431B-60FF5B7ACC36}"/>
              </a:ext>
            </a:extLst>
          </p:cNvPr>
          <p:cNvPicPr>
            <a:picLocks noChangeAspect="1"/>
          </p:cNvPicPr>
          <p:nvPr/>
        </p:nvPicPr>
        <p:blipFill>
          <a:blip r:embed="rId3"/>
          <a:stretch>
            <a:fillRect/>
          </a:stretch>
        </p:blipFill>
        <p:spPr>
          <a:xfrm>
            <a:off x="233935" y="915833"/>
            <a:ext cx="1786725" cy="3611365"/>
          </a:xfrm>
          <a:prstGeom prst="rect">
            <a:avLst/>
          </a:prstGeom>
        </p:spPr>
      </p:pic>
      <p:pic>
        <p:nvPicPr>
          <p:cNvPr id="18" name="Picture 17" descr="A diagram of a diagram&#10;&#10;Description automatically generated">
            <a:extLst>
              <a:ext uri="{FF2B5EF4-FFF2-40B4-BE49-F238E27FC236}">
                <a16:creationId xmlns:a16="http://schemas.microsoft.com/office/drawing/2014/main" id="{B129599B-D0A3-61D8-839F-649940291D9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0057" y="915833"/>
            <a:ext cx="6270172" cy="303950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36"/>
        <p:cNvGrpSpPr/>
        <p:nvPr/>
      </p:nvGrpSpPr>
      <p:grpSpPr>
        <a:xfrm>
          <a:off x="0" y="0"/>
          <a:ext cx="0" cy="0"/>
          <a:chOff x="0" y="0"/>
          <a:chExt cx="0" cy="0"/>
        </a:xfrm>
      </p:grpSpPr>
      <p:sp>
        <p:nvSpPr>
          <p:cNvPr id="5737" name="Google Shape;5737;p44"/>
          <p:cNvSpPr txBox="1">
            <a:spLocks noGrp="1"/>
          </p:cNvSpPr>
          <p:nvPr>
            <p:ph type="title"/>
          </p:nvPr>
        </p:nvSpPr>
        <p:spPr>
          <a:xfrm>
            <a:off x="295467" y="358989"/>
            <a:ext cx="7704000" cy="51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Promoting Sustainability</a:t>
            </a:r>
            <a:endParaRPr dirty="0"/>
          </a:p>
        </p:txBody>
      </p:sp>
      <p:sp>
        <p:nvSpPr>
          <p:cNvPr id="5738" name="Google Shape;5738;p44"/>
          <p:cNvSpPr txBox="1">
            <a:spLocks noGrp="1"/>
          </p:cNvSpPr>
          <p:nvPr>
            <p:ph type="subTitle" idx="1"/>
          </p:nvPr>
        </p:nvSpPr>
        <p:spPr>
          <a:xfrm>
            <a:off x="1742475" y="1020235"/>
            <a:ext cx="3972526" cy="2839731"/>
          </a:xfrm>
          <a:prstGeom prst="rect">
            <a:avLst/>
          </a:prstGeom>
        </p:spPr>
        <p:txBody>
          <a:bodyPr spcFirstLastPara="1" wrap="square" lIns="91425" tIns="91425" rIns="91425" bIns="91425" anchor="t" anchorCtr="0">
            <a:noAutofit/>
          </a:bodyPr>
          <a:lstStyle/>
          <a:p>
            <a:pPr marL="139700" indent="0">
              <a:buNone/>
            </a:pPr>
            <a:endParaRPr lang="en-US" sz="1200" b="1" dirty="0"/>
          </a:p>
          <a:p>
            <a:pPr>
              <a:buFont typeface="Arial" panose="020B0604020202020204" pitchFamily="34" charset="0"/>
              <a:buChar char="•"/>
            </a:pPr>
            <a:r>
              <a:rPr lang="en-CA" sz="1600" dirty="0"/>
              <a:t>Cycle leasing Programs which lead to revenue generation. </a:t>
            </a:r>
            <a:br>
              <a:rPr lang="en-CA" sz="1600" dirty="0"/>
            </a:br>
            <a:endParaRPr lang="en-CA" sz="1600" dirty="0"/>
          </a:p>
          <a:p>
            <a:pPr>
              <a:buFont typeface="Arial" panose="020B0604020202020204" pitchFamily="34" charset="0"/>
              <a:buChar char="•"/>
            </a:pPr>
            <a:r>
              <a:rPr lang="en-CA" sz="1600" dirty="0"/>
              <a:t>Encourages Bike and Ride in Brampton transit.</a:t>
            </a:r>
            <a:br>
              <a:rPr lang="en-CA" sz="1600" dirty="0"/>
            </a:br>
            <a:endParaRPr lang="en-CA" sz="1600" dirty="0"/>
          </a:p>
          <a:p>
            <a:pPr>
              <a:buFont typeface="Arial" panose="020B0604020202020204" pitchFamily="34" charset="0"/>
              <a:buChar char="•"/>
            </a:pPr>
            <a:r>
              <a:rPr lang="en-CA" sz="1600" dirty="0"/>
              <a:t>Organising Bicycle promoting Events to promote Active Lifestyle.</a:t>
            </a:r>
          </a:p>
          <a:p>
            <a:pPr>
              <a:buFont typeface="Arial" panose="020B0604020202020204" pitchFamily="34" charset="0"/>
              <a:buChar char="•"/>
            </a:pPr>
            <a:endParaRPr sz="1600" dirty="0"/>
          </a:p>
        </p:txBody>
      </p:sp>
      <p:grpSp>
        <p:nvGrpSpPr>
          <p:cNvPr id="5739" name="Google Shape;5739;p44"/>
          <p:cNvGrpSpPr/>
          <p:nvPr/>
        </p:nvGrpSpPr>
        <p:grpSpPr>
          <a:xfrm>
            <a:off x="5065805" y="4281306"/>
            <a:ext cx="1609760" cy="788436"/>
            <a:chOff x="5302117" y="778706"/>
            <a:chExt cx="1609760" cy="788436"/>
          </a:xfrm>
        </p:grpSpPr>
        <p:sp>
          <p:nvSpPr>
            <p:cNvPr id="5740" name="Google Shape;5740;p44"/>
            <p:cNvSpPr/>
            <p:nvPr/>
          </p:nvSpPr>
          <p:spPr>
            <a:xfrm>
              <a:off x="5321668" y="1414545"/>
              <a:ext cx="241709" cy="71974"/>
            </a:xfrm>
            <a:custGeom>
              <a:avLst/>
              <a:gdLst/>
              <a:ahLst/>
              <a:cxnLst/>
              <a:rect l="l" t="t" r="r" b="b"/>
              <a:pathLst>
                <a:path w="2794" h="832" extrusionOk="0">
                  <a:moveTo>
                    <a:pt x="84" y="1"/>
                  </a:moveTo>
                  <a:cubicBezTo>
                    <a:pt x="0" y="169"/>
                    <a:pt x="84" y="257"/>
                    <a:pt x="84" y="257"/>
                  </a:cubicBezTo>
                  <a:lnTo>
                    <a:pt x="1939" y="257"/>
                  </a:lnTo>
                  <a:lnTo>
                    <a:pt x="2793" y="832"/>
                  </a:lnTo>
                  <a:lnTo>
                    <a:pt x="2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44"/>
            <p:cNvSpPr/>
            <p:nvPr/>
          </p:nvSpPr>
          <p:spPr>
            <a:xfrm>
              <a:off x="5319938" y="901044"/>
              <a:ext cx="1573098" cy="581244"/>
            </a:xfrm>
            <a:custGeom>
              <a:avLst/>
              <a:gdLst/>
              <a:ahLst/>
              <a:cxnLst/>
              <a:rect l="l" t="t" r="r" b="b"/>
              <a:pathLst>
                <a:path w="18184" h="6719" extrusionOk="0">
                  <a:moveTo>
                    <a:pt x="8354" y="0"/>
                  </a:moveTo>
                  <a:lnTo>
                    <a:pt x="8354" y="3035"/>
                  </a:lnTo>
                  <a:lnTo>
                    <a:pt x="208" y="3035"/>
                  </a:lnTo>
                  <a:cubicBezTo>
                    <a:pt x="8" y="3553"/>
                    <a:pt x="158" y="5560"/>
                    <a:pt x="158" y="5560"/>
                  </a:cubicBezTo>
                  <a:cubicBezTo>
                    <a:pt x="1" y="5679"/>
                    <a:pt x="104" y="6040"/>
                    <a:pt x="104" y="6040"/>
                  </a:cubicBezTo>
                  <a:lnTo>
                    <a:pt x="2035" y="6040"/>
                  </a:lnTo>
                  <a:lnTo>
                    <a:pt x="2346" y="6247"/>
                  </a:lnTo>
                  <a:lnTo>
                    <a:pt x="3039" y="6718"/>
                  </a:lnTo>
                  <a:lnTo>
                    <a:pt x="5415" y="6718"/>
                  </a:lnTo>
                  <a:lnTo>
                    <a:pt x="6101" y="6197"/>
                  </a:lnTo>
                  <a:lnTo>
                    <a:pt x="6308" y="6040"/>
                  </a:lnTo>
                  <a:lnTo>
                    <a:pt x="12711" y="6040"/>
                  </a:lnTo>
                  <a:lnTo>
                    <a:pt x="12853" y="6151"/>
                  </a:lnTo>
                  <a:lnTo>
                    <a:pt x="13386" y="6572"/>
                  </a:lnTo>
                  <a:lnTo>
                    <a:pt x="16122" y="6572"/>
                  </a:lnTo>
                  <a:lnTo>
                    <a:pt x="16684" y="6151"/>
                  </a:lnTo>
                  <a:lnTo>
                    <a:pt x="16811" y="6059"/>
                  </a:lnTo>
                  <a:lnTo>
                    <a:pt x="17885" y="6059"/>
                  </a:lnTo>
                  <a:cubicBezTo>
                    <a:pt x="18183" y="6059"/>
                    <a:pt x="18175" y="4465"/>
                    <a:pt x="17885" y="4465"/>
                  </a:cubicBezTo>
                  <a:lnTo>
                    <a:pt x="17678" y="3457"/>
                  </a:lnTo>
                  <a:cubicBezTo>
                    <a:pt x="17678" y="3457"/>
                    <a:pt x="16980" y="2859"/>
                    <a:pt x="16868" y="2813"/>
                  </a:cubicBezTo>
                  <a:cubicBezTo>
                    <a:pt x="16758" y="2767"/>
                    <a:pt x="13665" y="2434"/>
                    <a:pt x="13665" y="2434"/>
                  </a:cubicBezTo>
                  <a:cubicBezTo>
                    <a:pt x="13665" y="2434"/>
                    <a:pt x="12071" y="143"/>
                    <a:pt x="11856" y="100"/>
                  </a:cubicBezTo>
                  <a:cubicBezTo>
                    <a:pt x="11638" y="62"/>
                    <a:pt x="8354" y="0"/>
                    <a:pt x="8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44"/>
            <p:cNvSpPr/>
            <p:nvPr/>
          </p:nvSpPr>
          <p:spPr>
            <a:xfrm>
              <a:off x="5376342" y="1238154"/>
              <a:ext cx="1093054" cy="65746"/>
            </a:xfrm>
            <a:custGeom>
              <a:avLst/>
              <a:gdLst/>
              <a:ahLst/>
              <a:cxnLst/>
              <a:rect l="l" t="t" r="r" b="b"/>
              <a:pathLst>
                <a:path w="12635" h="760" extrusionOk="0">
                  <a:moveTo>
                    <a:pt x="0" y="1"/>
                  </a:moveTo>
                  <a:lnTo>
                    <a:pt x="88" y="759"/>
                  </a:lnTo>
                  <a:lnTo>
                    <a:pt x="12097" y="759"/>
                  </a:lnTo>
                  <a:cubicBezTo>
                    <a:pt x="12159" y="438"/>
                    <a:pt x="12339" y="151"/>
                    <a:pt x="12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44"/>
            <p:cNvSpPr/>
            <p:nvPr/>
          </p:nvSpPr>
          <p:spPr>
            <a:xfrm>
              <a:off x="6835228" y="1310215"/>
              <a:ext cx="45158" cy="76905"/>
            </a:xfrm>
            <a:custGeom>
              <a:avLst/>
              <a:gdLst/>
              <a:ahLst/>
              <a:cxnLst/>
              <a:rect l="l" t="t" r="r" b="b"/>
              <a:pathLst>
                <a:path w="522" h="889" extrusionOk="0">
                  <a:moveTo>
                    <a:pt x="406" y="0"/>
                  </a:moveTo>
                  <a:cubicBezTo>
                    <a:pt x="35" y="18"/>
                    <a:pt x="35" y="230"/>
                    <a:pt x="4" y="819"/>
                  </a:cubicBezTo>
                  <a:cubicBezTo>
                    <a:pt x="1" y="858"/>
                    <a:pt x="31" y="888"/>
                    <a:pt x="65" y="888"/>
                  </a:cubicBezTo>
                  <a:lnTo>
                    <a:pt x="387" y="888"/>
                  </a:lnTo>
                  <a:cubicBezTo>
                    <a:pt x="418" y="888"/>
                    <a:pt x="445" y="865"/>
                    <a:pt x="452" y="839"/>
                  </a:cubicBezTo>
                  <a:cubicBezTo>
                    <a:pt x="475" y="727"/>
                    <a:pt x="521" y="437"/>
                    <a:pt x="472" y="57"/>
                  </a:cubicBezTo>
                  <a:cubicBezTo>
                    <a:pt x="468" y="23"/>
                    <a:pt x="441" y="0"/>
                    <a:pt x="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44"/>
            <p:cNvSpPr/>
            <p:nvPr/>
          </p:nvSpPr>
          <p:spPr>
            <a:xfrm>
              <a:off x="6846474" y="1376481"/>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44"/>
            <p:cNvSpPr/>
            <p:nvPr/>
          </p:nvSpPr>
          <p:spPr>
            <a:xfrm>
              <a:off x="6847512" y="1368522"/>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44"/>
            <p:cNvSpPr/>
            <p:nvPr/>
          </p:nvSpPr>
          <p:spPr>
            <a:xfrm>
              <a:off x="6848464" y="1360563"/>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44"/>
            <p:cNvSpPr/>
            <p:nvPr/>
          </p:nvSpPr>
          <p:spPr>
            <a:xfrm>
              <a:off x="6750968" y="1307447"/>
              <a:ext cx="160909" cy="116785"/>
            </a:xfrm>
            <a:custGeom>
              <a:avLst/>
              <a:gdLst/>
              <a:ahLst/>
              <a:cxnLst/>
              <a:rect l="l" t="t" r="r" b="b"/>
              <a:pathLst>
                <a:path w="1860" h="1350" extrusionOk="0">
                  <a:moveTo>
                    <a:pt x="1660" y="1"/>
                  </a:moveTo>
                  <a:cubicBezTo>
                    <a:pt x="1618" y="1"/>
                    <a:pt x="1587" y="39"/>
                    <a:pt x="1591" y="78"/>
                  </a:cubicBezTo>
                  <a:cubicBezTo>
                    <a:pt x="1622" y="254"/>
                    <a:pt x="1675" y="676"/>
                    <a:pt x="1595" y="975"/>
                  </a:cubicBezTo>
                  <a:cubicBezTo>
                    <a:pt x="1587" y="1005"/>
                    <a:pt x="1561" y="1028"/>
                    <a:pt x="1526" y="1028"/>
                  </a:cubicBezTo>
                  <a:lnTo>
                    <a:pt x="66" y="1028"/>
                  </a:lnTo>
                  <a:cubicBezTo>
                    <a:pt x="32" y="1028"/>
                    <a:pt x="1" y="1055"/>
                    <a:pt x="1" y="1093"/>
                  </a:cubicBezTo>
                  <a:lnTo>
                    <a:pt x="1" y="1281"/>
                  </a:lnTo>
                  <a:cubicBezTo>
                    <a:pt x="1" y="1320"/>
                    <a:pt x="32" y="1350"/>
                    <a:pt x="66" y="1350"/>
                  </a:cubicBezTo>
                  <a:lnTo>
                    <a:pt x="1656" y="1350"/>
                  </a:lnTo>
                  <a:cubicBezTo>
                    <a:pt x="1691" y="1350"/>
                    <a:pt x="1718" y="1327"/>
                    <a:pt x="1725" y="1297"/>
                  </a:cubicBezTo>
                  <a:cubicBezTo>
                    <a:pt x="1760" y="1120"/>
                    <a:pt x="1859" y="553"/>
                    <a:pt x="1725" y="50"/>
                  </a:cubicBezTo>
                  <a:cubicBezTo>
                    <a:pt x="1718" y="20"/>
                    <a:pt x="1691"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44"/>
            <p:cNvSpPr/>
            <p:nvPr/>
          </p:nvSpPr>
          <p:spPr>
            <a:xfrm>
              <a:off x="6431837" y="1271027"/>
              <a:ext cx="331506" cy="189711"/>
            </a:xfrm>
            <a:custGeom>
              <a:avLst/>
              <a:gdLst/>
              <a:ahLst/>
              <a:cxnLst/>
              <a:rect l="l" t="t" r="r" b="b"/>
              <a:pathLst>
                <a:path w="3832" h="2193" extrusionOk="0">
                  <a:moveTo>
                    <a:pt x="1900" y="1"/>
                  </a:moveTo>
                  <a:cubicBezTo>
                    <a:pt x="326" y="1"/>
                    <a:pt x="0" y="1771"/>
                    <a:pt x="0" y="1771"/>
                  </a:cubicBezTo>
                  <a:lnTo>
                    <a:pt x="533" y="2192"/>
                  </a:lnTo>
                  <a:lnTo>
                    <a:pt x="3269" y="2192"/>
                  </a:lnTo>
                  <a:lnTo>
                    <a:pt x="3831" y="1771"/>
                  </a:lnTo>
                  <a:cubicBezTo>
                    <a:pt x="3831" y="1771"/>
                    <a:pt x="3472" y="1"/>
                    <a:pt x="19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44"/>
            <p:cNvSpPr/>
            <p:nvPr/>
          </p:nvSpPr>
          <p:spPr>
            <a:xfrm>
              <a:off x="5519514" y="1271027"/>
              <a:ext cx="333929" cy="192393"/>
            </a:xfrm>
            <a:custGeom>
              <a:avLst/>
              <a:gdLst/>
              <a:ahLst/>
              <a:cxnLst/>
              <a:rect l="l" t="t" r="r" b="b"/>
              <a:pathLst>
                <a:path w="3860" h="2224" extrusionOk="0">
                  <a:moveTo>
                    <a:pt x="1928" y="1"/>
                  </a:moveTo>
                  <a:cubicBezTo>
                    <a:pt x="353" y="1"/>
                    <a:pt x="0" y="1844"/>
                    <a:pt x="0" y="1844"/>
                  </a:cubicBezTo>
                  <a:lnTo>
                    <a:pt x="560" y="2223"/>
                  </a:lnTo>
                  <a:lnTo>
                    <a:pt x="3296" y="2192"/>
                  </a:lnTo>
                  <a:lnTo>
                    <a:pt x="3859" y="1771"/>
                  </a:lnTo>
                  <a:cubicBezTo>
                    <a:pt x="3859" y="1771"/>
                    <a:pt x="3499" y="1"/>
                    <a:pt x="19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44"/>
            <p:cNvSpPr/>
            <p:nvPr/>
          </p:nvSpPr>
          <p:spPr>
            <a:xfrm>
              <a:off x="5516573" y="844799"/>
              <a:ext cx="334534" cy="202168"/>
            </a:xfrm>
            <a:custGeom>
              <a:avLst/>
              <a:gdLst/>
              <a:ahLst/>
              <a:cxnLst/>
              <a:rect l="l" t="t" r="r" b="b"/>
              <a:pathLst>
                <a:path w="3867" h="2337" extrusionOk="0">
                  <a:moveTo>
                    <a:pt x="1916" y="0"/>
                  </a:moveTo>
                  <a:cubicBezTo>
                    <a:pt x="341" y="0"/>
                    <a:pt x="0" y="1816"/>
                    <a:pt x="0" y="1816"/>
                  </a:cubicBezTo>
                  <a:lnTo>
                    <a:pt x="73" y="1866"/>
                  </a:lnTo>
                  <a:lnTo>
                    <a:pt x="766" y="2337"/>
                  </a:lnTo>
                  <a:lnTo>
                    <a:pt x="3142" y="2337"/>
                  </a:lnTo>
                  <a:lnTo>
                    <a:pt x="3828" y="1812"/>
                  </a:lnTo>
                  <a:lnTo>
                    <a:pt x="3867" y="1785"/>
                  </a:lnTo>
                  <a:cubicBezTo>
                    <a:pt x="3867" y="1785"/>
                    <a:pt x="3487" y="0"/>
                    <a:pt x="1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44"/>
            <p:cNvSpPr/>
            <p:nvPr/>
          </p:nvSpPr>
          <p:spPr>
            <a:xfrm>
              <a:off x="6063136" y="1151040"/>
              <a:ext cx="426148" cy="240750"/>
            </a:xfrm>
            <a:custGeom>
              <a:avLst/>
              <a:gdLst/>
              <a:ahLst/>
              <a:cxnLst/>
              <a:rect l="l" t="t" r="r" b="b"/>
              <a:pathLst>
                <a:path w="4926" h="2783" extrusionOk="0">
                  <a:moveTo>
                    <a:pt x="4576" y="1"/>
                  </a:moveTo>
                  <a:lnTo>
                    <a:pt x="4565" y="4"/>
                  </a:lnTo>
                  <a:cubicBezTo>
                    <a:pt x="4565" y="4"/>
                    <a:pt x="4565" y="8"/>
                    <a:pt x="4568" y="12"/>
                  </a:cubicBezTo>
                  <a:cubicBezTo>
                    <a:pt x="4599" y="73"/>
                    <a:pt x="4855" y="604"/>
                    <a:pt x="4909" y="1367"/>
                  </a:cubicBezTo>
                  <a:lnTo>
                    <a:pt x="4909" y="1367"/>
                  </a:lnTo>
                  <a:cubicBezTo>
                    <a:pt x="4862" y="1399"/>
                    <a:pt x="4401" y="1727"/>
                    <a:pt x="4183" y="2767"/>
                  </a:cubicBezTo>
                  <a:lnTo>
                    <a:pt x="85" y="2767"/>
                  </a:lnTo>
                  <a:cubicBezTo>
                    <a:pt x="85" y="2759"/>
                    <a:pt x="84" y="2743"/>
                    <a:pt x="81" y="2721"/>
                  </a:cubicBezTo>
                  <a:cubicBezTo>
                    <a:pt x="69" y="2472"/>
                    <a:pt x="23" y="1388"/>
                    <a:pt x="16" y="139"/>
                  </a:cubicBezTo>
                  <a:lnTo>
                    <a:pt x="0" y="139"/>
                  </a:lnTo>
                  <a:cubicBezTo>
                    <a:pt x="12" y="1568"/>
                    <a:pt x="69" y="2774"/>
                    <a:pt x="69" y="2778"/>
                  </a:cubicBezTo>
                  <a:lnTo>
                    <a:pt x="69" y="2783"/>
                  </a:lnTo>
                  <a:lnTo>
                    <a:pt x="4197" y="2783"/>
                  </a:lnTo>
                  <a:lnTo>
                    <a:pt x="4197" y="2778"/>
                  </a:lnTo>
                  <a:cubicBezTo>
                    <a:pt x="4312" y="2226"/>
                    <a:pt x="4492" y="1878"/>
                    <a:pt x="4645" y="1663"/>
                  </a:cubicBezTo>
                  <a:cubicBezTo>
                    <a:pt x="4722" y="1556"/>
                    <a:pt x="4791" y="1487"/>
                    <a:pt x="4841" y="1441"/>
                  </a:cubicBezTo>
                  <a:cubicBezTo>
                    <a:pt x="4867" y="1418"/>
                    <a:pt x="4887" y="1403"/>
                    <a:pt x="4902" y="1391"/>
                  </a:cubicBezTo>
                  <a:cubicBezTo>
                    <a:pt x="4910" y="1388"/>
                    <a:pt x="4913" y="1384"/>
                    <a:pt x="4917" y="1380"/>
                  </a:cubicBezTo>
                  <a:lnTo>
                    <a:pt x="4921" y="1376"/>
                  </a:lnTo>
                  <a:lnTo>
                    <a:pt x="4925" y="1372"/>
                  </a:lnTo>
                  <a:lnTo>
                    <a:pt x="4925" y="1368"/>
                  </a:lnTo>
                  <a:cubicBezTo>
                    <a:pt x="4867" y="553"/>
                    <a:pt x="4576" y="1"/>
                    <a:pt x="4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44"/>
            <p:cNvSpPr/>
            <p:nvPr/>
          </p:nvSpPr>
          <p:spPr>
            <a:xfrm>
              <a:off x="6096269" y="1195159"/>
              <a:ext cx="61163" cy="1298"/>
            </a:xfrm>
            <a:custGeom>
              <a:avLst/>
              <a:gdLst/>
              <a:ahLst/>
              <a:cxnLst/>
              <a:rect l="l" t="t" r="r" b="b"/>
              <a:pathLst>
                <a:path w="707" h="15" extrusionOk="0">
                  <a:moveTo>
                    <a:pt x="1" y="0"/>
                  </a:moveTo>
                  <a:lnTo>
                    <a:pt x="1" y="15"/>
                  </a:lnTo>
                  <a:lnTo>
                    <a:pt x="706" y="15"/>
                  </a:lnTo>
                  <a:lnTo>
                    <a:pt x="7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44"/>
            <p:cNvSpPr/>
            <p:nvPr/>
          </p:nvSpPr>
          <p:spPr>
            <a:xfrm>
              <a:off x="6495767" y="1116523"/>
              <a:ext cx="279514" cy="38928"/>
            </a:xfrm>
            <a:custGeom>
              <a:avLst/>
              <a:gdLst/>
              <a:ahLst/>
              <a:cxnLst/>
              <a:rect l="l" t="t" r="r" b="b"/>
              <a:pathLst>
                <a:path w="3231" h="450" extrusionOk="0">
                  <a:moveTo>
                    <a:pt x="1" y="1"/>
                  </a:moveTo>
                  <a:lnTo>
                    <a:pt x="1" y="16"/>
                  </a:lnTo>
                  <a:cubicBezTo>
                    <a:pt x="1" y="16"/>
                    <a:pt x="652" y="124"/>
                    <a:pt x="1318" y="230"/>
                  </a:cubicBezTo>
                  <a:cubicBezTo>
                    <a:pt x="1652" y="285"/>
                    <a:pt x="1993" y="338"/>
                    <a:pt x="2254" y="380"/>
                  </a:cubicBezTo>
                  <a:cubicBezTo>
                    <a:pt x="2384" y="400"/>
                    <a:pt x="2499" y="418"/>
                    <a:pt x="2583" y="430"/>
                  </a:cubicBezTo>
                  <a:cubicBezTo>
                    <a:pt x="2622" y="434"/>
                    <a:pt x="2656" y="441"/>
                    <a:pt x="2683" y="441"/>
                  </a:cubicBezTo>
                  <a:cubicBezTo>
                    <a:pt x="2710" y="446"/>
                    <a:pt x="2729" y="449"/>
                    <a:pt x="2737" y="449"/>
                  </a:cubicBezTo>
                  <a:cubicBezTo>
                    <a:pt x="2771" y="449"/>
                    <a:pt x="2817" y="441"/>
                    <a:pt x="2871" y="430"/>
                  </a:cubicBezTo>
                  <a:cubicBezTo>
                    <a:pt x="3028" y="395"/>
                    <a:pt x="3230" y="322"/>
                    <a:pt x="3230" y="322"/>
                  </a:cubicBezTo>
                  <a:lnTo>
                    <a:pt x="3227" y="311"/>
                  </a:lnTo>
                  <a:cubicBezTo>
                    <a:pt x="3227" y="311"/>
                    <a:pt x="3219" y="311"/>
                    <a:pt x="3212" y="315"/>
                  </a:cubicBezTo>
                  <a:cubicBezTo>
                    <a:pt x="3173" y="326"/>
                    <a:pt x="3085" y="357"/>
                    <a:pt x="2989" y="384"/>
                  </a:cubicBezTo>
                  <a:cubicBezTo>
                    <a:pt x="2894" y="411"/>
                    <a:pt x="2790" y="434"/>
                    <a:pt x="2737" y="434"/>
                  </a:cubicBezTo>
                  <a:cubicBezTo>
                    <a:pt x="2729" y="434"/>
                    <a:pt x="2714" y="430"/>
                    <a:pt x="2687" y="430"/>
                  </a:cubicBezTo>
                  <a:cubicBezTo>
                    <a:pt x="2491" y="403"/>
                    <a:pt x="1821" y="299"/>
                    <a:pt x="1196" y="196"/>
                  </a:cubicBezTo>
                  <a:cubicBezTo>
                    <a:pt x="885" y="147"/>
                    <a:pt x="586" y="96"/>
                    <a:pt x="368" y="62"/>
                  </a:cubicBezTo>
                  <a:cubicBezTo>
                    <a:pt x="257" y="43"/>
                    <a:pt x="165" y="27"/>
                    <a:pt x="100" y="16"/>
                  </a:cubicBezTo>
                  <a:cubicBezTo>
                    <a:pt x="70" y="13"/>
                    <a:pt x="47" y="9"/>
                    <a:pt x="27" y="4"/>
                  </a:cubicBezTo>
                  <a:cubicBezTo>
                    <a:pt x="12" y="4"/>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44"/>
            <p:cNvSpPr/>
            <p:nvPr/>
          </p:nvSpPr>
          <p:spPr>
            <a:xfrm>
              <a:off x="5340787" y="1372502"/>
              <a:ext cx="177865" cy="1384"/>
            </a:xfrm>
            <a:custGeom>
              <a:avLst/>
              <a:gdLst/>
              <a:ahLst/>
              <a:cxnLst/>
              <a:rect l="l" t="t" r="r" b="b"/>
              <a:pathLst>
                <a:path w="2056" h="16" extrusionOk="0">
                  <a:moveTo>
                    <a:pt x="1" y="0"/>
                  </a:moveTo>
                  <a:lnTo>
                    <a:pt x="1" y="16"/>
                  </a:lnTo>
                  <a:lnTo>
                    <a:pt x="2055" y="16"/>
                  </a:lnTo>
                  <a:lnTo>
                    <a:pt x="2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44"/>
            <p:cNvSpPr/>
            <p:nvPr/>
          </p:nvSpPr>
          <p:spPr>
            <a:xfrm>
              <a:off x="5342171" y="1175262"/>
              <a:ext cx="1122813" cy="1298"/>
            </a:xfrm>
            <a:custGeom>
              <a:avLst/>
              <a:gdLst/>
              <a:ahLst/>
              <a:cxnLst/>
              <a:rect l="l" t="t" r="r" b="b"/>
              <a:pathLst>
                <a:path w="12979" h="15" extrusionOk="0">
                  <a:moveTo>
                    <a:pt x="1" y="0"/>
                  </a:moveTo>
                  <a:lnTo>
                    <a:pt x="1" y="15"/>
                  </a:lnTo>
                  <a:lnTo>
                    <a:pt x="12979" y="15"/>
                  </a:lnTo>
                  <a:lnTo>
                    <a:pt x="12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44"/>
            <p:cNvSpPr/>
            <p:nvPr/>
          </p:nvSpPr>
          <p:spPr>
            <a:xfrm>
              <a:off x="6757716" y="1368782"/>
              <a:ext cx="69641" cy="1471"/>
            </a:xfrm>
            <a:custGeom>
              <a:avLst/>
              <a:gdLst/>
              <a:ahLst/>
              <a:cxnLst/>
              <a:rect l="l" t="t" r="r" b="b"/>
              <a:pathLst>
                <a:path w="805" h="17" extrusionOk="0">
                  <a:moveTo>
                    <a:pt x="0" y="1"/>
                  </a:moveTo>
                  <a:lnTo>
                    <a:pt x="0" y="16"/>
                  </a:lnTo>
                  <a:lnTo>
                    <a:pt x="805" y="16"/>
                  </a:lnTo>
                  <a:lnTo>
                    <a:pt x="8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44"/>
            <p:cNvSpPr/>
            <p:nvPr/>
          </p:nvSpPr>
          <p:spPr>
            <a:xfrm>
              <a:off x="6360554" y="926982"/>
              <a:ext cx="141617" cy="179417"/>
            </a:xfrm>
            <a:custGeom>
              <a:avLst/>
              <a:gdLst/>
              <a:ahLst/>
              <a:cxnLst/>
              <a:rect l="l" t="t" r="r" b="b"/>
              <a:pathLst>
                <a:path w="1637" h="2074" extrusionOk="0">
                  <a:moveTo>
                    <a:pt x="134" y="0"/>
                  </a:moveTo>
                  <a:lnTo>
                    <a:pt x="0" y="19"/>
                  </a:lnTo>
                  <a:cubicBezTo>
                    <a:pt x="73" y="475"/>
                    <a:pt x="1445" y="2069"/>
                    <a:pt x="1445" y="2069"/>
                  </a:cubicBezTo>
                  <a:cubicBezTo>
                    <a:pt x="1461" y="2072"/>
                    <a:pt x="1476" y="2073"/>
                    <a:pt x="1491" y="2073"/>
                  </a:cubicBezTo>
                  <a:cubicBezTo>
                    <a:pt x="1577" y="2073"/>
                    <a:pt x="1636" y="2031"/>
                    <a:pt x="1636" y="2031"/>
                  </a:cubicBezTo>
                  <a:cubicBezTo>
                    <a:pt x="1138" y="1307"/>
                    <a:pt x="637" y="628"/>
                    <a:pt x="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44"/>
            <p:cNvSpPr/>
            <p:nvPr/>
          </p:nvSpPr>
          <p:spPr>
            <a:xfrm>
              <a:off x="5498319" y="1291616"/>
              <a:ext cx="370955" cy="275526"/>
            </a:xfrm>
            <a:custGeom>
              <a:avLst/>
              <a:gdLst/>
              <a:ahLst/>
              <a:cxnLst/>
              <a:rect l="l" t="t" r="r" b="b"/>
              <a:pathLst>
                <a:path w="4288" h="3185" extrusionOk="0">
                  <a:moveTo>
                    <a:pt x="2143" y="0"/>
                  </a:moveTo>
                  <a:cubicBezTo>
                    <a:pt x="907" y="0"/>
                    <a:pt x="1" y="1410"/>
                    <a:pt x="943" y="2709"/>
                  </a:cubicBezTo>
                  <a:cubicBezTo>
                    <a:pt x="966" y="2744"/>
                    <a:pt x="993" y="2771"/>
                    <a:pt x="1027" y="2794"/>
                  </a:cubicBezTo>
                  <a:cubicBezTo>
                    <a:pt x="1403" y="3066"/>
                    <a:pt x="1788" y="3184"/>
                    <a:pt x="2145" y="3184"/>
                  </a:cubicBezTo>
                  <a:cubicBezTo>
                    <a:pt x="3381" y="3184"/>
                    <a:pt x="4288" y="1774"/>
                    <a:pt x="3346" y="475"/>
                  </a:cubicBezTo>
                  <a:cubicBezTo>
                    <a:pt x="3323" y="440"/>
                    <a:pt x="3296" y="414"/>
                    <a:pt x="3261" y="391"/>
                  </a:cubicBezTo>
                  <a:cubicBezTo>
                    <a:pt x="2885" y="118"/>
                    <a:pt x="2501" y="0"/>
                    <a:pt x="2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44"/>
            <p:cNvSpPr/>
            <p:nvPr/>
          </p:nvSpPr>
          <p:spPr>
            <a:xfrm>
              <a:off x="5568651" y="1348625"/>
              <a:ext cx="230376" cy="161423"/>
            </a:xfrm>
            <a:custGeom>
              <a:avLst/>
              <a:gdLst/>
              <a:ahLst/>
              <a:cxnLst/>
              <a:rect l="l" t="t" r="r" b="b"/>
              <a:pathLst>
                <a:path w="2663" h="1866" extrusionOk="0">
                  <a:moveTo>
                    <a:pt x="1310" y="0"/>
                  </a:moveTo>
                  <a:cubicBezTo>
                    <a:pt x="1188" y="0"/>
                    <a:pt x="1059" y="21"/>
                    <a:pt x="923" y="66"/>
                  </a:cubicBezTo>
                  <a:cubicBezTo>
                    <a:pt x="904" y="69"/>
                    <a:pt x="885" y="80"/>
                    <a:pt x="865" y="92"/>
                  </a:cubicBezTo>
                  <a:cubicBezTo>
                    <a:pt x="0" y="721"/>
                    <a:pt x="444" y="1866"/>
                    <a:pt x="1352" y="1866"/>
                  </a:cubicBezTo>
                  <a:cubicBezTo>
                    <a:pt x="1474" y="1866"/>
                    <a:pt x="1603" y="1846"/>
                    <a:pt x="1739" y="1801"/>
                  </a:cubicBezTo>
                  <a:cubicBezTo>
                    <a:pt x="1758" y="1797"/>
                    <a:pt x="1778" y="1786"/>
                    <a:pt x="1797" y="1774"/>
                  </a:cubicBezTo>
                  <a:cubicBezTo>
                    <a:pt x="2663" y="1145"/>
                    <a:pt x="2218" y="0"/>
                    <a:pt x="1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44"/>
            <p:cNvSpPr/>
            <p:nvPr/>
          </p:nvSpPr>
          <p:spPr>
            <a:xfrm>
              <a:off x="5574707" y="1352951"/>
              <a:ext cx="218178" cy="152772"/>
            </a:xfrm>
            <a:custGeom>
              <a:avLst/>
              <a:gdLst/>
              <a:ahLst/>
              <a:cxnLst/>
              <a:rect l="l" t="t" r="r" b="b"/>
              <a:pathLst>
                <a:path w="2522" h="1766" extrusionOk="0">
                  <a:moveTo>
                    <a:pt x="1240" y="1"/>
                  </a:moveTo>
                  <a:cubicBezTo>
                    <a:pt x="1126" y="1"/>
                    <a:pt x="1004" y="20"/>
                    <a:pt x="876" y="62"/>
                  </a:cubicBezTo>
                  <a:cubicBezTo>
                    <a:pt x="857" y="65"/>
                    <a:pt x="838" y="76"/>
                    <a:pt x="823" y="88"/>
                  </a:cubicBezTo>
                  <a:cubicBezTo>
                    <a:pt x="0" y="683"/>
                    <a:pt x="421" y="1766"/>
                    <a:pt x="1282" y="1766"/>
                  </a:cubicBezTo>
                  <a:cubicBezTo>
                    <a:pt x="1396" y="1766"/>
                    <a:pt x="1518" y="1747"/>
                    <a:pt x="1646" y="1705"/>
                  </a:cubicBezTo>
                  <a:cubicBezTo>
                    <a:pt x="1665" y="1701"/>
                    <a:pt x="1685" y="1690"/>
                    <a:pt x="1700" y="1678"/>
                  </a:cubicBezTo>
                  <a:cubicBezTo>
                    <a:pt x="2522" y="1083"/>
                    <a:pt x="2101" y="1"/>
                    <a:pt x="1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44"/>
            <p:cNvSpPr/>
            <p:nvPr/>
          </p:nvSpPr>
          <p:spPr>
            <a:xfrm>
              <a:off x="5602130" y="1371896"/>
              <a:ext cx="163331" cy="114882"/>
            </a:xfrm>
            <a:custGeom>
              <a:avLst/>
              <a:gdLst/>
              <a:ahLst/>
              <a:cxnLst/>
              <a:rect l="l" t="t" r="r" b="b"/>
              <a:pathLst>
                <a:path w="1888" h="1328" extrusionOk="0">
                  <a:moveTo>
                    <a:pt x="926" y="1"/>
                  </a:moveTo>
                  <a:cubicBezTo>
                    <a:pt x="841" y="1"/>
                    <a:pt x="750" y="15"/>
                    <a:pt x="655" y="46"/>
                  </a:cubicBezTo>
                  <a:cubicBezTo>
                    <a:pt x="639" y="53"/>
                    <a:pt x="628" y="57"/>
                    <a:pt x="616" y="69"/>
                  </a:cubicBezTo>
                  <a:cubicBezTo>
                    <a:pt x="0" y="516"/>
                    <a:pt x="315" y="1328"/>
                    <a:pt x="962" y="1328"/>
                  </a:cubicBezTo>
                  <a:cubicBezTo>
                    <a:pt x="1047" y="1328"/>
                    <a:pt x="1138" y="1313"/>
                    <a:pt x="1233" y="1283"/>
                  </a:cubicBezTo>
                  <a:cubicBezTo>
                    <a:pt x="1249" y="1275"/>
                    <a:pt x="1260" y="1268"/>
                    <a:pt x="1272" y="1260"/>
                  </a:cubicBezTo>
                  <a:cubicBezTo>
                    <a:pt x="1888" y="813"/>
                    <a:pt x="1574" y="1"/>
                    <a:pt x="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44"/>
            <p:cNvSpPr/>
            <p:nvPr/>
          </p:nvSpPr>
          <p:spPr>
            <a:xfrm>
              <a:off x="5660956" y="1413161"/>
              <a:ext cx="45677" cy="32354"/>
            </a:xfrm>
            <a:custGeom>
              <a:avLst/>
              <a:gdLst/>
              <a:ahLst/>
              <a:cxnLst/>
              <a:rect l="l" t="t" r="r" b="b"/>
              <a:pathLst>
                <a:path w="528" h="374" extrusionOk="0">
                  <a:moveTo>
                    <a:pt x="259" y="1"/>
                  </a:moveTo>
                  <a:cubicBezTo>
                    <a:pt x="236" y="1"/>
                    <a:pt x="211" y="5"/>
                    <a:pt x="185" y="13"/>
                  </a:cubicBezTo>
                  <a:cubicBezTo>
                    <a:pt x="178" y="17"/>
                    <a:pt x="174" y="17"/>
                    <a:pt x="171" y="20"/>
                  </a:cubicBezTo>
                  <a:cubicBezTo>
                    <a:pt x="0" y="146"/>
                    <a:pt x="89" y="374"/>
                    <a:pt x="269" y="374"/>
                  </a:cubicBezTo>
                  <a:cubicBezTo>
                    <a:pt x="292" y="374"/>
                    <a:pt x="317" y="370"/>
                    <a:pt x="343" y="361"/>
                  </a:cubicBezTo>
                  <a:cubicBezTo>
                    <a:pt x="350" y="358"/>
                    <a:pt x="355" y="358"/>
                    <a:pt x="358" y="354"/>
                  </a:cubicBezTo>
                  <a:cubicBezTo>
                    <a:pt x="528" y="229"/>
                    <a:pt x="439" y="1"/>
                    <a:pt x="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44"/>
            <p:cNvSpPr/>
            <p:nvPr/>
          </p:nvSpPr>
          <p:spPr>
            <a:xfrm>
              <a:off x="5674019" y="1370166"/>
              <a:ext cx="19638" cy="54067"/>
            </a:xfrm>
            <a:custGeom>
              <a:avLst/>
              <a:gdLst/>
              <a:ahLst/>
              <a:cxnLst/>
              <a:rect l="l" t="t" r="r" b="b"/>
              <a:pathLst>
                <a:path w="227" h="625" extrusionOk="0">
                  <a:moveTo>
                    <a:pt x="0" y="0"/>
                  </a:moveTo>
                  <a:lnTo>
                    <a:pt x="57" y="625"/>
                  </a:lnTo>
                  <a:lnTo>
                    <a:pt x="169" y="625"/>
                  </a:lnTo>
                  <a:lnTo>
                    <a:pt x="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44"/>
            <p:cNvSpPr/>
            <p:nvPr/>
          </p:nvSpPr>
          <p:spPr>
            <a:xfrm>
              <a:off x="5627564" y="1391014"/>
              <a:ext cx="54155" cy="40139"/>
            </a:xfrm>
            <a:custGeom>
              <a:avLst/>
              <a:gdLst/>
              <a:ahLst/>
              <a:cxnLst/>
              <a:rect l="l" t="t" r="r" b="b"/>
              <a:pathLst>
                <a:path w="626" h="464" extrusionOk="0">
                  <a:moveTo>
                    <a:pt x="115" y="0"/>
                  </a:moveTo>
                  <a:lnTo>
                    <a:pt x="58" y="101"/>
                  </a:lnTo>
                  <a:lnTo>
                    <a:pt x="0" y="200"/>
                  </a:lnTo>
                  <a:lnTo>
                    <a:pt x="571" y="464"/>
                  </a:lnTo>
                  <a:lnTo>
                    <a:pt x="598" y="414"/>
                  </a:lnTo>
                  <a:lnTo>
                    <a:pt x="626" y="365"/>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44"/>
            <p:cNvSpPr/>
            <p:nvPr/>
          </p:nvSpPr>
          <p:spPr>
            <a:xfrm>
              <a:off x="5627564" y="1427521"/>
              <a:ext cx="54155" cy="40226"/>
            </a:xfrm>
            <a:custGeom>
              <a:avLst/>
              <a:gdLst/>
              <a:ahLst/>
              <a:cxnLst/>
              <a:rect l="l" t="t" r="r" b="b"/>
              <a:pathLst>
                <a:path w="626" h="465" extrusionOk="0">
                  <a:moveTo>
                    <a:pt x="571" y="1"/>
                  </a:moveTo>
                  <a:lnTo>
                    <a:pt x="0" y="264"/>
                  </a:lnTo>
                  <a:lnTo>
                    <a:pt x="58" y="364"/>
                  </a:lnTo>
                  <a:lnTo>
                    <a:pt x="115" y="464"/>
                  </a:lnTo>
                  <a:lnTo>
                    <a:pt x="626" y="100"/>
                  </a:lnTo>
                  <a:lnTo>
                    <a:pt x="598" y="50"/>
                  </a:lnTo>
                  <a:lnTo>
                    <a:pt x="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44"/>
            <p:cNvSpPr/>
            <p:nvPr/>
          </p:nvSpPr>
          <p:spPr>
            <a:xfrm>
              <a:off x="5674019" y="1434442"/>
              <a:ext cx="19638" cy="54067"/>
            </a:xfrm>
            <a:custGeom>
              <a:avLst/>
              <a:gdLst/>
              <a:ahLst/>
              <a:cxnLst/>
              <a:rect l="l" t="t" r="r" b="b"/>
              <a:pathLst>
                <a:path w="227" h="625" extrusionOk="0">
                  <a:moveTo>
                    <a:pt x="57" y="1"/>
                  </a:moveTo>
                  <a:lnTo>
                    <a:pt x="0" y="625"/>
                  </a:lnTo>
                  <a:lnTo>
                    <a:pt x="227" y="625"/>
                  </a:lnTo>
                  <a:lnTo>
                    <a:pt x="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44"/>
            <p:cNvSpPr/>
            <p:nvPr/>
          </p:nvSpPr>
          <p:spPr>
            <a:xfrm>
              <a:off x="5685957" y="1427521"/>
              <a:ext cx="54069" cy="40226"/>
            </a:xfrm>
            <a:custGeom>
              <a:avLst/>
              <a:gdLst/>
              <a:ahLst/>
              <a:cxnLst/>
              <a:rect l="l" t="t" r="r" b="b"/>
              <a:pathLst>
                <a:path w="625" h="465" extrusionOk="0">
                  <a:moveTo>
                    <a:pt x="54" y="1"/>
                  </a:moveTo>
                  <a:lnTo>
                    <a:pt x="27" y="50"/>
                  </a:lnTo>
                  <a:lnTo>
                    <a:pt x="0" y="100"/>
                  </a:lnTo>
                  <a:lnTo>
                    <a:pt x="510" y="464"/>
                  </a:lnTo>
                  <a:lnTo>
                    <a:pt x="567" y="364"/>
                  </a:lnTo>
                  <a:lnTo>
                    <a:pt x="625" y="264"/>
                  </a:lnTo>
                  <a:lnTo>
                    <a:pt x="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44"/>
            <p:cNvSpPr/>
            <p:nvPr/>
          </p:nvSpPr>
          <p:spPr>
            <a:xfrm>
              <a:off x="5685957" y="1391014"/>
              <a:ext cx="54069" cy="40139"/>
            </a:xfrm>
            <a:custGeom>
              <a:avLst/>
              <a:gdLst/>
              <a:ahLst/>
              <a:cxnLst/>
              <a:rect l="l" t="t" r="r" b="b"/>
              <a:pathLst>
                <a:path w="625" h="464" extrusionOk="0">
                  <a:moveTo>
                    <a:pt x="510" y="0"/>
                  </a:moveTo>
                  <a:lnTo>
                    <a:pt x="0" y="365"/>
                  </a:lnTo>
                  <a:lnTo>
                    <a:pt x="27" y="414"/>
                  </a:lnTo>
                  <a:lnTo>
                    <a:pt x="54" y="464"/>
                  </a:lnTo>
                  <a:lnTo>
                    <a:pt x="625" y="200"/>
                  </a:lnTo>
                  <a:lnTo>
                    <a:pt x="567" y="101"/>
                  </a:lnTo>
                  <a:lnTo>
                    <a:pt x="5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44"/>
            <p:cNvSpPr/>
            <p:nvPr/>
          </p:nvSpPr>
          <p:spPr>
            <a:xfrm>
              <a:off x="5672894" y="1421638"/>
              <a:ext cx="21801" cy="15398"/>
            </a:xfrm>
            <a:custGeom>
              <a:avLst/>
              <a:gdLst/>
              <a:ahLst/>
              <a:cxnLst/>
              <a:rect l="l" t="t" r="r" b="b"/>
              <a:pathLst>
                <a:path w="252" h="178" extrusionOk="0">
                  <a:moveTo>
                    <a:pt x="126" y="1"/>
                  </a:moveTo>
                  <a:cubicBezTo>
                    <a:pt x="114" y="1"/>
                    <a:pt x="102" y="3"/>
                    <a:pt x="90" y="7"/>
                  </a:cubicBezTo>
                  <a:cubicBezTo>
                    <a:pt x="86" y="7"/>
                    <a:pt x="82" y="11"/>
                    <a:pt x="82" y="11"/>
                  </a:cubicBezTo>
                  <a:cubicBezTo>
                    <a:pt x="1" y="68"/>
                    <a:pt x="43" y="177"/>
                    <a:pt x="127" y="177"/>
                  </a:cubicBezTo>
                  <a:cubicBezTo>
                    <a:pt x="138" y="177"/>
                    <a:pt x="150" y="176"/>
                    <a:pt x="162" y="172"/>
                  </a:cubicBezTo>
                  <a:cubicBezTo>
                    <a:pt x="166" y="172"/>
                    <a:pt x="171" y="168"/>
                    <a:pt x="171" y="168"/>
                  </a:cubicBezTo>
                  <a:cubicBezTo>
                    <a:pt x="252" y="107"/>
                    <a:pt x="21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44"/>
            <p:cNvSpPr/>
            <p:nvPr/>
          </p:nvSpPr>
          <p:spPr>
            <a:xfrm>
              <a:off x="6410556" y="1291616"/>
              <a:ext cx="370955" cy="275526"/>
            </a:xfrm>
            <a:custGeom>
              <a:avLst/>
              <a:gdLst/>
              <a:ahLst/>
              <a:cxnLst/>
              <a:rect l="l" t="t" r="r" b="b"/>
              <a:pathLst>
                <a:path w="4288" h="3185" extrusionOk="0">
                  <a:moveTo>
                    <a:pt x="2144" y="0"/>
                  </a:moveTo>
                  <a:cubicBezTo>
                    <a:pt x="908" y="0"/>
                    <a:pt x="1" y="1410"/>
                    <a:pt x="943" y="2709"/>
                  </a:cubicBezTo>
                  <a:cubicBezTo>
                    <a:pt x="966" y="2744"/>
                    <a:pt x="993" y="2771"/>
                    <a:pt x="1028" y="2794"/>
                  </a:cubicBezTo>
                  <a:cubicBezTo>
                    <a:pt x="1403" y="3066"/>
                    <a:pt x="1788" y="3184"/>
                    <a:pt x="2146" y="3184"/>
                  </a:cubicBezTo>
                  <a:cubicBezTo>
                    <a:pt x="3381" y="3184"/>
                    <a:pt x="4288" y="1774"/>
                    <a:pt x="3346" y="475"/>
                  </a:cubicBezTo>
                  <a:cubicBezTo>
                    <a:pt x="3323" y="440"/>
                    <a:pt x="3296" y="414"/>
                    <a:pt x="3262" y="391"/>
                  </a:cubicBezTo>
                  <a:cubicBezTo>
                    <a:pt x="2886" y="118"/>
                    <a:pt x="2501" y="0"/>
                    <a:pt x="2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44"/>
            <p:cNvSpPr/>
            <p:nvPr/>
          </p:nvSpPr>
          <p:spPr>
            <a:xfrm>
              <a:off x="6480887" y="1348625"/>
              <a:ext cx="230376" cy="161423"/>
            </a:xfrm>
            <a:custGeom>
              <a:avLst/>
              <a:gdLst/>
              <a:ahLst/>
              <a:cxnLst/>
              <a:rect l="l" t="t" r="r" b="b"/>
              <a:pathLst>
                <a:path w="2663" h="1866" extrusionOk="0">
                  <a:moveTo>
                    <a:pt x="1311" y="0"/>
                  </a:moveTo>
                  <a:cubicBezTo>
                    <a:pt x="1190" y="0"/>
                    <a:pt x="1060" y="21"/>
                    <a:pt x="924" y="66"/>
                  </a:cubicBezTo>
                  <a:cubicBezTo>
                    <a:pt x="905" y="69"/>
                    <a:pt x="885" y="80"/>
                    <a:pt x="870" y="92"/>
                  </a:cubicBezTo>
                  <a:cubicBezTo>
                    <a:pt x="1" y="721"/>
                    <a:pt x="445" y="1866"/>
                    <a:pt x="1353" y="1866"/>
                  </a:cubicBezTo>
                  <a:cubicBezTo>
                    <a:pt x="1474" y="1866"/>
                    <a:pt x="1604" y="1846"/>
                    <a:pt x="1740" y="1801"/>
                  </a:cubicBezTo>
                  <a:cubicBezTo>
                    <a:pt x="1759" y="1797"/>
                    <a:pt x="1778" y="1786"/>
                    <a:pt x="1798" y="1774"/>
                  </a:cubicBezTo>
                  <a:cubicBezTo>
                    <a:pt x="2663" y="1145"/>
                    <a:pt x="2222"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44"/>
            <p:cNvSpPr/>
            <p:nvPr/>
          </p:nvSpPr>
          <p:spPr>
            <a:xfrm>
              <a:off x="6486943" y="1352951"/>
              <a:ext cx="218265" cy="152772"/>
            </a:xfrm>
            <a:custGeom>
              <a:avLst/>
              <a:gdLst/>
              <a:ahLst/>
              <a:cxnLst/>
              <a:rect l="l" t="t" r="r" b="b"/>
              <a:pathLst>
                <a:path w="2523" h="1766" extrusionOk="0">
                  <a:moveTo>
                    <a:pt x="1241" y="1"/>
                  </a:moveTo>
                  <a:cubicBezTo>
                    <a:pt x="1127" y="1"/>
                    <a:pt x="1005" y="20"/>
                    <a:pt x="877" y="62"/>
                  </a:cubicBezTo>
                  <a:cubicBezTo>
                    <a:pt x="858" y="65"/>
                    <a:pt x="838" y="76"/>
                    <a:pt x="823" y="88"/>
                  </a:cubicBezTo>
                  <a:cubicBezTo>
                    <a:pt x="1" y="683"/>
                    <a:pt x="421" y="1766"/>
                    <a:pt x="1282" y="1766"/>
                  </a:cubicBezTo>
                  <a:cubicBezTo>
                    <a:pt x="1397" y="1766"/>
                    <a:pt x="1519" y="1747"/>
                    <a:pt x="1647" y="1705"/>
                  </a:cubicBezTo>
                  <a:cubicBezTo>
                    <a:pt x="1666" y="1701"/>
                    <a:pt x="1685" y="1690"/>
                    <a:pt x="1700" y="1678"/>
                  </a:cubicBezTo>
                  <a:cubicBezTo>
                    <a:pt x="2522" y="1083"/>
                    <a:pt x="2102" y="1"/>
                    <a:pt x="12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44"/>
            <p:cNvSpPr/>
            <p:nvPr/>
          </p:nvSpPr>
          <p:spPr>
            <a:xfrm>
              <a:off x="6514366" y="1371896"/>
              <a:ext cx="163504" cy="114882"/>
            </a:xfrm>
            <a:custGeom>
              <a:avLst/>
              <a:gdLst/>
              <a:ahLst/>
              <a:cxnLst/>
              <a:rect l="l" t="t" r="r" b="b"/>
              <a:pathLst>
                <a:path w="1890" h="1328" extrusionOk="0">
                  <a:moveTo>
                    <a:pt x="927" y="1"/>
                  </a:moveTo>
                  <a:cubicBezTo>
                    <a:pt x="842" y="1"/>
                    <a:pt x="751" y="15"/>
                    <a:pt x="656" y="46"/>
                  </a:cubicBezTo>
                  <a:cubicBezTo>
                    <a:pt x="640" y="53"/>
                    <a:pt x="629" y="57"/>
                    <a:pt x="617" y="69"/>
                  </a:cubicBezTo>
                  <a:cubicBezTo>
                    <a:pt x="1" y="516"/>
                    <a:pt x="315" y="1328"/>
                    <a:pt x="962" y="1328"/>
                  </a:cubicBezTo>
                  <a:cubicBezTo>
                    <a:pt x="1048" y="1328"/>
                    <a:pt x="1139" y="1313"/>
                    <a:pt x="1234" y="1283"/>
                  </a:cubicBezTo>
                  <a:cubicBezTo>
                    <a:pt x="1250" y="1275"/>
                    <a:pt x="1261" y="1268"/>
                    <a:pt x="1276" y="1260"/>
                  </a:cubicBezTo>
                  <a:cubicBezTo>
                    <a:pt x="1889" y="813"/>
                    <a:pt x="1574" y="1"/>
                    <a:pt x="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44"/>
            <p:cNvSpPr/>
            <p:nvPr/>
          </p:nvSpPr>
          <p:spPr>
            <a:xfrm>
              <a:off x="6573279" y="1413161"/>
              <a:ext cx="45937" cy="32354"/>
            </a:xfrm>
            <a:custGeom>
              <a:avLst/>
              <a:gdLst/>
              <a:ahLst/>
              <a:cxnLst/>
              <a:rect l="l" t="t" r="r" b="b"/>
              <a:pathLst>
                <a:path w="531" h="374" extrusionOk="0">
                  <a:moveTo>
                    <a:pt x="259" y="1"/>
                  </a:moveTo>
                  <a:cubicBezTo>
                    <a:pt x="236" y="1"/>
                    <a:pt x="211" y="5"/>
                    <a:pt x="185" y="13"/>
                  </a:cubicBezTo>
                  <a:cubicBezTo>
                    <a:pt x="178" y="17"/>
                    <a:pt x="173" y="17"/>
                    <a:pt x="169" y="20"/>
                  </a:cubicBezTo>
                  <a:cubicBezTo>
                    <a:pt x="0" y="146"/>
                    <a:pt x="89" y="374"/>
                    <a:pt x="271" y="374"/>
                  </a:cubicBezTo>
                  <a:cubicBezTo>
                    <a:pt x="295" y="374"/>
                    <a:pt x="320" y="370"/>
                    <a:pt x="346" y="361"/>
                  </a:cubicBezTo>
                  <a:cubicBezTo>
                    <a:pt x="350" y="358"/>
                    <a:pt x="353" y="358"/>
                    <a:pt x="357" y="354"/>
                  </a:cubicBezTo>
                  <a:cubicBezTo>
                    <a:pt x="531" y="229"/>
                    <a:pt x="439" y="1"/>
                    <a:pt x="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44"/>
            <p:cNvSpPr/>
            <p:nvPr/>
          </p:nvSpPr>
          <p:spPr>
            <a:xfrm>
              <a:off x="6586255" y="1370166"/>
              <a:ext cx="19638" cy="54067"/>
            </a:xfrm>
            <a:custGeom>
              <a:avLst/>
              <a:gdLst/>
              <a:ahLst/>
              <a:cxnLst/>
              <a:rect l="l" t="t" r="r" b="b"/>
              <a:pathLst>
                <a:path w="227" h="625" extrusionOk="0">
                  <a:moveTo>
                    <a:pt x="0" y="0"/>
                  </a:moveTo>
                  <a:lnTo>
                    <a:pt x="58" y="625"/>
                  </a:lnTo>
                  <a:lnTo>
                    <a:pt x="173" y="625"/>
                  </a:lnTo>
                  <a:lnTo>
                    <a:pt x="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44"/>
            <p:cNvSpPr/>
            <p:nvPr/>
          </p:nvSpPr>
          <p:spPr>
            <a:xfrm>
              <a:off x="6539887" y="1391014"/>
              <a:ext cx="54415" cy="40139"/>
            </a:xfrm>
            <a:custGeom>
              <a:avLst/>
              <a:gdLst/>
              <a:ahLst/>
              <a:cxnLst/>
              <a:rect l="l" t="t" r="r" b="b"/>
              <a:pathLst>
                <a:path w="629" h="464" extrusionOk="0">
                  <a:moveTo>
                    <a:pt x="115" y="0"/>
                  </a:moveTo>
                  <a:lnTo>
                    <a:pt x="58" y="101"/>
                  </a:lnTo>
                  <a:lnTo>
                    <a:pt x="0" y="200"/>
                  </a:lnTo>
                  <a:lnTo>
                    <a:pt x="571" y="464"/>
                  </a:lnTo>
                  <a:lnTo>
                    <a:pt x="598" y="414"/>
                  </a:lnTo>
                  <a:lnTo>
                    <a:pt x="628" y="365"/>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44"/>
            <p:cNvSpPr/>
            <p:nvPr/>
          </p:nvSpPr>
          <p:spPr>
            <a:xfrm>
              <a:off x="6539887" y="1427521"/>
              <a:ext cx="54415" cy="40226"/>
            </a:xfrm>
            <a:custGeom>
              <a:avLst/>
              <a:gdLst/>
              <a:ahLst/>
              <a:cxnLst/>
              <a:rect l="l" t="t" r="r" b="b"/>
              <a:pathLst>
                <a:path w="629" h="465" extrusionOk="0">
                  <a:moveTo>
                    <a:pt x="571" y="1"/>
                  </a:moveTo>
                  <a:lnTo>
                    <a:pt x="0" y="264"/>
                  </a:lnTo>
                  <a:lnTo>
                    <a:pt x="58" y="364"/>
                  </a:lnTo>
                  <a:lnTo>
                    <a:pt x="115" y="464"/>
                  </a:lnTo>
                  <a:lnTo>
                    <a:pt x="628" y="100"/>
                  </a:lnTo>
                  <a:lnTo>
                    <a:pt x="598" y="50"/>
                  </a:lnTo>
                  <a:lnTo>
                    <a:pt x="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44"/>
            <p:cNvSpPr/>
            <p:nvPr/>
          </p:nvSpPr>
          <p:spPr>
            <a:xfrm>
              <a:off x="6586255" y="1434442"/>
              <a:ext cx="19638" cy="54067"/>
            </a:xfrm>
            <a:custGeom>
              <a:avLst/>
              <a:gdLst/>
              <a:ahLst/>
              <a:cxnLst/>
              <a:rect l="l" t="t" r="r" b="b"/>
              <a:pathLst>
                <a:path w="227" h="625" extrusionOk="0">
                  <a:moveTo>
                    <a:pt x="58" y="1"/>
                  </a:moveTo>
                  <a:lnTo>
                    <a:pt x="0" y="625"/>
                  </a:lnTo>
                  <a:lnTo>
                    <a:pt x="226" y="625"/>
                  </a:lnTo>
                  <a:lnTo>
                    <a:pt x="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44"/>
            <p:cNvSpPr/>
            <p:nvPr/>
          </p:nvSpPr>
          <p:spPr>
            <a:xfrm>
              <a:off x="6598194" y="1427521"/>
              <a:ext cx="54155" cy="40226"/>
            </a:xfrm>
            <a:custGeom>
              <a:avLst/>
              <a:gdLst/>
              <a:ahLst/>
              <a:cxnLst/>
              <a:rect l="l" t="t" r="r" b="b"/>
              <a:pathLst>
                <a:path w="626" h="465" extrusionOk="0">
                  <a:moveTo>
                    <a:pt x="58" y="1"/>
                  </a:moveTo>
                  <a:lnTo>
                    <a:pt x="28" y="50"/>
                  </a:lnTo>
                  <a:lnTo>
                    <a:pt x="0" y="100"/>
                  </a:lnTo>
                  <a:lnTo>
                    <a:pt x="511" y="464"/>
                  </a:lnTo>
                  <a:lnTo>
                    <a:pt x="568" y="364"/>
                  </a:lnTo>
                  <a:lnTo>
                    <a:pt x="625" y="264"/>
                  </a:lnTo>
                  <a:lnTo>
                    <a:pt x="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44"/>
            <p:cNvSpPr/>
            <p:nvPr/>
          </p:nvSpPr>
          <p:spPr>
            <a:xfrm>
              <a:off x="6598194" y="1391014"/>
              <a:ext cx="54155" cy="40139"/>
            </a:xfrm>
            <a:custGeom>
              <a:avLst/>
              <a:gdLst/>
              <a:ahLst/>
              <a:cxnLst/>
              <a:rect l="l" t="t" r="r" b="b"/>
              <a:pathLst>
                <a:path w="626" h="464" extrusionOk="0">
                  <a:moveTo>
                    <a:pt x="511" y="0"/>
                  </a:moveTo>
                  <a:lnTo>
                    <a:pt x="0" y="365"/>
                  </a:lnTo>
                  <a:lnTo>
                    <a:pt x="28" y="414"/>
                  </a:lnTo>
                  <a:lnTo>
                    <a:pt x="58" y="464"/>
                  </a:lnTo>
                  <a:lnTo>
                    <a:pt x="625" y="200"/>
                  </a:lnTo>
                  <a:lnTo>
                    <a:pt x="568" y="101"/>
                  </a:lnTo>
                  <a:lnTo>
                    <a:pt x="5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44"/>
            <p:cNvSpPr/>
            <p:nvPr/>
          </p:nvSpPr>
          <p:spPr>
            <a:xfrm>
              <a:off x="6585131" y="1421638"/>
              <a:ext cx="21801" cy="15398"/>
            </a:xfrm>
            <a:custGeom>
              <a:avLst/>
              <a:gdLst/>
              <a:ahLst/>
              <a:cxnLst/>
              <a:rect l="l" t="t" r="r" b="b"/>
              <a:pathLst>
                <a:path w="252" h="178" extrusionOk="0">
                  <a:moveTo>
                    <a:pt x="126" y="1"/>
                  </a:moveTo>
                  <a:cubicBezTo>
                    <a:pt x="115" y="1"/>
                    <a:pt x="103" y="3"/>
                    <a:pt x="90" y="7"/>
                  </a:cubicBezTo>
                  <a:cubicBezTo>
                    <a:pt x="87" y="7"/>
                    <a:pt x="87" y="11"/>
                    <a:pt x="82" y="11"/>
                  </a:cubicBezTo>
                  <a:cubicBezTo>
                    <a:pt x="1" y="68"/>
                    <a:pt x="43" y="177"/>
                    <a:pt x="128" y="177"/>
                  </a:cubicBezTo>
                  <a:cubicBezTo>
                    <a:pt x="139" y="177"/>
                    <a:pt x="151" y="176"/>
                    <a:pt x="163" y="172"/>
                  </a:cubicBezTo>
                  <a:cubicBezTo>
                    <a:pt x="167" y="172"/>
                    <a:pt x="170" y="168"/>
                    <a:pt x="170" y="168"/>
                  </a:cubicBezTo>
                  <a:cubicBezTo>
                    <a:pt x="252" y="107"/>
                    <a:pt x="21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44"/>
            <p:cNvSpPr/>
            <p:nvPr/>
          </p:nvSpPr>
          <p:spPr>
            <a:xfrm>
              <a:off x="6078448" y="920667"/>
              <a:ext cx="377011" cy="234089"/>
            </a:xfrm>
            <a:custGeom>
              <a:avLst/>
              <a:gdLst/>
              <a:ahLst/>
              <a:cxnLst/>
              <a:rect l="l" t="t" r="r" b="b"/>
              <a:pathLst>
                <a:path w="4358" h="2706" extrusionOk="0">
                  <a:moveTo>
                    <a:pt x="0" y="0"/>
                  </a:moveTo>
                  <a:lnTo>
                    <a:pt x="0" y="2705"/>
                  </a:lnTo>
                  <a:lnTo>
                    <a:pt x="4307" y="2705"/>
                  </a:lnTo>
                  <a:lnTo>
                    <a:pt x="4357" y="2395"/>
                  </a:lnTo>
                  <a:cubicBezTo>
                    <a:pt x="4357" y="2395"/>
                    <a:pt x="2878" y="146"/>
                    <a:pt x="2809" y="100"/>
                  </a:cubicBezTo>
                  <a:cubicBezTo>
                    <a:pt x="2740" y="5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44"/>
            <p:cNvSpPr/>
            <p:nvPr/>
          </p:nvSpPr>
          <p:spPr>
            <a:xfrm>
              <a:off x="6080697" y="923003"/>
              <a:ext cx="372080" cy="229072"/>
            </a:xfrm>
            <a:custGeom>
              <a:avLst/>
              <a:gdLst/>
              <a:ahLst/>
              <a:cxnLst/>
              <a:rect l="l" t="t" r="r" b="b"/>
              <a:pathLst>
                <a:path w="4301" h="2648" extrusionOk="0">
                  <a:moveTo>
                    <a:pt x="1" y="0"/>
                  </a:moveTo>
                  <a:lnTo>
                    <a:pt x="1" y="2648"/>
                  </a:lnTo>
                  <a:lnTo>
                    <a:pt x="4258" y="2648"/>
                  </a:lnTo>
                  <a:lnTo>
                    <a:pt x="4300" y="2376"/>
                  </a:lnTo>
                  <a:cubicBezTo>
                    <a:pt x="3725" y="1502"/>
                    <a:pt x="2864" y="203"/>
                    <a:pt x="2772" y="99"/>
                  </a:cubicBezTo>
                  <a:cubicBezTo>
                    <a:pt x="2768" y="99"/>
                    <a:pt x="2768" y="96"/>
                    <a:pt x="2768" y="96"/>
                  </a:cubicBezTo>
                  <a:cubicBezTo>
                    <a:pt x="2710" y="80"/>
                    <a:pt x="2227" y="57"/>
                    <a:pt x="1629" y="42"/>
                  </a:cubicBezTo>
                  <a:cubicBezTo>
                    <a:pt x="1610" y="39"/>
                    <a:pt x="1595" y="39"/>
                    <a:pt x="1576" y="39"/>
                  </a:cubicBezTo>
                  <a:cubicBezTo>
                    <a:pt x="1526" y="39"/>
                    <a:pt x="1480" y="34"/>
                    <a:pt x="1430" y="34"/>
                  </a:cubicBezTo>
                  <a:cubicBezTo>
                    <a:pt x="959" y="23"/>
                    <a:pt x="438" y="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44"/>
            <p:cNvSpPr/>
            <p:nvPr/>
          </p:nvSpPr>
          <p:spPr>
            <a:xfrm>
              <a:off x="6291520" y="928626"/>
              <a:ext cx="35556" cy="224487"/>
            </a:xfrm>
            <a:custGeom>
              <a:avLst/>
              <a:gdLst/>
              <a:ahLst/>
              <a:cxnLst/>
              <a:rect l="l" t="t" r="r" b="b"/>
              <a:pathLst>
                <a:path w="411" h="2595" extrusionOk="0">
                  <a:moveTo>
                    <a:pt x="89" y="0"/>
                  </a:moveTo>
                  <a:lnTo>
                    <a:pt x="89" y="0"/>
                  </a:lnTo>
                  <a:cubicBezTo>
                    <a:pt x="151" y="54"/>
                    <a:pt x="112" y="2567"/>
                    <a:pt x="1" y="2595"/>
                  </a:cubicBezTo>
                  <a:lnTo>
                    <a:pt x="411" y="2595"/>
                  </a:lnTo>
                  <a:cubicBezTo>
                    <a:pt x="308" y="2483"/>
                    <a:pt x="269" y="172"/>
                    <a:pt x="312" y="1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44"/>
            <p:cNvSpPr/>
            <p:nvPr/>
          </p:nvSpPr>
          <p:spPr>
            <a:xfrm>
              <a:off x="6339618" y="1071538"/>
              <a:ext cx="136945" cy="91438"/>
            </a:xfrm>
            <a:custGeom>
              <a:avLst/>
              <a:gdLst/>
              <a:ahLst/>
              <a:cxnLst/>
              <a:rect l="l" t="t" r="r" b="b"/>
              <a:pathLst>
                <a:path w="1583" h="1057" extrusionOk="0">
                  <a:moveTo>
                    <a:pt x="562" y="1"/>
                  </a:moveTo>
                  <a:cubicBezTo>
                    <a:pt x="370" y="1"/>
                    <a:pt x="189" y="24"/>
                    <a:pt x="127" y="96"/>
                  </a:cubicBezTo>
                  <a:cubicBezTo>
                    <a:pt x="0" y="241"/>
                    <a:pt x="74" y="984"/>
                    <a:pt x="169" y="1035"/>
                  </a:cubicBezTo>
                  <a:cubicBezTo>
                    <a:pt x="200" y="1051"/>
                    <a:pt x="359" y="1057"/>
                    <a:pt x="557" y="1057"/>
                  </a:cubicBezTo>
                  <a:cubicBezTo>
                    <a:pt x="953" y="1057"/>
                    <a:pt x="1507" y="1035"/>
                    <a:pt x="1507" y="1035"/>
                  </a:cubicBezTo>
                  <a:cubicBezTo>
                    <a:pt x="1583" y="831"/>
                    <a:pt x="1530" y="547"/>
                    <a:pt x="1530" y="547"/>
                  </a:cubicBezTo>
                  <a:lnTo>
                    <a:pt x="1426" y="547"/>
                  </a:lnTo>
                  <a:cubicBezTo>
                    <a:pt x="1426" y="547"/>
                    <a:pt x="1261" y="103"/>
                    <a:pt x="1089" y="53"/>
                  </a:cubicBezTo>
                  <a:cubicBezTo>
                    <a:pt x="997" y="29"/>
                    <a:pt x="773"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44"/>
            <p:cNvSpPr/>
            <p:nvPr/>
          </p:nvSpPr>
          <p:spPr>
            <a:xfrm>
              <a:off x="6342906" y="1124135"/>
              <a:ext cx="51819" cy="28980"/>
            </a:xfrm>
            <a:custGeom>
              <a:avLst/>
              <a:gdLst/>
              <a:ahLst/>
              <a:cxnLst/>
              <a:rect l="l" t="t" r="r" b="b"/>
              <a:pathLst>
                <a:path w="599" h="335" extrusionOk="0">
                  <a:moveTo>
                    <a:pt x="1" y="1"/>
                  </a:moveTo>
                  <a:cubicBezTo>
                    <a:pt x="1" y="174"/>
                    <a:pt x="47" y="335"/>
                    <a:pt x="47" y="335"/>
                  </a:cubicBezTo>
                  <a:lnTo>
                    <a:pt x="545" y="335"/>
                  </a:lnTo>
                  <a:cubicBezTo>
                    <a:pt x="599" y="200"/>
                    <a:pt x="514"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44"/>
            <p:cNvSpPr/>
            <p:nvPr/>
          </p:nvSpPr>
          <p:spPr>
            <a:xfrm>
              <a:off x="5335164" y="1199830"/>
              <a:ext cx="59086" cy="113152"/>
            </a:xfrm>
            <a:custGeom>
              <a:avLst/>
              <a:gdLst/>
              <a:ahLst/>
              <a:cxnLst/>
              <a:rect l="l" t="t" r="r" b="b"/>
              <a:pathLst>
                <a:path w="683" h="1308" extrusionOk="0">
                  <a:moveTo>
                    <a:pt x="357" y="1"/>
                  </a:moveTo>
                  <a:cubicBezTo>
                    <a:pt x="259" y="1"/>
                    <a:pt x="154" y="9"/>
                    <a:pt x="43" y="26"/>
                  </a:cubicBezTo>
                  <a:cubicBezTo>
                    <a:pt x="1" y="521"/>
                    <a:pt x="43" y="1303"/>
                    <a:pt x="43" y="1303"/>
                  </a:cubicBezTo>
                  <a:cubicBezTo>
                    <a:pt x="112" y="1306"/>
                    <a:pt x="203" y="1308"/>
                    <a:pt x="294" y="1308"/>
                  </a:cubicBezTo>
                  <a:cubicBezTo>
                    <a:pt x="476" y="1308"/>
                    <a:pt x="656" y="1303"/>
                    <a:pt x="656" y="1303"/>
                  </a:cubicBezTo>
                  <a:cubicBezTo>
                    <a:pt x="683" y="835"/>
                    <a:pt x="633" y="26"/>
                    <a:pt x="633" y="26"/>
                  </a:cubicBezTo>
                  <a:cubicBezTo>
                    <a:pt x="547" y="9"/>
                    <a:pt x="455"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44"/>
            <p:cNvSpPr/>
            <p:nvPr/>
          </p:nvSpPr>
          <p:spPr>
            <a:xfrm>
              <a:off x="5349092" y="1296893"/>
              <a:ext cx="23012" cy="1471"/>
            </a:xfrm>
            <a:custGeom>
              <a:avLst/>
              <a:gdLst/>
              <a:ahLst/>
              <a:cxnLst/>
              <a:rect l="l" t="t" r="r" b="b"/>
              <a:pathLst>
                <a:path w="266" h="17" extrusionOk="0">
                  <a:moveTo>
                    <a:pt x="1" y="0"/>
                  </a:moveTo>
                  <a:lnTo>
                    <a:pt x="1" y="16"/>
                  </a:lnTo>
                  <a:lnTo>
                    <a:pt x="265" y="16"/>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44"/>
            <p:cNvSpPr/>
            <p:nvPr/>
          </p:nvSpPr>
          <p:spPr>
            <a:xfrm>
              <a:off x="5349092" y="1285301"/>
              <a:ext cx="23012" cy="1125"/>
            </a:xfrm>
            <a:custGeom>
              <a:avLst/>
              <a:gdLst/>
              <a:ahLst/>
              <a:cxnLst/>
              <a:rect l="l" t="t" r="r" b="b"/>
              <a:pathLst>
                <a:path w="266" h="13" extrusionOk="0">
                  <a:moveTo>
                    <a:pt x="1" y="0"/>
                  </a:moveTo>
                  <a:lnTo>
                    <a:pt x="1" y="12"/>
                  </a:lnTo>
                  <a:lnTo>
                    <a:pt x="265" y="12"/>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44"/>
            <p:cNvSpPr/>
            <p:nvPr/>
          </p:nvSpPr>
          <p:spPr>
            <a:xfrm>
              <a:off x="5349092" y="1273363"/>
              <a:ext cx="23012" cy="1125"/>
            </a:xfrm>
            <a:custGeom>
              <a:avLst/>
              <a:gdLst/>
              <a:ahLst/>
              <a:cxnLst/>
              <a:rect l="l" t="t" r="r" b="b"/>
              <a:pathLst>
                <a:path w="266" h="13" extrusionOk="0">
                  <a:moveTo>
                    <a:pt x="1" y="0"/>
                  </a:moveTo>
                  <a:lnTo>
                    <a:pt x="1" y="12"/>
                  </a:lnTo>
                  <a:lnTo>
                    <a:pt x="265" y="12"/>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44"/>
            <p:cNvSpPr/>
            <p:nvPr/>
          </p:nvSpPr>
          <p:spPr>
            <a:xfrm>
              <a:off x="6805036" y="1198792"/>
              <a:ext cx="49830" cy="78722"/>
            </a:xfrm>
            <a:custGeom>
              <a:avLst/>
              <a:gdLst/>
              <a:ahLst/>
              <a:cxnLst/>
              <a:rect l="l" t="t" r="r" b="b"/>
              <a:pathLst>
                <a:path w="576" h="910" extrusionOk="0">
                  <a:moveTo>
                    <a:pt x="387" y="1"/>
                  </a:moveTo>
                  <a:cubicBezTo>
                    <a:pt x="387" y="1"/>
                    <a:pt x="28" y="50"/>
                    <a:pt x="0" y="119"/>
                  </a:cubicBezTo>
                  <a:cubicBezTo>
                    <a:pt x="0" y="119"/>
                    <a:pt x="46" y="613"/>
                    <a:pt x="97" y="882"/>
                  </a:cubicBezTo>
                  <a:cubicBezTo>
                    <a:pt x="97" y="882"/>
                    <a:pt x="356" y="910"/>
                    <a:pt x="499" y="910"/>
                  </a:cubicBezTo>
                  <a:cubicBezTo>
                    <a:pt x="532" y="910"/>
                    <a:pt x="559" y="908"/>
                    <a:pt x="575" y="905"/>
                  </a:cubicBezTo>
                  <a:cubicBezTo>
                    <a:pt x="575" y="905"/>
                    <a:pt x="456" y="307"/>
                    <a:pt x="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44"/>
            <p:cNvSpPr/>
            <p:nvPr/>
          </p:nvSpPr>
          <p:spPr>
            <a:xfrm>
              <a:off x="6814639" y="1247497"/>
              <a:ext cx="19378" cy="25606"/>
            </a:xfrm>
            <a:custGeom>
              <a:avLst/>
              <a:gdLst/>
              <a:ahLst/>
              <a:cxnLst/>
              <a:rect l="l" t="t" r="r" b="b"/>
              <a:pathLst>
                <a:path w="224" h="296" extrusionOk="0">
                  <a:moveTo>
                    <a:pt x="24" y="0"/>
                  </a:moveTo>
                  <a:cubicBezTo>
                    <a:pt x="12" y="0"/>
                    <a:pt x="1" y="12"/>
                    <a:pt x="1" y="27"/>
                  </a:cubicBezTo>
                  <a:lnTo>
                    <a:pt x="20" y="261"/>
                  </a:lnTo>
                  <a:cubicBezTo>
                    <a:pt x="24" y="273"/>
                    <a:pt x="32" y="280"/>
                    <a:pt x="43" y="284"/>
                  </a:cubicBezTo>
                  <a:cubicBezTo>
                    <a:pt x="92" y="288"/>
                    <a:pt x="158" y="292"/>
                    <a:pt x="196" y="296"/>
                  </a:cubicBezTo>
                  <a:cubicBezTo>
                    <a:pt x="211" y="296"/>
                    <a:pt x="223" y="280"/>
                    <a:pt x="223" y="265"/>
                  </a:cubicBezTo>
                  <a:cubicBezTo>
                    <a:pt x="211" y="161"/>
                    <a:pt x="193" y="62"/>
                    <a:pt x="184" y="20"/>
                  </a:cubicBezTo>
                  <a:cubicBezTo>
                    <a:pt x="181" y="8"/>
                    <a:pt x="173" y="0"/>
                    <a:pt x="1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44"/>
            <p:cNvSpPr/>
            <p:nvPr/>
          </p:nvSpPr>
          <p:spPr>
            <a:xfrm>
              <a:off x="5302117" y="974995"/>
              <a:ext cx="32528" cy="98619"/>
            </a:xfrm>
            <a:custGeom>
              <a:avLst/>
              <a:gdLst/>
              <a:ahLst/>
              <a:cxnLst/>
              <a:rect l="l" t="t" r="r" b="b"/>
              <a:pathLst>
                <a:path w="376" h="1140" extrusionOk="0">
                  <a:moveTo>
                    <a:pt x="88" y="1"/>
                  </a:moveTo>
                  <a:cubicBezTo>
                    <a:pt x="76" y="1"/>
                    <a:pt x="65" y="8"/>
                    <a:pt x="61" y="23"/>
                  </a:cubicBezTo>
                  <a:cubicBezTo>
                    <a:pt x="0" y="591"/>
                    <a:pt x="65" y="1019"/>
                    <a:pt x="84" y="1120"/>
                  </a:cubicBezTo>
                  <a:cubicBezTo>
                    <a:pt x="84" y="1131"/>
                    <a:pt x="96" y="1139"/>
                    <a:pt x="111" y="1139"/>
                  </a:cubicBezTo>
                  <a:lnTo>
                    <a:pt x="349" y="1139"/>
                  </a:lnTo>
                  <a:cubicBezTo>
                    <a:pt x="364" y="1139"/>
                    <a:pt x="375" y="1127"/>
                    <a:pt x="375" y="1111"/>
                  </a:cubicBezTo>
                  <a:cubicBezTo>
                    <a:pt x="375" y="1097"/>
                    <a:pt x="364" y="1085"/>
                    <a:pt x="349" y="1085"/>
                  </a:cubicBezTo>
                  <a:lnTo>
                    <a:pt x="276" y="1085"/>
                  </a:lnTo>
                  <a:cubicBezTo>
                    <a:pt x="260" y="1085"/>
                    <a:pt x="249" y="1074"/>
                    <a:pt x="249" y="1062"/>
                  </a:cubicBezTo>
                  <a:cubicBezTo>
                    <a:pt x="211" y="633"/>
                    <a:pt x="222" y="196"/>
                    <a:pt x="226" y="85"/>
                  </a:cubicBezTo>
                  <a:cubicBezTo>
                    <a:pt x="226" y="73"/>
                    <a:pt x="237" y="62"/>
                    <a:pt x="253" y="62"/>
                  </a:cubicBezTo>
                  <a:lnTo>
                    <a:pt x="322" y="62"/>
                  </a:lnTo>
                  <a:cubicBezTo>
                    <a:pt x="333" y="62"/>
                    <a:pt x="345" y="50"/>
                    <a:pt x="349" y="39"/>
                  </a:cubicBezTo>
                  <a:lnTo>
                    <a:pt x="349" y="31"/>
                  </a:lnTo>
                  <a:cubicBezTo>
                    <a:pt x="352" y="16"/>
                    <a:pt x="341"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44"/>
            <p:cNvSpPr/>
            <p:nvPr/>
          </p:nvSpPr>
          <p:spPr>
            <a:xfrm>
              <a:off x="5315959" y="786060"/>
              <a:ext cx="726771" cy="368695"/>
            </a:xfrm>
            <a:custGeom>
              <a:avLst/>
              <a:gdLst/>
              <a:ahLst/>
              <a:cxnLst/>
              <a:rect l="l" t="t" r="r" b="b"/>
              <a:pathLst>
                <a:path w="8401" h="4262" extrusionOk="0">
                  <a:moveTo>
                    <a:pt x="5323" y="0"/>
                  </a:moveTo>
                  <a:cubicBezTo>
                    <a:pt x="4963" y="0"/>
                    <a:pt x="4596" y="4"/>
                    <a:pt x="4231" y="4"/>
                  </a:cubicBezTo>
                  <a:lnTo>
                    <a:pt x="4074" y="4"/>
                  </a:lnTo>
                  <a:cubicBezTo>
                    <a:pt x="3809" y="8"/>
                    <a:pt x="3549" y="8"/>
                    <a:pt x="3292" y="12"/>
                  </a:cubicBezTo>
                  <a:cubicBezTo>
                    <a:pt x="1644" y="23"/>
                    <a:pt x="254" y="50"/>
                    <a:pt x="254" y="50"/>
                  </a:cubicBezTo>
                  <a:cubicBezTo>
                    <a:pt x="1" y="1364"/>
                    <a:pt x="181" y="3518"/>
                    <a:pt x="238" y="4108"/>
                  </a:cubicBezTo>
                  <a:cubicBezTo>
                    <a:pt x="250" y="4208"/>
                    <a:pt x="254" y="4261"/>
                    <a:pt x="254" y="4261"/>
                  </a:cubicBezTo>
                  <a:lnTo>
                    <a:pt x="8400" y="4261"/>
                  </a:lnTo>
                  <a:lnTo>
                    <a:pt x="8400" y="69"/>
                  </a:lnTo>
                  <a:cubicBezTo>
                    <a:pt x="7887" y="20"/>
                    <a:pt x="6665" y="4"/>
                    <a:pt x="5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44"/>
            <p:cNvSpPr/>
            <p:nvPr/>
          </p:nvSpPr>
          <p:spPr>
            <a:xfrm>
              <a:off x="5328589" y="1147060"/>
              <a:ext cx="714140" cy="18340"/>
            </a:xfrm>
            <a:custGeom>
              <a:avLst/>
              <a:gdLst/>
              <a:ahLst/>
              <a:cxnLst/>
              <a:rect l="l" t="t" r="r" b="b"/>
              <a:pathLst>
                <a:path w="8255" h="212" extrusionOk="0">
                  <a:moveTo>
                    <a:pt x="100" y="1"/>
                  </a:moveTo>
                  <a:cubicBezTo>
                    <a:pt x="0" y="27"/>
                    <a:pt x="73" y="211"/>
                    <a:pt x="73" y="211"/>
                  </a:cubicBezTo>
                  <a:lnTo>
                    <a:pt x="8254" y="211"/>
                  </a:lnTo>
                  <a:lnTo>
                    <a:pt x="8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44"/>
            <p:cNvSpPr/>
            <p:nvPr/>
          </p:nvSpPr>
          <p:spPr>
            <a:xfrm>
              <a:off x="5325648" y="778706"/>
              <a:ext cx="730058" cy="20416"/>
            </a:xfrm>
            <a:custGeom>
              <a:avLst/>
              <a:gdLst/>
              <a:ahLst/>
              <a:cxnLst/>
              <a:rect l="l" t="t" r="r" b="b"/>
              <a:pathLst>
                <a:path w="8439" h="236" extrusionOk="0">
                  <a:moveTo>
                    <a:pt x="130" y="1"/>
                  </a:moveTo>
                  <a:cubicBezTo>
                    <a:pt x="0" y="1"/>
                    <a:pt x="0" y="200"/>
                    <a:pt x="130" y="204"/>
                  </a:cubicBezTo>
                  <a:cubicBezTo>
                    <a:pt x="2253" y="212"/>
                    <a:pt x="4372" y="220"/>
                    <a:pt x="6495" y="227"/>
                  </a:cubicBezTo>
                  <a:cubicBezTo>
                    <a:pt x="7096" y="231"/>
                    <a:pt x="7702" y="231"/>
                    <a:pt x="8307" y="235"/>
                  </a:cubicBezTo>
                  <a:cubicBezTo>
                    <a:pt x="8438" y="235"/>
                    <a:pt x="8438" y="32"/>
                    <a:pt x="8307" y="32"/>
                  </a:cubicBezTo>
                  <a:cubicBezTo>
                    <a:pt x="6185" y="24"/>
                    <a:pt x="4065" y="16"/>
                    <a:pt x="1943" y="9"/>
                  </a:cubicBezTo>
                  <a:cubicBezTo>
                    <a:pt x="1341" y="5"/>
                    <a:pt x="736" y="1"/>
                    <a:pt x="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44"/>
            <p:cNvSpPr/>
            <p:nvPr/>
          </p:nvSpPr>
          <p:spPr>
            <a:xfrm>
              <a:off x="5353071" y="818500"/>
              <a:ext cx="667425" cy="6748"/>
            </a:xfrm>
            <a:custGeom>
              <a:avLst/>
              <a:gdLst/>
              <a:ahLst/>
              <a:cxnLst/>
              <a:rect l="l" t="t" r="r" b="b"/>
              <a:pathLst>
                <a:path w="7715" h="78" extrusionOk="0">
                  <a:moveTo>
                    <a:pt x="1" y="1"/>
                  </a:moveTo>
                  <a:lnTo>
                    <a:pt x="1" y="16"/>
                  </a:lnTo>
                  <a:lnTo>
                    <a:pt x="7715" y="78"/>
                  </a:lnTo>
                  <a:lnTo>
                    <a:pt x="7715" y="6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44"/>
            <p:cNvSpPr/>
            <p:nvPr/>
          </p:nvSpPr>
          <p:spPr>
            <a:xfrm>
              <a:off x="5353071" y="859938"/>
              <a:ext cx="667425" cy="6402"/>
            </a:xfrm>
            <a:custGeom>
              <a:avLst/>
              <a:gdLst/>
              <a:ahLst/>
              <a:cxnLst/>
              <a:rect l="l" t="t" r="r" b="b"/>
              <a:pathLst>
                <a:path w="7715" h="74" extrusionOk="0">
                  <a:moveTo>
                    <a:pt x="1" y="1"/>
                  </a:moveTo>
                  <a:lnTo>
                    <a:pt x="1" y="13"/>
                  </a:lnTo>
                  <a:lnTo>
                    <a:pt x="7715" y="73"/>
                  </a:lnTo>
                  <a:lnTo>
                    <a:pt x="7715" y="5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44"/>
            <p:cNvSpPr/>
            <p:nvPr/>
          </p:nvSpPr>
          <p:spPr>
            <a:xfrm>
              <a:off x="5353071" y="901116"/>
              <a:ext cx="667425" cy="6315"/>
            </a:xfrm>
            <a:custGeom>
              <a:avLst/>
              <a:gdLst/>
              <a:ahLst/>
              <a:cxnLst/>
              <a:rect l="l" t="t" r="r" b="b"/>
              <a:pathLst>
                <a:path w="7715" h="73" extrusionOk="0">
                  <a:moveTo>
                    <a:pt x="1" y="0"/>
                  </a:moveTo>
                  <a:lnTo>
                    <a:pt x="1" y="16"/>
                  </a:lnTo>
                  <a:lnTo>
                    <a:pt x="7715" y="73"/>
                  </a:lnTo>
                  <a:lnTo>
                    <a:pt x="7715" y="5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44"/>
            <p:cNvSpPr/>
            <p:nvPr/>
          </p:nvSpPr>
          <p:spPr>
            <a:xfrm>
              <a:off x="5353071" y="942208"/>
              <a:ext cx="667425" cy="6402"/>
            </a:xfrm>
            <a:custGeom>
              <a:avLst/>
              <a:gdLst/>
              <a:ahLst/>
              <a:cxnLst/>
              <a:rect l="l" t="t" r="r" b="b"/>
              <a:pathLst>
                <a:path w="7715" h="74" extrusionOk="0">
                  <a:moveTo>
                    <a:pt x="1" y="1"/>
                  </a:moveTo>
                  <a:lnTo>
                    <a:pt x="1" y="15"/>
                  </a:lnTo>
                  <a:lnTo>
                    <a:pt x="7715" y="73"/>
                  </a:lnTo>
                  <a:lnTo>
                    <a:pt x="7715" y="5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44"/>
            <p:cNvSpPr/>
            <p:nvPr/>
          </p:nvSpPr>
          <p:spPr>
            <a:xfrm>
              <a:off x="5353071" y="983299"/>
              <a:ext cx="667425" cy="6315"/>
            </a:xfrm>
            <a:custGeom>
              <a:avLst/>
              <a:gdLst/>
              <a:ahLst/>
              <a:cxnLst/>
              <a:rect l="l" t="t" r="r" b="b"/>
              <a:pathLst>
                <a:path w="7715" h="73" extrusionOk="0">
                  <a:moveTo>
                    <a:pt x="1" y="0"/>
                  </a:moveTo>
                  <a:lnTo>
                    <a:pt x="1" y="16"/>
                  </a:lnTo>
                  <a:lnTo>
                    <a:pt x="7715" y="73"/>
                  </a:lnTo>
                  <a:lnTo>
                    <a:pt x="7715" y="6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44"/>
            <p:cNvSpPr/>
            <p:nvPr/>
          </p:nvSpPr>
          <p:spPr>
            <a:xfrm>
              <a:off x="5353071" y="1024391"/>
              <a:ext cx="667425" cy="6661"/>
            </a:xfrm>
            <a:custGeom>
              <a:avLst/>
              <a:gdLst/>
              <a:ahLst/>
              <a:cxnLst/>
              <a:rect l="l" t="t" r="r" b="b"/>
              <a:pathLst>
                <a:path w="7715" h="77" extrusionOk="0">
                  <a:moveTo>
                    <a:pt x="1" y="1"/>
                  </a:moveTo>
                  <a:lnTo>
                    <a:pt x="1" y="16"/>
                  </a:lnTo>
                  <a:lnTo>
                    <a:pt x="7715" y="77"/>
                  </a:lnTo>
                  <a:lnTo>
                    <a:pt x="7715" y="6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44"/>
            <p:cNvSpPr/>
            <p:nvPr/>
          </p:nvSpPr>
          <p:spPr>
            <a:xfrm>
              <a:off x="5353071" y="1065829"/>
              <a:ext cx="667425" cy="6402"/>
            </a:xfrm>
            <a:custGeom>
              <a:avLst/>
              <a:gdLst/>
              <a:ahLst/>
              <a:cxnLst/>
              <a:rect l="l" t="t" r="r" b="b"/>
              <a:pathLst>
                <a:path w="7715" h="74" extrusionOk="0">
                  <a:moveTo>
                    <a:pt x="1" y="1"/>
                  </a:moveTo>
                  <a:lnTo>
                    <a:pt x="1" y="12"/>
                  </a:lnTo>
                  <a:lnTo>
                    <a:pt x="7715" y="73"/>
                  </a:lnTo>
                  <a:lnTo>
                    <a:pt x="7715" y="5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44"/>
            <p:cNvSpPr/>
            <p:nvPr/>
          </p:nvSpPr>
          <p:spPr>
            <a:xfrm>
              <a:off x="5353071" y="1106920"/>
              <a:ext cx="667425" cy="6402"/>
            </a:xfrm>
            <a:custGeom>
              <a:avLst/>
              <a:gdLst/>
              <a:ahLst/>
              <a:cxnLst/>
              <a:rect l="l" t="t" r="r" b="b"/>
              <a:pathLst>
                <a:path w="7715" h="74" extrusionOk="0">
                  <a:moveTo>
                    <a:pt x="1" y="0"/>
                  </a:moveTo>
                  <a:lnTo>
                    <a:pt x="1" y="16"/>
                  </a:lnTo>
                  <a:lnTo>
                    <a:pt x="7715" y="74"/>
                  </a:lnTo>
                  <a:lnTo>
                    <a:pt x="7715" y="5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5" name="Google Shape;5805;p44"/>
          <p:cNvGrpSpPr/>
          <p:nvPr/>
        </p:nvGrpSpPr>
        <p:grpSpPr>
          <a:xfrm>
            <a:off x="7354596" y="4320606"/>
            <a:ext cx="1289131" cy="709819"/>
            <a:chOff x="6803356" y="2469281"/>
            <a:chExt cx="717739" cy="395200"/>
          </a:xfrm>
        </p:grpSpPr>
        <p:sp>
          <p:nvSpPr>
            <p:cNvPr id="5806" name="Google Shape;5806;p44"/>
            <p:cNvSpPr/>
            <p:nvPr/>
          </p:nvSpPr>
          <p:spPr>
            <a:xfrm>
              <a:off x="7000982" y="2772632"/>
              <a:ext cx="330092" cy="39592"/>
            </a:xfrm>
            <a:custGeom>
              <a:avLst/>
              <a:gdLst/>
              <a:ahLst/>
              <a:cxnLst/>
              <a:rect l="l" t="t" r="r" b="b"/>
              <a:pathLst>
                <a:path w="6853" h="822" extrusionOk="0">
                  <a:moveTo>
                    <a:pt x="1" y="1"/>
                  </a:moveTo>
                  <a:lnTo>
                    <a:pt x="59" y="729"/>
                  </a:lnTo>
                  <a:lnTo>
                    <a:pt x="461" y="729"/>
                  </a:lnTo>
                  <a:lnTo>
                    <a:pt x="699" y="545"/>
                  </a:lnTo>
                  <a:lnTo>
                    <a:pt x="5715" y="415"/>
                  </a:lnTo>
                  <a:cubicBezTo>
                    <a:pt x="5716" y="415"/>
                    <a:pt x="5718" y="415"/>
                    <a:pt x="5720" y="415"/>
                  </a:cubicBezTo>
                  <a:cubicBezTo>
                    <a:pt x="5752" y="415"/>
                    <a:pt x="5780" y="444"/>
                    <a:pt x="5780" y="480"/>
                  </a:cubicBezTo>
                  <a:cubicBezTo>
                    <a:pt x="5780" y="515"/>
                    <a:pt x="5810" y="545"/>
                    <a:pt x="5844" y="545"/>
                  </a:cubicBezTo>
                  <a:lnTo>
                    <a:pt x="6097" y="545"/>
                  </a:lnTo>
                  <a:cubicBezTo>
                    <a:pt x="6120" y="545"/>
                    <a:pt x="6140" y="553"/>
                    <a:pt x="6151" y="572"/>
                  </a:cubicBezTo>
                  <a:lnTo>
                    <a:pt x="6323" y="821"/>
                  </a:lnTo>
                  <a:lnTo>
                    <a:pt x="6852" y="821"/>
                  </a:lnTo>
                  <a:lnTo>
                    <a:pt x="6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44"/>
            <p:cNvSpPr/>
            <p:nvPr/>
          </p:nvSpPr>
          <p:spPr>
            <a:xfrm>
              <a:off x="6810961" y="2469281"/>
              <a:ext cx="710133" cy="348811"/>
            </a:xfrm>
            <a:custGeom>
              <a:avLst/>
              <a:gdLst/>
              <a:ahLst/>
              <a:cxnLst/>
              <a:rect l="l" t="t" r="r" b="b"/>
              <a:pathLst>
                <a:path w="14743" h="7242" extrusionOk="0">
                  <a:moveTo>
                    <a:pt x="4573" y="0"/>
                  </a:moveTo>
                  <a:cubicBezTo>
                    <a:pt x="2661" y="0"/>
                    <a:pt x="1401" y="65"/>
                    <a:pt x="962" y="91"/>
                  </a:cubicBezTo>
                  <a:cubicBezTo>
                    <a:pt x="855" y="100"/>
                    <a:pt x="767" y="169"/>
                    <a:pt x="736" y="268"/>
                  </a:cubicBezTo>
                  <a:cubicBezTo>
                    <a:pt x="338" y="1609"/>
                    <a:pt x="258" y="3441"/>
                    <a:pt x="246" y="3881"/>
                  </a:cubicBezTo>
                  <a:cubicBezTo>
                    <a:pt x="242" y="3943"/>
                    <a:pt x="207" y="4000"/>
                    <a:pt x="154" y="4027"/>
                  </a:cubicBezTo>
                  <a:cubicBezTo>
                    <a:pt x="104" y="4058"/>
                    <a:pt x="69" y="4111"/>
                    <a:pt x="65" y="4169"/>
                  </a:cubicBezTo>
                  <a:cubicBezTo>
                    <a:pt x="0" y="5146"/>
                    <a:pt x="108" y="6636"/>
                    <a:pt x="108" y="6636"/>
                  </a:cubicBezTo>
                  <a:lnTo>
                    <a:pt x="859" y="6636"/>
                  </a:lnTo>
                  <a:lnTo>
                    <a:pt x="1747" y="7242"/>
                  </a:lnTo>
                  <a:lnTo>
                    <a:pt x="3863" y="7242"/>
                  </a:lnTo>
                  <a:lnTo>
                    <a:pt x="4656" y="6636"/>
                  </a:lnTo>
                  <a:lnTo>
                    <a:pt x="10354" y="6636"/>
                  </a:lnTo>
                  <a:lnTo>
                    <a:pt x="10952" y="7108"/>
                  </a:lnTo>
                  <a:lnTo>
                    <a:pt x="13386" y="7108"/>
                  </a:lnTo>
                  <a:lnTo>
                    <a:pt x="13887" y="6736"/>
                  </a:lnTo>
                  <a:lnTo>
                    <a:pt x="14454" y="6736"/>
                  </a:lnTo>
                  <a:cubicBezTo>
                    <a:pt x="14520" y="6736"/>
                    <a:pt x="14577" y="6686"/>
                    <a:pt x="14581" y="6617"/>
                  </a:cubicBezTo>
                  <a:cubicBezTo>
                    <a:pt x="14742" y="4935"/>
                    <a:pt x="14412" y="3533"/>
                    <a:pt x="14412" y="3533"/>
                  </a:cubicBezTo>
                  <a:lnTo>
                    <a:pt x="13519" y="3234"/>
                  </a:lnTo>
                  <a:lnTo>
                    <a:pt x="12274" y="367"/>
                  </a:lnTo>
                  <a:cubicBezTo>
                    <a:pt x="12254" y="329"/>
                    <a:pt x="12220" y="306"/>
                    <a:pt x="12178" y="303"/>
                  </a:cubicBezTo>
                  <a:cubicBezTo>
                    <a:pt x="9095" y="66"/>
                    <a:pt x="6503" y="0"/>
                    <a:pt x="4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44"/>
            <p:cNvSpPr/>
            <p:nvPr/>
          </p:nvSpPr>
          <p:spPr>
            <a:xfrm>
              <a:off x="6804271" y="2758471"/>
              <a:ext cx="38582" cy="34004"/>
            </a:xfrm>
            <a:custGeom>
              <a:avLst/>
              <a:gdLst/>
              <a:ahLst/>
              <a:cxnLst/>
              <a:rect l="l" t="t" r="r" b="b"/>
              <a:pathLst>
                <a:path w="801" h="706" extrusionOk="0">
                  <a:moveTo>
                    <a:pt x="84" y="1"/>
                  </a:moveTo>
                  <a:cubicBezTo>
                    <a:pt x="38" y="1"/>
                    <a:pt x="1" y="38"/>
                    <a:pt x="1" y="84"/>
                  </a:cubicBezTo>
                  <a:cubicBezTo>
                    <a:pt x="1" y="196"/>
                    <a:pt x="4" y="410"/>
                    <a:pt x="50" y="640"/>
                  </a:cubicBezTo>
                  <a:cubicBezTo>
                    <a:pt x="58" y="678"/>
                    <a:pt x="93" y="705"/>
                    <a:pt x="130" y="705"/>
                  </a:cubicBezTo>
                  <a:lnTo>
                    <a:pt x="717" y="705"/>
                  </a:lnTo>
                  <a:cubicBezTo>
                    <a:pt x="763" y="705"/>
                    <a:pt x="801" y="667"/>
                    <a:pt x="797" y="617"/>
                  </a:cubicBezTo>
                  <a:lnTo>
                    <a:pt x="770" y="81"/>
                  </a:lnTo>
                  <a:cubicBezTo>
                    <a:pt x="770" y="35"/>
                    <a:pt x="732" y="1"/>
                    <a:pt x="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44"/>
            <p:cNvSpPr/>
            <p:nvPr/>
          </p:nvSpPr>
          <p:spPr>
            <a:xfrm>
              <a:off x="7391563" y="2497121"/>
              <a:ext cx="64785" cy="128119"/>
            </a:xfrm>
            <a:custGeom>
              <a:avLst/>
              <a:gdLst/>
              <a:ahLst/>
              <a:cxnLst/>
              <a:rect l="l" t="t" r="r" b="b"/>
              <a:pathLst>
                <a:path w="1345" h="2660" extrusionOk="0">
                  <a:moveTo>
                    <a:pt x="0" y="1"/>
                  </a:moveTo>
                  <a:cubicBezTo>
                    <a:pt x="126" y="1104"/>
                    <a:pt x="759" y="2659"/>
                    <a:pt x="759" y="2659"/>
                  </a:cubicBezTo>
                  <a:lnTo>
                    <a:pt x="1345" y="2656"/>
                  </a:lnTo>
                  <a:lnTo>
                    <a:pt x="1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44"/>
            <p:cNvSpPr/>
            <p:nvPr/>
          </p:nvSpPr>
          <p:spPr>
            <a:xfrm>
              <a:off x="7309969" y="2717867"/>
              <a:ext cx="164107" cy="93825"/>
            </a:xfrm>
            <a:custGeom>
              <a:avLst/>
              <a:gdLst/>
              <a:ahLst/>
              <a:cxnLst/>
              <a:rect l="l" t="t" r="r" b="b"/>
              <a:pathLst>
                <a:path w="3407" h="1948" extrusionOk="0">
                  <a:moveTo>
                    <a:pt x="1687" y="0"/>
                  </a:moveTo>
                  <a:cubicBezTo>
                    <a:pt x="288" y="0"/>
                    <a:pt x="0" y="1575"/>
                    <a:pt x="0" y="1575"/>
                  </a:cubicBezTo>
                  <a:lnTo>
                    <a:pt x="472" y="1947"/>
                  </a:lnTo>
                  <a:lnTo>
                    <a:pt x="2906" y="1947"/>
                  </a:lnTo>
                  <a:lnTo>
                    <a:pt x="3407" y="1575"/>
                  </a:lnTo>
                  <a:cubicBezTo>
                    <a:pt x="3407" y="1575"/>
                    <a:pt x="3085" y="0"/>
                    <a:pt x="1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44"/>
            <p:cNvSpPr/>
            <p:nvPr/>
          </p:nvSpPr>
          <p:spPr>
            <a:xfrm>
              <a:off x="6857591" y="2717867"/>
              <a:ext cx="165600" cy="93825"/>
            </a:xfrm>
            <a:custGeom>
              <a:avLst/>
              <a:gdLst/>
              <a:ahLst/>
              <a:cxnLst/>
              <a:rect l="l" t="t" r="r" b="b"/>
              <a:pathLst>
                <a:path w="3438" h="1948" extrusionOk="0">
                  <a:moveTo>
                    <a:pt x="1717" y="0"/>
                  </a:moveTo>
                  <a:cubicBezTo>
                    <a:pt x="319" y="0"/>
                    <a:pt x="1" y="1629"/>
                    <a:pt x="1" y="1629"/>
                  </a:cubicBezTo>
                  <a:lnTo>
                    <a:pt x="468" y="1947"/>
                  </a:lnTo>
                  <a:lnTo>
                    <a:pt x="2947" y="1947"/>
                  </a:lnTo>
                  <a:lnTo>
                    <a:pt x="3438" y="1575"/>
                  </a:lnTo>
                  <a:cubicBezTo>
                    <a:pt x="3438" y="1575"/>
                    <a:pt x="3116" y="0"/>
                    <a:pt x="17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44"/>
            <p:cNvSpPr/>
            <p:nvPr/>
          </p:nvSpPr>
          <p:spPr>
            <a:xfrm>
              <a:off x="6847621" y="2728078"/>
              <a:ext cx="183711" cy="136403"/>
            </a:xfrm>
            <a:custGeom>
              <a:avLst/>
              <a:gdLst/>
              <a:ahLst/>
              <a:cxnLst/>
              <a:rect l="l" t="t" r="r" b="b"/>
              <a:pathLst>
                <a:path w="3814" h="2832" extrusionOk="0">
                  <a:moveTo>
                    <a:pt x="1906" y="0"/>
                  </a:moveTo>
                  <a:cubicBezTo>
                    <a:pt x="807" y="0"/>
                    <a:pt x="1" y="1253"/>
                    <a:pt x="836" y="2409"/>
                  </a:cubicBezTo>
                  <a:cubicBezTo>
                    <a:pt x="859" y="2440"/>
                    <a:pt x="886" y="2463"/>
                    <a:pt x="912" y="2486"/>
                  </a:cubicBezTo>
                  <a:cubicBezTo>
                    <a:pt x="1246" y="2727"/>
                    <a:pt x="1588" y="2831"/>
                    <a:pt x="1905" y="2831"/>
                  </a:cubicBezTo>
                  <a:cubicBezTo>
                    <a:pt x="3006" y="2831"/>
                    <a:pt x="3814" y="1577"/>
                    <a:pt x="2978" y="420"/>
                  </a:cubicBezTo>
                  <a:cubicBezTo>
                    <a:pt x="2955" y="393"/>
                    <a:pt x="2928" y="367"/>
                    <a:pt x="2902" y="348"/>
                  </a:cubicBezTo>
                  <a:cubicBezTo>
                    <a:pt x="2567" y="105"/>
                    <a:pt x="2224" y="0"/>
                    <a:pt x="1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44"/>
            <p:cNvSpPr/>
            <p:nvPr/>
          </p:nvSpPr>
          <p:spPr>
            <a:xfrm>
              <a:off x="6882445" y="2756207"/>
              <a:ext cx="114061" cy="80147"/>
            </a:xfrm>
            <a:custGeom>
              <a:avLst/>
              <a:gdLst/>
              <a:ahLst/>
              <a:cxnLst/>
              <a:rect l="l" t="t" r="r" b="b"/>
              <a:pathLst>
                <a:path w="2368" h="1664" extrusionOk="0">
                  <a:moveTo>
                    <a:pt x="1166" y="1"/>
                  </a:moveTo>
                  <a:cubicBezTo>
                    <a:pt x="1058" y="1"/>
                    <a:pt x="943" y="19"/>
                    <a:pt x="822" y="59"/>
                  </a:cubicBezTo>
                  <a:cubicBezTo>
                    <a:pt x="803" y="62"/>
                    <a:pt x="787" y="74"/>
                    <a:pt x="772" y="82"/>
                  </a:cubicBezTo>
                  <a:cubicBezTo>
                    <a:pt x="1" y="644"/>
                    <a:pt x="395" y="1663"/>
                    <a:pt x="1205" y="1663"/>
                  </a:cubicBezTo>
                  <a:cubicBezTo>
                    <a:pt x="1312" y="1663"/>
                    <a:pt x="1426" y="1645"/>
                    <a:pt x="1546" y="1607"/>
                  </a:cubicBezTo>
                  <a:cubicBezTo>
                    <a:pt x="1565" y="1599"/>
                    <a:pt x="1581" y="1592"/>
                    <a:pt x="1596" y="1580"/>
                  </a:cubicBezTo>
                  <a:cubicBezTo>
                    <a:pt x="2367" y="1019"/>
                    <a:pt x="1975" y="1"/>
                    <a:pt x="1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44"/>
            <p:cNvSpPr/>
            <p:nvPr/>
          </p:nvSpPr>
          <p:spPr>
            <a:xfrm>
              <a:off x="6885287" y="2758327"/>
              <a:ext cx="108232" cy="75860"/>
            </a:xfrm>
            <a:custGeom>
              <a:avLst/>
              <a:gdLst/>
              <a:ahLst/>
              <a:cxnLst/>
              <a:rect l="l" t="t" r="r" b="b"/>
              <a:pathLst>
                <a:path w="2247" h="1575" extrusionOk="0">
                  <a:moveTo>
                    <a:pt x="1104" y="0"/>
                  </a:moveTo>
                  <a:cubicBezTo>
                    <a:pt x="1003" y="0"/>
                    <a:pt x="895" y="17"/>
                    <a:pt x="782" y="53"/>
                  </a:cubicBezTo>
                  <a:cubicBezTo>
                    <a:pt x="763" y="61"/>
                    <a:pt x="747" y="68"/>
                    <a:pt x="733" y="80"/>
                  </a:cubicBezTo>
                  <a:cubicBezTo>
                    <a:pt x="1" y="609"/>
                    <a:pt x="377" y="1574"/>
                    <a:pt x="1147" y="1574"/>
                  </a:cubicBezTo>
                  <a:cubicBezTo>
                    <a:pt x="1248" y="1574"/>
                    <a:pt x="1356" y="1557"/>
                    <a:pt x="1468" y="1521"/>
                  </a:cubicBezTo>
                  <a:cubicBezTo>
                    <a:pt x="1483" y="1513"/>
                    <a:pt x="1502" y="1505"/>
                    <a:pt x="1518" y="1494"/>
                  </a:cubicBezTo>
                  <a:cubicBezTo>
                    <a:pt x="2246" y="965"/>
                    <a:pt x="1873" y="0"/>
                    <a:pt x="1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44"/>
            <p:cNvSpPr/>
            <p:nvPr/>
          </p:nvSpPr>
          <p:spPr>
            <a:xfrm>
              <a:off x="6898918" y="2767815"/>
              <a:ext cx="81114" cy="56883"/>
            </a:xfrm>
            <a:custGeom>
              <a:avLst/>
              <a:gdLst/>
              <a:ahLst/>
              <a:cxnLst/>
              <a:rect l="l" t="t" r="r" b="b"/>
              <a:pathLst>
                <a:path w="1684" h="1181" extrusionOk="0">
                  <a:moveTo>
                    <a:pt x="823" y="1"/>
                  </a:moveTo>
                  <a:cubicBezTo>
                    <a:pt x="747" y="1"/>
                    <a:pt x="667" y="13"/>
                    <a:pt x="583" y="40"/>
                  </a:cubicBezTo>
                  <a:cubicBezTo>
                    <a:pt x="572" y="44"/>
                    <a:pt x="560" y="51"/>
                    <a:pt x="549" y="60"/>
                  </a:cubicBezTo>
                  <a:cubicBezTo>
                    <a:pt x="1" y="458"/>
                    <a:pt x="280" y="1181"/>
                    <a:pt x="855" y="1181"/>
                  </a:cubicBezTo>
                  <a:cubicBezTo>
                    <a:pt x="931" y="1181"/>
                    <a:pt x="1012" y="1168"/>
                    <a:pt x="1097" y="1140"/>
                  </a:cubicBezTo>
                  <a:cubicBezTo>
                    <a:pt x="1112" y="1136"/>
                    <a:pt x="1124" y="1128"/>
                    <a:pt x="1135" y="1121"/>
                  </a:cubicBezTo>
                  <a:cubicBezTo>
                    <a:pt x="1684" y="724"/>
                    <a:pt x="1400" y="1"/>
                    <a:pt x="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44"/>
            <p:cNvSpPr/>
            <p:nvPr/>
          </p:nvSpPr>
          <p:spPr>
            <a:xfrm>
              <a:off x="6928155" y="2788190"/>
              <a:ext cx="22687" cy="16039"/>
            </a:xfrm>
            <a:custGeom>
              <a:avLst/>
              <a:gdLst/>
              <a:ahLst/>
              <a:cxnLst/>
              <a:rect l="l" t="t" r="r" b="b"/>
              <a:pathLst>
                <a:path w="471" h="333" extrusionOk="0">
                  <a:moveTo>
                    <a:pt x="231" y="1"/>
                  </a:moveTo>
                  <a:cubicBezTo>
                    <a:pt x="210" y="1"/>
                    <a:pt x="188" y="4"/>
                    <a:pt x="165" y="12"/>
                  </a:cubicBezTo>
                  <a:cubicBezTo>
                    <a:pt x="160" y="15"/>
                    <a:pt x="156" y="15"/>
                    <a:pt x="153" y="19"/>
                  </a:cubicBezTo>
                  <a:cubicBezTo>
                    <a:pt x="1" y="131"/>
                    <a:pt x="79" y="333"/>
                    <a:pt x="239" y="333"/>
                  </a:cubicBezTo>
                  <a:cubicBezTo>
                    <a:pt x="260" y="333"/>
                    <a:pt x="283" y="329"/>
                    <a:pt x="306" y="322"/>
                  </a:cubicBezTo>
                  <a:cubicBezTo>
                    <a:pt x="310" y="322"/>
                    <a:pt x="314" y="318"/>
                    <a:pt x="317" y="314"/>
                  </a:cubicBezTo>
                  <a:cubicBezTo>
                    <a:pt x="470" y="203"/>
                    <a:pt x="391" y="1"/>
                    <a:pt x="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44"/>
            <p:cNvSpPr/>
            <p:nvPr/>
          </p:nvSpPr>
          <p:spPr>
            <a:xfrm>
              <a:off x="6934561" y="2766948"/>
              <a:ext cx="9826" cy="26780"/>
            </a:xfrm>
            <a:custGeom>
              <a:avLst/>
              <a:gdLst/>
              <a:ahLst/>
              <a:cxnLst/>
              <a:rect l="l" t="t" r="r" b="b"/>
              <a:pathLst>
                <a:path w="204" h="556" extrusionOk="0">
                  <a:moveTo>
                    <a:pt x="0" y="0"/>
                  </a:moveTo>
                  <a:lnTo>
                    <a:pt x="50" y="556"/>
                  </a:lnTo>
                  <a:lnTo>
                    <a:pt x="154" y="556"/>
                  </a:lnTo>
                  <a:lnTo>
                    <a:pt x="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44"/>
            <p:cNvSpPr/>
            <p:nvPr/>
          </p:nvSpPr>
          <p:spPr>
            <a:xfrm>
              <a:off x="6911682" y="2777304"/>
              <a:ext cx="26829" cy="19748"/>
            </a:xfrm>
            <a:custGeom>
              <a:avLst/>
              <a:gdLst/>
              <a:ahLst/>
              <a:cxnLst/>
              <a:rect l="l" t="t" r="r" b="b"/>
              <a:pathLst>
                <a:path w="557" h="410" extrusionOk="0">
                  <a:moveTo>
                    <a:pt x="100" y="1"/>
                  </a:moveTo>
                  <a:lnTo>
                    <a:pt x="50" y="88"/>
                  </a:lnTo>
                  <a:lnTo>
                    <a:pt x="1" y="176"/>
                  </a:lnTo>
                  <a:lnTo>
                    <a:pt x="507" y="410"/>
                  </a:lnTo>
                  <a:lnTo>
                    <a:pt x="530" y="368"/>
                  </a:lnTo>
                  <a:lnTo>
                    <a:pt x="556" y="322"/>
                  </a:lnTo>
                  <a:lnTo>
                    <a:pt x="1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44"/>
            <p:cNvSpPr/>
            <p:nvPr/>
          </p:nvSpPr>
          <p:spPr>
            <a:xfrm>
              <a:off x="6911682" y="2795366"/>
              <a:ext cx="26829" cy="19796"/>
            </a:xfrm>
            <a:custGeom>
              <a:avLst/>
              <a:gdLst/>
              <a:ahLst/>
              <a:cxnLst/>
              <a:rect l="l" t="t" r="r" b="b"/>
              <a:pathLst>
                <a:path w="557" h="411" extrusionOk="0">
                  <a:moveTo>
                    <a:pt x="507" y="1"/>
                  </a:moveTo>
                  <a:lnTo>
                    <a:pt x="1" y="234"/>
                  </a:lnTo>
                  <a:lnTo>
                    <a:pt x="50" y="323"/>
                  </a:lnTo>
                  <a:lnTo>
                    <a:pt x="100" y="411"/>
                  </a:lnTo>
                  <a:lnTo>
                    <a:pt x="556" y="89"/>
                  </a:lnTo>
                  <a:lnTo>
                    <a:pt x="530" y="47"/>
                  </a:lnTo>
                  <a:lnTo>
                    <a:pt x="5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44"/>
            <p:cNvSpPr/>
            <p:nvPr/>
          </p:nvSpPr>
          <p:spPr>
            <a:xfrm>
              <a:off x="6934561" y="2798883"/>
              <a:ext cx="9826" cy="26635"/>
            </a:xfrm>
            <a:custGeom>
              <a:avLst/>
              <a:gdLst/>
              <a:ahLst/>
              <a:cxnLst/>
              <a:rect l="l" t="t" r="r" b="b"/>
              <a:pathLst>
                <a:path w="204" h="553" extrusionOk="0">
                  <a:moveTo>
                    <a:pt x="50" y="0"/>
                  </a:moveTo>
                  <a:lnTo>
                    <a:pt x="0" y="552"/>
                  </a:lnTo>
                  <a:lnTo>
                    <a:pt x="204" y="552"/>
                  </a:lnTo>
                  <a:lnTo>
                    <a:pt x="1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44"/>
            <p:cNvSpPr/>
            <p:nvPr/>
          </p:nvSpPr>
          <p:spPr>
            <a:xfrm>
              <a:off x="6940485" y="2795366"/>
              <a:ext cx="26829" cy="19796"/>
            </a:xfrm>
            <a:custGeom>
              <a:avLst/>
              <a:gdLst/>
              <a:ahLst/>
              <a:cxnLst/>
              <a:rect l="l" t="t" r="r" b="b"/>
              <a:pathLst>
                <a:path w="557" h="411" extrusionOk="0">
                  <a:moveTo>
                    <a:pt x="50" y="1"/>
                  </a:moveTo>
                  <a:lnTo>
                    <a:pt x="24" y="47"/>
                  </a:lnTo>
                  <a:lnTo>
                    <a:pt x="1" y="89"/>
                  </a:lnTo>
                  <a:lnTo>
                    <a:pt x="456" y="411"/>
                  </a:lnTo>
                  <a:lnTo>
                    <a:pt x="506" y="323"/>
                  </a:lnTo>
                  <a:lnTo>
                    <a:pt x="556" y="234"/>
                  </a:lnTo>
                  <a:lnTo>
                    <a:pt x="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44"/>
            <p:cNvSpPr/>
            <p:nvPr/>
          </p:nvSpPr>
          <p:spPr>
            <a:xfrm>
              <a:off x="6940485" y="2777304"/>
              <a:ext cx="26829" cy="19748"/>
            </a:xfrm>
            <a:custGeom>
              <a:avLst/>
              <a:gdLst/>
              <a:ahLst/>
              <a:cxnLst/>
              <a:rect l="l" t="t" r="r" b="b"/>
              <a:pathLst>
                <a:path w="557" h="410" extrusionOk="0">
                  <a:moveTo>
                    <a:pt x="456" y="1"/>
                  </a:moveTo>
                  <a:lnTo>
                    <a:pt x="1" y="322"/>
                  </a:lnTo>
                  <a:lnTo>
                    <a:pt x="24" y="368"/>
                  </a:lnTo>
                  <a:lnTo>
                    <a:pt x="50" y="410"/>
                  </a:lnTo>
                  <a:lnTo>
                    <a:pt x="556" y="176"/>
                  </a:lnTo>
                  <a:lnTo>
                    <a:pt x="506" y="88"/>
                  </a:lnTo>
                  <a:lnTo>
                    <a:pt x="4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44"/>
            <p:cNvSpPr/>
            <p:nvPr/>
          </p:nvSpPr>
          <p:spPr>
            <a:xfrm>
              <a:off x="6934079" y="2792525"/>
              <a:ext cx="10790" cy="7562"/>
            </a:xfrm>
            <a:custGeom>
              <a:avLst/>
              <a:gdLst/>
              <a:ahLst/>
              <a:cxnLst/>
              <a:rect l="l" t="t" r="r" b="b"/>
              <a:pathLst>
                <a:path w="224" h="157" extrusionOk="0">
                  <a:moveTo>
                    <a:pt x="112" y="1"/>
                  </a:moveTo>
                  <a:cubicBezTo>
                    <a:pt x="102" y="1"/>
                    <a:pt x="91" y="3"/>
                    <a:pt x="79" y="6"/>
                  </a:cubicBezTo>
                  <a:lnTo>
                    <a:pt x="72" y="6"/>
                  </a:lnTo>
                  <a:cubicBezTo>
                    <a:pt x="0" y="60"/>
                    <a:pt x="38" y="157"/>
                    <a:pt x="114" y="157"/>
                  </a:cubicBezTo>
                  <a:cubicBezTo>
                    <a:pt x="123" y="157"/>
                    <a:pt x="134" y="155"/>
                    <a:pt x="145" y="152"/>
                  </a:cubicBezTo>
                  <a:cubicBezTo>
                    <a:pt x="148" y="152"/>
                    <a:pt x="148" y="148"/>
                    <a:pt x="152" y="148"/>
                  </a:cubicBezTo>
                  <a:cubicBezTo>
                    <a:pt x="223" y="94"/>
                    <a:pt x="187"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44"/>
            <p:cNvSpPr/>
            <p:nvPr/>
          </p:nvSpPr>
          <p:spPr>
            <a:xfrm>
              <a:off x="7299469" y="2728078"/>
              <a:ext cx="183663" cy="136403"/>
            </a:xfrm>
            <a:custGeom>
              <a:avLst/>
              <a:gdLst/>
              <a:ahLst/>
              <a:cxnLst/>
              <a:rect l="l" t="t" r="r" b="b"/>
              <a:pathLst>
                <a:path w="3813" h="2832" extrusionOk="0">
                  <a:moveTo>
                    <a:pt x="1906" y="0"/>
                  </a:moveTo>
                  <a:cubicBezTo>
                    <a:pt x="806" y="0"/>
                    <a:pt x="0" y="1253"/>
                    <a:pt x="836" y="2409"/>
                  </a:cubicBezTo>
                  <a:cubicBezTo>
                    <a:pt x="858" y="2440"/>
                    <a:pt x="881" y="2463"/>
                    <a:pt x="912" y="2486"/>
                  </a:cubicBezTo>
                  <a:cubicBezTo>
                    <a:pt x="1246" y="2727"/>
                    <a:pt x="1587" y="2831"/>
                    <a:pt x="1905" y="2831"/>
                  </a:cubicBezTo>
                  <a:cubicBezTo>
                    <a:pt x="3005" y="2831"/>
                    <a:pt x="3812" y="1577"/>
                    <a:pt x="2974" y="420"/>
                  </a:cubicBezTo>
                  <a:cubicBezTo>
                    <a:pt x="2954" y="393"/>
                    <a:pt x="2928" y="367"/>
                    <a:pt x="2901" y="348"/>
                  </a:cubicBezTo>
                  <a:cubicBezTo>
                    <a:pt x="2567" y="105"/>
                    <a:pt x="2224" y="0"/>
                    <a:pt x="1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44"/>
            <p:cNvSpPr/>
            <p:nvPr/>
          </p:nvSpPr>
          <p:spPr>
            <a:xfrm>
              <a:off x="7334101" y="2756207"/>
              <a:ext cx="114205" cy="80147"/>
            </a:xfrm>
            <a:custGeom>
              <a:avLst/>
              <a:gdLst/>
              <a:ahLst/>
              <a:cxnLst/>
              <a:rect l="l" t="t" r="r" b="b"/>
              <a:pathLst>
                <a:path w="2371" h="1664" extrusionOk="0">
                  <a:moveTo>
                    <a:pt x="1170" y="1"/>
                  </a:moveTo>
                  <a:cubicBezTo>
                    <a:pt x="1062" y="1"/>
                    <a:pt x="946" y="19"/>
                    <a:pt x="826" y="59"/>
                  </a:cubicBezTo>
                  <a:cubicBezTo>
                    <a:pt x="806" y="62"/>
                    <a:pt x="791" y="74"/>
                    <a:pt x="776" y="82"/>
                  </a:cubicBezTo>
                  <a:cubicBezTo>
                    <a:pt x="1" y="644"/>
                    <a:pt x="398" y="1663"/>
                    <a:pt x="1208" y="1663"/>
                  </a:cubicBezTo>
                  <a:cubicBezTo>
                    <a:pt x="1315" y="1663"/>
                    <a:pt x="1430" y="1645"/>
                    <a:pt x="1549" y="1607"/>
                  </a:cubicBezTo>
                  <a:cubicBezTo>
                    <a:pt x="1569" y="1599"/>
                    <a:pt x="1584" y="1592"/>
                    <a:pt x="1600" y="1580"/>
                  </a:cubicBezTo>
                  <a:cubicBezTo>
                    <a:pt x="2371" y="1019"/>
                    <a:pt x="1978" y="1"/>
                    <a:pt x="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44"/>
            <p:cNvSpPr/>
            <p:nvPr/>
          </p:nvSpPr>
          <p:spPr>
            <a:xfrm>
              <a:off x="7337135" y="2758327"/>
              <a:ext cx="108184" cy="75860"/>
            </a:xfrm>
            <a:custGeom>
              <a:avLst/>
              <a:gdLst/>
              <a:ahLst/>
              <a:cxnLst/>
              <a:rect l="l" t="t" r="r" b="b"/>
              <a:pathLst>
                <a:path w="2246" h="1575" extrusionOk="0">
                  <a:moveTo>
                    <a:pt x="1103" y="0"/>
                  </a:moveTo>
                  <a:cubicBezTo>
                    <a:pt x="1002" y="0"/>
                    <a:pt x="894" y="17"/>
                    <a:pt x="782" y="53"/>
                  </a:cubicBezTo>
                  <a:cubicBezTo>
                    <a:pt x="763" y="61"/>
                    <a:pt x="747" y="68"/>
                    <a:pt x="732" y="80"/>
                  </a:cubicBezTo>
                  <a:cubicBezTo>
                    <a:pt x="0" y="609"/>
                    <a:pt x="376" y="1574"/>
                    <a:pt x="1146" y="1574"/>
                  </a:cubicBezTo>
                  <a:cubicBezTo>
                    <a:pt x="1247" y="1574"/>
                    <a:pt x="1355" y="1557"/>
                    <a:pt x="1468" y="1521"/>
                  </a:cubicBezTo>
                  <a:cubicBezTo>
                    <a:pt x="1483" y="1513"/>
                    <a:pt x="1502" y="1505"/>
                    <a:pt x="1514" y="1494"/>
                  </a:cubicBezTo>
                  <a:cubicBezTo>
                    <a:pt x="2245" y="965"/>
                    <a:pt x="1869"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44"/>
            <p:cNvSpPr/>
            <p:nvPr/>
          </p:nvSpPr>
          <p:spPr>
            <a:xfrm>
              <a:off x="7350766" y="2767815"/>
              <a:ext cx="80970" cy="56883"/>
            </a:xfrm>
            <a:custGeom>
              <a:avLst/>
              <a:gdLst/>
              <a:ahLst/>
              <a:cxnLst/>
              <a:rect l="l" t="t" r="r" b="b"/>
              <a:pathLst>
                <a:path w="1681" h="1181" extrusionOk="0">
                  <a:moveTo>
                    <a:pt x="822" y="1"/>
                  </a:moveTo>
                  <a:cubicBezTo>
                    <a:pt x="747" y="1"/>
                    <a:pt x="667" y="13"/>
                    <a:pt x="583" y="40"/>
                  </a:cubicBezTo>
                  <a:cubicBezTo>
                    <a:pt x="572" y="44"/>
                    <a:pt x="560" y="51"/>
                    <a:pt x="549" y="60"/>
                  </a:cubicBezTo>
                  <a:cubicBezTo>
                    <a:pt x="0" y="458"/>
                    <a:pt x="280" y="1181"/>
                    <a:pt x="854" y="1181"/>
                  </a:cubicBezTo>
                  <a:cubicBezTo>
                    <a:pt x="930" y="1181"/>
                    <a:pt x="1012" y="1168"/>
                    <a:pt x="1097" y="1140"/>
                  </a:cubicBezTo>
                  <a:cubicBezTo>
                    <a:pt x="1111" y="1136"/>
                    <a:pt x="1123" y="1128"/>
                    <a:pt x="1134" y="1121"/>
                  </a:cubicBezTo>
                  <a:cubicBezTo>
                    <a:pt x="1680" y="724"/>
                    <a:pt x="1399"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44"/>
            <p:cNvSpPr/>
            <p:nvPr/>
          </p:nvSpPr>
          <p:spPr>
            <a:xfrm>
              <a:off x="7380003" y="2788190"/>
              <a:ext cx="22639" cy="16039"/>
            </a:xfrm>
            <a:custGeom>
              <a:avLst/>
              <a:gdLst/>
              <a:ahLst/>
              <a:cxnLst/>
              <a:rect l="l" t="t" r="r" b="b"/>
              <a:pathLst>
                <a:path w="470" h="333" extrusionOk="0">
                  <a:moveTo>
                    <a:pt x="231" y="1"/>
                  </a:moveTo>
                  <a:cubicBezTo>
                    <a:pt x="210" y="1"/>
                    <a:pt x="187" y="4"/>
                    <a:pt x="164" y="12"/>
                  </a:cubicBezTo>
                  <a:cubicBezTo>
                    <a:pt x="159" y="15"/>
                    <a:pt x="156" y="15"/>
                    <a:pt x="152" y="19"/>
                  </a:cubicBezTo>
                  <a:cubicBezTo>
                    <a:pt x="0" y="131"/>
                    <a:pt x="78" y="333"/>
                    <a:pt x="239" y="333"/>
                  </a:cubicBezTo>
                  <a:cubicBezTo>
                    <a:pt x="260" y="333"/>
                    <a:pt x="282" y="329"/>
                    <a:pt x="306" y="322"/>
                  </a:cubicBezTo>
                  <a:cubicBezTo>
                    <a:pt x="309" y="322"/>
                    <a:pt x="313" y="318"/>
                    <a:pt x="317" y="314"/>
                  </a:cubicBezTo>
                  <a:cubicBezTo>
                    <a:pt x="470" y="203"/>
                    <a:pt x="391" y="1"/>
                    <a:pt x="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44"/>
            <p:cNvSpPr/>
            <p:nvPr/>
          </p:nvSpPr>
          <p:spPr>
            <a:xfrm>
              <a:off x="7386361" y="2766948"/>
              <a:ext cx="9874" cy="26780"/>
            </a:xfrm>
            <a:custGeom>
              <a:avLst/>
              <a:gdLst/>
              <a:ahLst/>
              <a:cxnLst/>
              <a:rect l="l" t="t" r="r" b="b"/>
              <a:pathLst>
                <a:path w="205" h="556" extrusionOk="0">
                  <a:moveTo>
                    <a:pt x="1" y="0"/>
                  </a:moveTo>
                  <a:lnTo>
                    <a:pt x="50" y="556"/>
                  </a:lnTo>
                  <a:lnTo>
                    <a:pt x="154" y="556"/>
                  </a:lnTo>
                  <a:lnTo>
                    <a:pt x="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44"/>
            <p:cNvSpPr/>
            <p:nvPr/>
          </p:nvSpPr>
          <p:spPr>
            <a:xfrm>
              <a:off x="7363530" y="2777304"/>
              <a:ext cx="26781" cy="19748"/>
            </a:xfrm>
            <a:custGeom>
              <a:avLst/>
              <a:gdLst/>
              <a:ahLst/>
              <a:cxnLst/>
              <a:rect l="l" t="t" r="r" b="b"/>
              <a:pathLst>
                <a:path w="556" h="410" extrusionOk="0">
                  <a:moveTo>
                    <a:pt x="100" y="1"/>
                  </a:moveTo>
                  <a:lnTo>
                    <a:pt x="50" y="88"/>
                  </a:lnTo>
                  <a:lnTo>
                    <a:pt x="0" y="176"/>
                  </a:lnTo>
                  <a:lnTo>
                    <a:pt x="506" y="410"/>
                  </a:lnTo>
                  <a:lnTo>
                    <a:pt x="529" y="368"/>
                  </a:lnTo>
                  <a:lnTo>
                    <a:pt x="556" y="322"/>
                  </a:lnTo>
                  <a:lnTo>
                    <a:pt x="1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44"/>
            <p:cNvSpPr/>
            <p:nvPr/>
          </p:nvSpPr>
          <p:spPr>
            <a:xfrm>
              <a:off x="7363530" y="2795366"/>
              <a:ext cx="26781" cy="19796"/>
            </a:xfrm>
            <a:custGeom>
              <a:avLst/>
              <a:gdLst/>
              <a:ahLst/>
              <a:cxnLst/>
              <a:rect l="l" t="t" r="r" b="b"/>
              <a:pathLst>
                <a:path w="556" h="411" extrusionOk="0">
                  <a:moveTo>
                    <a:pt x="506" y="1"/>
                  </a:moveTo>
                  <a:lnTo>
                    <a:pt x="0" y="234"/>
                  </a:lnTo>
                  <a:lnTo>
                    <a:pt x="50" y="323"/>
                  </a:lnTo>
                  <a:lnTo>
                    <a:pt x="100" y="411"/>
                  </a:lnTo>
                  <a:lnTo>
                    <a:pt x="556" y="89"/>
                  </a:lnTo>
                  <a:lnTo>
                    <a:pt x="529" y="47"/>
                  </a:lnTo>
                  <a:lnTo>
                    <a:pt x="5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44"/>
            <p:cNvSpPr/>
            <p:nvPr/>
          </p:nvSpPr>
          <p:spPr>
            <a:xfrm>
              <a:off x="7386361" y="2798883"/>
              <a:ext cx="9874" cy="26635"/>
            </a:xfrm>
            <a:custGeom>
              <a:avLst/>
              <a:gdLst/>
              <a:ahLst/>
              <a:cxnLst/>
              <a:rect l="l" t="t" r="r" b="b"/>
              <a:pathLst>
                <a:path w="205" h="553" extrusionOk="0">
                  <a:moveTo>
                    <a:pt x="50" y="0"/>
                  </a:moveTo>
                  <a:lnTo>
                    <a:pt x="1" y="552"/>
                  </a:lnTo>
                  <a:lnTo>
                    <a:pt x="204" y="552"/>
                  </a:lnTo>
                  <a:lnTo>
                    <a:pt x="1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44"/>
            <p:cNvSpPr/>
            <p:nvPr/>
          </p:nvSpPr>
          <p:spPr>
            <a:xfrm>
              <a:off x="7392334" y="2795366"/>
              <a:ext cx="26781" cy="19796"/>
            </a:xfrm>
            <a:custGeom>
              <a:avLst/>
              <a:gdLst/>
              <a:ahLst/>
              <a:cxnLst/>
              <a:rect l="l" t="t" r="r" b="b"/>
              <a:pathLst>
                <a:path w="556" h="411" extrusionOk="0">
                  <a:moveTo>
                    <a:pt x="50" y="1"/>
                  </a:moveTo>
                  <a:lnTo>
                    <a:pt x="23" y="47"/>
                  </a:lnTo>
                  <a:lnTo>
                    <a:pt x="0" y="89"/>
                  </a:lnTo>
                  <a:lnTo>
                    <a:pt x="455" y="411"/>
                  </a:lnTo>
                  <a:lnTo>
                    <a:pt x="506" y="323"/>
                  </a:lnTo>
                  <a:lnTo>
                    <a:pt x="556" y="234"/>
                  </a:lnTo>
                  <a:lnTo>
                    <a:pt x="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44"/>
            <p:cNvSpPr/>
            <p:nvPr/>
          </p:nvSpPr>
          <p:spPr>
            <a:xfrm>
              <a:off x="7392334" y="2777304"/>
              <a:ext cx="26781" cy="19748"/>
            </a:xfrm>
            <a:custGeom>
              <a:avLst/>
              <a:gdLst/>
              <a:ahLst/>
              <a:cxnLst/>
              <a:rect l="l" t="t" r="r" b="b"/>
              <a:pathLst>
                <a:path w="556" h="410" extrusionOk="0">
                  <a:moveTo>
                    <a:pt x="455" y="1"/>
                  </a:moveTo>
                  <a:lnTo>
                    <a:pt x="0" y="322"/>
                  </a:lnTo>
                  <a:lnTo>
                    <a:pt x="23" y="368"/>
                  </a:lnTo>
                  <a:lnTo>
                    <a:pt x="50" y="410"/>
                  </a:lnTo>
                  <a:lnTo>
                    <a:pt x="556" y="176"/>
                  </a:lnTo>
                  <a:lnTo>
                    <a:pt x="506" y="88"/>
                  </a:lnTo>
                  <a:lnTo>
                    <a:pt x="4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44"/>
            <p:cNvSpPr/>
            <p:nvPr/>
          </p:nvSpPr>
          <p:spPr>
            <a:xfrm>
              <a:off x="7385879" y="2792525"/>
              <a:ext cx="10790" cy="7562"/>
            </a:xfrm>
            <a:custGeom>
              <a:avLst/>
              <a:gdLst/>
              <a:ahLst/>
              <a:cxnLst/>
              <a:rect l="l" t="t" r="r" b="b"/>
              <a:pathLst>
                <a:path w="224" h="157" extrusionOk="0">
                  <a:moveTo>
                    <a:pt x="112" y="1"/>
                  </a:moveTo>
                  <a:cubicBezTo>
                    <a:pt x="102" y="1"/>
                    <a:pt x="91" y="3"/>
                    <a:pt x="80" y="6"/>
                  </a:cubicBezTo>
                  <a:lnTo>
                    <a:pt x="72" y="6"/>
                  </a:lnTo>
                  <a:cubicBezTo>
                    <a:pt x="1" y="60"/>
                    <a:pt x="38" y="157"/>
                    <a:pt x="114" y="157"/>
                  </a:cubicBezTo>
                  <a:cubicBezTo>
                    <a:pt x="124" y="157"/>
                    <a:pt x="134" y="155"/>
                    <a:pt x="145" y="152"/>
                  </a:cubicBezTo>
                  <a:cubicBezTo>
                    <a:pt x="149" y="152"/>
                    <a:pt x="149" y="148"/>
                    <a:pt x="152" y="148"/>
                  </a:cubicBezTo>
                  <a:cubicBezTo>
                    <a:pt x="224" y="94"/>
                    <a:pt x="187"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44"/>
            <p:cNvSpPr/>
            <p:nvPr/>
          </p:nvSpPr>
          <p:spPr>
            <a:xfrm>
              <a:off x="6803356" y="2682609"/>
              <a:ext cx="29382" cy="56016"/>
            </a:xfrm>
            <a:custGeom>
              <a:avLst/>
              <a:gdLst/>
              <a:ahLst/>
              <a:cxnLst/>
              <a:rect l="l" t="t" r="r" b="b"/>
              <a:pathLst>
                <a:path w="610" h="1163" extrusionOk="0">
                  <a:moveTo>
                    <a:pt x="318" y="1"/>
                  </a:moveTo>
                  <a:cubicBezTo>
                    <a:pt x="231" y="1"/>
                    <a:pt x="138" y="8"/>
                    <a:pt x="38" y="23"/>
                  </a:cubicBezTo>
                  <a:cubicBezTo>
                    <a:pt x="0" y="464"/>
                    <a:pt x="38" y="1157"/>
                    <a:pt x="38" y="1157"/>
                  </a:cubicBezTo>
                  <a:cubicBezTo>
                    <a:pt x="99" y="1161"/>
                    <a:pt x="180" y="1163"/>
                    <a:pt x="261" y="1163"/>
                  </a:cubicBezTo>
                  <a:cubicBezTo>
                    <a:pt x="422" y="1163"/>
                    <a:pt x="582" y="1157"/>
                    <a:pt x="582" y="1157"/>
                  </a:cubicBezTo>
                  <a:cubicBezTo>
                    <a:pt x="609" y="743"/>
                    <a:pt x="563" y="23"/>
                    <a:pt x="563" y="23"/>
                  </a:cubicBezTo>
                  <a:cubicBezTo>
                    <a:pt x="487" y="8"/>
                    <a:pt x="405" y="1"/>
                    <a:pt x="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44"/>
            <p:cNvSpPr/>
            <p:nvPr/>
          </p:nvSpPr>
          <p:spPr>
            <a:xfrm>
              <a:off x="6810147" y="2730776"/>
              <a:ext cx="11512" cy="578"/>
            </a:xfrm>
            <a:custGeom>
              <a:avLst/>
              <a:gdLst/>
              <a:ahLst/>
              <a:cxnLst/>
              <a:rect l="l" t="t" r="r" b="b"/>
              <a:pathLst>
                <a:path w="239" h="12" extrusionOk="0">
                  <a:moveTo>
                    <a:pt x="1" y="1"/>
                  </a:moveTo>
                  <a:lnTo>
                    <a:pt x="1" y="12"/>
                  </a:lnTo>
                  <a:lnTo>
                    <a:pt x="238" y="12"/>
                  </a:lnTo>
                  <a:lnTo>
                    <a:pt x="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44"/>
            <p:cNvSpPr/>
            <p:nvPr/>
          </p:nvSpPr>
          <p:spPr>
            <a:xfrm>
              <a:off x="6810147" y="2724851"/>
              <a:ext cx="11512" cy="626"/>
            </a:xfrm>
            <a:custGeom>
              <a:avLst/>
              <a:gdLst/>
              <a:ahLst/>
              <a:cxnLst/>
              <a:rect l="l" t="t" r="r" b="b"/>
              <a:pathLst>
                <a:path w="239" h="13" extrusionOk="0">
                  <a:moveTo>
                    <a:pt x="1" y="1"/>
                  </a:moveTo>
                  <a:lnTo>
                    <a:pt x="1" y="13"/>
                  </a:lnTo>
                  <a:lnTo>
                    <a:pt x="238" y="13"/>
                  </a:lnTo>
                  <a:lnTo>
                    <a:pt x="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44"/>
            <p:cNvSpPr/>
            <p:nvPr/>
          </p:nvSpPr>
          <p:spPr>
            <a:xfrm>
              <a:off x="6810147" y="2718975"/>
              <a:ext cx="11512" cy="578"/>
            </a:xfrm>
            <a:custGeom>
              <a:avLst/>
              <a:gdLst/>
              <a:ahLst/>
              <a:cxnLst/>
              <a:rect l="l" t="t" r="r" b="b"/>
              <a:pathLst>
                <a:path w="239" h="12" extrusionOk="0">
                  <a:moveTo>
                    <a:pt x="1" y="0"/>
                  </a:moveTo>
                  <a:lnTo>
                    <a:pt x="1" y="11"/>
                  </a:lnTo>
                  <a:lnTo>
                    <a:pt x="238" y="11"/>
                  </a:lnTo>
                  <a:lnTo>
                    <a:pt x="2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44"/>
            <p:cNvSpPr/>
            <p:nvPr/>
          </p:nvSpPr>
          <p:spPr>
            <a:xfrm>
              <a:off x="6857206" y="2484502"/>
              <a:ext cx="544726" cy="146855"/>
            </a:xfrm>
            <a:custGeom>
              <a:avLst/>
              <a:gdLst/>
              <a:ahLst/>
              <a:cxnLst/>
              <a:rect l="l" t="t" r="r" b="b"/>
              <a:pathLst>
                <a:path w="11309" h="3049" extrusionOk="0">
                  <a:moveTo>
                    <a:pt x="2921" y="1"/>
                  </a:moveTo>
                  <a:cubicBezTo>
                    <a:pt x="1834" y="1"/>
                    <a:pt x="897" y="21"/>
                    <a:pt x="315" y="67"/>
                  </a:cubicBezTo>
                  <a:cubicBezTo>
                    <a:pt x="16" y="1220"/>
                    <a:pt x="1" y="2332"/>
                    <a:pt x="9" y="2806"/>
                  </a:cubicBezTo>
                  <a:cubicBezTo>
                    <a:pt x="13" y="2941"/>
                    <a:pt x="120" y="3048"/>
                    <a:pt x="258" y="3048"/>
                  </a:cubicBezTo>
                  <a:lnTo>
                    <a:pt x="11309" y="3048"/>
                  </a:lnTo>
                  <a:cubicBezTo>
                    <a:pt x="11197" y="1676"/>
                    <a:pt x="10596" y="270"/>
                    <a:pt x="10596" y="270"/>
                  </a:cubicBezTo>
                  <a:cubicBezTo>
                    <a:pt x="9075" y="118"/>
                    <a:pt x="555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44"/>
            <p:cNvSpPr/>
            <p:nvPr/>
          </p:nvSpPr>
          <p:spPr>
            <a:xfrm>
              <a:off x="6859662" y="2486765"/>
              <a:ext cx="539717" cy="142376"/>
            </a:xfrm>
            <a:custGeom>
              <a:avLst/>
              <a:gdLst/>
              <a:ahLst/>
              <a:cxnLst/>
              <a:rect l="l" t="t" r="r" b="b"/>
              <a:pathLst>
                <a:path w="11205" h="2956" extrusionOk="0">
                  <a:moveTo>
                    <a:pt x="2874" y="0"/>
                  </a:moveTo>
                  <a:cubicBezTo>
                    <a:pt x="1950" y="0"/>
                    <a:pt x="1191" y="16"/>
                    <a:pt x="644" y="43"/>
                  </a:cubicBezTo>
                  <a:cubicBezTo>
                    <a:pt x="437" y="55"/>
                    <a:pt x="264" y="200"/>
                    <a:pt x="222" y="403"/>
                  </a:cubicBezTo>
                  <a:cubicBezTo>
                    <a:pt x="8" y="1426"/>
                    <a:pt x="0" y="2372"/>
                    <a:pt x="4" y="2759"/>
                  </a:cubicBezTo>
                  <a:cubicBezTo>
                    <a:pt x="8" y="2867"/>
                    <a:pt x="96" y="2955"/>
                    <a:pt x="207" y="2955"/>
                  </a:cubicBezTo>
                  <a:lnTo>
                    <a:pt x="11204" y="2955"/>
                  </a:lnTo>
                  <a:cubicBezTo>
                    <a:pt x="11097" y="1725"/>
                    <a:pt x="10595" y="464"/>
                    <a:pt x="10515" y="269"/>
                  </a:cubicBezTo>
                  <a:cubicBezTo>
                    <a:pt x="10097" y="227"/>
                    <a:pt x="9530" y="188"/>
                    <a:pt x="8867" y="154"/>
                  </a:cubicBezTo>
                  <a:cubicBezTo>
                    <a:pt x="8617" y="138"/>
                    <a:pt x="8353" y="127"/>
                    <a:pt x="8078" y="115"/>
                  </a:cubicBezTo>
                  <a:cubicBezTo>
                    <a:pt x="8047" y="115"/>
                    <a:pt x="8012" y="112"/>
                    <a:pt x="7982" y="112"/>
                  </a:cubicBezTo>
                  <a:cubicBezTo>
                    <a:pt x="7874" y="108"/>
                    <a:pt x="7767" y="104"/>
                    <a:pt x="7660" y="96"/>
                  </a:cubicBezTo>
                  <a:cubicBezTo>
                    <a:pt x="6801" y="66"/>
                    <a:pt x="5863" y="39"/>
                    <a:pt x="4931" y="20"/>
                  </a:cubicBezTo>
                  <a:cubicBezTo>
                    <a:pt x="4671" y="16"/>
                    <a:pt x="4410" y="12"/>
                    <a:pt x="4153" y="9"/>
                  </a:cubicBezTo>
                  <a:lnTo>
                    <a:pt x="4061" y="9"/>
                  </a:lnTo>
                  <a:cubicBezTo>
                    <a:pt x="3950" y="9"/>
                    <a:pt x="3840" y="4"/>
                    <a:pt x="3728" y="4"/>
                  </a:cubicBezTo>
                  <a:cubicBezTo>
                    <a:pt x="3437" y="4"/>
                    <a:pt x="3154" y="0"/>
                    <a:pt x="2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44"/>
            <p:cNvSpPr/>
            <p:nvPr/>
          </p:nvSpPr>
          <p:spPr>
            <a:xfrm>
              <a:off x="6934175" y="2636996"/>
              <a:ext cx="474787" cy="136114"/>
            </a:xfrm>
            <a:custGeom>
              <a:avLst/>
              <a:gdLst/>
              <a:ahLst/>
              <a:cxnLst/>
              <a:rect l="l" t="t" r="r" b="b"/>
              <a:pathLst>
                <a:path w="9857" h="2826" extrusionOk="0">
                  <a:moveTo>
                    <a:pt x="47" y="1"/>
                  </a:moveTo>
                  <a:lnTo>
                    <a:pt x="1" y="821"/>
                  </a:lnTo>
                  <a:lnTo>
                    <a:pt x="8" y="821"/>
                  </a:lnTo>
                  <a:cubicBezTo>
                    <a:pt x="821" y="1009"/>
                    <a:pt x="1391" y="1506"/>
                    <a:pt x="1759" y="1963"/>
                  </a:cubicBezTo>
                  <a:cubicBezTo>
                    <a:pt x="1940" y="2189"/>
                    <a:pt x="2074" y="2403"/>
                    <a:pt x="2162" y="2560"/>
                  </a:cubicBezTo>
                  <a:cubicBezTo>
                    <a:pt x="2204" y="2638"/>
                    <a:pt x="2235" y="2702"/>
                    <a:pt x="2258" y="2748"/>
                  </a:cubicBezTo>
                  <a:cubicBezTo>
                    <a:pt x="2265" y="2771"/>
                    <a:pt x="2273" y="2787"/>
                    <a:pt x="2281" y="2802"/>
                  </a:cubicBezTo>
                  <a:cubicBezTo>
                    <a:pt x="2284" y="2813"/>
                    <a:pt x="2288" y="2817"/>
                    <a:pt x="2288" y="2817"/>
                  </a:cubicBezTo>
                  <a:lnTo>
                    <a:pt x="2288" y="2825"/>
                  </a:lnTo>
                  <a:lnTo>
                    <a:pt x="7641" y="2825"/>
                  </a:lnTo>
                  <a:lnTo>
                    <a:pt x="7641" y="2817"/>
                  </a:lnTo>
                  <a:cubicBezTo>
                    <a:pt x="7929" y="2136"/>
                    <a:pt x="8354" y="1768"/>
                    <a:pt x="8757" y="1564"/>
                  </a:cubicBezTo>
                  <a:cubicBezTo>
                    <a:pt x="9155" y="1365"/>
                    <a:pt x="9530" y="1334"/>
                    <a:pt x="9723" y="1334"/>
                  </a:cubicBezTo>
                  <a:cubicBezTo>
                    <a:pt x="9760" y="1334"/>
                    <a:pt x="9792" y="1338"/>
                    <a:pt x="9815" y="1338"/>
                  </a:cubicBezTo>
                  <a:lnTo>
                    <a:pt x="9838" y="1338"/>
                  </a:lnTo>
                  <a:lnTo>
                    <a:pt x="9845" y="1342"/>
                  </a:lnTo>
                  <a:lnTo>
                    <a:pt x="9857" y="1342"/>
                  </a:lnTo>
                  <a:lnTo>
                    <a:pt x="9684" y="1"/>
                  </a:lnTo>
                  <a:lnTo>
                    <a:pt x="9668" y="5"/>
                  </a:lnTo>
                  <a:lnTo>
                    <a:pt x="9840" y="1326"/>
                  </a:lnTo>
                  <a:lnTo>
                    <a:pt x="9840" y="1326"/>
                  </a:lnTo>
                  <a:cubicBezTo>
                    <a:pt x="9823" y="1323"/>
                    <a:pt x="9783" y="1319"/>
                    <a:pt x="9723" y="1319"/>
                  </a:cubicBezTo>
                  <a:cubicBezTo>
                    <a:pt x="9530" y="1319"/>
                    <a:pt x="9152" y="1350"/>
                    <a:pt x="8749" y="1552"/>
                  </a:cubicBezTo>
                  <a:cubicBezTo>
                    <a:pt x="8348" y="1752"/>
                    <a:pt x="7919" y="2126"/>
                    <a:pt x="7632" y="2810"/>
                  </a:cubicBezTo>
                  <a:lnTo>
                    <a:pt x="2299" y="2810"/>
                  </a:lnTo>
                  <a:cubicBezTo>
                    <a:pt x="2282" y="2768"/>
                    <a:pt x="2119" y="2382"/>
                    <a:pt x="1771" y="1952"/>
                  </a:cubicBezTo>
                  <a:cubicBezTo>
                    <a:pt x="1405" y="1501"/>
                    <a:pt x="833" y="1000"/>
                    <a:pt x="17" y="808"/>
                  </a:cubicBezTo>
                  <a:lnTo>
                    <a:pt x="17" y="808"/>
                  </a:lnTo>
                  <a:lnTo>
                    <a:pt x="63" y="5"/>
                  </a:lnTo>
                  <a:lnTo>
                    <a:pt x="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44"/>
            <p:cNvSpPr/>
            <p:nvPr/>
          </p:nvSpPr>
          <p:spPr>
            <a:xfrm>
              <a:off x="7249472" y="2636996"/>
              <a:ext cx="10693" cy="135681"/>
            </a:xfrm>
            <a:custGeom>
              <a:avLst/>
              <a:gdLst/>
              <a:ahLst/>
              <a:cxnLst/>
              <a:rect l="l" t="t" r="r" b="b"/>
              <a:pathLst>
                <a:path w="222" h="2817" extrusionOk="0">
                  <a:moveTo>
                    <a:pt x="15" y="1"/>
                  </a:moveTo>
                  <a:lnTo>
                    <a:pt x="0" y="5"/>
                  </a:lnTo>
                  <a:cubicBezTo>
                    <a:pt x="73" y="503"/>
                    <a:pt x="126" y="1204"/>
                    <a:pt x="157" y="1782"/>
                  </a:cubicBezTo>
                  <a:cubicBezTo>
                    <a:pt x="176" y="2074"/>
                    <a:pt x="188" y="2330"/>
                    <a:pt x="195" y="2518"/>
                  </a:cubicBezTo>
                  <a:cubicBezTo>
                    <a:pt x="199" y="2610"/>
                    <a:pt x="202" y="2684"/>
                    <a:pt x="207" y="2737"/>
                  </a:cubicBezTo>
                  <a:lnTo>
                    <a:pt x="207" y="2817"/>
                  </a:lnTo>
                  <a:lnTo>
                    <a:pt x="222" y="2817"/>
                  </a:lnTo>
                  <a:cubicBezTo>
                    <a:pt x="222" y="2817"/>
                    <a:pt x="161" y="100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44"/>
            <p:cNvSpPr/>
            <p:nvPr/>
          </p:nvSpPr>
          <p:spPr>
            <a:xfrm>
              <a:off x="7091968" y="2636996"/>
              <a:ext cx="4142" cy="135681"/>
            </a:xfrm>
            <a:custGeom>
              <a:avLst/>
              <a:gdLst/>
              <a:ahLst/>
              <a:cxnLst/>
              <a:rect l="l" t="t" r="r" b="b"/>
              <a:pathLst>
                <a:path w="86" h="2817" extrusionOk="0">
                  <a:moveTo>
                    <a:pt x="16" y="1"/>
                  </a:moveTo>
                  <a:lnTo>
                    <a:pt x="1" y="5"/>
                  </a:lnTo>
                  <a:cubicBezTo>
                    <a:pt x="36" y="434"/>
                    <a:pt x="55" y="1139"/>
                    <a:pt x="62" y="1733"/>
                  </a:cubicBezTo>
                  <a:cubicBezTo>
                    <a:pt x="66" y="2032"/>
                    <a:pt x="70" y="2304"/>
                    <a:pt x="70" y="2500"/>
                  </a:cubicBezTo>
                  <a:cubicBezTo>
                    <a:pt x="70" y="2595"/>
                    <a:pt x="74" y="2675"/>
                    <a:pt x="74" y="2730"/>
                  </a:cubicBezTo>
                  <a:lnTo>
                    <a:pt x="74" y="2817"/>
                  </a:lnTo>
                  <a:lnTo>
                    <a:pt x="85" y="2817"/>
                  </a:lnTo>
                  <a:cubicBezTo>
                    <a:pt x="85" y="2817"/>
                    <a:pt x="85" y="867"/>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44"/>
            <p:cNvSpPr/>
            <p:nvPr/>
          </p:nvSpPr>
          <p:spPr>
            <a:xfrm>
              <a:off x="6858699" y="2643306"/>
              <a:ext cx="541595" cy="771"/>
            </a:xfrm>
            <a:custGeom>
              <a:avLst/>
              <a:gdLst/>
              <a:ahLst/>
              <a:cxnLst/>
              <a:rect l="l" t="t" r="r" b="b"/>
              <a:pathLst>
                <a:path w="11244" h="16" extrusionOk="0">
                  <a:moveTo>
                    <a:pt x="1" y="1"/>
                  </a:moveTo>
                  <a:lnTo>
                    <a:pt x="1" y="15"/>
                  </a:lnTo>
                  <a:lnTo>
                    <a:pt x="11244" y="15"/>
                  </a:lnTo>
                  <a:lnTo>
                    <a:pt x="11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44"/>
            <p:cNvSpPr/>
            <p:nvPr/>
          </p:nvSpPr>
          <p:spPr>
            <a:xfrm>
              <a:off x="7264211" y="2656359"/>
              <a:ext cx="23843" cy="819"/>
            </a:xfrm>
            <a:custGeom>
              <a:avLst/>
              <a:gdLst/>
              <a:ahLst/>
              <a:cxnLst/>
              <a:rect l="l" t="t" r="r" b="b"/>
              <a:pathLst>
                <a:path w="495" h="17" extrusionOk="0">
                  <a:moveTo>
                    <a:pt x="0" y="1"/>
                  </a:moveTo>
                  <a:lnTo>
                    <a:pt x="0" y="17"/>
                  </a:lnTo>
                  <a:lnTo>
                    <a:pt x="494" y="17"/>
                  </a:lnTo>
                  <a:lnTo>
                    <a:pt x="4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44"/>
            <p:cNvSpPr/>
            <p:nvPr/>
          </p:nvSpPr>
          <p:spPr>
            <a:xfrm>
              <a:off x="7105648" y="2656359"/>
              <a:ext cx="23843" cy="819"/>
            </a:xfrm>
            <a:custGeom>
              <a:avLst/>
              <a:gdLst/>
              <a:ahLst/>
              <a:cxnLst/>
              <a:rect l="l" t="t" r="r" b="b"/>
              <a:pathLst>
                <a:path w="495" h="17" extrusionOk="0">
                  <a:moveTo>
                    <a:pt x="1" y="1"/>
                  </a:moveTo>
                  <a:lnTo>
                    <a:pt x="1" y="17"/>
                  </a:lnTo>
                  <a:lnTo>
                    <a:pt x="495" y="17"/>
                  </a:lnTo>
                  <a:lnTo>
                    <a:pt x="4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44"/>
            <p:cNvSpPr/>
            <p:nvPr/>
          </p:nvSpPr>
          <p:spPr>
            <a:xfrm>
              <a:off x="6944339" y="2656359"/>
              <a:ext cx="23891" cy="819"/>
            </a:xfrm>
            <a:custGeom>
              <a:avLst/>
              <a:gdLst/>
              <a:ahLst/>
              <a:cxnLst/>
              <a:rect l="l" t="t" r="r" b="b"/>
              <a:pathLst>
                <a:path w="496" h="17" extrusionOk="0">
                  <a:moveTo>
                    <a:pt x="1" y="1"/>
                  </a:moveTo>
                  <a:lnTo>
                    <a:pt x="1" y="17"/>
                  </a:lnTo>
                  <a:lnTo>
                    <a:pt x="495" y="17"/>
                  </a:lnTo>
                  <a:lnTo>
                    <a:pt x="4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44"/>
            <p:cNvSpPr/>
            <p:nvPr/>
          </p:nvSpPr>
          <p:spPr>
            <a:xfrm>
              <a:off x="7429229" y="2629289"/>
              <a:ext cx="64785" cy="15702"/>
            </a:xfrm>
            <a:custGeom>
              <a:avLst/>
              <a:gdLst/>
              <a:ahLst/>
              <a:cxnLst/>
              <a:rect l="l" t="t" r="r" b="b"/>
              <a:pathLst>
                <a:path w="1345" h="326" extrusionOk="0">
                  <a:moveTo>
                    <a:pt x="11" y="0"/>
                  </a:moveTo>
                  <a:lnTo>
                    <a:pt x="0" y="7"/>
                  </a:lnTo>
                  <a:lnTo>
                    <a:pt x="119" y="191"/>
                  </a:lnTo>
                  <a:lnTo>
                    <a:pt x="1345" y="326"/>
                  </a:lnTo>
                  <a:lnTo>
                    <a:pt x="1345" y="310"/>
                  </a:lnTo>
                  <a:lnTo>
                    <a:pt x="126" y="177"/>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44"/>
            <p:cNvSpPr/>
            <p:nvPr/>
          </p:nvSpPr>
          <p:spPr>
            <a:xfrm>
              <a:off x="7484958" y="2748886"/>
              <a:ext cx="22350" cy="38050"/>
            </a:xfrm>
            <a:custGeom>
              <a:avLst/>
              <a:gdLst/>
              <a:ahLst/>
              <a:cxnLst/>
              <a:rect l="l" t="t" r="r" b="b"/>
              <a:pathLst>
                <a:path w="464" h="790" extrusionOk="0">
                  <a:moveTo>
                    <a:pt x="361" y="0"/>
                  </a:moveTo>
                  <a:cubicBezTo>
                    <a:pt x="27" y="19"/>
                    <a:pt x="27" y="207"/>
                    <a:pt x="0" y="732"/>
                  </a:cubicBezTo>
                  <a:cubicBezTo>
                    <a:pt x="0" y="763"/>
                    <a:pt x="23" y="789"/>
                    <a:pt x="58" y="789"/>
                  </a:cubicBezTo>
                  <a:lnTo>
                    <a:pt x="341" y="789"/>
                  </a:lnTo>
                  <a:cubicBezTo>
                    <a:pt x="368" y="789"/>
                    <a:pt x="391" y="770"/>
                    <a:pt x="399" y="747"/>
                  </a:cubicBezTo>
                  <a:cubicBezTo>
                    <a:pt x="422" y="648"/>
                    <a:pt x="464" y="391"/>
                    <a:pt x="418" y="50"/>
                  </a:cubicBezTo>
                  <a:cubicBezTo>
                    <a:pt x="414" y="23"/>
                    <a:pt x="387" y="0"/>
                    <a:pt x="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44"/>
            <p:cNvSpPr/>
            <p:nvPr/>
          </p:nvSpPr>
          <p:spPr>
            <a:xfrm>
              <a:off x="7490497" y="2781735"/>
              <a:ext cx="10934" cy="578"/>
            </a:xfrm>
            <a:custGeom>
              <a:avLst/>
              <a:gdLst/>
              <a:ahLst/>
              <a:cxnLst/>
              <a:rect l="l" t="t" r="r" b="b"/>
              <a:pathLst>
                <a:path w="227" h="12" extrusionOk="0">
                  <a:moveTo>
                    <a:pt x="0" y="1"/>
                  </a:moveTo>
                  <a:lnTo>
                    <a:pt x="0" y="12"/>
                  </a:lnTo>
                  <a:lnTo>
                    <a:pt x="226" y="12"/>
                  </a:lnTo>
                  <a:lnTo>
                    <a:pt x="2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44"/>
            <p:cNvSpPr/>
            <p:nvPr/>
          </p:nvSpPr>
          <p:spPr>
            <a:xfrm>
              <a:off x="7490882" y="2777641"/>
              <a:ext cx="11127" cy="819"/>
            </a:xfrm>
            <a:custGeom>
              <a:avLst/>
              <a:gdLst/>
              <a:ahLst/>
              <a:cxnLst/>
              <a:rect l="l" t="t" r="r" b="b"/>
              <a:pathLst>
                <a:path w="231" h="17" extrusionOk="0">
                  <a:moveTo>
                    <a:pt x="0" y="1"/>
                  </a:moveTo>
                  <a:lnTo>
                    <a:pt x="0" y="17"/>
                  </a:lnTo>
                  <a:lnTo>
                    <a:pt x="230" y="17"/>
                  </a:lnTo>
                  <a:lnTo>
                    <a:pt x="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44"/>
            <p:cNvSpPr/>
            <p:nvPr/>
          </p:nvSpPr>
          <p:spPr>
            <a:xfrm>
              <a:off x="7491412" y="2773740"/>
              <a:ext cx="10934" cy="819"/>
            </a:xfrm>
            <a:custGeom>
              <a:avLst/>
              <a:gdLst/>
              <a:ahLst/>
              <a:cxnLst/>
              <a:rect l="l" t="t" r="r" b="b"/>
              <a:pathLst>
                <a:path w="227" h="17" extrusionOk="0">
                  <a:moveTo>
                    <a:pt x="0" y="1"/>
                  </a:moveTo>
                  <a:lnTo>
                    <a:pt x="0" y="17"/>
                  </a:lnTo>
                  <a:lnTo>
                    <a:pt x="227" y="17"/>
                  </a:lnTo>
                  <a:lnTo>
                    <a:pt x="2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44"/>
            <p:cNvSpPr/>
            <p:nvPr/>
          </p:nvSpPr>
          <p:spPr>
            <a:xfrm>
              <a:off x="7478455" y="2663969"/>
              <a:ext cx="26107" cy="47876"/>
            </a:xfrm>
            <a:custGeom>
              <a:avLst/>
              <a:gdLst/>
              <a:ahLst/>
              <a:cxnLst/>
              <a:rect l="l" t="t" r="r" b="b"/>
              <a:pathLst>
                <a:path w="542" h="994" extrusionOk="0">
                  <a:moveTo>
                    <a:pt x="434" y="0"/>
                  </a:moveTo>
                  <a:cubicBezTo>
                    <a:pt x="434" y="0"/>
                    <a:pt x="43" y="12"/>
                    <a:pt x="5" y="85"/>
                  </a:cubicBezTo>
                  <a:cubicBezTo>
                    <a:pt x="5" y="85"/>
                    <a:pt x="1" y="625"/>
                    <a:pt x="28" y="916"/>
                  </a:cubicBezTo>
                  <a:cubicBezTo>
                    <a:pt x="28" y="916"/>
                    <a:pt x="395" y="994"/>
                    <a:pt x="520" y="994"/>
                  </a:cubicBezTo>
                  <a:cubicBezTo>
                    <a:pt x="528" y="994"/>
                    <a:pt x="535" y="993"/>
                    <a:pt x="542" y="992"/>
                  </a:cubicBezTo>
                  <a:cubicBezTo>
                    <a:pt x="542" y="992"/>
                    <a:pt x="480" y="334"/>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44"/>
            <p:cNvSpPr/>
            <p:nvPr/>
          </p:nvSpPr>
          <p:spPr>
            <a:xfrm>
              <a:off x="7482019" y="2691809"/>
              <a:ext cx="10356" cy="16328"/>
            </a:xfrm>
            <a:custGeom>
              <a:avLst/>
              <a:gdLst/>
              <a:ahLst/>
              <a:cxnLst/>
              <a:rect l="l" t="t" r="r" b="b"/>
              <a:pathLst>
                <a:path w="215" h="339" extrusionOk="0">
                  <a:moveTo>
                    <a:pt x="31" y="1"/>
                  </a:moveTo>
                  <a:cubicBezTo>
                    <a:pt x="15" y="1"/>
                    <a:pt x="0" y="13"/>
                    <a:pt x="0" y="28"/>
                  </a:cubicBezTo>
                  <a:lnTo>
                    <a:pt x="0" y="281"/>
                  </a:lnTo>
                  <a:cubicBezTo>
                    <a:pt x="0" y="296"/>
                    <a:pt x="8" y="308"/>
                    <a:pt x="19" y="308"/>
                  </a:cubicBezTo>
                  <a:cubicBezTo>
                    <a:pt x="73" y="322"/>
                    <a:pt x="142" y="331"/>
                    <a:pt x="184" y="338"/>
                  </a:cubicBezTo>
                  <a:cubicBezTo>
                    <a:pt x="199" y="338"/>
                    <a:pt x="215" y="327"/>
                    <a:pt x="215" y="311"/>
                  </a:cubicBezTo>
                  <a:cubicBezTo>
                    <a:pt x="215" y="196"/>
                    <a:pt x="203" y="85"/>
                    <a:pt x="199" y="39"/>
                  </a:cubicBezTo>
                  <a:cubicBezTo>
                    <a:pt x="199" y="28"/>
                    <a:pt x="188" y="16"/>
                    <a:pt x="176" y="16"/>
                  </a:cubicBez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44"/>
            <p:cNvSpPr/>
            <p:nvPr/>
          </p:nvSpPr>
          <p:spPr>
            <a:xfrm>
              <a:off x="7476480" y="2728512"/>
              <a:ext cx="39353" cy="70080"/>
            </a:xfrm>
            <a:custGeom>
              <a:avLst/>
              <a:gdLst/>
              <a:ahLst/>
              <a:cxnLst/>
              <a:rect l="l" t="t" r="r" b="b"/>
              <a:pathLst>
                <a:path w="817" h="1455" extrusionOk="0">
                  <a:moveTo>
                    <a:pt x="698" y="112"/>
                  </a:moveTo>
                  <a:cubicBezTo>
                    <a:pt x="709" y="534"/>
                    <a:pt x="629" y="1189"/>
                    <a:pt x="609" y="1358"/>
                  </a:cubicBezTo>
                  <a:lnTo>
                    <a:pt x="100" y="1358"/>
                  </a:lnTo>
                  <a:lnTo>
                    <a:pt x="218" y="266"/>
                  </a:lnTo>
                  <a:lnTo>
                    <a:pt x="698" y="112"/>
                  </a:lnTo>
                  <a:close/>
                  <a:moveTo>
                    <a:pt x="737" y="0"/>
                  </a:moveTo>
                  <a:cubicBezTo>
                    <a:pt x="733" y="0"/>
                    <a:pt x="728" y="1"/>
                    <a:pt x="724" y="2"/>
                  </a:cubicBezTo>
                  <a:lnTo>
                    <a:pt x="161" y="186"/>
                  </a:lnTo>
                  <a:cubicBezTo>
                    <a:pt x="146" y="193"/>
                    <a:pt x="130" y="209"/>
                    <a:pt x="130" y="224"/>
                  </a:cubicBezTo>
                  <a:lnTo>
                    <a:pt x="0" y="1400"/>
                  </a:lnTo>
                  <a:cubicBezTo>
                    <a:pt x="0" y="1415"/>
                    <a:pt x="4" y="1427"/>
                    <a:pt x="11" y="1438"/>
                  </a:cubicBezTo>
                  <a:cubicBezTo>
                    <a:pt x="19" y="1446"/>
                    <a:pt x="34" y="1454"/>
                    <a:pt x="46" y="1454"/>
                  </a:cubicBezTo>
                  <a:lnTo>
                    <a:pt x="652" y="1454"/>
                  </a:lnTo>
                  <a:cubicBezTo>
                    <a:pt x="675" y="1454"/>
                    <a:pt x="694" y="1435"/>
                    <a:pt x="698" y="1412"/>
                  </a:cubicBezTo>
                  <a:cubicBezTo>
                    <a:pt x="701" y="1377"/>
                    <a:pt x="816" y="534"/>
                    <a:pt x="789" y="43"/>
                  </a:cubicBezTo>
                  <a:cubicBezTo>
                    <a:pt x="786" y="29"/>
                    <a:pt x="778" y="17"/>
                    <a:pt x="766" y="9"/>
                  </a:cubicBezTo>
                  <a:cubicBezTo>
                    <a:pt x="758" y="4"/>
                    <a:pt x="748" y="0"/>
                    <a:pt x="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44"/>
            <p:cNvSpPr/>
            <p:nvPr/>
          </p:nvSpPr>
          <p:spPr>
            <a:xfrm>
              <a:off x="7482019" y="2745900"/>
              <a:ext cx="32320" cy="4479"/>
            </a:xfrm>
            <a:custGeom>
              <a:avLst/>
              <a:gdLst/>
              <a:ahLst/>
              <a:cxnLst/>
              <a:rect l="l" t="t" r="r" b="b"/>
              <a:pathLst>
                <a:path w="671" h="93" extrusionOk="0">
                  <a:moveTo>
                    <a:pt x="50" y="1"/>
                  </a:moveTo>
                  <a:cubicBezTo>
                    <a:pt x="23" y="1"/>
                    <a:pt x="0" y="20"/>
                    <a:pt x="0" y="46"/>
                  </a:cubicBezTo>
                  <a:cubicBezTo>
                    <a:pt x="0" y="73"/>
                    <a:pt x="23" y="92"/>
                    <a:pt x="50" y="92"/>
                  </a:cubicBezTo>
                  <a:lnTo>
                    <a:pt x="625" y="92"/>
                  </a:lnTo>
                  <a:cubicBezTo>
                    <a:pt x="651" y="92"/>
                    <a:pt x="671" y="73"/>
                    <a:pt x="671" y="46"/>
                  </a:cubicBezTo>
                  <a:cubicBezTo>
                    <a:pt x="671" y="20"/>
                    <a:pt x="651" y="1"/>
                    <a:pt x="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44"/>
            <p:cNvSpPr/>
            <p:nvPr/>
          </p:nvSpPr>
          <p:spPr>
            <a:xfrm>
              <a:off x="7356498" y="2549093"/>
              <a:ext cx="56308" cy="77257"/>
            </a:xfrm>
            <a:custGeom>
              <a:avLst/>
              <a:gdLst/>
              <a:ahLst/>
              <a:cxnLst/>
              <a:rect l="l" t="t" r="r" b="b"/>
              <a:pathLst>
                <a:path w="1169" h="1604" extrusionOk="0">
                  <a:moveTo>
                    <a:pt x="468" y="1"/>
                  </a:moveTo>
                  <a:cubicBezTo>
                    <a:pt x="371" y="1"/>
                    <a:pt x="274" y="9"/>
                    <a:pt x="203" y="33"/>
                  </a:cubicBezTo>
                  <a:cubicBezTo>
                    <a:pt x="0" y="98"/>
                    <a:pt x="8" y="1239"/>
                    <a:pt x="261" y="1566"/>
                  </a:cubicBezTo>
                  <a:cubicBezTo>
                    <a:pt x="280" y="1592"/>
                    <a:pt x="311" y="1603"/>
                    <a:pt x="345" y="1603"/>
                  </a:cubicBezTo>
                  <a:lnTo>
                    <a:pt x="1050" y="1603"/>
                  </a:lnTo>
                  <a:cubicBezTo>
                    <a:pt x="1119" y="1603"/>
                    <a:pt x="1169" y="1546"/>
                    <a:pt x="1158" y="1481"/>
                  </a:cubicBezTo>
                  <a:cubicBezTo>
                    <a:pt x="1112" y="1205"/>
                    <a:pt x="997" y="538"/>
                    <a:pt x="866" y="98"/>
                  </a:cubicBezTo>
                  <a:cubicBezTo>
                    <a:pt x="854" y="56"/>
                    <a:pt x="820" y="29"/>
                    <a:pt x="778" y="21"/>
                  </a:cubicBezTo>
                  <a:cubicBezTo>
                    <a:pt x="706" y="13"/>
                    <a:pt x="587"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44"/>
            <p:cNvSpPr/>
            <p:nvPr/>
          </p:nvSpPr>
          <p:spPr>
            <a:xfrm>
              <a:off x="7385831" y="2528477"/>
              <a:ext cx="34921" cy="110057"/>
            </a:xfrm>
            <a:custGeom>
              <a:avLst/>
              <a:gdLst/>
              <a:ahLst/>
              <a:cxnLst/>
              <a:rect l="l" t="t" r="r" b="b"/>
              <a:pathLst>
                <a:path w="725" h="2285" extrusionOk="0">
                  <a:moveTo>
                    <a:pt x="8" y="1"/>
                  </a:moveTo>
                  <a:cubicBezTo>
                    <a:pt x="8" y="1"/>
                    <a:pt x="4" y="1"/>
                    <a:pt x="4" y="4"/>
                  </a:cubicBezTo>
                  <a:cubicBezTo>
                    <a:pt x="4" y="4"/>
                    <a:pt x="1" y="8"/>
                    <a:pt x="4" y="8"/>
                  </a:cubicBezTo>
                  <a:lnTo>
                    <a:pt x="521" y="2277"/>
                  </a:lnTo>
                  <a:cubicBezTo>
                    <a:pt x="526" y="2281"/>
                    <a:pt x="526" y="2284"/>
                    <a:pt x="530" y="2284"/>
                  </a:cubicBezTo>
                  <a:lnTo>
                    <a:pt x="721" y="2284"/>
                  </a:lnTo>
                  <a:cubicBezTo>
                    <a:pt x="725" y="2284"/>
                    <a:pt x="725" y="2281"/>
                    <a:pt x="725" y="2277"/>
                  </a:cubicBezTo>
                  <a:cubicBezTo>
                    <a:pt x="725" y="2273"/>
                    <a:pt x="725" y="2270"/>
                    <a:pt x="721" y="2270"/>
                  </a:cubicBezTo>
                  <a:lnTo>
                    <a:pt x="537" y="2270"/>
                  </a:lnTo>
                  <a:lnTo>
                    <a:pt x="20" y="16"/>
                  </a:lnTo>
                  <a:lnTo>
                    <a:pt x="77" y="16"/>
                  </a:lnTo>
                  <a:cubicBezTo>
                    <a:pt x="81" y="16"/>
                    <a:pt x="84" y="12"/>
                    <a:pt x="84" y="8"/>
                  </a:cubicBezTo>
                  <a:cubicBezTo>
                    <a:pt x="84" y="4"/>
                    <a:pt x="81" y="1"/>
                    <a:pt x="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44"/>
            <p:cNvSpPr/>
            <p:nvPr/>
          </p:nvSpPr>
          <p:spPr>
            <a:xfrm>
              <a:off x="7234300" y="2489366"/>
              <a:ext cx="15895" cy="140883"/>
            </a:xfrm>
            <a:custGeom>
              <a:avLst/>
              <a:gdLst/>
              <a:ahLst/>
              <a:cxnLst/>
              <a:rect l="l" t="t" r="r" b="b"/>
              <a:pathLst>
                <a:path w="330" h="2925" extrusionOk="0">
                  <a:moveTo>
                    <a:pt x="12" y="1"/>
                  </a:moveTo>
                  <a:lnTo>
                    <a:pt x="1" y="4"/>
                  </a:lnTo>
                  <a:lnTo>
                    <a:pt x="315" y="2924"/>
                  </a:lnTo>
                  <a:lnTo>
                    <a:pt x="330" y="292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44"/>
            <p:cNvSpPr/>
            <p:nvPr/>
          </p:nvSpPr>
          <p:spPr>
            <a:xfrm>
              <a:off x="7086863" y="2486573"/>
              <a:ext cx="5925" cy="144784"/>
            </a:xfrm>
            <a:custGeom>
              <a:avLst/>
              <a:gdLst/>
              <a:ahLst/>
              <a:cxnLst/>
              <a:rect l="l" t="t" r="r" b="b"/>
              <a:pathLst>
                <a:path w="123" h="3006" extrusionOk="0">
                  <a:moveTo>
                    <a:pt x="0" y="1"/>
                  </a:moveTo>
                  <a:lnTo>
                    <a:pt x="107" y="3005"/>
                  </a:lnTo>
                  <a:lnTo>
                    <a:pt x="122" y="3005"/>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44"/>
            <p:cNvSpPr/>
            <p:nvPr/>
          </p:nvSpPr>
          <p:spPr>
            <a:xfrm>
              <a:off x="6936921" y="2485850"/>
              <a:ext cx="17774" cy="144399"/>
            </a:xfrm>
            <a:custGeom>
              <a:avLst/>
              <a:gdLst/>
              <a:ahLst/>
              <a:cxnLst/>
              <a:rect l="l" t="t" r="r" b="b"/>
              <a:pathLst>
                <a:path w="369" h="2998" extrusionOk="0">
                  <a:moveTo>
                    <a:pt x="354" y="0"/>
                  </a:moveTo>
                  <a:lnTo>
                    <a:pt x="1" y="2997"/>
                  </a:lnTo>
                  <a:lnTo>
                    <a:pt x="17" y="2997"/>
                  </a:lnTo>
                  <a:lnTo>
                    <a:pt x="3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3" name="Google Shape;5863;p44"/>
          <p:cNvGrpSpPr/>
          <p:nvPr/>
        </p:nvGrpSpPr>
        <p:grpSpPr>
          <a:xfrm>
            <a:off x="561866" y="3807568"/>
            <a:ext cx="2044650" cy="843999"/>
            <a:chOff x="928666" y="227075"/>
            <a:chExt cx="2044650" cy="843999"/>
          </a:xfrm>
        </p:grpSpPr>
        <p:sp>
          <p:nvSpPr>
            <p:cNvPr id="5864" name="Google Shape;5864;p44"/>
            <p:cNvSpPr/>
            <p:nvPr/>
          </p:nvSpPr>
          <p:spPr>
            <a:xfrm>
              <a:off x="2146529" y="445545"/>
              <a:ext cx="798568" cy="625529"/>
            </a:xfrm>
            <a:custGeom>
              <a:avLst/>
              <a:gdLst/>
              <a:ahLst/>
              <a:cxnLst/>
              <a:rect l="l" t="t" r="r" b="b"/>
              <a:pathLst>
                <a:path w="1952" h="1529" extrusionOk="0">
                  <a:moveTo>
                    <a:pt x="974" y="0"/>
                  </a:moveTo>
                  <a:lnTo>
                    <a:pt x="1" y="1529"/>
                  </a:lnTo>
                  <a:lnTo>
                    <a:pt x="1951" y="1529"/>
                  </a:lnTo>
                  <a:lnTo>
                    <a:pt x="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44"/>
            <p:cNvSpPr/>
            <p:nvPr/>
          </p:nvSpPr>
          <p:spPr>
            <a:xfrm>
              <a:off x="2146529" y="446772"/>
              <a:ext cx="400511" cy="624302"/>
            </a:xfrm>
            <a:custGeom>
              <a:avLst/>
              <a:gdLst/>
              <a:ahLst/>
              <a:cxnLst/>
              <a:rect l="l" t="t" r="r" b="b"/>
              <a:pathLst>
                <a:path w="979" h="1526" extrusionOk="0">
                  <a:moveTo>
                    <a:pt x="974" y="1"/>
                  </a:moveTo>
                  <a:lnTo>
                    <a:pt x="1" y="1526"/>
                  </a:lnTo>
                  <a:lnTo>
                    <a:pt x="978" y="1526"/>
                  </a:lnTo>
                  <a:lnTo>
                    <a:pt x="978"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44"/>
            <p:cNvSpPr/>
            <p:nvPr/>
          </p:nvSpPr>
          <p:spPr>
            <a:xfrm>
              <a:off x="2546620" y="446772"/>
              <a:ext cx="127231" cy="249557"/>
            </a:xfrm>
            <a:custGeom>
              <a:avLst/>
              <a:gdLst/>
              <a:ahLst/>
              <a:cxnLst/>
              <a:rect l="l" t="t" r="r" b="b"/>
              <a:pathLst>
                <a:path w="311" h="610" extrusionOk="0">
                  <a:moveTo>
                    <a:pt x="0" y="1"/>
                  </a:moveTo>
                  <a:lnTo>
                    <a:pt x="0" y="610"/>
                  </a:lnTo>
                  <a:lnTo>
                    <a:pt x="310"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44"/>
            <p:cNvSpPr/>
            <p:nvPr/>
          </p:nvSpPr>
          <p:spPr>
            <a:xfrm>
              <a:off x="2417757" y="446772"/>
              <a:ext cx="129276" cy="249557"/>
            </a:xfrm>
            <a:custGeom>
              <a:avLst/>
              <a:gdLst/>
              <a:ahLst/>
              <a:cxnLst/>
              <a:rect l="l" t="t" r="r" b="b"/>
              <a:pathLst>
                <a:path w="316" h="610" extrusionOk="0">
                  <a:moveTo>
                    <a:pt x="311" y="1"/>
                  </a:moveTo>
                  <a:lnTo>
                    <a:pt x="1" y="487"/>
                  </a:lnTo>
                  <a:lnTo>
                    <a:pt x="315" y="610"/>
                  </a:lnTo>
                  <a:lnTo>
                    <a:pt x="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44"/>
            <p:cNvSpPr/>
            <p:nvPr/>
          </p:nvSpPr>
          <p:spPr>
            <a:xfrm>
              <a:off x="994529" y="445545"/>
              <a:ext cx="798159" cy="625529"/>
            </a:xfrm>
            <a:custGeom>
              <a:avLst/>
              <a:gdLst/>
              <a:ahLst/>
              <a:cxnLst/>
              <a:rect l="l" t="t" r="r" b="b"/>
              <a:pathLst>
                <a:path w="1951" h="1529" extrusionOk="0">
                  <a:moveTo>
                    <a:pt x="977" y="0"/>
                  </a:moveTo>
                  <a:lnTo>
                    <a:pt x="1" y="1529"/>
                  </a:lnTo>
                  <a:lnTo>
                    <a:pt x="1950" y="152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44"/>
            <p:cNvSpPr/>
            <p:nvPr/>
          </p:nvSpPr>
          <p:spPr>
            <a:xfrm>
              <a:off x="996166" y="446772"/>
              <a:ext cx="398466" cy="624302"/>
            </a:xfrm>
            <a:custGeom>
              <a:avLst/>
              <a:gdLst/>
              <a:ahLst/>
              <a:cxnLst/>
              <a:rect l="l" t="t" r="r" b="b"/>
              <a:pathLst>
                <a:path w="974" h="1526" extrusionOk="0">
                  <a:moveTo>
                    <a:pt x="973" y="1"/>
                  </a:moveTo>
                  <a:lnTo>
                    <a:pt x="0" y="1526"/>
                  </a:lnTo>
                  <a:lnTo>
                    <a:pt x="973" y="1526"/>
                  </a:lnTo>
                  <a:lnTo>
                    <a:pt x="973"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44"/>
            <p:cNvSpPr/>
            <p:nvPr/>
          </p:nvSpPr>
          <p:spPr>
            <a:xfrm>
              <a:off x="1394211" y="446772"/>
              <a:ext cx="127640" cy="249557"/>
            </a:xfrm>
            <a:custGeom>
              <a:avLst/>
              <a:gdLst/>
              <a:ahLst/>
              <a:cxnLst/>
              <a:rect l="l" t="t" r="r" b="b"/>
              <a:pathLst>
                <a:path w="312" h="610" extrusionOk="0">
                  <a:moveTo>
                    <a:pt x="0" y="1"/>
                  </a:moveTo>
                  <a:lnTo>
                    <a:pt x="0" y="610"/>
                  </a:lnTo>
                  <a:lnTo>
                    <a:pt x="311"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44"/>
            <p:cNvSpPr/>
            <p:nvPr/>
          </p:nvSpPr>
          <p:spPr>
            <a:xfrm>
              <a:off x="1267393" y="446772"/>
              <a:ext cx="127231" cy="249557"/>
            </a:xfrm>
            <a:custGeom>
              <a:avLst/>
              <a:gdLst/>
              <a:ahLst/>
              <a:cxnLst/>
              <a:rect l="l" t="t" r="r" b="b"/>
              <a:pathLst>
                <a:path w="311" h="610" extrusionOk="0">
                  <a:moveTo>
                    <a:pt x="310" y="1"/>
                  </a:moveTo>
                  <a:lnTo>
                    <a:pt x="0" y="487"/>
                  </a:lnTo>
                  <a:lnTo>
                    <a:pt x="310" y="610"/>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44"/>
            <p:cNvSpPr/>
            <p:nvPr/>
          </p:nvSpPr>
          <p:spPr>
            <a:xfrm>
              <a:off x="1505484" y="227075"/>
              <a:ext cx="803068" cy="843994"/>
            </a:xfrm>
            <a:custGeom>
              <a:avLst/>
              <a:gdLst/>
              <a:ahLst/>
              <a:cxnLst/>
              <a:rect l="l" t="t" r="r" b="b"/>
              <a:pathLst>
                <a:path w="1963" h="2063" extrusionOk="0">
                  <a:moveTo>
                    <a:pt x="982" y="1"/>
                  </a:moveTo>
                  <a:lnTo>
                    <a:pt x="1" y="2063"/>
                  </a:lnTo>
                  <a:lnTo>
                    <a:pt x="1962" y="2063"/>
                  </a:lnTo>
                  <a:lnTo>
                    <a:pt x="9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44"/>
            <p:cNvSpPr/>
            <p:nvPr/>
          </p:nvSpPr>
          <p:spPr>
            <a:xfrm>
              <a:off x="1505484" y="229121"/>
              <a:ext cx="401739" cy="841948"/>
            </a:xfrm>
            <a:custGeom>
              <a:avLst/>
              <a:gdLst/>
              <a:ahLst/>
              <a:cxnLst/>
              <a:rect l="l" t="t" r="r" b="b"/>
              <a:pathLst>
                <a:path w="982" h="2058" extrusionOk="0">
                  <a:moveTo>
                    <a:pt x="982" y="1"/>
                  </a:moveTo>
                  <a:lnTo>
                    <a:pt x="1" y="2058"/>
                  </a:lnTo>
                  <a:lnTo>
                    <a:pt x="982" y="2058"/>
                  </a:lnTo>
                  <a:lnTo>
                    <a:pt x="982" y="4"/>
                  </a:lnTo>
                  <a:lnTo>
                    <a:pt x="982"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44"/>
            <p:cNvSpPr/>
            <p:nvPr/>
          </p:nvSpPr>
          <p:spPr>
            <a:xfrm>
              <a:off x="1906802" y="230757"/>
              <a:ext cx="127231" cy="332606"/>
            </a:xfrm>
            <a:custGeom>
              <a:avLst/>
              <a:gdLst/>
              <a:ahLst/>
              <a:cxnLst/>
              <a:rect l="l" t="t" r="r" b="b"/>
              <a:pathLst>
                <a:path w="311" h="813" extrusionOk="0">
                  <a:moveTo>
                    <a:pt x="1" y="0"/>
                  </a:moveTo>
                  <a:lnTo>
                    <a:pt x="1" y="812"/>
                  </a:lnTo>
                  <a:lnTo>
                    <a:pt x="311" y="65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44"/>
            <p:cNvSpPr/>
            <p:nvPr/>
          </p:nvSpPr>
          <p:spPr>
            <a:xfrm>
              <a:off x="1779575" y="229121"/>
              <a:ext cx="127640" cy="334243"/>
            </a:xfrm>
            <a:custGeom>
              <a:avLst/>
              <a:gdLst/>
              <a:ahLst/>
              <a:cxnLst/>
              <a:rect l="l" t="t" r="r" b="b"/>
              <a:pathLst>
                <a:path w="312" h="817" extrusionOk="0">
                  <a:moveTo>
                    <a:pt x="312" y="1"/>
                  </a:moveTo>
                  <a:lnTo>
                    <a:pt x="1" y="655"/>
                  </a:lnTo>
                  <a:lnTo>
                    <a:pt x="312" y="816"/>
                  </a:lnTo>
                  <a:lnTo>
                    <a:pt x="312" y="4"/>
                  </a:lnTo>
                  <a:lnTo>
                    <a:pt x="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44"/>
            <p:cNvSpPr/>
            <p:nvPr/>
          </p:nvSpPr>
          <p:spPr>
            <a:xfrm>
              <a:off x="2500802" y="507610"/>
              <a:ext cx="472513" cy="124779"/>
            </a:xfrm>
            <a:custGeom>
              <a:avLst/>
              <a:gdLst/>
              <a:ahLst/>
              <a:cxnLst/>
              <a:rect l="l" t="t" r="r" b="b"/>
              <a:pathLst>
                <a:path w="1155" h="305" extrusionOk="0">
                  <a:moveTo>
                    <a:pt x="411" y="1"/>
                  </a:moveTo>
                  <a:cubicBezTo>
                    <a:pt x="399" y="5"/>
                    <a:pt x="388" y="5"/>
                    <a:pt x="376" y="5"/>
                  </a:cubicBezTo>
                  <a:cubicBezTo>
                    <a:pt x="353" y="9"/>
                    <a:pt x="334" y="20"/>
                    <a:pt x="319" y="36"/>
                  </a:cubicBezTo>
                  <a:cubicBezTo>
                    <a:pt x="292" y="55"/>
                    <a:pt x="277" y="85"/>
                    <a:pt x="277" y="120"/>
                  </a:cubicBezTo>
                  <a:lnTo>
                    <a:pt x="277" y="124"/>
                  </a:lnTo>
                  <a:lnTo>
                    <a:pt x="265" y="124"/>
                  </a:lnTo>
                  <a:cubicBezTo>
                    <a:pt x="212" y="124"/>
                    <a:pt x="162" y="151"/>
                    <a:pt x="146" y="204"/>
                  </a:cubicBezTo>
                  <a:cubicBezTo>
                    <a:pt x="143" y="200"/>
                    <a:pt x="135" y="200"/>
                    <a:pt x="131" y="200"/>
                  </a:cubicBezTo>
                  <a:cubicBezTo>
                    <a:pt x="127" y="200"/>
                    <a:pt x="123" y="200"/>
                    <a:pt x="119" y="200"/>
                  </a:cubicBezTo>
                  <a:cubicBezTo>
                    <a:pt x="62" y="200"/>
                    <a:pt x="11" y="247"/>
                    <a:pt x="1" y="304"/>
                  </a:cubicBezTo>
                  <a:lnTo>
                    <a:pt x="1147" y="304"/>
                  </a:lnTo>
                  <a:cubicBezTo>
                    <a:pt x="1151" y="296"/>
                    <a:pt x="1151" y="289"/>
                    <a:pt x="1151" y="281"/>
                  </a:cubicBezTo>
                  <a:cubicBezTo>
                    <a:pt x="1154" y="246"/>
                    <a:pt x="1142" y="208"/>
                    <a:pt x="1116" y="181"/>
                  </a:cubicBezTo>
                  <a:lnTo>
                    <a:pt x="1093" y="158"/>
                  </a:lnTo>
                  <a:cubicBezTo>
                    <a:pt x="1073" y="147"/>
                    <a:pt x="1050" y="139"/>
                    <a:pt x="1027" y="139"/>
                  </a:cubicBezTo>
                  <a:cubicBezTo>
                    <a:pt x="1001" y="139"/>
                    <a:pt x="970" y="139"/>
                    <a:pt x="944" y="154"/>
                  </a:cubicBezTo>
                  <a:cubicBezTo>
                    <a:pt x="935" y="158"/>
                    <a:pt x="928" y="162"/>
                    <a:pt x="921" y="170"/>
                  </a:cubicBezTo>
                  <a:cubicBezTo>
                    <a:pt x="917" y="162"/>
                    <a:pt x="912" y="158"/>
                    <a:pt x="909" y="151"/>
                  </a:cubicBezTo>
                  <a:cubicBezTo>
                    <a:pt x="894" y="135"/>
                    <a:pt x="875" y="124"/>
                    <a:pt x="855" y="116"/>
                  </a:cubicBezTo>
                  <a:cubicBezTo>
                    <a:pt x="838" y="110"/>
                    <a:pt x="820" y="107"/>
                    <a:pt x="803" y="107"/>
                  </a:cubicBezTo>
                  <a:cubicBezTo>
                    <a:pt x="797" y="107"/>
                    <a:pt x="792" y="107"/>
                    <a:pt x="786" y="108"/>
                  </a:cubicBezTo>
                  <a:cubicBezTo>
                    <a:pt x="756" y="116"/>
                    <a:pt x="748" y="124"/>
                    <a:pt x="721" y="139"/>
                  </a:cubicBezTo>
                  <a:lnTo>
                    <a:pt x="717" y="143"/>
                  </a:lnTo>
                  <a:cubicBezTo>
                    <a:pt x="714" y="151"/>
                    <a:pt x="705" y="154"/>
                    <a:pt x="702" y="162"/>
                  </a:cubicBezTo>
                  <a:cubicBezTo>
                    <a:pt x="687" y="112"/>
                    <a:pt x="645" y="70"/>
                    <a:pt x="590" y="70"/>
                  </a:cubicBezTo>
                  <a:cubicBezTo>
                    <a:pt x="564" y="70"/>
                    <a:pt x="541" y="78"/>
                    <a:pt x="521" y="89"/>
                  </a:cubicBezTo>
                  <a:cubicBezTo>
                    <a:pt x="514" y="74"/>
                    <a:pt x="507" y="59"/>
                    <a:pt x="495" y="43"/>
                  </a:cubicBezTo>
                  <a:cubicBezTo>
                    <a:pt x="487" y="39"/>
                    <a:pt x="480" y="32"/>
                    <a:pt x="472" y="24"/>
                  </a:cubicBezTo>
                  <a:cubicBezTo>
                    <a:pt x="453" y="13"/>
                    <a:pt x="434" y="5"/>
                    <a:pt x="411"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44"/>
            <p:cNvSpPr/>
            <p:nvPr/>
          </p:nvSpPr>
          <p:spPr>
            <a:xfrm>
              <a:off x="1915195" y="545249"/>
              <a:ext cx="380056" cy="132143"/>
            </a:xfrm>
            <a:custGeom>
              <a:avLst/>
              <a:gdLst/>
              <a:ahLst/>
              <a:cxnLst/>
              <a:rect l="l" t="t" r="r" b="b"/>
              <a:pathLst>
                <a:path w="929" h="323" extrusionOk="0">
                  <a:moveTo>
                    <a:pt x="437" y="1"/>
                  </a:moveTo>
                  <a:cubicBezTo>
                    <a:pt x="377" y="1"/>
                    <a:pt x="322" y="39"/>
                    <a:pt x="315" y="101"/>
                  </a:cubicBezTo>
                  <a:lnTo>
                    <a:pt x="288" y="101"/>
                  </a:lnTo>
                  <a:cubicBezTo>
                    <a:pt x="265" y="108"/>
                    <a:pt x="242" y="116"/>
                    <a:pt x="227" y="131"/>
                  </a:cubicBezTo>
                  <a:cubicBezTo>
                    <a:pt x="200" y="154"/>
                    <a:pt x="184" y="185"/>
                    <a:pt x="184" y="216"/>
                  </a:cubicBezTo>
                  <a:lnTo>
                    <a:pt x="184" y="220"/>
                  </a:lnTo>
                  <a:cubicBezTo>
                    <a:pt x="170" y="212"/>
                    <a:pt x="154" y="208"/>
                    <a:pt x="138" y="208"/>
                  </a:cubicBezTo>
                  <a:cubicBezTo>
                    <a:pt x="127" y="208"/>
                    <a:pt x="120" y="208"/>
                    <a:pt x="108" y="212"/>
                  </a:cubicBezTo>
                  <a:cubicBezTo>
                    <a:pt x="81" y="216"/>
                    <a:pt x="62" y="223"/>
                    <a:pt x="43" y="243"/>
                  </a:cubicBezTo>
                  <a:cubicBezTo>
                    <a:pt x="20" y="262"/>
                    <a:pt x="5" y="292"/>
                    <a:pt x="0" y="323"/>
                  </a:cubicBezTo>
                  <a:lnTo>
                    <a:pt x="920" y="323"/>
                  </a:lnTo>
                  <a:cubicBezTo>
                    <a:pt x="925" y="311"/>
                    <a:pt x="925" y="300"/>
                    <a:pt x="928" y="285"/>
                  </a:cubicBezTo>
                  <a:cubicBezTo>
                    <a:pt x="928" y="246"/>
                    <a:pt x="916" y="208"/>
                    <a:pt x="890" y="177"/>
                  </a:cubicBezTo>
                  <a:cubicBezTo>
                    <a:pt x="862" y="145"/>
                    <a:pt x="821" y="129"/>
                    <a:pt x="779" y="129"/>
                  </a:cubicBezTo>
                  <a:cubicBezTo>
                    <a:pt x="756" y="129"/>
                    <a:pt x="734" y="133"/>
                    <a:pt x="713" y="143"/>
                  </a:cubicBezTo>
                  <a:cubicBezTo>
                    <a:pt x="687" y="97"/>
                    <a:pt x="641" y="59"/>
                    <a:pt x="587" y="59"/>
                  </a:cubicBezTo>
                  <a:cubicBezTo>
                    <a:pt x="568" y="59"/>
                    <a:pt x="552" y="62"/>
                    <a:pt x="538" y="66"/>
                  </a:cubicBezTo>
                  <a:cubicBezTo>
                    <a:pt x="518" y="28"/>
                    <a:pt x="483" y="1"/>
                    <a:pt x="437"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44"/>
            <p:cNvSpPr/>
            <p:nvPr/>
          </p:nvSpPr>
          <p:spPr>
            <a:xfrm>
              <a:off x="1373757" y="253547"/>
              <a:ext cx="289235" cy="118233"/>
            </a:xfrm>
            <a:custGeom>
              <a:avLst/>
              <a:gdLst/>
              <a:ahLst/>
              <a:cxnLst/>
              <a:rect l="l" t="t" r="r" b="b"/>
              <a:pathLst>
                <a:path w="707" h="289" extrusionOk="0">
                  <a:moveTo>
                    <a:pt x="326" y="1"/>
                  </a:moveTo>
                  <a:cubicBezTo>
                    <a:pt x="288" y="1"/>
                    <a:pt x="250" y="17"/>
                    <a:pt x="219" y="47"/>
                  </a:cubicBezTo>
                  <a:cubicBezTo>
                    <a:pt x="196" y="70"/>
                    <a:pt x="181" y="105"/>
                    <a:pt x="177" y="143"/>
                  </a:cubicBezTo>
                  <a:cubicBezTo>
                    <a:pt x="165" y="135"/>
                    <a:pt x="150" y="135"/>
                    <a:pt x="135" y="135"/>
                  </a:cubicBezTo>
                  <a:cubicBezTo>
                    <a:pt x="39" y="135"/>
                    <a:pt x="1" y="220"/>
                    <a:pt x="20" y="289"/>
                  </a:cubicBezTo>
                  <a:lnTo>
                    <a:pt x="706" y="289"/>
                  </a:lnTo>
                  <a:cubicBezTo>
                    <a:pt x="706" y="269"/>
                    <a:pt x="706" y="246"/>
                    <a:pt x="701" y="227"/>
                  </a:cubicBezTo>
                  <a:cubicBezTo>
                    <a:pt x="687" y="174"/>
                    <a:pt x="644" y="131"/>
                    <a:pt x="595" y="120"/>
                  </a:cubicBezTo>
                  <a:cubicBezTo>
                    <a:pt x="579" y="116"/>
                    <a:pt x="564" y="114"/>
                    <a:pt x="549" y="114"/>
                  </a:cubicBezTo>
                  <a:cubicBezTo>
                    <a:pt x="523" y="114"/>
                    <a:pt x="498" y="121"/>
                    <a:pt x="476" y="135"/>
                  </a:cubicBezTo>
                  <a:cubicBezTo>
                    <a:pt x="472" y="101"/>
                    <a:pt x="457" y="70"/>
                    <a:pt x="430" y="43"/>
                  </a:cubicBezTo>
                  <a:cubicBezTo>
                    <a:pt x="403" y="17"/>
                    <a:pt x="365" y="1"/>
                    <a:pt x="326"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44"/>
            <p:cNvSpPr/>
            <p:nvPr/>
          </p:nvSpPr>
          <p:spPr>
            <a:xfrm>
              <a:off x="928666" y="500655"/>
              <a:ext cx="298236" cy="110869"/>
            </a:xfrm>
            <a:custGeom>
              <a:avLst/>
              <a:gdLst/>
              <a:ahLst/>
              <a:cxnLst/>
              <a:rect l="l" t="t" r="r" b="b"/>
              <a:pathLst>
                <a:path w="729" h="271" extrusionOk="0">
                  <a:moveTo>
                    <a:pt x="292" y="0"/>
                  </a:moveTo>
                  <a:cubicBezTo>
                    <a:pt x="281" y="0"/>
                    <a:pt x="269" y="2"/>
                    <a:pt x="257" y="7"/>
                  </a:cubicBezTo>
                  <a:cubicBezTo>
                    <a:pt x="208" y="18"/>
                    <a:pt x="169" y="68"/>
                    <a:pt x="169" y="118"/>
                  </a:cubicBezTo>
                  <a:cubicBezTo>
                    <a:pt x="169" y="129"/>
                    <a:pt x="173" y="137"/>
                    <a:pt x="173" y="148"/>
                  </a:cubicBezTo>
                  <a:cubicBezTo>
                    <a:pt x="165" y="145"/>
                    <a:pt x="157" y="145"/>
                    <a:pt x="146" y="145"/>
                  </a:cubicBezTo>
                  <a:cubicBezTo>
                    <a:pt x="96" y="145"/>
                    <a:pt x="47" y="171"/>
                    <a:pt x="19" y="217"/>
                  </a:cubicBezTo>
                  <a:cubicBezTo>
                    <a:pt x="12" y="233"/>
                    <a:pt x="4" y="252"/>
                    <a:pt x="1" y="271"/>
                  </a:cubicBezTo>
                  <a:lnTo>
                    <a:pt x="728" y="271"/>
                  </a:lnTo>
                  <a:cubicBezTo>
                    <a:pt x="701" y="233"/>
                    <a:pt x="659" y="206"/>
                    <a:pt x="613" y="206"/>
                  </a:cubicBezTo>
                  <a:cubicBezTo>
                    <a:pt x="587" y="206"/>
                    <a:pt x="564" y="214"/>
                    <a:pt x="544" y="225"/>
                  </a:cubicBezTo>
                  <a:cubicBezTo>
                    <a:pt x="544" y="168"/>
                    <a:pt x="507" y="114"/>
                    <a:pt x="433" y="114"/>
                  </a:cubicBezTo>
                  <a:cubicBezTo>
                    <a:pt x="433" y="114"/>
                    <a:pt x="415" y="114"/>
                    <a:pt x="406" y="118"/>
                  </a:cubicBezTo>
                  <a:cubicBezTo>
                    <a:pt x="406" y="99"/>
                    <a:pt x="403" y="79"/>
                    <a:pt x="392" y="64"/>
                  </a:cubicBezTo>
                  <a:lnTo>
                    <a:pt x="392" y="60"/>
                  </a:lnTo>
                  <a:cubicBezTo>
                    <a:pt x="380" y="41"/>
                    <a:pt x="364" y="26"/>
                    <a:pt x="349" y="18"/>
                  </a:cubicBezTo>
                  <a:cubicBezTo>
                    <a:pt x="333" y="6"/>
                    <a:pt x="313" y="0"/>
                    <a:pt x="292"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734B77C8-5510-A56A-C6A6-AE8D6E6B9642}"/>
              </a:ext>
            </a:extLst>
          </p:cNvPr>
          <p:cNvPicPr>
            <a:picLocks noChangeAspect="1"/>
          </p:cNvPicPr>
          <p:nvPr/>
        </p:nvPicPr>
        <p:blipFill>
          <a:blip r:embed="rId3"/>
          <a:stretch>
            <a:fillRect/>
          </a:stretch>
        </p:blipFill>
        <p:spPr>
          <a:xfrm>
            <a:off x="6126205" y="114300"/>
            <a:ext cx="2046246" cy="44565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77"/>
        <p:cNvGrpSpPr/>
        <p:nvPr/>
      </p:nvGrpSpPr>
      <p:grpSpPr>
        <a:xfrm>
          <a:off x="0" y="0"/>
          <a:ext cx="0" cy="0"/>
          <a:chOff x="0" y="0"/>
          <a:chExt cx="0" cy="0"/>
        </a:xfrm>
      </p:grpSpPr>
      <p:sp>
        <p:nvSpPr>
          <p:cNvPr id="9978" name="Google Shape;9978;p72"/>
          <p:cNvSpPr txBox="1">
            <a:spLocks noGrp="1"/>
          </p:cNvSpPr>
          <p:nvPr>
            <p:ph type="subTitle" idx="1"/>
          </p:nvPr>
        </p:nvSpPr>
        <p:spPr>
          <a:xfrm>
            <a:off x="2642825" y="1686707"/>
            <a:ext cx="3852000" cy="107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Does anyone have any questions?</a:t>
            </a:r>
            <a:endParaRPr b="1" dirty="0"/>
          </a:p>
        </p:txBody>
      </p:sp>
      <p:sp>
        <p:nvSpPr>
          <p:cNvPr id="9993" name="Google Shape;9993;p72"/>
          <p:cNvSpPr txBox="1">
            <a:spLocks noGrp="1"/>
          </p:cNvSpPr>
          <p:nvPr>
            <p:ph type="ctrTitle"/>
          </p:nvPr>
        </p:nvSpPr>
        <p:spPr>
          <a:xfrm flipH="1">
            <a:off x="2649175" y="663222"/>
            <a:ext cx="3852000" cy="107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grpSp>
        <p:nvGrpSpPr>
          <p:cNvPr id="9994" name="Google Shape;9994;p72"/>
          <p:cNvGrpSpPr/>
          <p:nvPr/>
        </p:nvGrpSpPr>
        <p:grpSpPr>
          <a:xfrm>
            <a:off x="-932687" y="-3539987"/>
            <a:ext cx="2674622" cy="6634147"/>
            <a:chOff x="8078470" y="-2114046"/>
            <a:chExt cx="2326770" cy="5771333"/>
          </a:xfrm>
        </p:grpSpPr>
        <p:sp>
          <p:nvSpPr>
            <p:cNvPr id="9995" name="Google Shape;9995;p72"/>
            <p:cNvSpPr/>
            <p:nvPr/>
          </p:nvSpPr>
          <p:spPr>
            <a:xfrm>
              <a:off x="8078470" y="-2114046"/>
              <a:ext cx="2326770" cy="5771333"/>
            </a:xfrm>
            <a:custGeom>
              <a:avLst/>
              <a:gdLst/>
              <a:ahLst/>
              <a:cxnLst/>
              <a:rect l="l" t="t" r="r" b="b"/>
              <a:pathLst>
                <a:path w="23962" h="59437" extrusionOk="0">
                  <a:moveTo>
                    <a:pt x="19811" y="0"/>
                  </a:moveTo>
                  <a:lnTo>
                    <a:pt x="19811" y="40446"/>
                  </a:lnTo>
                  <a:cubicBezTo>
                    <a:pt x="19792" y="41155"/>
                    <a:pt x="19210" y="41730"/>
                    <a:pt x="18497" y="41730"/>
                  </a:cubicBezTo>
                  <a:lnTo>
                    <a:pt x="5465" y="41726"/>
                  </a:lnTo>
                  <a:cubicBezTo>
                    <a:pt x="2453" y="41726"/>
                    <a:pt x="0" y="44178"/>
                    <a:pt x="0" y="47190"/>
                  </a:cubicBezTo>
                  <a:cubicBezTo>
                    <a:pt x="0" y="50206"/>
                    <a:pt x="2453" y="52654"/>
                    <a:pt x="5465" y="52654"/>
                  </a:cubicBezTo>
                  <a:lnTo>
                    <a:pt x="18497" y="52654"/>
                  </a:lnTo>
                  <a:cubicBezTo>
                    <a:pt x="19221" y="52654"/>
                    <a:pt x="19811" y="53245"/>
                    <a:pt x="19811" y="53972"/>
                  </a:cubicBezTo>
                  <a:cubicBezTo>
                    <a:pt x="19811" y="54697"/>
                    <a:pt x="19221" y="55287"/>
                    <a:pt x="18497" y="55287"/>
                  </a:cubicBezTo>
                  <a:lnTo>
                    <a:pt x="525" y="55287"/>
                  </a:lnTo>
                  <a:lnTo>
                    <a:pt x="525" y="59437"/>
                  </a:lnTo>
                  <a:lnTo>
                    <a:pt x="18497" y="59437"/>
                  </a:lnTo>
                  <a:cubicBezTo>
                    <a:pt x="21509" y="59437"/>
                    <a:pt x="23962" y="56984"/>
                    <a:pt x="23962" y="53972"/>
                  </a:cubicBezTo>
                  <a:cubicBezTo>
                    <a:pt x="23962" y="50960"/>
                    <a:pt x="21509" y="48509"/>
                    <a:pt x="18497" y="48509"/>
                  </a:cubicBezTo>
                  <a:lnTo>
                    <a:pt x="5465" y="48509"/>
                  </a:lnTo>
                  <a:cubicBezTo>
                    <a:pt x="4741" y="48509"/>
                    <a:pt x="4150" y="47918"/>
                    <a:pt x="4150" y="47190"/>
                  </a:cubicBezTo>
                  <a:cubicBezTo>
                    <a:pt x="4150" y="46466"/>
                    <a:pt x="4741" y="45876"/>
                    <a:pt x="5465" y="45876"/>
                  </a:cubicBezTo>
                  <a:lnTo>
                    <a:pt x="18497" y="45876"/>
                  </a:lnTo>
                  <a:cubicBezTo>
                    <a:pt x="21493" y="45876"/>
                    <a:pt x="23934" y="43450"/>
                    <a:pt x="23962" y="40458"/>
                  </a:cubicBezTo>
                  <a:lnTo>
                    <a:pt x="23962" y="0"/>
                  </a:ln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6" name="Google Shape;9996;p72"/>
            <p:cNvSpPr/>
            <p:nvPr/>
          </p:nvSpPr>
          <p:spPr>
            <a:xfrm>
              <a:off x="9861126" y="3444384"/>
              <a:ext cx="62922" cy="19032"/>
            </a:xfrm>
            <a:custGeom>
              <a:avLst/>
              <a:gdLst/>
              <a:ahLst/>
              <a:cxnLst/>
              <a:rect l="l" t="t" r="r" b="b"/>
              <a:pathLst>
                <a:path w="648" h="196" extrusionOk="0">
                  <a:moveTo>
                    <a:pt x="625" y="0"/>
                  </a:moveTo>
                  <a:cubicBezTo>
                    <a:pt x="464" y="27"/>
                    <a:pt x="299" y="38"/>
                    <a:pt x="138" y="38"/>
                  </a:cubicBezTo>
                  <a:lnTo>
                    <a:pt x="0" y="38"/>
                  </a:lnTo>
                  <a:lnTo>
                    <a:pt x="0" y="195"/>
                  </a:lnTo>
                  <a:lnTo>
                    <a:pt x="138" y="195"/>
                  </a:lnTo>
                  <a:cubicBezTo>
                    <a:pt x="306" y="195"/>
                    <a:pt x="479" y="184"/>
                    <a:pt x="648" y="161"/>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7" name="Google Shape;9997;p72"/>
            <p:cNvSpPr/>
            <p:nvPr/>
          </p:nvSpPr>
          <p:spPr>
            <a:xfrm>
              <a:off x="9736741" y="3448073"/>
              <a:ext cx="62340" cy="15342"/>
            </a:xfrm>
            <a:custGeom>
              <a:avLst/>
              <a:gdLst/>
              <a:ahLst/>
              <a:cxnLst/>
              <a:rect l="l" t="t" r="r" b="b"/>
              <a:pathLst>
                <a:path w="642"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8" name="Google Shape;9998;p72"/>
            <p:cNvSpPr/>
            <p:nvPr/>
          </p:nvSpPr>
          <p:spPr>
            <a:xfrm>
              <a:off x="9612939" y="3448073"/>
              <a:ext cx="62243" cy="15342"/>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9" name="Google Shape;9999;p72"/>
            <p:cNvSpPr/>
            <p:nvPr/>
          </p:nvSpPr>
          <p:spPr>
            <a:xfrm>
              <a:off x="9980170" y="3404864"/>
              <a:ext cx="62922" cy="40005"/>
            </a:xfrm>
            <a:custGeom>
              <a:avLst/>
              <a:gdLst/>
              <a:ahLst/>
              <a:cxnLst/>
              <a:rect l="l" t="t" r="r" b="b"/>
              <a:pathLst>
                <a:path w="648" h="412" extrusionOk="0">
                  <a:moveTo>
                    <a:pt x="567" y="1"/>
                  </a:moveTo>
                  <a:cubicBezTo>
                    <a:pt x="387" y="105"/>
                    <a:pt x="196" y="192"/>
                    <a:pt x="0" y="261"/>
                  </a:cubicBezTo>
                  <a:lnTo>
                    <a:pt x="54" y="411"/>
                  </a:lnTo>
                  <a:cubicBezTo>
                    <a:pt x="257" y="338"/>
                    <a:pt x="456" y="250"/>
                    <a:pt x="647" y="139"/>
                  </a:cubicBezTo>
                  <a:lnTo>
                    <a:pt x="5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0" name="Google Shape;10000;p72"/>
            <p:cNvSpPr/>
            <p:nvPr/>
          </p:nvSpPr>
          <p:spPr>
            <a:xfrm>
              <a:off x="10084358" y="3326408"/>
              <a:ext cx="53989" cy="55541"/>
            </a:xfrm>
            <a:custGeom>
              <a:avLst/>
              <a:gdLst/>
              <a:ahLst/>
              <a:cxnLst/>
              <a:rect l="l" t="t" r="r" b="b"/>
              <a:pathLst>
                <a:path w="556" h="572" extrusionOk="0">
                  <a:moveTo>
                    <a:pt x="430" y="1"/>
                  </a:moveTo>
                  <a:cubicBezTo>
                    <a:pt x="303" y="161"/>
                    <a:pt x="158" y="315"/>
                    <a:pt x="0" y="448"/>
                  </a:cubicBezTo>
                  <a:lnTo>
                    <a:pt x="103" y="572"/>
                  </a:lnTo>
                  <a:cubicBezTo>
                    <a:pt x="269" y="425"/>
                    <a:pt x="421" y="269"/>
                    <a:pt x="556" y="100"/>
                  </a:cubicBezTo>
                  <a:lnTo>
                    <a:pt x="4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1" name="Google Shape;10001;p72"/>
            <p:cNvSpPr/>
            <p:nvPr/>
          </p:nvSpPr>
          <p:spPr>
            <a:xfrm>
              <a:off x="10159125" y="3219988"/>
              <a:ext cx="37676" cy="62921"/>
            </a:xfrm>
            <a:custGeom>
              <a:avLst/>
              <a:gdLst/>
              <a:ahLst/>
              <a:cxnLst/>
              <a:rect l="l" t="t" r="r" b="b"/>
              <a:pathLst>
                <a:path w="388" h="648" extrusionOk="0">
                  <a:moveTo>
                    <a:pt x="238" y="0"/>
                  </a:moveTo>
                  <a:cubicBezTo>
                    <a:pt x="177" y="196"/>
                    <a:pt x="97" y="391"/>
                    <a:pt x="0" y="575"/>
                  </a:cubicBezTo>
                  <a:lnTo>
                    <a:pt x="143" y="648"/>
                  </a:lnTo>
                  <a:cubicBezTo>
                    <a:pt x="242" y="456"/>
                    <a:pt x="327" y="253"/>
                    <a:pt x="387" y="46"/>
                  </a:cubicBezTo>
                  <a:lnTo>
                    <a:pt x="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2" name="Google Shape;10002;p72"/>
            <p:cNvSpPr/>
            <p:nvPr/>
          </p:nvSpPr>
          <p:spPr>
            <a:xfrm>
              <a:off x="10194081" y="3099100"/>
              <a:ext cx="17284" cy="63309"/>
            </a:xfrm>
            <a:custGeom>
              <a:avLst/>
              <a:gdLst/>
              <a:ahLst/>
              <a:cxnLst/>
              <a:rect l="l" t="t" r="r" b="b"/>
              <a:pathLst>
                <a:path w="178" h="652" extrusionOk="0">
                  <a:moveTo>
                    <a:pt x="165" y="0"/>
                  </a:moveTo>
                  <a:lnTo>
                    <a:pt x="8" y="12"/>
                  </a:lnTo>
                  <a:cubicBezTo>
                    <a:pt x="16" y="104"/>
                    <a:pt x="20" y="191"/>
                    <a:pt x="20" y="283"/>
                  </a:cubicBezTo>
                  <a:cubicBezTo>
                    <a:pt x="20" y="398"/>
                    <a:pt x="12" y="518"/>
                    <a:pt x="1" y="636"/>
                  </a:cubicBezTo>
                  <a:lnTo>
                    <a:pt x="158" y="651"/>
                  </a:lnTo>
                  <a:cubicBezTo>
                    <a:pt x="173" y="529"/>
                    <a:pt x="177" y="407"/>
                    <a:pt x="177" y="283"/>
                  </a:cubicBezTo>
                  <a:cubicBezTo>
                    <a:pt x="177" y="188"/>
                    <a:pt x="173" y="92"/>
                    <a:pt x="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3" name="Google Shape;10003;p72"/>
            <p:cNvSpPr/>
            <p:nvPr/>
          </p:nvSpPr>
          <p:spPr>
            <a:xfrm>
              <a:off x="10162815" y="2977435"/>
              <a:ext cx="36511" cy="63309"/>
            </a:xfrm>
            <a:custGeom>
              <a:avLst/>
              <a:gdLst/>
              <a:ahLst/>
              <a:cxnLst/>
              <a:rect l="l" t="t" r="r" b="b"/>
              <a:pathLst>
                <a:path w="376" h="652" extrusionOk="0">
                  <a:moveTo>
                    <a:pt x="142" y="0"/>
                  </a:moveTo>
                  <a:lnTo>
                    <a:pt x="1" y="73"/>
                  </a:lnTo>
                  <a:cubicBezTo>
                    <a:pt x="93" y="257"/>
                    <a:pt x="165" y="452"/>
                    <a:pt x="223" y="652"/>
                  </a:cubicBezTo>
                  <a:lnTo>
                    <a:pt x="376" y="609"/>
                  </a:lnTo>
                  <a:cubicBezTo>
                    <a:pt x="319" y="402"/>
                    <a:pt x="238" y="195"/>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4" name="Google Shape;10004;p72"/>
            <p:cNvSpPr/>
            <p:nvPr/>
          </p:nvSpPr>
          <p:spPr>
            <a:xfrm>
              <a:off x="10090282" y="2876937"/>
              <a:ext cx="53309" cy="56318"/>
            </a:xfrm>
            <a:custGeom>
              <a:avLst/>
              <a:gdLst/>
              <a:ahLst/>
              <a:cxnLst/>
              <a:rect l="l" t="t" r="r" b="b"/>
              <a:pathLst>
                <a:path w="549" h="580" extrusionOk="0">
                  <a:moveTo>
                    <a:pt x="108" y="1"/>
                  </a:moveTo>
                  <a:lnTo>
                    <a:pt x="1" y="120"/>
                  </a:lnTo>
                  <a:cubicBezTo>
                    <a:pt x="154" y="257"/>
                    <a:pt x="295" y="410"/>
                    <a:pt x="418" y="579"/>
                  </a:cubicBezTo>
                  <a:lnTo>
                    <a:pt x="548" y="479"/>
                  </a:lnTo>
                  <a:cubicBezTo>
                    <a:pt x="415" y="307"/>
                    <a:pt x="269" y="146"/>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5" name="Google Shape;10005;p72"/>
            <p:cNvSpPr/>
            <p:nvPr/>
          </p:nvSpPr>
          <p:spPr>
            <a:xfrm>
              <a:off x="9987647" y="2811104"/>
              <a:ext cx="62631" cy="40976"/>
            </a:xfrm>
            <a:custGeom>
              <a:avLst/>
              <a:gdLst/>
              <a:ahLst/>
              <a:cxnLst/>
              <a:rect l="l" t="t" r="r" b="b"/>
              <a:pathLst>
                <a:path w="645" h="422" extrusionOk="0">
                  <a:moveTo>
                    <a:pt x="57" y="0"/>
                  </a:moveTo>
                  <a:lnTo>
                    <a:pt x="0" y="150"/>
                  </a:lnTo>
                  <a:cubicBezTo>
                    <a:pt x="195" y="223"/>
                    <a:pt x="383" y="315"/>
                    <a:pt x="559" y="421"/>
                  </a:cubicBezTo>
                  <a:lnTo>
                    <a:pt x="644" y="288"/>
                  </a:lnTo>
                  <a:cubicBezTo>
                    <a:pt x="456" y="173"/>
                    <a:pt x="261" y="77"/>
                    <a:pt x="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6" name="Google Shape;10006;p72"/>
            <p:cNvSpPr/>
            <p:nvPr/>
          </p:nvSpPr>
          <p:spPr>
            <a:xfrm>
              <a:off x="9868894" y="2789451"/>
              <a:ext cx="63408" cy="20197"/>
            </a:xfrm>
            <a:custGeom>
              <a:avLst/>
              <a:gdLst/>
              <a:ahLst/>
              <a:cxnLst/>
              <a:rect l="l" t="t" r="r" b="b"/>
              <a:pathLst>
                <a:path w="653" h="208" extrusionOk="0">
                  <a:moveTo>
                    <a:pt x="0" y="1"/>
                  </a:moveTo>
                  <a:lnTo>
                    <a:pt x="0" y="162"/>
                  </a:lnTo>
                  <a:lnTo>
                    <a:pt x="58" y="162"/>
                  </a:lnTo>
                  <a:cubicBezTo>
                    <a:pt x="246" y="162"/>
                    <a:pt x="437" y="177"/>
                    <a:pt x="621" y="208"/>
                  </a:cubicBezTo>
                  <a:lnTo>
                    <a:pt x="652" y="51"/>
                  </a:lnTo>
                  <a:cubicBezTo>
                    <a:pt x="456" y="20"/>
                    <a:pt x="258" y="1"/>
                    <a:pt x="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7" name="Google Shape;10007;p72"/>
            <p:cNvSpPr/>
            <p:nvPr/>
          </p:nvSpPr>
          <p:spPr>
            <a:xfrm>
              <a:off x="9744994" y="2789451"/>
              <a:ext cx="62243" cy="15730"/>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8" name="Google Shape;10008;p72"/>
            <p:cNvSpPr/>
            <p:nvPr/>
          </p:nvSpPr>
          <p:spPr>
            <a:xfrm>
              <a:off x="9621095" y="2789451"/>
              <a:ext cx="62243" cy="15730"/>
            </a:xfrm>
            <a:custGeom>
              <a:avLst/>
              <a:gdLst/>
              <a:ahLst/>
              <a:cxnLst/>
              <a:rect l="l" t="t" r="r" b="b"/>
              <a:pathLst>
                <a:path w="641" h="162" extrusionOk="0">
                  <a:moveTo>
                    <a:pt x="0" y="1"/>
                  </a:moveTo>
                  <a:lnTo>
                    <a:pt x="0"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9" name="Google Shape;10009;p72"/>
            <p:cNvSpPr/>
            <p:nvPr/>
          </p:nvSpPr>
          <p:spPr>
            <a:xfrm>
              <a:off x="9497196" y="2789451"/>
              <a:ext cx="62243" cy="15730"/>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0" name="Google Shape;10010;p72"/>
            <p:cNvSpPr/>
            <p:nvPr/>
          </p:nvSpPr>
          <p:spPr>
            <a:xfrm>
              <a:off x="9373296" y="2789451"/>
              <a:ext cx="61854" cy="15730"/>
            </a:xfrm>
            <a:custGeom>
              <a:avLst/>
              <a:gdLst/>
              <a:ahLst/>
              <a:cxnLst/>
              <a:rect l="l" t="t" r="r" b="b"/>
              <a:pathLst>
                <a:path w="637" h="162" extrusionOk="0">
                  <a:moveTo>
                    <a:pt x="0" y="1"/>
                  </a:moveTo>
                  <a:lnTo>
                    <a:pt x="0"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1" name="Google Shape;10011;p72"/>
            <p:cNvSpPr/>
            <p:nvPr/>
          </p:nvSpPr>
          <p:spPr>
            <a:xfrm>
              <a:off x="9249397" y="2789451"/>
              <a:ext cx="61854" cy="15730"/>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2" name="Google Shape;10012;p72"/>
            <p:cNvSpPr/>
            <p:nvPr/>
          </p:nvSpPr>
          <p:spPr>
            <a:xfrm>
              <a:off x="9125497" y="2789451"/>
              <a:ext cx="61854" cy="15730"/>
            </a:xfrm>
            <a:custGeom>
              <a:avLst/>
              <a:gdLst/>
              <a:ahLst/>
              <a:cxnLst/>
              <a:rect l="l" t="t" r="r" b="b"/>
              <a:pathLst>
                <a:path w="637" h="162" extrusionOk="0">
                  <a:moveTo>
                    <a:pt x="0" y="1"/>
                  </a:moveTo>
                  <a:lnTo>
                    <a:pt x="0"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3" name="Google Shape;10013;p72"/>
            <p:cNvSpPr/>
            <p:nvPr/>
          </p:nvSpPr>
          <p:spPr>
            <a:xfrm>
              <a:off x="9001598" y="2789451"/>
              <a:ext cx="61854" cy="15730"/>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4" name="Google Shape;10014;p72"/>
            <p:cNvSpPr/>
            <p:nvPr/>
          </p:nvSpPr>
          <p:spPr>
            <a:xfrm>
              <a:off x="8877601" y="2789451"/>
              <a:ext cx="61951" cy="15730"/>
            </a:xfrm>
            <a:custGeom>
              <a:avLst/>
              <a:gdLst/>
              <a:ahLst/>
              <a:cxnLst/>
              <a:rect l="l" t="t" r="r" b="b"/>
              <a:pathLst>
                <a:path w="638" h="162" extrusionOk="0">
                  <a:moveTo>
                    <a:pt x="1" y="1"/>
                  </a:moveTo>
                  <a:lnTo>
                    <a:pt x="1"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5" name="Google Shape;10015;p72"/>
            <p:cNvSpPr/>
            <p:nvPr/>
          </p:nvSpPr>
          <p:spPr>
            <a:xfrm>
              <a:off x="8753799" y="2789451"/>
              <a:ext cx="61854" cy="15730"/>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6" name="Google Shape;10016;p72"/>
            <p:cNvSpPr/>
            <p:nvPr/>
          </p:nvSpPr>
          <p:spPr>
            <a:xfrm>
              <a:off x="8629511" y="2789451"/>
              <a:ext cx="62243" cy="15730"/>
            </a:xfrm>
            <a:custGeom>
              <a:avLst/>
              <a:gdLst/>
              <a:ahLst/>
              <a:cxnLst/>
              <a:rect l="l" t="t" r="r" b="b"/>
              <a:pathLst>
                <a:path w="641" h="162" extrusionOk="0">
                  <a:moveTo>
                    <a:pt x="0" y="1"/>
                  </a:moveTo>
                  <a:lnTo>
                    <a:pt x="0"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7" name="Google Shape;10017;p72"/>
            <p:cNvSpPr/>
            <p:nvPr/>
          </p:nvSpPr>
          <p:spPr>
            <a:xfrm>
              <a:off x="8505223" y="2773818"/>
              <a:ext cx="63699" cy="28742"/>
            </a:xfrm>
            <a:custGeom>
              <a:avLst/>
              <a:gdLst/>
              <a:ahLst/>
              <a:cxnLst/>
              <a:rect l="l" t="t" r="r" b="b"/>
              <a:pathLst>
                <a:path w="656" h="296" extrusionOk="0">
                  <a:moveTo>
                    <a:pt x="47" y="1"/>
                  </a:moveTo>
                  <a:lnTo>
                    <a:pt x="1" y="154"/>
                  </a:lnTo>
                  <a:cubicBezTo>
                    <a:pt x="203" y="220"/>
                    <a:pt x="419" y="269"/>
                    <a:pt x="636" y="296"/>
                  </a:cubicBezTo>
                  <a:lnTo>
                    <a:pt x="656" y="135"/>
                  </a:lnTo>
                  <a:cubicBezTo>
                    <a:pt x="449" y="112"/>
                    <a:pt x="246" y="66"/>
                    <a:pt x="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8" name="Google Shape;10018;p72"/>
            <p:cNvSpPr/>
            <p:nvPr/>
          </p:nvSpPr>
          <p:spPr>
            <a:xfrm>
              <a:off x="8394724" y="2716238"/>
              <a:ext cx="59621" cy="47288"/>
            </a:xfrm>
            <a:custGeom>
              <a:avLst/>
              <a:gdLst/>
              <a:ahLst/>
              <a:cxnLst/>
              <a:rect l="l" t="t" r="r" b="b"/>
              <a:pathLst>
                <a:path w="614" h="487" extrusionOk="0">
                  <a:moveTo>
                    <a:pt x="100" y="0"/>
                  </a:moveTo>
                  <a:lnTo>
                    <a:pt x="0" y="123"/>
                  </a:lnTo>
                  <a:cubicBezTo>
                    <a:pt x="165" y="261"/>
                    <a:pt x="349" y="383"/>
                    <a:pt x="537" y="487"/>
                  </a:cubicBezTo>
                  <a:lnTo>
                    <a:pt x="614" y="349"/>
                  </a:lnTo>
                  <a:cubicBezTo>
                    <a:pt x="434" y="249"/>
                    <a:pt x="261" y="13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9" name="Google Shape;10019;p72"/>
            <p:cNvSpPr/>
            <p:nvPr/>
          </p:nvSpPr>
          <p:spPr>
            <a:xfrm>
              <a:off x="8314034" y="2623509"/>
              <a:ext cx="47677" cy="59717"/>
            </a:xfrm>
            <a:custGeom>
              <a:avLst/>
              <a:gdLst/>
              <a:ahLst/>
              <a:cxnLst/>
              <a:rect l="l" t="t" r="r" b="b"/>
              <a:pathLst>
                <a:path w="491" h="615" extrusionOk="0">
                  <a:moveTo>
                    <a:pt x="142" y="1"/>
                  </a:moveTo>
                  <a:lnTo>
                    <a:pt x="0" y="77"/>
                  </a:lnTo>
                  <a:cubicBezTo>
                    <a:pt x="108" y="266"/>
                    <a:pt x="230" y="450"/>
                    <a:pt x="368" y="614"/>
                  </a:cubicBezTo>
                  <a:lnTo>
                    <a:pt x="490" y="514"/>
                  </a:lnTo>
                  <a:cubicBezTo>
                    <a:pt x="361" y="353"/>
                    <a:pt x="241" y="18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0" name="Google Shape;10020;p72"/>
            <p:cNvSpPr/>
            <p:nvPr/>
          </p:nvSpPr>
          <p:spPr>
            <a:xfrm>
              <a:off x="8274903" y="2509321"/>
              <a:ext cx="28742" cy="63698"/>
            </a:xfrm>
            <a:custGeom>
              <a:avLst/>
              <a:gdLst/>
              <a:ahLst/>
              <a:cxnLst/>
              <a:rect l="l" t="t" r="r" b="b"/>
              <a:pathLst>
                <a:path w="296" h="656" extrusionOk="0">
                  <a:moveTo>
                    <a:pt x="158" y="1"/>
                  </a:moveTo>
                  <a:lnTo>
                    <a:pt x="0" y="20"/>
                  </a:lnTo>
                  <a:cubicBezTo>
                    <a:pt x="28" y="234"/>
                    <a:pt x="78" y="449"/>
                    <a:pt x="143" y="655"/>
                  </a:cubicBezTo>
                  <a:lnTo>
                    <a:pt x="295" y="606"/>
                  </a:lnTo>
                  <a:cubicBezTo>
                    <a:pt x="230" y="411"/>
                    <a:pt x="184" y="204"/>
                    <a:pt x="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1" name="Google Shape;10021;p72"/>
            <p:cNvSpPr/>
            <p:nvPr/>
          </p:nvSpPr>
          <p:spPr>
            <a:xfrm>
              <a:off x="8272669" y="2385422"/>
              <a:ext cx="25052" cy="63406"/>
            </a:xfrm>
            <a:custGeom>
              <a:avLst/>
              <a:gdLst/>
              <a:ahLst/>
              <a:cxnLst/>
              <a:rect l="l" t="t" r="r" b="b"/>
              <a:pathLst>
                <a:path w="258" h="653" extrusionOk="0">
                  <a:moveTo>
                    <a:pt x="101" y="0"/>
                  </a:moveTo>
                  <a:cubicBezTo>
                    <a:pt x="46" y="212"/>
                    <a:pt x="16" y="426"/>
                    <a:pt x="0" y="644"/>
                  </a:cubicBezTo>
                  <a:lnTo>
                    <a:pt x="161" y="652"/>
                  </a:lnTo>
                  <a:cubicBezTo>
                    <a:pt x="173" y="445"/>
                    <a:pt x="204" y="238"/>
                    <a:pt x="258" y="39"/>
                  </a:cubicBezTo>
                  <a:lnTo>
                    <a:pt x="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2" name="Google Shape;10022;p72"/>
            <p:cNvSpPr/>
            <p:nvPr/>
          </p:nvSpPr>
          <p:spPr>
            <a:xfrm>
              <a:off x="8303547" y="2271137"/>
              <a:ext cx="44764" cy="61173"/>
            </a:xfrm>
            <a:custGeom>
              <a:avLst/>
              <a:gdLst/>
              <a:ahLst/>
              <a:cxnLst/>
              <a:rect l="l" t="t" r="r" b="b"/>
              <a:pathLst>
                <a:path w="461" h="630" extrusionOk="0">
                  <a:moveTo>
                    <a:pt x="334" y="1"/>
                  </a:moveTo>
                  <a:cubicBezTo>
                    <a:pt x="204" y="177"/>
                    <a:pt x="92" y="365"/>
                    <a:pt x="0" y="561"/>
                  </a:cubicBezTo>
                  <a:lnTo>
                    <a:pt x="147" y="630"/>
                  </a:lnTo>
                  <a:cubicBezTo>
                    <a:pt x="234" y="441"/>
                    <a:pt x="342" y="262"/>
                    <a:pt x="460" y="93"/>
                  </a:cubicBezTo>
                  <a:lnTo>
                    <a:pt x="3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3" name="Google Shape;10023;p72"/>
            <p:cNvSpPr/>
            <p:nvPr/>
          </p:nvSpPr>
          <p:spPr>
            <a:xfrm>
              <a:off x="8377537" y="2184427"/>
              <a:ext cx="58164" cy="50395"/>
            </a:xfrm>
            <a:custGeom>
              <a:avLst/>
              <a:gdLst/>
              <a:ahLst/>
              <a:cxnLst/>
              <a:rect l="l" t="t" r="r" b="b"/>
              <a:pathLst>
                <a:path w="599" h="519" extrusionOk="0">
                  <a:moveTo>
                    <a:pt x="515" y="1"/>
                  </a:moveTo>
                  <a:cubicBezTo>
                    <a:pt x="331" y="116"/>
                    <a:pt x="158" y="254"/>
                    <a:pt x="1" y="404"/>
                  </a:cubicBezTo>
                  <a:lnTo>
                    <a:pt x="108" y="519"/>
                  </a:lnTo>
                  <a:cubicBezTo>
                    <a:pt x="262" y="377"/>
                    <a:pt x="427" y="246"/>
                    <a:pt x="599" y="135"/>
                  </a:cubicBezTo>
                  <a:lnTo>
                    <a:pt x="5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4" name="Google Shape;10024;p72"/>
            <p:cNvSpPr/>
            <p:nvPr/>
          </p:nvSpPr>
          <p:spPr>
            <a:xfrm>
              <a:off x="8483667" y="2137237"/>
              <a:ext cx="63699" cy="32528"/>
            </a:xfrm>
            <a:custGeom>
              <a:avLst/>
              <a:gdLst/>
              <a:ahLst/>
              <a:cxnLst/>
              <a:rect l="l" t="t" r="r" b="b"/>
              <a:pathLst>
                <a:path w="656" h="335" extrusionOk="0">
                  <a:moveTo>
                    <a:pt x="625" y="0"/>
                  </a:moveTo>
                  <a:cubicBezTo>
                    <a:pt x="411" y="43"/>
                    <a:pt x="200" y="108"/>
                    <a:pt x="0" y="188"/>
                  </a:cubicBezTo>
                  <a:lnTo>
                    <a:pt x="57" y="334"/>
                  </a:lnTo>
                  <a:cubicBezTo>
                    <a:pt x="253" y="257"/>
                    <a:pt x="453" y="200"/>
                    <a:pt x="655" y="158"/>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5" name="Google Shape;10025;p72"/>
            <p:cNvSpPr/>
            <p:nvPr/>
          </p:nvSpPr>
          <p:spPr>
            <a:xfrm>
              <a:off x="9846561" y="2129469"/>
              <a:ext cx="63020" cy="17575"/>
            </a:xfrm>
            <a:custGeom>
              <a:avLst/>
              <a:gdLst/>
              <a:ahLst/>
              <a:cxnLst/>
              <a:rect l="l" t="t" r="r" b="b"/>
              <a:pathLst>
                <a:path w="649" h="181" extrusionOk="0">
                  <a:moveTo>
                    <a:pt x="629" y="0"/>
                  </a:moveTo>
                  <a:cubicBezTo>
                    <a:pt x="518" y="11"/>
                    <a:pt x="403" y="20"/>
                    <a:pt x="288" y="20"/>
                  </a:cubicBezTo>
                  <a:lnTo>
                    <a:pt x="0" y="20"/>
                  </a:lnTo>
                  <a:lnTo>
                    <a:pt x="0" y="181"/>
                  </a:lnTo>
                  <a:lnTo>
                    <a:pt x="288" y="181"/>
                  </a:lnTo>
                  <a:cubicBezTo>
                    <a:pt x="407" y="181"/>
                    <a:pt x="529" y="172"/>
                    <a:pt x="649" y="161"/>
                  </a:cubicBezTo>
                  <a:lnTo>
                    <a:pt x="6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6" name="Google Shape;10026;p72"/>
            <p:cNvSpPr/>
            <p:nvPr/>
          </p:nvSpPr>
          <p:spPr>
            <a:xfrm>
              <a:off x="9722662" y="2131314"/>
              <a:ext cx="62243" cy="15730"/>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7" name="Google Shape;10027;p72"/>
            <p:cNvSpPr/>
            <p:nvPr/>
          </p:nvSpPr>
          <p:spPr>
            <a:xfrm>
              <a:off x="9598762" y="2131314"/>
              <a:ext cx="62243" cy="15730"/>
            </a:xfrm>
            <a:custGeom>
              <a:avLst/>
              <a:gdLst/>
              <a:ahLst/>
              <a:cxnLst/>
              <a:rect l="l" t="t" r="r" b="b"/>
              <a:pathLst>
                <a:path w="641" h="162" extrusionOk="0">
                  <a:moveTo>
                    <a:pt x="0" y="1"/>
                  </a:moveTo>
                  <a:lnTo>
                    <a:pt x="0"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8" name="Google Shape;10028;p72"/>
            <p:cNvSpPr/>
            <p:nvPr/>
          </p:nvSpPr>
          <p:spPr>
            <a:xfrm>
              <a:off x="9474863" y="2131314"/>
              <a:ext cx="62243" cy="15730"/>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9" name="Google Shape;10029;p72"/>
            <p:cNvSpPr/>
            <p:nvPr/>
          </p:nvSpPr>
          <p:spPr>
            <a:xfrm>
              <a:off x="9350963" y="2131314"/>
              <a:ext cx="61854" cy="15730"/>
            </a:xfrm>
            <a:custGeom>
              <a:avLst/>
              <a:gdLst/>
              <a:ahLst/>
              <a:cxnLst/>
              <a:rect l="l" t="t" r="r" b="b"/>
              <a:pathLst>
                <a:path w="637" h="162" extrusionOk="0">
                  <a:moveTo>
                    <a:pt x="0" y="1"/>
                  </a:moveTo>
                  <a:lnTo>
                    <a:pt x="0" y="157"/>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0" name="Google Shape;10030;p72"/>
            <p:cNvSpPr/>
            <p:nvPr/>
          </p:nvSpPr>
          <p:spPr>
            <a:xfrm>
              <a:off x="9227064" y="2131314"/>
              <a:ext cx="61854" cy="15342"/>
            </a:xfrm>
            <a:custGeom>
              <a:avLst/>
              <a:gdLst/>
              <a:ahLst/>
              <a:cxnLst/>
              <a:rect l="l" t="t" r="r" b="b"/>
              <a:pathLst>
                <a:path w="637" h="158" extrusionOk="0">
                  <a:moveTo>
                    <a:pt x="1" y="1"/>
                  </a:moveTo>
                  <a:lnTo>
                    <a:pt x="1"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1" name="Google Shape;10031;p72"/>
            <p:cNvSpPr/>
            <p:nvPr/>
          </p:nvSpPr>
          <p:spPr>
            <a:xfrm>
              <a:off x="9103164" y="2131314"/>
              <a:ext cx="61854" cy="15342"/>
            </a:xfrm>
            <a:custGeom>
              <a:avLst/>
              <a:gdLst/>
              <a:ahLst/>
              <a:cxnLst/>
              <a:rect l="l" t="t" r="r" b="b"/>
              <a:pathLst>
                <a:path w="637" h="158" extrusionOk="0">
                  <a:moveTo>
                    <a:pt x="0" y="1"/>
                  </a:moveTo>
                  <a:lnTo>
                    <a:pt x="0"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2" name="Google Shape;10032;p72"/>
            <p:cNvSpPr/>
            <p:nvPr/>
          </p:nvSpPr>
          <p:spPr>
            <a:xfrm>
              <a:off x="8979265" y="2131314"/>
              <a:ext cx="61854" cy="15342"/>
            </a:xfrm>
            <a:custGeom>
              <a:avLst/>
              <a:gdLst/>
              <a:ahLst/>
              <a:cxnLst/>
              <a:rect l="l" t="t" r="r" b="b"/>
              <a:pathLst>
                <a:path w="637" h="158" extrusionOk="0">
                  <a:moveTo>
                    <a:pt x="1" y="1"/>
                  </a:moveTo>
                  <a:lnTo>
                    <a:pt x="1"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3" name="Google Shape;10033;p72"/>
            <p:cNvSpPr/>
            <p:nvPr/>
          </p:nvSpPr>
          <p:spPr>
            <a:xfrm>
              <a:off x="8855366" y="2131314"/>
              <a:ext cx="61854" cy="15342"/>
            </a:xfrm>
            <a:custGeom>
              <a:avLst/>
              <a:gdLst/>
              <a:ahLst/>
              <a:cxnLst/>
              <a:rect l="l" t="t" r="r" b="b"/>
              <a:pathLst>
                <a:path w="637" h="158" extrusionOk="0">
                  <a:moveTo>
                    <a:pt x="0" y="1"/>
                  </a:moveTo>
                  <a:lnTo>
                    <a:pt x="0"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4" name="Google Shape;10034;p72"/>
            <p:cNvSpPr/>
            <p:nvPr/>
          </p:nvSpPr>
          <p:spPr>
            <a:xfrm>
              <a:off x="8731466" y="2131314"/>
              <a:ext cx="61854" cy="15342"/>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5" name="Google Shape;10035;p72"/>
            <p:cNvSpPr/>
            <p:nvPr/>
          </p:nvSpPr>
          <p:spPr>
            <a:xfrm>
              <a:off x="8607178" y="2131314"/>
              <a:ext cx="62243" cy="15342"/>
            </a:xfrm>
            <a:custGeom>
              <a:avLst/>
              <a:gdLst/>
              <a:ahLst/>
              <a:cxnLst/>
              <a:rect l="l" t="t" r="r" b="b"/>
              <a:pathLst>
                <a:path w="641" h="158" extrusionOk="0">
                  <a:moveTo>
                    <a:pt x="0" y="1"/>
                  </a:moveTo>
                  <a:lnTo>
                    <a:pt x="4" y="157"/>
                  </a:lnTo>
                  <a:lnTo>
                    <a:pt x="640" y="157"/>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6" name="Google Shape;10036;p72"/>
            <p:cNvSpPr/>
            <p:nvPr/>
          </p:nvSpPr>
          <p:spPr>
            <a:xfrm>
              <a:off x="9967062" y="2094805"/>
              <a:ext cx="63117" cy="37675"/>
            </a:xfrm>
            <a:custGeom>
              <a:avLst/>
              <a:gdLst/>
              <a:ahLst/>
              <a:cxnLst/>
              <a:rect l="l" t="t" r="r" b="b"/>
              <a:pathLst>
                <a:path w="650" h="388" extrusionOk="0">
                  <a:moveTo>
                    <a:pt x="576" y="1"/>
                  </a:moveTo>
                  <a:cubicBezTo>
                    <a:pt x="392" y="96"/>
                    <a:pt x="197" y="177"/>
                    <a:pt x="1" y="239"/>
                  </a:cubicBezTo>
                  <a:lnTo>
                    <a:pt x="47" y="388"/>
                  </a:lnTo>
                  <a:cubicBezTo>
                    <a:pt x="254" y="326"/>
                    <a:pt x="457" y="246"/>
                    <a:pt x="649" y="142"/>
                  </a:cubicBezTo>
                  <a:lnTo>
                    <a:pt x="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7" name="Google Shape;10037;p72"/>
            <p:cNvSpPr/>
            <p:nvPr/>
          </p:nvSpPr>
          <p:spPr>
            <a:xfrm>
              <a:off x="10073483" y="2020427"/>
              <a:ext cx="55640" cy="53988"/>
            </a:xfrm>
            <a:custGeom>
              <a:avLst/>
              <a:gdLst/>
              <a:ahLst/>
              <a:cxnLst/>
              <a:rect l="l" t="t" r="r" b="b"/>
              <a:pathLst>
                <a:path w="573" h="556" extrusionOk="0">
                  <a:moveTo>
                    <a:pt x="453" y="1"/>
                  </a:moveTo>
                  <a:cubicBezTo>
                    <a:pt x="316" y="158"/>
                    <a:pt x="166" y="299"/>
                    <a:pt x="1" y="430"/>
                  </a:cubicBezTo>
                  <a:lnTo>
                    <a:pt x="100" y="556"/>
                  </a:lnTo>
                  <a:cubicBezTo>
                    <a:pt x="270" y="418"/>
                    <a:pt x="430" y="269"/>
                    <a:pt x="572" y="104"/>
                  </a:cubicBez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8" name="Google Shape;10038;p72"/>
            <p:cNvSpPr/>
            <p:nvPr/>
          </p:nvSpPr>
          <p:spPr>
            <a:xfrm>
              <a:off x="10152426" y="1916240"/>
              <a:ext cx="39909" cy="62921"/>
            </a:xfrm>
            <a:custGeom>
              <a:avLst/>
              <a:gdLst/>
              <a:ahLst/>
              <a:cxnLst/>
              <a:rect l="l" t="t" r="r" b="b"/>
              <a:pathLst>
                <a:path w="411" h="648" extrusionOk="0">
                  <a:moveTo>
                    <a:pt x="261" y="0"/>
                  </a:moveTo>
                  <a:cubicBezTo>
                    <a:pt x="192" y="196"/>
                    <a:pt x="104" y="387"/>
                    <a:pt x="0" y="568"/>
                  </a:cubicBezTo>
                  <a:lnTo>
                    <a:pt x="138" y="648"/>
                  </a:lnTo>
                  <a:cubicBezTo>
                    <a:pt x="249" y="460"/>
                    <a:pt x="341" y="261"/>
                    <a:pt x="410" y="55"/>
                  </a:cubicBezTo>
                  <a:lnTo>
                    <a:pt x="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9" name="Google Shape;10039;p72"/>
            <p:cNvSpPr/>
            <p:nvPr/>
          </p:nvSpPr>
          <p:spPr>
            <a:xfrm>
              <a:off x="10192236" y="1809820"/>
              <a:ext cx="19129" cy="63406"/>
            </a:xfrm>
            <a:custGeom>
              <a:avLst/>
              <a:gdLst/>
              <a:ahLst/>
              <a:cxnLst/>
              <a:rect l="l" t="t" r="r" b="b"/>
              <a:pathLst>
                <a:path w="197" h="653" extrusionOk="0">
                  <a:moveTo>
                    <a:pt x="196" y="1"/>
                  </a:moveTo>
                  <a:lnTo>
                    <a:pt x="35" y="8"/>
                  </a:lnTo>
                  <a:cubicBezTo>
                    <a:pt x="35" y="51"/>
                    <a:pt x="39" y="93"/>
                    <a:pt x="39" y="134"/>
                  </a:cubicBezTo>
                  <a:cubicBezTo>
                    <a:pt x="39" y="300"/>
                    <a:pt x="23" y="464"/>
                    <a:pt x="0" y="629"/>
                  </a:cubicBezTo>
                  <a:lnTo>
                    <a:pt x="157" y="652"/>
                  </a:lnTo>
                  <a:cubicBezTo>
                    <a:pt x="184" y="484"/>
                    <a:pt x="196" y="307"/>
                    <a:pt x="196" y="134"/>
                  </a:cubicBezTo>
                  <a:lnTo>
                    <a:pt x="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72"/>
            <p:cNvSpPr/>
            <p:nvPr/>
          </p:nvSpPr>
          <p:spPr>
            <a:xfrm>
              <a:off x="10203403" y="1659510"/>
              <a:ext cx="15731" cy="62241"/>
            </a:xfrm>
            <a:custGeom>
              <a:avLst/>
              <a:gdLst/>
              <a:ahLst/>
              <a:cxnLst/>
              <a:rect l="l" t="t" r="r" b="b"/>
              <a:pathLst>
                <a:path w="162" h="641" extrusionOk="0">
                  <a:moveTo>
                    <a:pt x="0" y="0"/>
                  </a:moveTo>
                  <a:lnTo>
                    <a:pt x="0" y="640"/>
                  </a:lnTo>
                  <a:lnTo>
                    <a:pt x="161" y="640"/>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1" name="Google Shape;10041;p72"/>
            <p:cNvSpPr/>
            <p:nvPr/>
          </p:nvSpPr>
          <p:spPr>
            <a:xfrm>
              <a:off x="10203403" y="1535612"/>
              <a:ext cx="15731" cy="62241"/>
            </a:xfrm>
            <a:custGeom>
              <a:avLst/>
              <a:gdLst/>
              <a:ahLst/>
              <a:cxnLst/>
              <a:rect l="l" t="t" r="r" b="b"/>
              <a:pathLst>
                <a:path w="162" h="641" extrusionOk="0">
                  <a:moveTo>
                    <a:pt x="0" y="1"/>
                  </a:moveTo>
                  <a:lnTo>
                    <a:pt x="0" y="641"/>
                  </a:lnTo>
                  <a:lnTo>
                    <a:pt x="161" y="641"/>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2" name="Google Shape;10042;p72"/>
            <p:cNvSpPr/>
            <p:nvPr/>
          </p:nvSpPr>
          <p:spPr>
            <a:xfrm>
              <a:off x="10203403" y="1411714"/>
              <a:ext cx="15731" cy="61853"/>
            </a:xfrm>
            <a:custGeom>
              <a:avLst/>
              <a:gdLst/>
              <a:ahLst/>
              <a:cxnLst/>
              <a:rect l="l" t="t" r="r" b="b"/>
              <a:pathLst>
                <a:path w="162" h="637" extrusionOk="0">
                  <a:moveTo>
                    <a:pt x="0" y="0"/>
                  </a:moveTo>
                  <a:lnTo>
                    <a:pt x="0" y="637"/>
                  </a:lnTo>
                  <a:lnTo>
                    <a:pt x="161" y="637"/>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3" name="Google Shape;10043;p72"/>
            <p:cNvSpPr/>
            <p:nvPr/>
          </p:nvSpPr>
          <p:spPr>
            <a:xfrm>
              <a:off x="10203403" y="1287816"/>
              <a:ext cx="15731" cy="61853"/>
            </a:xfrm>
            <a:custGeom>
              <a:avLst/>
              <a:gdLst/>
              <a:ahLst/>
              <a:cxnLst/>
              <a:rect l="l" t="t" r="r" b="b"/>
              <a:pathLst>
                <a:path w="162" h="637" extrusionOk="0">
                  <a:moveTo>
                    <a:pt x="0" y="1"/>
                  </a:moveTo>
                  <a:lnTo>
                    <a:pt x="0" y="636"/>
                  </a:lnTo>
                  <a:lnTo>
                    <a:pt x="161" y="636"/>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72"/>
            <p:cNvSpPr/>
            <p:nvPr/>
          </p:nvSpPr>
          <p:spPr>
            <a:xfrm>
              <a:off x="10203403" y="1163917"/>
              <a:ext cx="15731" cy="61853"/>
            </a:xfrm>
            <a:custGeom>
              <a:avLst/>
              <a:gdLst/>
              <a:ahLst/>
              <a:cxnLst/>
              <a:rect l="l" t="t" r="r" b="b"/>
              <a:pathLst>
                <a:path w="162" h="637" extrusionOk="0">
                  <a:moveTo>
                    <a:pt x="0" y="0"/>
                  </a:moveTo>
                  <a:lnTo>
                    <a:pt x="0" y="637"/>
                  </a:lnTo>
                  <a:lnTo>
                    <a:pt x="161" y="637"/>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72"/>
            <p:cNvSpPr/>
            <p:nvPr/>
          </p:nvSpPr>
          <p:spPr>
            <a:xfrm>
              <a:off x="10203403" y="1040019"/>
              <a:ext cx="15731" cy="61853"/>
            </a:xfrm>
            <a:custGeom>
              <a:avLst/>
              <a:gdLst/>
              <a:ahLst/>
              <a:cxnLst/>
              <a:rect l="l" t="t" r="r" b="b"/>
              <a:pathLst>
                <a:path w="162" h="637" extrusionOk="0">
                  <a:moveTo>
                    <a:pt x="0" y="1"/>
                  </a:moveTo>
                  <a:lnTo>
                    <a:pt x="0" y="636"/>
                  </a:lnTo>
                  <a:lnTo>
                    <a:pt x="161" y="636"/>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6" name="Google Shape;10046;p72"/>
            <p:cNvSpPr/>
            <p:nvPr/>
          </p:nvSpPr>
          <p:spPr>
            <a:xfrm>
              <a:off x="10203403" y="916121"/>
              <a:ext cx="15731" cy="61853"/>
            </a:xfrm>
            <a:custGeom>
              <a:avLst/>
              <a:gdLst/>
              <a:ahLst/>
              <a:cxnLst/>
              <a:rect l="l" t="t" r="r" b="b"/>
              <a:pathLst>
                <a:path w="162" h="637" extrusionOk="0">
                  <a:moveTo>
                    <a:pt x="0" y="0"/>
                  </a:moveTo>
                  <a:lnTo>
                    <a:pt x="0" y="636"/>
                  </a:lnTo>
                  <a:lnTo>
                    <a:pt x="161" y="636"/>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72"/>
            <p:cNvSpPr/>
            <p:nvPr/>
          </p:nvSpPr>
          <p:spPr>
            <a:xfrm>
              <a:off x="10203403" y="791834"/>
              <a:ext cx="15731" cy="62144"/>
            </a:xfrm>
            <a:custGeom>
              <a:avLst/>
              <a:gdLst/>
              <a:ahLst/>
              <a:cxnLst/>
              <a:rect l="l" t="t" r="r" b="b"/>
              <a:pathLst>
                <a:path w="162" h="640" extrusionOk="0">
                  <a:moveTo>
                    <a:pt x="0" y="1"/>
                  </a:moveTo>
                  <a:lnTo>
                    <a:pt x="0" y="640"/>
                  </a:lnTo>
                  <a:lnTo>
                    <a:pt x="161" y="640"/>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8" name="Google Shape;10048;p72"/>
            <p:cNvSpPr/>
            <p:nvPr/>
          </p:nvSpPr>
          <p:spPr>
            <a:xfrm>
              <a:off x="10203403" y="667936"/>
              <a:ext cx="15731" cy="62241"/>
            </a:xfrm>
            <a:custGeom>
              <a:avLst/>
              <a:gdLst/>
              <a:ahLst/>
              <a:cxnLst/>
              <a:rect l="l" t="t" r="r" b="b"/>
              <a:pathLst>
                <a:path w="162" h="641" extrusionOk="0">
                  <a:moveTo>
                    <a:pt x="0" y="0"/>
                  </a:moveTo>
                  <a:lnTo>
                    <a:pt x="0" y="640"/>
                  </a:lnTo>
                  <a:lnTo>
                    <a:pt x="161" y="640"/>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9" name="Google Shape;10049;p72"/>
            <p:cNvSpPr/>
            <p:nvPr/>
          </p:nvSpPr>
          <p:spPr>
            <a:xfrm>
              <a:off x="10203403" y="544038"/>
              <a:ext cx="15731" cy="62144"/>
            </a:xfrm>
            <a:custGeom>
              <a:avLst/>
              <a:gdLst/>
              <a:ahLst/>
              <a:cxnLst/>
              <a:rect l="l" t="t" r="r" b="b"/>
              <a:pathLst>
                <a:path w="162" h="640" extrusionOk="0">
                  <a:moveTo>
                    <a:pt x="0" y="1"/>
                  </a:moveTo>
                  <a:lnTo>
                    <a:pt x="0" y="640"/>
                  </a:lnTo>
                  <a:lnTo>
                    <a:pt x="161" y="640"/>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0" name="Google Shape;10050;p72"/>
            <p:cNvSpPr/>
            <p:nvPr/>
          </p:nvSpPr>
          <p:spPr>
            <a:xfrm>
              <a:off x="10203403" y="420139"/>
              <a:ext cx="15731" cy="62241"/>
            </a:xfrm>
            <a:custGeom>
              <a:avLst/>
              <a:gdLst/>
              <a:ahLst/>
              <a:cxnLst/>
              <a:rect l="l" t="t" r="r" b="b"/>
              <a:pathLst>
                <a:path w="162" h="641" extrusionOk="0">
                  <a:moveTo>
                    <a:pt x="0" y="0"/>
                  </a:moveTo>
                  <a:lnTo>
                    <a:pt x="0" y="640"/>
                  </a:lnTo>
                  <a:lnTo>
                    <a:pt x="161" y="640"/>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1" name="Google Shape;10051;p72"/>
            <p:cNvSpPr/>
            <p:nvPr/>
          </p:nvSpPr>
          <p:spPr>
            <a:xfrm>
              <a:off x="10203403" y="296241"/>
              <a:ext cx="15731" cy="62144"/>
            </a:xfrm>
            <a:custGeom>
              <a:avLst/>
              <a:gdLst/>
              <a:ahLst/>
              <a:cxnLst/>
              <a:rect l="l" t="t" r="r" b="b"/>
              <a:pathLst>
                <a:path w="162" h="640" extrusionOk="0">
                  <a:moveTo>
                    <a:pt x="0" y="1"/>
                  </a:moveTo>
                  <a:lnTo>
                    <a:pt x="0" y="640"/>
                  </a:lnTo>
                  <a:lnTo>
                    <a:pt x="161" y="640"/>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2" name="Google Shape;10052;p72"/>
            <p:cNvSpPr/>
            <p:nvPr/>
          </p:nvSpPr>
          <p:spPr>
            <a:xfrm>
              <a:off x="10203403" y="172343"/>
              <a:ext cx="15731" cy="62241"/>
            </a:xfrm>
            <a:custGeom>
              <a:avLst/>
              <a:gdLst/>
              <a:ahLst/>
              <a:cxnLst/>
              <a:rect l="l" t="t" r="r" b="b"/>
              <a:pathLst>
                <a:path w="162" h="641" extrusionOk="0">
                  <a:moveTo>
                    <a:pt x="0" y="0"/>
                  </a:moveTo>
                  <a:lnTo>
                    <a:pt x="0" y="640"/>
                  </a:lnTo>
                  <a:lnTo>
                    <a:pt x="161" y="640"/>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3" name="Google Shape;10053;p72"/>
            <p:cNvSpPr/>
            <p:nvPr/>
          </p:nvSpPr>
          <p:spPr>
            <a:xfrm>
              <a:off x="10203403" y="11935"/>
              <a:ext cx="15731" cy="61853"/>
            </a:xfrm>
            <a:custGeom>
              <a:avLst/>
              <a:gdLst/>
              <a:ahLst/>
              <a:cxnLst/>
              <a:rect l="l" t="t" r="r" b="b"/>
              <a:pathLst>
                <a:path w="162" h="637" extrusionOk="0">
                  <a:moveTo>
                    <a:pt x="0" y="1"/>
                  </a:moveTo>
                  <a:lnTo>
                    <a:pt x="0" y="637"/>
                  </a:lnTo>
                  <a:lnTo>
                    <a:pt x="161" y="637"/>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4" name="Google Shape;10054;p72"/>
            <p:cNvSpPr/>
            <p:nvPr/>
          </p:nvSpPr>
          <p:spPr>
            <a:xfrm>
              <a:off x="10203403" y="-111963"/>
              <a:ext cx="15731" cy="61853"/>
            </a:xfrm>
            <a:custGeom>
              <a:avLst/>
              <a:gdLst/>
              <a:ahLst/>
              <a:cxnLst/>
              <a:rect l="l" t="t" r="r" b="b"/>
              <a:pathLst>
                <a:path w="162" h="637" extrusionOk="0">
                  <a:moveTo>
                    <a:pt x="0" y="1"/>
                  </a:moveTo>
                  <a:lnTo>
                    <a:pt x="0" y="636"/>
                  </a:lnTo>
                  <a:lnTo>
                    <a:pt x="161" y="636"/>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5" name="Google Shape;10055;p72"/>
            <p:cNvSpPr/>
            <p:nvPr/>
          </p:nvSpPr>
          <p:spPr>
            <a:xfrm>
              <a:off x="10203403" y="-236250"/>
              <a:ext cx="15731" cy="62241"/>
            </a:xfrm>
            <a:custGeom>
              <a:avLst/>
              <a:gdLst/>
              <a:ahLst/>
              <a:cxnLst/>
              <a:rect l="l" t="t" r="r" b="b"/>
              <a:pathLst>
                <a:path w="162" h="641" extrusionOk="0">
                  <a:moveTo>
                    <a:pt x="0" y="1"/>
                  </a:moveTo>
                  <a:lnTo>
                    <a:pt x="0" y="641"/>
                  </a:lnTo>
                  <a:lnTo>
                    <a:pt x="161" y="641"/>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6" name="Google Shape;10056;p72"/>
            <p:cNvSpPr/>
            <p:nvPr/>
          </p:nvSpPr>
          <p:spPr>
            <a:xfrm>
              <a:off x="10203403" y="-360051"/>
              <a:ext cx="15731" cy="62144"/>
            </a:xfrm>
            <a:custGeom>
              <a:avLst/>
              <a:gdLst/>
              <a:ahLst/>
              <a:cxnLst/>
              <a:rect l="l" t="t" r="r" b="b"/>
              <a:pathLst>
                <a:path w="162" h="640" extrusionOk="0">
                  <a:moveTo>
                    <a:pt x="0" y="0"/>
                  </a:moveTo>
                  <a:lnTo>
                    <a:pt x="0" y="639"/>
                  </a:lnTo>
                  <a:lnTo>
                    <a:pt x="161" y="639"/>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7" name="Google Shape;10057;p72"/>
            <p:cNvSpPr/>
            <p:nvPr/>
          </p:nvSpPr>
          <p:spPr>
            <a:xfrm>
              <a:off x="10203403" y="-484046"/>
              <a:ext cx="15731" cy="62241"/>
            </a:xfrm>
            <a:custGeom>
              <a:avLst/>
              <a:gdLst/>
              <a:ahLst/>
              <a:cxnLst/>
              <a:rect l="l" t="t" r="r" b="b"/>
              <a:pathLst>
                <a:path w="162" h="641" extrusionOk="0">
                  <a:moveTo>
                    <a:pt x="0" y="1"/>
                  </a:moveTo>
                  <a:lnTo>
                    <a:pt x="0" y="641"/>
                  </a:lnTo>
                  <a:lnTo>
                    <a:pt x="161" y="641"/>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8" name="Google Shape;10058;p72"/>
            <p:cNvSpPr/>
            <p:nvPr/>
          </p:nvSpPr>
          <p:spPr>
            <a:xfrm>
              <a:off x="10203403" y="-607847"/>
              <a:ext cx="15731" cy="62144"/>
            </a:xfrm>
            <a:custGeom>
              <a:avLst/>
              <a:gdLst/>
              <a:ahLst/>
              <a:cxnLst/>
              <a:rect l="l" t="t" r="r" b="b"/>
              <a:pathLst>
                <a:path w="162" h="640" extrusionOk="0">
                  <a:moveTo>
                    <a:pt x="0" y="0"/>
                  </a:moveTo>
                  <a:lnTo>
                    <a:pt x="0" y="639"/>
                  </a:lnTo>
                  <a:lnTo>
                    <a:pt x="161" y="639"/>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9" name="Google Shape;10059;p72"/>
            <p:cNvSpPr/>
            <p:nvPr/>
          </p:nvSpPr>
          <p:spPr>
            <a:xfrm>
              <a:off x="10203403" y="-731843"/>
              <a:ext cx="15731" cy="62241"/>
            </a:xfrm>
            <a:custGeom>
              <a:avLst/>
              <a:gdLst/>
              <a:ahLst/>
              <a:cxnLst/>
              <a:rect l="l" t="t" r="r" b="b"/>
              <a:pathLst>
                <a:path w="162" h="641" extrusionOk="0">
                  <a:moveTo>
                    <a:pt x="0" y="1"/>
                  </a:moveTo>
                  <a:lnTo>
                    <a:pt x="0" y="641"/>
                  </a:lnTo>
                  <a:lnTo>
                    <a:pt x="161" y="641"/>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0" name="Google Shape;10060;p72"/>
            <p:cNvSpPr/>
            <p:nvPr/>
          </p:nvSpPr>
          <p:spPr>
            <a:xfrm>
              <a:off x="10203403" y="-855644"/>
              <a:ext cx="15731" cy="62144"/>
            </a:xfrm>
            <a:custGeom>
              <a:avLst/>
              <a:gdLst/>
              <a:ahLst/>
              <a:cxnLst/>
              <a:rect l="l" t="t" r="r" b="b"/>
              <a:pathLst>
                <a:path w="162" h="640" extrusionOk="0">
                  <a:moveTo>
                    <a:pt x="0" y="0"/>
                  </a:moveTo>
                  <a:lnTo>
                    <a:pt x="0" y="639"/>
                  </a:lnTo>
                  <a:lnTo>
                    <a:pt x="161" y="639"/>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1" name="Google Shape;10061;p72"/>
            <p:cNvSpPr/>
            <p:nvPr/>
          </p:nvSpPr>
          <p:spPr>
            <a:xfrm>
              <a:off x="10203403" y="-979639"/>
              <a:ext cx="15731" cy="62241"/>
            </a:xfrm>
            <a:custGeom>
              <a:avLst/>
              <a:gdLst/>
              <a:ahLst/>
              <a:cxnLst/>
              <a:rect l="l" t="t" r="r" b="b"/>
              <a:pathLst>
                <a:path w="162" h="641" extrusionOk="0">
                  <a:moveTo>
                    <a:pt x="0" y="1"/>
                  </a:moveTo>
                  <a:lnTo>
                    <a:pt x="0" y="641"/>
                  </a:lnTo>
                  <a:lnTo>
                    <a:pt x="161" y="641"/>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2" name="Google Shape;10062;p72"/>
            <p:cNvSpPr/>
            <p:nvPr/>
          </p:nvSpPr>
          <p:spPr>
            <a:xfrm>
              <a:off x="10203403" y="-1103440"/>
              <a:ext cx="15731" cy="61756"/>
            </a:xfrm>
            <a:custGeom>
              <a:avLst/>
              <a:gdLst/>
              <a:ahLst/>
              <a:cxnLst/>
              <a:rect l="l" t="t" r="r" b="b"/>
              <a:pathLst>
                <a:path w="162" h="636" extrusionOk="0">
                  <a:moveTo>
                    <a:pt x="0" y="0"/>
                  </a:moveTo>
                  <a:lnTo>
                    <a:pt x="0" y="636"/>
                  </a:lnTo>
                  <a:lnTo>
                    <a:pt x="161" y="636"/>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3" name="Google Shape;10063;p72"/>
            <p:cNvSpPr/>
            <p:nvPr/>
          </p:nvSpPr>
          <p:spPr>
            <a:xfrm>
              <a:off x="10203403" y="-1227436"/>
              <a:ext cx="15731" cy="61853"/>
            </a:xfrm>
            <a:custGeom>
              <a:avLst/>
              <a:gdLst/>
              <a:ahLst/>
              <a:cxnLst/>
              <a:rect l="l" t="t" r="r" b="b"/>
              <a:pathLst>
                <a:path w="162" h="637" extrusionOk="0">
                  <a:moveTo>
                    <a:pt x="0" y="1"/>
                  </a:moveTo>
                  <a:lnTo>
                    <a:pt x="0" y="637"/>
                  </a:lnTo>
                  <a:lnTo>
                    <a:pt x="161" y="637"/>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4" name="Google Shape;10064;p72"/>
            <p:cNvSpPr/>
            <p:nvPr/>
          </p:nvSpPr>
          <p:spPr>
            <a:xfrm>
              <a:off x="10203403" y="-1351334"/>
              <a:ext cx="15731" cy="61853"/>
            </a:xfrm>
            <a:custGeom>
              <a:avLst/>
              <a:gdLst/>
              <a:ahLst/>
              <a:cxnLst/>
              <a:rect l="l" t="t" r="r" b="b"/>
              <a:pathLst>
                <a:path w="162" h="637" extrusionOk="0">
                  <a:moveTo>
                    <a:pt x="0" y="1"/>
                  </a:moveTo>
                  <a:lnTo>
                    <a:pt x="0" y="636"/>
                  </a:lnTo>
                  <a:lnTo>
                    <a:pt x="161" y="636"/>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5" name="Google Shape;10065;p72"/>
            <p:cNvSpPr/>
            <p:nvPr/>
          </p:nvSpPr>
          <p:spPr>
            <a:xfrm>
              <a:off x="10203403" y="-1475232"/>
              <a:ext cx="15731" cy="61853"/>
            </a:xfrm>
            <a:custGeom>
              <a:avLst/>
              <a:gdLst/>
              <a:ahLst/>
              <a:cxnLst/>
              <a:rect l="l" t="t" r="r" b="b"/>
              <a:pathLst>
                <a:path w="162" h="637" extrusionOk="0">
                  <a:moveTo>
                    <a:pt x="0" y="0"/>
                  </a:moveTo>
                  <a:lnTo>
                    <a:pt x="0" y="637"/>
                  </a:lnTo>
                  <a:lnTo>
                    <a:pt x="161" y="637"/>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6" name="Google Shape;10066;p72"/>
            <p:cNvSpPr/>
            <p:nvPr/>
          </p:nvSpPr>
          <p:spPr>
            <a:xfrm>
              <a:off x="10203403" y="-1586896"/>
              <a:ext cx="15731" cy="61950"/>
            </a:xfrm>
            <a:custGeom>
              <a:avLst/>
              <a:gdLst/>
              <a:ahLst/>
              <a:cxnLst/>
              <a:rect l="l" t="t" r="r" b="b"/>
              <a:pathLst>
                <a:path w="162" h="638" extrusionOk="0">
                  <a:moveTo>
                    <a:pt x="0" y="1"/>
                  </a:moveTo>
                  <a:lnTo>
                    <a:pt x="0" y="637"/>
                  </a:lnTo>
                  <a:lnTo>
                    <a:pt x="161" y="637"/>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7" name="Google Shape;10067;p72"/>
            <p:cNvSpPr/>
            <p:nvPr/>
          </p:nvSpPr>
          <p:spPr>
            <a:xfrm>
              <a:off x="10203403" y="-1710697"/>
              <a:ext cx="15731" cy="61756"/>
            </a:xfrm>
            <a:custGeom>
              <a:avLst/>
              <a:gdLst/>
              <a:ahLst/>
              <a:cxnLst/>
              <a:rect l="l" t="t" r="r" b="b"/>
              <a:pathLst>
                <a:path w="162" h="636" extrusionOk="0">
                  <a:moveTo>
                    <a:pt x="0" y="0"/>
                  </a:moveTo>
                  <a:lnTo>
                    <a:pt x="0" y="636"/>
                  </a:lnTo>
                  <a:lnTo>
                    <a:pt x="161" y="636"/>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8" name="Google Shape;10068;p72"/>
            <p:cNvSpPr/>
            <p:nvPr/>
          </p:nvSpPr>
          <p:spPr>
            <a:xfrm>
              <a:off x="10203403" y="-1834693"/>
              <a:ext cx="15731" cy="61950"/>
            </a:xfrm>
            <a:custGeom>
              <a:avLst/>
              <a:gdLst/>
              <a:ahLst/>
              <a:cxnLst/>
              <a:rect l="l" t="t" r="r" b="b"/>
              <a:pathLst>
                <a:path w="162" h="638" extrusionOk="0">
                  <a:moveTo>
                    <a:pt x="0" y="1"/>
                  </a:moveTo>
                  <a:lnTo>
                    <a:pt x="0" y="637"/>
                  </a:lnTo>
                  <a:lnTo>
                    <a:pt x="161" y="637"/>
                  </a:ln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9" name="Google Shape;10069;p72"/>
            <p:cNvSpPr/>
            <p:nvPr/>
          </p:nvSpPr>
          <p:spPr>
            <a:xfrm>
              <a:off x="9492049" y="3448073"/>
              <a:ext cx="62146" cy="15342"/>
            </a:xfrm>
            <a:custGeom>
              <a:avLst/>
              <a:gdLst/>
              <a:ahLst/>
              <a:cxnLst/>
              <a:rect l="l" t="t" r="r" b="b"/>
              <a:pathLst>
                <a:path w="640" h="158" extrusionOk="0">
                  <a:moveTo>
                    <a:pt x="0" y="0"/>
                  </a:moveTo>
                  <a:lnTo>
                    <a:pt x="0" y="157"/>
                  </a:lnTo>
                  <a:lnTo>
                    <a:pt x="639" y="157"/>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0" name="Google Shape;10070;p72"/>
            <p:cNvSpPr/>
            <p:nvPr/>
          </p:nvSpPr>
          <p:spPr>
            <a:xfrm>
              <a:off x="9368053" y="3448073"/>
              <a:ext cx="62243" cy="15342"/>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1" name="Google Shape;10071;p72"/>
            <p:cNvSpPr/>
            <p:nvPr/>
          </p:nvSpPr>
          <p:spPr>
            <a:xfrm>
              <a:off x="9244250" y="3448073"/>
              <a:ext cx="62146" cy="15342"/>
            </a:xfrm>
            <a:custGeom>
              <a:avLst/>
              <a:gdLst/>
              <a:ahLst/>
              <a:cxnLst/>
              <a:rect l="l" t="t" r="r" b="b"/>
              <a:pathLst>
                <a:path w="640" h="158" extrusionOk="0">
                  <a:moveTo>
                    <a:pt x="0" y="0"/>
                  </a:moveTo>
                  <a:lnTo>
                    <a:pt x="0" y="157"/>
                  </a:lnTo>
                  <a:lnTo>
                    <a:pt x="639" y="157"/>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2" name="Google Shape;10072;p72"/>
            <p:cNvSpPr/>
            <p:nvPr/>
          </p:nvSpPr>
          <p:spPr>
            <a:xfrm>
              <a:off x="9120254" y="3448073"/>
              <a:ext cx="62243" cy="15342"/>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3" name="Google Shape;10073;p72"/>
            <p:cNvSpPr/>
            <p:nvPr/>
          </p:nvSpPr>
          <p:spPr>
            <a:xfrm>
              <a:off x="8996452" y="3448073"/>
              <a:ext cx="62146" cy="15342"/>
            </a:xfrm>
            <a:custGeom>
              <a:avLst/>
              <a:gdLst/>
              <a:ahLst/>
              <a:cxnLst/>
              <a:rect l="l" t="t" r="r" b="b"/>
              <a:pathLst>
                <a:path w="640" h="158" extrusionOk="0">
                  <a:moveTo>
                    <a:pt x="0" y="0"/>
                  </a:moveTo>
                  <a:lnTo>
                    <a:pt x="0" y="157"/>
                  </a:lnTo>
                  <a:lnTo>
                    <a:pt x="639" y="157"/>
                  </a:lnTo>
                  <a:lnTo>
                    <a:pt x="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4" name="Google Shape;10074;p72"/>
            <p:cNvSpPr/>
            <p:nvPr/>
          </p:nvSpPr>
          <p:spPr>
            <a:xfrm>
              <a:off x="8872455" y="3448073"/>
              <a:ext cx="61951" cy="15342"/>
            </a:xfrm>
            <a:custGeom>
              <a:avLst/>
              <a:gdLst/>
              <a:ahLst/>
              <a:cxnLst/>
              <a:rect l="l" t="t" r="r" b="b"/>
              <a:pathLst>
                <a:path w="638"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5" name="Google Shape;10075;p72"/>
            <p:cNvSpPr/>
            <p:nvPr/>
          </p:nvSpPr>
          <p:spPr>
            <a:xfrm>
              <a:off x="8748653" y="3448073"/>
              <a:ext cx="61757" cy="15342"/>
            </a:xfrm>
            <a:custGeom>
              <a:avLst/>
              <a:gdLst/>
              <a:ahLst/>
              <a:cxnLst/>
              <a:rect l="l" t="t" r="r" b="b"/>
              <a:pathLst>
                <a:path w="636" h="158" extrusionOk="0">
                  <a:moveTo>
                    <a:pt x="0" y="0"/>
                  </a:moveTo>
                  <a:lnTo>
                    <a:pt x="0"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6" name="Google Shape;10076;p72"/>
            <p:cNvSpPr/>
            <p:nvPr/>
          </p:nvSpPr>
          <p:spPr>
            <a:xfrm>
              <a:off x="8624656" y="3448073"/>
              <a:ext cx="61854" cy="15342"/>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7" name="Google Shape;10077;p72"/>
            <p:cNvSpPr/>
            <p:nvPr/>
          </p:nvSpPr>
          <p:spPr>
            <a:xfrm>
              <a:off x="8500854" y="3448073"/>
              <a:ext cx="61757" cy="15342"/>
            </a:xfrm>
            <a:custGeom>
              <a:avLst/>
              <a:gdLst/>
              <a:ahLst/>
              <a:cxnLst/>
              <a:rect l="l" t="t" r="r" b="b"/>
              <a:pathLst>
                <a:path w="636" h="158" extrusionOk="0">
                  <a:moveTo>
                    <a:pt x="0" y="0"/>
                  </a:moveTo>
                  <a:lnTo>
                    <a:pt x="0" y="157"/>
                  </a:lnTo>
                  <a:lnTo>
                    <a:pt x="635" y="157"/>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8" name="Google Shape;10078;p72"/>
            <p:cNvSpPr/>
            <p:nvPr/>
          </p:nvSpPr>
          <p:spPr>
            <a:xfrm>
              <a:off x="8376857" y="3448073"/>
              <a:ext cx="61854" cy="15342"/>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9" name="Google Shape;10079;p72"/>
            <p:cNvSpPr/>
            <p:nvPr/>
          </p:nvSpPr>
          <p:spPr>
            <a:xfrm>
              <a:off x="8252570" y="3448073"/>
              <a:ext cx="62243" cy="15342"/>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0" name="Google Shape;10080;p72"/>
            <p:cNvSpPr/>
            <p:nvPr/>
          </p:nvSpPr>
          <p:spPr>
            <a:xfrm>
              <a:off x="8168481" y="3448073"/>
              <a:ext cx="22431" cy="15342"/>
            </a:xfrm>
            <a:custGeom>
              <a:avLst/>
              <a:gdLst/>
              <a:ahLst/>
              <a:cxnLst/>
              <a:rect l="l" t="t" r="r" b="b"/>
              <a:pathLst>
                <a:path w="231" h="158" extrusionOk="0">
                  <a:moveTo>
                    <a:pt x="1" y="0"/>
                  </a:moveTo>
                  <a:lnTo>
                    <a:pt x="1" y="157"/>
                  </a:lnTo>
                  <a:lnTo>
                    <a:pt x="231" y="157"/>
                  </a:lnTo>
                  <a:lnTo>
                    <a:pt x="2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1" name="Google Shape;10081;p72"/>
          <p:cNvGrpSpPr/>
          <p:nvPr/>
        </p:nvGrpSpPr>
        <p:grpSpPr>
          <a:xfrm flipH="1">
            <a:off x="604768" y="4401795"/>
            <a:ext cx="1475976" cy="662498"/>
            <a:chOff x="6706693" y="1706442"/>
            <a:chExt cx="821767" cy="368854"/>
          </a:xfrm>
        </p:grpSpPr>
        <p:sp>
          <p:nvSpPr>
            <p:cNvPr id="10082" name="Google Shape;10082;p72"/>
            <p:cNvSpPr/>
            <p:nvPr/>
          </p:nvSpPr>
          <p:spPr>
            <a:xfrm>
              <a:off x="7136577" y="1706442"/>
              <a:ext cx="56500" cy="45564"/>
            </a:xfrm>
            <a:custGeom>
              <a:avLst/>
              <a:gdLst/>
              <a:ahLst/>
              <a:cxnLst/>
              <a:rect l="l" t="t" r="r" b="b"/>
              <a:pathLst>
                <a:path w="1173" h="946" extrusionOk="0">
                  <a:moveTo>
                    <a:pt x="590" y="1"/>
                  </a:moveTo>
                  <a:cubicBezTo>
                    <a:pt x="459" y="1"/>
                    <a:pt x="360" y="15"/>
                    <a:pt x="360" y="15"/>
                  </a:cubicBezTo>
                  <a:lnTo>
                    <a:pt x="0" y="945"/>
                  </a:lnTo>
                  <a:lnTo>
                    <a:pt x="1173" y="945"/>
                  </a:lnTo>
                  <a:lnTo>
                    <a:pt x="801" y="15"/>
                  </a:lnTo>
                  <a:cubicBezTo>
                    <a:pt x="728" y="4"/>
                    <a:pt x="655" y="1"/>
                    <a:pt x="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3" name="Google Shape;10083;p72"/>
            <p:cNvSpPr/>
            <p:nvPr/>
          </p:nvSpPr>
          <p:spPr>
            <a:xfrm>
              <a:off x="7130605" y="1747865"/>
              <a:ext cx="68398" cy="8044"/>
            </a:xfrm>
            <a:custGeom>
              <a:avLst/>
              <a:gdLst/>
              <a:ahLst/>
              <a:cxnLst/>
              <a:rect l="l" t="t" r="r" b="b"/>
              <a:pathLst>
                <a:path w="1420" h="167" extrusionOk="0">
                  <a:moveTo>
                    <a:pt x="1323" y="1"/>
                  </a:moveTo>
                  <a:cubicBezTo>
                    <a:pt x="913" y="5"/>
                    <a:pt x="507" y="13"/>
                    <a:pt x="98" y="16"/>
                  </a:cubicBezTo>
                  <a:cubicBezTo>
                    <a:pt x="1" y="20"/>
                    <a:pt x="1" y="166"/>
                    <a:pt x="98" y="166"/>
                  </a:cubicBezTo>
                  <a:cubicBezTo>
                    <a:pt x="507" y="162"/>
                    <a:pt x="913" y="154"/>
                    <a:pt x="1323" y="151"/>
                  </a:cubicBezTo>
                  <a:cubicBezTo>
                    <a:pt x="1419" y="147"/>
                    <a:pt x="1419"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4" name="Google Shape;10084;p72"/>
            <p:cNvSpPr/>
            <p:nvPr/>
          </p:nvSpPr>
          <p:spPr>
            <a:xfrm>
              <a:off x="6709741" y="1751863"/>
              <a:ext cx="815668" cy="270350"/>
            </a:xfrm>
            <a:custGeom>
              <a:avLst/>
              <a:gdLst/>
              <a:ahLst/>
              <a:cxnLst/>
              <a:rect l="l" t="t" r="r" b="b"/>
              <a:pathLst>
                <a:path w="16934" h="5613" extrusionOk="0">
                  <a:moveTo>
                    <a:pt x="9780" y="1"/>
                  </a:moveTo>
                  <a:cubicBezTo>
                    <a:pt x="8530" y="1"/>
                    <a:pt x="7103" y="57"/>
                    <a:pt x="5733" y="240"/>
                  </a:cubicBezTo>
                  <a:lnTo>
                    <a:pt x="3821" y="2608"/>
                  </a:lnTo>
                  <a:cubicBezTo>
                    <a:pt x="3821" y="2608"/>
                    <a:pt x="1031" y="3198"/>
                    <a:pt x="759" y="3294"/>
                  </a:cubicBezTo>
                  <a:cubicBezTo>
                    <a:pt x="488" y="3386"/>
                    <a:pt x="0" y="4314"/>
                    <a:pt x="330" y="5612"/>
                  </a:cubicBezTo>
                  <a:lnTo>
                    <a:pt x="16708" y="5612"/>
                  </a:lnTo>
                  <a:cubicBezTo>
                    <a:pt x="16708" y="5612"/>
                    <a:pt x="16934" y="4164"/>
                    <a:pt x="16573" y="3045"/>
                  </a:cubicBezTo>
                  <a:lnTo>
                    <a:pt x="15072" y="2597"/>
                  </a:lnTo>
                  <a:cubicBezTo>
                    <a:pt x="15072" y="2597"/>
                    <a:pt x="14159" y="722"/>
                    <a:pt x="13458" y="160"/>
                  </a:cubicBezTo>
                  <a:cubicBezTo>
                    <a:pt x="13458" y="160"/>
                    <a:pt x="11867" y="1"/>
                    <a:pt x="9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5" name="Google Shape;10085;p72"/>
            <p:cNvGrpSpPr/>
            <p:nvPr/>
          </p:nvGrpSpPr>
          <p:grpSpPr>
            <a:xfrm>
              <a:off x="6867617" y="1903827"/>
              <a:ext cx="604343" cy="15220"/>
              <a:chOff x="6867617" y="1903827"/>
              <a:chExt cx="604343" cy="15220"/>
            </a:xfrm>
          </p:grpSpPr>
          <p:sp>
            <p:nvSpPr>
              <p:cNvPr id="10086" name="Google Shape;10086;p72"/>
              <p:cNvSpPr/>
              <p:nvPr/>
            </p:nvSpPr>
            <p:spPr>
              <a:xfrm>
                <a:off x="7464349"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7" name="Google Shape;10087;p72"/>
              <p:cNvSpPr/>
              <p:nvPr/>
            </p:nvSpPr>
            <p:spPr>
              <a:xfrm>
                <a:off x="7456787"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8" name="Google Shape;10088;p72"/>
              <p:cNvSpPr/>
              <p:nvPr/>
            </p:nvSpPr>
            <p:spPr>
              <a:xfrm>
                <a:off x="7449225"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9" name="Google Shape;10089;p72"/>
              <p:cNvSpPr/>
              <p:nvPr/>
            </p:nvSpPr>
            <p:spPr>
              <a:xfrm>
                <a:off x="7441615"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0" name="Google Shape;10090;p72"/>
              <p:cNvSpPr/>
              <p:nvPr/>
            </p:nvSpPr>
            <p:spPr>
              <a:xfrm>
                <a:off x="7434053"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1" name="Google Shape;10091;p72"/>
              <p:cNvSpPr/>
              <p:nvPr/>
            </p:nvSpPr>
            <p:spPr>
              <a:xfrm>
                <a:off x="7426539" y="1911437"/>
                <a:ext cx="7562" cy="7610"/>
              </a:xfrm>
              <a:custGeom>
                <a:avLst/>
                <a:gdLst/>
                <a:ahLst/>
                <a:cxnLst/>
                <a:rect l="l" t="t" r="r" b="b"/>
                <a:pathLst>
                  <a:path w="157"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2" name="Google Shape;10092;p72"/>
              <p:cNvSpPr/>
              <p:nvPr/>
            </p:nvSpPr>
            <p:spPr>
              <a:xfrm>
                <a:off x="7418977"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3" name="Google Shape;10093;p72"/>
              <p:cNvSpPr/>
              <p:nvPr/>
            </p:nvSpPr>
            <p:spPr>
              <a:xfrm>
                <a:off x="7411366"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4" name="Google Shape;10094;p72"/>
              <p:cNvSpPr/>
              <p:nvPr/>
            </p:nvSpPr>
            <p:spPr>
              <a:xfrm>
                <a:off x="7403804"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5" name="Google Shape;10095;p72"/>
              <p:cNvSpPr/>
              <p:nvPr/>
            </p:nvSpPr>
            <p:spPr>
              <a:xfrm>
                <a:off x="7396242"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6" name="Google Shape;10096;p72"/>
              <p:cNvSpPr/>
              <p:nvPr/>
            </p:nvSpPr>
            <p:spPr>
              <a:xfrm>
                <a:off x="7388632"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7" name="Google Shape;10097;p72"/>
              <p:cNvSpPr/>
              <p:nvPr/>
            </p:nvSpPr>
            <p:spPr>
              <a:xfrm>
                <a:off x="7381118" y="1911437"/>
                <a:ext cx="7562" cy="7610"/>
              </a:xfrm>
              <a:custGeom>
                <a:avLst/>
                <a:gdLst/>
                <a:ahLst/>
                <a:cxnLst/>
                <a:rect l="l" t="t" r="r" b="b"/>
                <a:pathLst>
                  <a:path w="157"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8" name="Google Shape;10098;p72"/>
              <p:cNvSpPr/>
              <p:nvPr/>
            </p:nvSpPr>
            <p:spPr>
              <a:xfrm>
                <a:off x="7373748" y="1903827"/>
                <a:ext cx="7418" cy="7658"/>
              </a:xfrm>
              <a:custGeom>
                <a:avLst/>
                <a:gdLst/>
                <a:ahLst/>
                <a:cxnLst/>
                <a:rect l="l" t="t" r="r" b="b"/>
                <a:pathLst>
                  <a:path w="154" h="159" extrusionOk="0">
                    <a:moveTo>
                      <a:pt x="0" y="1"/>
                    </a:moveTo>
                    <a:lnTo>
                      <a:pt x="0" y="158"/>
                    </a:lnTo>
                    <a:lnTo>
                      <a:pt x="154" y="158"/>
                    </a:lnTo>
                    <a:lnTo>
                      <a:pt x="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9" name="Google Shape;10099;p72"/>
              <p:cNvSpPr/>
              <p:nvPr/>
            </p:nvSpPr>
            <p:spPr>
              <a:xfrm>
                <a:off x="7366138"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0" name="Google Shape;10100;p72"/>
              <p:cNvSpPr/>
              <p:nvPr/>
            </p:nvSpPr>
            <p:spPr>
              <a:xfrm>
                <a:off x="7358576"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1" name="Google Shape;10101;p72"/>
              <p:cNvSpPr/>
              <p:nvPr/>
            </p:nvSpPr>
            <p:spPr>
              <a:xfrm>
                <a:off x="7351014"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2" name="Google Shape;10102;p72"/>
              <p:cNvSpPr/>
              <p:nvPr/>
            </p:nvSpPr>
            <p:spPr>
              <a:xfrm>
                <a:off x="7343452" y="1903827"/>
                <a:ext cx="7610" cy="7658"/>
              </a:xfrm>
              <a:custGeom>
                <a:avLst/>
                <a:gdLst/>
                <a:ahLst/>
                <a:cxnLst/>
                <a:rect l="l" t="t" r="r" b="b"/>
                <a:pathLst>
                  <a:path w="158" h="159" extrusionOk="0">
                    <a:moveTo>
                      <a:pt x="1" y="1"/>
                    </a:moveTo>
                    <a:lnTo>
                      <a:pt x="1"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3" name="Google Shape;10103;p72"/>
              <p:cNvSpPr/>
              <p:nvPr/>
            </p:nvSpPr>
            <p:spPr>
              <a:xfrm>
                <a:off x="7335890"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4" name="Google Shape;10104;p72"/>
              <p:cNvSpPr/>
              <p:nvPr/>
            </p:nvSpPr>
            <p:spPr>
              <a:xfrm>
                <a:off x="7328328"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5" name="Google Shape;10105;p72"/>
              <p:cNvSpPr/>
              <p:nvPr/>
            </p:nvSpPr>
            <p:spPr>
              <a:xfrm>
                <a:off x="7320765"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6" name="Google Shape;10106;p72"/>
              <p:cNvSpPr/>
              <p:nvPr/>
            </p:nvSpPr>
            <p:spPr>
              <a:xfrm>
                <a:off x="7313155"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7" name="Google Shape;10107;p72"/>
              <p:cNvSpPr/>
              <p:nvPr/>
            </p:nvSpPr>
            <p:spPr>
              <a:xfrm>
                <a:off x="7305593"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8" name="Google Shape;10108;p72"/>
              <p:cNvSpPr/>
              <p:nvPr/>
            </p:nvSpPr>
            <p:spPr>
              <a:xfrm>
                <a:off x="7298079" y="1903827"/>
                <a:ext cx="7562" cy="7658"/>
              </a:xfrm>
              <a:custGeom>
                <a:avLst/>
                <a:gdLst/>
                <a:ahLst/>
                <a:cxnLst/>
                <a:rect l="l" t="t" r="r" b="b"/>
                <a:pathLst>
                  <a:path w="157"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9" name="Google Shape;10109;p72"/>
              <p:cNvSpPr/>
              <p:nvPr/>
            </p:nvSpPr>
            <p:spPr>
              <a:xfrm>
                <a:off x="7290517"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0" name="Google Shape;10110;p72"/>
              <p:cNvSpPr/>
              <p:nvPr/>
            </p:nvSpPr>
            <p:spPr>
              <a:xfrm>
                <a:off x="7283099" y="1903827"/>
                <a:ext cx="7418" cy="7658"/>
              </a:xfrm>
              <a:custGeom>
                <a:avLst/>
                <a:gdLst/>
                <a:ahLst/>
                <a:cxnLst/>
                <a:rect l="l" t="t" r="r" b="b"/>
                <a:pathLst>
                  <a:path w="154" h="159" extrusionOk="0">
                    <a:moveTo>
                      <a:pt x="0" y="1"/>
                    </a:moveTo>
                    <a:lnTo>
                      <a:pt x="0" y="158"/>
                    </a:lnTo>
                    <a:lnTo>
                      <a:pt x="154" y="158"/>
                    </a:lnTo>
                    <a:lnTo>
                      <a:pt x="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1" name="Google Shape;10111;p72"/>
              <p:cNvSpPr/>
              <p:nvPr/>
            </p:nvSpPr>
            <p:spPr>
              <a:xfrm>
                <a:off x="7275537"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2" name="Google Shape;10112;p72"/>
              <p:cNvSpPr/>
              <p:nvPr/>
            </p:nvSpPr>
            <p:spPr>
              <a:xfrm>
                <a:off x="7267927"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3" name="Google Shape;10113;p72"/>
              <p:cNvSpPr/>
              <p:nvPr/>
            </p:nvSpPr>
            <p:spPr>
              <a:xfrm>
                <a:off x="7260413" y="1911437"/>
                <a:ext cx="7562" cy="7610"/>
              </a:xfrm>
              <a:custGeom>
                <a:avLst/>
                <a:gdLst/>
                <a:ahLst/>
                <a:cxnLst/>
                <a:rect l="l" t="t" r="r" b="b"/>
                <a:pathLst>
                  <a:path w="157"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4" name="Google Shape;10114;p72"/>
              <p:cNvSpPr/>
              <p:nvPr/>
            </p:nvSpPr>
            <p:spPr>
              <a:xfrm>
                <a:off x="7252851"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5" name="Google Shape;10115;p72"/>
              <p:cNvSpPr/>
              <p:nvPr/>
            </p:nvSpPr>
            <p:spPr>
              <a:xfrm>
                <a:off x="7245289"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6" name="Google Shape;10116;p72"/>
              <p:cNvSpPr/>
              <p:nvPr/>
            </p:nvSpPr>
            <p:spPr>
              <a:xfrm>
                <a:off x="7237678"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7" name="Google Shape;10117;p72"/>
              <p:cNvSpPr/>
              <p:nvPr/>
            </p:nvSpPr>
            <p:spPr>
              <a:xfrm>
                <a:off x="7230116"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8" name="Google Shape;10118;p72"/>
              <p:cNvSpPr/>
              <p:nvPr/>
            </p:nvSpPr>
            <p:spPr>
              <a:xfrm>
                <a:off x="7222554"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9" name="Google Shape;10119;p72"/>
              <p:cNvSpPr/>
              <p:nvPr/>
            </p:nvSpPr>
            <p:spPr>
              <a:xfrm>
                <a:off x="7214992" y="1911437"/>
                <a:ext cx="7610" cy="7610"/>
              </a:xfrm>
              <a:custGeom>
                <a:avLst/>
                <a:gdLst/>
                <a:ahLst/>
                <a:cxnLst/>
                <a:rect l="l" t="t" r="r" b="b"/>
                <a:pathLst>
                  <a:path w="158"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0" name="Google Shape;10120;p72"/>
              <p:cNvSpPr/>
              <p:nvPr/>
            </p:nvSpPr>
            <p:spPr>
              <a:xfrm>
                <a:off x="7207430"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1" name="Google Shape;10121;p72"/>
              <p:cNvSpPr/>
              <p:nvPr/>
            </p:nvSpPr>
            <p:spPr>
              <a:xfrm>
                <a:off x="7199868"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2" name="Google Shape;10122;p72"/>
              <p:cNvSpPr/>
              <p:nvPr/>
            </p:nvSpPr>
            <p:spPr>
              <a:xfrm>
                <a:off x="7192306"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3" name="Google Shape;10123;p72"/>
              <p:cNvSpPr/>
              <p:nvPr/>
            </p:nvSpPr>
            <p:spPr>
              <a:xfrm>
                <a:off x="7184888" y="1911437"/>
                <a:ext cx="7466" cy="7610"/>
              </a:xfrm>
              <a:custGeom>
                <a:avLst/>
                <a:gdLst/>
                <a:ahLst/>
                <a:cxnLst/>
                <a:rect l="l" t="t" r="r" b="b"/>
                <a:pathLst>
                  <a:path w="155" h="158" extrusionOk="0">
                    <a:moveTo>
                      <a:pt x="1" y="0"/>
                    </a:moveTo>
                    <a:lnTo>
                      <a:pt x="1" y="157"/>
                    </a:lnTo>
                    <a:lnTo>
                      <a:pt x="154" y="157"/>
                    </a:lnTo>
                    <a:lnTo>
                      <a:pt x="1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4" name="Google Shape;10124;p72"/>
              <p:cNvSpPr/>
              <p:nvPr/>
            </p:nvSpPr>
            <p:spPr>
              <a:xfrm>
                <a:off x="7177374" y="1903827"/>
                <a:ext cx="7562" cy="7658"/>
              </a:xfrm>
              <a:custGeom>
                <a:avLst/>
                <a:gdLst/>
                <a:ahLst/>
                <a:cxnLst/>
                <a:rect l="l" t="t" r="r" b="b"/>
                <a:pathLst>
                  <a:path w="157"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5" name="Google Shape;10125;p72"/>
              <p:cNvSpPr/>
              <p:nvPr/>
            </p:nvSpPr>
            <p:spPr>
              <a:xfrm>
                <a:off x="7169764"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6" name="Google Shape;10126;p72"/>
              <p:cNvSpPr/>
              <p:nvPr/>
            </p:nvSpPr>
            <p:spPr>
              <a:xfrm>
                <a:off x="7162202"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7" name="Google Shape;10127;p72"/>
              <p:cNvSpPr/>
              <p:nvPr/>
            </p:nvSpPr>
            <p:spPr>
              <a:xfrm>
                <a:off x="7154640"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8" name="Google Shape;10128;p72"/>
              <p:cNvSpPr/>
              <p:nvPr/>
            </p:nvSpPr>
            <p:spPr>
              <a:xfrm>
                <a:off x="7147078"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9" name="Google Shape;10129;p72"/>
              <p:cNvSpPr/>
              <p:nvPr/>
            </p:nvSpPr>
            <p:spPr>
              <a:xfrm>
                <a:off x="7139467"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0" name="Google Shape;10130;p72"/>
              <p:cNvSpPr/>
              <p:nvPr/>
            </p:nvSpPr>
            <p:spPr>
              <a:xfrm>
                <a:off x="7131953" y="1903827"/>
                <a:ext cx="7562" cy="7658"/>
              </a:xfrm>
              <a:custGeom>
                <a:avLst/>
                <a:gdLst/>
                <a:ahLst/>
                <a:cxnLst/>
                <a:rect l="l" t="t" r="r" b="b"/>
                <a:pathLst>
                  <a:path w="157" h="159" extrusionOk="0">
                    <a:moveTo>
                      <a:pt x="1" y="1"/>
                    </a:moveTo>
                    <a:lnTo>
                      <a:pt x="1"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1" name="Google Shape;10131;p72"/>
              <p:cNvSpPr/>
              <p:nvPr/>
            </p:nvSpPr>
            <p:spPr>
              <a:xfrm>
                <a:off x="7124391"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2" name="Google Shape;10132;p72"/>
              <p:cNvSpPr/>
              <p:nvPr/>
            </p:nvSpPr>
            <p:spPr>
              <a:xfrm>
                <a:off x="7116829"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3" name="Google Shape;10133;p72"/>
              <p:cNvSpPr/>
              <p:nvPr/>
            </p:nvSpPr>
            <p:spPr>
              <a:xfrm>
                <a:off x="7109219"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4" name="Google Shape;10134;p72"/>
              <p:cNvSpPr/>
              <p:nvPr/>
            </p:nvSpPr>
            <p:spPr>
              <a:xfrm>
                <a:off x="7101657"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5" name="Google Shape;10135;p72"/>
              <p:cNvSpPr/>
              <p:nvPr/>
            </p:nvSpPr>
            <p:spPr>
              <a:xfrm>
                <a:off x="7094095"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6" name="Google Shape;10136;p72"/>
              <p:cNvSpPr/>
              <p:nvPr/>
            </p:nvSpPr>
            <p:spPr>
              <a:xfrm>
                <a:off x="7086725" y="1903827"/>
                <a:ext cx="7418" cy="7658"/>
              </a:xfrm>
              <a:custGeom>
                <a:avLst/>
                <a:gdLst/>
                <a:ahLst/>
                <a:cxnLst/>
                <a:rect l="l" t="t" r="r" b="b"/>
                <a:pathLst>
                  <a:path w="154" h="159" extrusionOk="0">
                    <a:moveTo>
                      <a:pt x="1" y="1"/>
                    </a:moveTo>
                    <a:lnTo>
                      <a:pt x="1" y="158"/>
                    </a:lnTo>
                    <a:lnTo>
                      <a:pt x="153" y="158"/>
                    </a:lnTo>
                    <a:lnTo>
                      <a:pt x="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7" name="Google Shape;10137;p72"/>
              <p:cNvSpPr/>
              <p:nvPr/>
            </p:nvSpPr>
            <p:spPr>
              <a:xfrm>
                <a:off x="7079163"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8" name="Google Shape;10138;p72"/>
              <p:cNvSpPr/>
              <p:nvPr/>
            </p:nvSpPr>
            <p:spPr>
              <a:xfrm>
                <a:off x="7071601"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9" name="Google Shape;10139;p72"/>
              <p:cNvSpPr/>
              <p:nvPr/>
            </p:nvSpPr>
            <p:spPr>
              <a:xfrm>
                <a:off x="7063991"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0" name="Google Shape;10140;p72"/>
              <p:cNvSpPr/>
              <p:nvPr/>
            </p:nvSpPr>
            <p:spPr>
              <a:xfrm>
                <a:off x="7056429"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1" name="Google Shape;10141;p72"/>
              <p:cNvSpPr/>
              <p:nvPr/>
            </p:nvSpPr>
            <p:spPr>
              <a:xfrm>
                <a:off x="7048915" y="1911437"/>
                <a:ext cx="7562" cy="7610"/>
              </a:xfrm>
              <a:custGeom>
                <a:avLst/>
                <a:gdLst/>
                <a:ahLst/>
                <a:cxnLst/>
                <a:rect l="l" t="t" r="r" b="b"/>
                <a:pathLst>
                  <a:path w="157"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2" name="Google Shape;10142;p72"/>
              <p:cNvSpPr/>
              <p:nvPr/>
            </p:nvSpPr>
            <p:spPr>
              <a:xfrm>
                <a:off x="7041304"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3" name="Google Shape;10143;p72"/>
              <p:cNvSpPr/>
              <p:nvPr/>
            </p:nvSpPr>
            <p:spPr>
              <a:xfrm>
                <a:off x="7033742"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4" name="Google Shape;10144;p72"/>
              <p:cNvSpPr/>
              <p:nvPr/>
            </p:nvSpPr>
            <p:spPr>
              <a:xfrm>
                <a:off x="7026180"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5" name="Google Shape;10145;p72"/>
              <p:cNvSpPr/>
              <p:nvPr/>
            </p:nvSpPr>
            <p:spPr>
              <a:xfrm>
                <a:off x="7018618"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6" name="Google Shape;10146;p72"/>
              <p:cNvSpPr/>
              <p:nvPr/>
            </p:nvSpPr>
            <p:spPr>
              <a:xfrm>
                <a:off x="7011008"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7" name="Google Shape;10147;p72"/>
              <p:cNvSpPr/>
              <p:nvPr/>
            </p:nvSpPr>
            <p:spPr>
              <a:xfrm>
                <a:off x="7003494" y="1911437"/>
                <a:ext cx="7562" cy="7610"/>
              </a:xfrm>
              <a:custGeom>
                <a:avLst/>
                <a:gdLst/>
                <a:ahLst/>
                <a:cxnLst/>
                <a:rect l="l" t="t" r="r" b="b"/>
                <a:pathLst>
                  <a:path w="157"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8" name="Google Shape;10148;p72"/>
              <p:cNvSpPr/>
              <p:nvPr/>
            </p:nvSpPr>
            <p:spPr>
              <a:xfrm>
                <a:off x="6995932"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9" name="Google Shape;10149;p72"/>
              <p:cNvSpPr/>
              <p:nvPr/>
            </p:nvSpPr>
            <p:spPr>
              <a:xfrm>
                <a:off x="6988514" y="1911437"/>
                <a:ext cx="7466" cy="7610"/>
              </a:xfrm>
              <a:custGeom>
                <a:avLst/>
                <a:gdLst/>
                <a:ahLst/>
                <a:cxnLst/>
                <a:rect l="l" t="t" r="r" b="b"/>
                <a:pathLst>
                  <a:path w="155" h="158" extrusionOk="0">
                    <a:moveTo>
                      <a:pt x="1" y="0"/>
                    </a:moveTo>
                    <a:lnTo>
                      <a:pt x="1" y="157"/>
                    </a:lnTo>
                    <a:lnTo>
                      <a:pt x="154" y="157"/>
                    </a:lnTo>
                    <a:lnTo>
                      <a:pt x="1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0" name="Google Shape;10150;p72"/>
              <p:cNvSpPr/>
              <p:nvPr/>
            </p:nvSpPr>
            <p:spPr>
              <a:xfrm>
                <a:off x="6980952"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1" name="Google Shape;10151;p72"/>
              <p:cNvSpPr/>
              <p:nvPr/>
            </p:nvSpPr>
            <p:spPr>
              <a:xfrm>
                <a:off x="6973390"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2" name="Google Shape;10152;p72"/>
              <p:cNvSpPr/>
              <p:nvPr/>
            </p:nvSpPr>
            <p:spPr>
              <a:xfrm>
                <a:off x="6965828" y="1903827"/>
                <a:ext cx="7610" cy="7658"/>
              </a:xfrm>
              <a:custGeom>
                <a:avLst/>
                <a:gdLst/>
                <a:ahLst/>
                <a:cxnLst/>
                <a:rect l="l" t="t" r="r" b="b"/>
                <a:pathLst>
                  <a:path w="158" h="159" extrusionOk="0">
                    <a:moveTo>
                      <a:pt x="1" y="1"/>
                    </a:moveTo>
                    <a:lnTo>
                      <a:pt x="1"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3" name="Google Shape;10153;p72"/>
              <p:cNvSpPr/>
              <p:nvPr/>
            </p:nvSpPr>
            <p:spPr>
              <a:xfrm>
                <a:off x="6958266"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4" name="Google Shape;10154;p72"/>
              <p:cNvSpPr/>
              <p:nvPr/>
            </p:nvSpPr>
            <p:spPr>
              <a:xfrm>
                <a:off x="6950703"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5" name="Google Shape;10155;p72"/>
              <p:cNvSpPr/>
              <p:nvPr/>
            </p:nvSpPr>
            <p:spPr>
              <a:xfrm>
                <a:off x="6943141"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6" name="Google Shape;10156;p72"/>
              <p:cNvSpPr/>
              <p:nvPr/>
            </p:nvSpPr>
            <p:spPr>
              <a:xfrm>
                <a:off x="6935531"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7" name="Google Shape;10157;p72"/>
              <p:cNvSpPr/>
              <p:nvPr/>
            </p:nvSpPr>
            <p:spPr>
              <a:xfrm>
                <a:off x="6927969"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8" name="Google Shape;10158;p72"/>
              <p:cNvSpPr/>
              <p:nvPr/>
            </p:nvSpPr>
            <p:spPr>
              <a:xfrm>
                <a:off x="6920455" y="1903827"/>
                <a:ext cx="7562" cy="7658"/>
              </a:xfrm>
              <a:custGeom>
                <a:avLst/>
                <a:gdLst/>
                <a:ahLst/>
                <a:cxnLst/>
                <a:rect l="l" t="t" r="r" b="b"/>
                <a:pathLst>
                  <a:path w="157"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9" name="Google Shape;10159;p72"/>
              <p:cNvSpPr/>
              <p:nvPr/>
            </p:nvSpPr>
            <p:spPr>
              <a:xfrm>
                <a:off x="6912845"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0" name="Google Shape;10160;p72"/>
              <p:cNvSpPr/>
              <p:nvPr/>
            </p:nvSpPr>
            <p:spPr>
              <a:xfrm>
                <a:off x="6905283"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1" name="Google Shape;10161;p72"/>
              <p:cNvSpPr/>
              <p:nvPr/>
            </p:nvSpPr>
            <p:spPr>
              <a:xfrm>
                <a:off x="6897720"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2" name="Google Shape;10162;p72"/>
              <p:cNvSpPr/>
              <p:nvPr/>
            </p:nvSpPr>
            <p:spPr>
              <a:xfrm>
                <a:off x="6890303" y="1903827"/>
                <a:ext cx="7466" cy="7658"/>
              </a:xfrm>
              <a:custGeom>
                <a:avLst/>
                <a:gdLst/>
                <a:ahLst/>
                <a:cxnLst/>
                <a:rect l="l" t="t" r="r" b="b"/>
                <a:pathLst>
                  <a:path w="155" h="159" extrusionOk="0">
                    <a:moveTo>
                      <a:pt x="1" y="1"/>
                    </a:moveTo>
                    <a:lnTo>
                      <a:pt x="1" y="158"/>
                    </a:lnTo>
                    <a:lnTo>
                      <a:pt x="154" y="158"/>
                    </a:lnTo>
                    <a:lnTo>
                      <a:pt x="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3" name="Google Shape;10163;p72"/>
              <p:cNvSpPr/>
              <p:nvPr/>
            </p:nvSpPr>
            <p:spPr>
              <a:xfrm>
                <a:off x="6882789" y="1911437"/>
                <a:ext cx="7562" cy="7610"/>
              </a:xfrm>
              <a:custGeom>
                <a:avLst/>
                <a:gdLst/>
                <a:ahLst/>
                <a:cxnLst/>
                <a:rect l="l" t="t" r="r" b="b"/>
                <a:pathLst>
                  <a:path w="157"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4" name="Google Shape;10164;p72"/>
              <p:cNvSpPr/>
              <p:nvPr/>
            </p:nvSpPr>
            <p:spPr>
              <a:xfrm>
                <a:off x="6875227"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5" name="Google Shape;10165;p72"/>
              <p:cNvSpPr/>
              <p:nvPr/>
            </p:nvSpPr>
            <p:spPr>
              <a:xfrm>
                <a:off x="6867617"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6" name="Google Shape;10166;p72"/>
            <p:cNvSpPr/>
            <p:nvPr/>
          </p:nvSpPr>
          <p:spPr>
            <a:xfrm>
              <a:off x="7485013" y="1913460"/>
              <a:ext cx="43447" cy="61892"/>
            </a:xfrm>
            <a:custGeom>
              <a:avLst/>
              <a:gdLst/>
              <a:ahLst/>
              <a:cxnLst/>
              <a:rect l="l" t="t" r="r" b="b"/>
              <a:pathLst>
                <a:path w="902" h="1285" extrusionOk="0">
                  <a:moveTo>
                    <a:pt x="382" y="0"/>
                  </a:moveTo>
                  <a:cubicBezTo>
                    <a:pt x="238" y="0"/>
                    <a:pt x="78" y="11"/>
                    <a:pt x="51" y="39"/>
                  </a:cubicBezTo>
                  <a:cubicBezTo>
                    <a:pt x="0" y="92"/>
                    <a:pt x="322" y="1284"/>
                    <a:pt x="380" y="1284"/>
                  </a:cubicBezTo>
                  <a:lnTo>
                    <a:pt x="741" y="1284"/>
                  </a:lnTo>
                  <a:cubicBezTo>
                    <a:pt x="901" y="1284"/>
                    <a:pt x="767" y="23"/>
                    <a:pt x="626" y="20"/>
                  </a:cubicBezTo>
                  <a:cubicBezTo>
                    <a:pt x="610" y="8"/>
                    <a:pt x="501" y="0"/>
                    <a:pt x="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7" name="Google Shape;10167;p72"/>
            <p:cNvSpPr/>
            <p:nvPr/>
          </p:nvSpPr>
          <p:spPr>
            <a:xfrm>
              <a:off x="7496476" y="1923045"/>
              <a:ext cx="17774" cy="771"/>
            </a:xfrm>
            <a:custGeom>
              <a:avLst/>
              <a:gdLst/>
              <a:ahLst/>
              <a:cxnLst/>
              <a:rect l="l" t="t" r="r" b="b"/>
              <a:pathLst>
                <a:path w="369" h="16" extrusionOk="0">
                  <a:moveTo>
                    <a:pt x="0" y="1"/>
                  </a:moveTo>
                  <a:lnTo>
                    <a:pt x="0" y="16"/>
                  </a:lnTo>
                  <a:lnTo>
                    <a:pt x="368" y="16"/>
                  </a:lnTo>
                  <a:lnTo>
                    <a:pt x="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8" name="Google Shape;10168;p72"/>
            <p:cNvSpPr/>
            <p:nvPr/>
          </p:nvSpPr>
          <p:spPr>
            <a:xfrm>
              <a:off x="7497584" y="1929114"/>
              <a:ext cx="17774" cy="819"/>
            </a:xfrm>
            <a:custGeom>
              <a:avLst/>
              <a:gdLst/>
              <a:ahLst/>
              <a:cxnLst/>
              <a:rect l="l" t="t" r="r" b="b"/>
              <a:pathLst>
                <a:path w="369" h="17" extrusionOk="0">
                  <a:moveTo>
                    <a:pt x="0" y="1"/>
                  </a:moveTo>
                  <a:lnTo>
                    <a:pt x="0" y="17"/>
                  </a:lnTo>
                  <a:lnTo>
                    <a:pt x="368" y="17"/>
                  </a:lnTo>
                  <a:lnTo>
                    <a:pt x="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9" name="Google Shape;10169;p72"/>
            <p:cNvSpPr/>
            <p:nvPr/>
          </p:nvSpPr>
          <p:spPr>
            <a:xfrm>
              <a:off x="7498885" y="1935231"/>
              <a:ext cx="17726" cy="771"/>
            </a:xfrm>
            <a:custGeom>
              <a:avLst/>
              <a:gdLst/>
              <a:ahLst/>
              <a:cxnLst/>
              <a:rect l="l" t="t" r="r" b="b"/>
              <a:pathLst>
                <a:path w="368" h="16" extrusionOk="0">
                  <a:moveTo>
                    <a:pt x="0" y="1"/>
                  </a:moveTo>
                  <a:lnTo>
                    <a:pt x="0" y="16"/>
                  </a:lnTo>
                  <a:lnTo>
                    <a:pt x="368" y="16"/>
                  </a:lnTo>
                  <a:lnTo>
                    <a:pt x="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0" name="Google Shape;10170;p72"/>
            <p:cNvSpPr/>
            <p:nvPr/>
          </p:nvSpPr>
          <p:spPr>
            <a:xfrm>
              <a:off x="6724611" y="1929307"/>
              <a:ext cx="33284" cy="48887"/>
            </a:xfrm>
            <a:custGeom>
              <a:avLst/>
              <a:gdLst/>
              <a:ahLst/>
              <a:cxnLst/>
              <a:rect l="l" t="t" r="r" b="b"/>
              <a:pathLst>
                <a:path w="691" h="1015" extrusionOk="0">
                  <a:moveTo>
                    <a:pt x="238" y="1"/>
                  </a:moveTo>
                  <a:cubicBezTo>
                    <a:pt x="0" y="430"/>
                    <a:pt x="0" y="947"/>
                    <a:pt x="0" y="947"/>
                  </a:cubicBezTo>
                  <a:cubicBezTo>
                    <a:pt x="95" y="992"/>
                    <a:pt x="235" y="1015"/>
                    <a:pt x="351" y="1015"/>
                  </a:cubicBezTo>
                  <a:cubicBezTo>
                    <a:pt x="451" y="1015"/>
                    <a:pt x="533" y="998"/>
                    <a:pt x="552" y="966"/>
                  </a:cubicBezTo>
                  <a:cubicBezTo>
                    <a:pt x="598" y="894"/>
                    <a:pt x="690" y="165"/>
                    <a:pt x="678" y="101"/>
                  </a:cubicBezTo>
                  <a:cubicBezTo>
                    <a:pt x="667" y="39"/>
                    <a:pt x="238"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1" name="Google Shape;10171;p72"/>
            <p:cNvSpPr/>
            <p:nvPr/>
          </p:nvSpPr>
          <p:spPr>
            <a:xfrm>
              <a:off x="6892759" y="1769299"/>
              <a:ext cx="93782" cy="108179"/>
            </a:xfrm>
            <a:custGeom>
              <a:avLst/>
              <a:gdLst/>
              <a:ahLst/>
              <a:cxnLst/>
              <a:rect l="l" t="t" r="r" b="b"/>
              <a:pathLst>
                <a:path w="1947" h="2246" extrusionOk="0">
                  <a:moveTo>
                    <a:pt x="1808" y="1"/>
                  </a:moveTo>
                  <a:lnTo>
                    <a:pt x="0" y="2246"/>
                  </a:lnTo>
                  <a:lnTo>
                    <a:pt x="0" y="2246"/>
                  </a:lnTo>
                  <a:lnTo>
                    <a:pt x="560" y="2173"/>
                  </a:lnTo>
                  <a:cubicBezTo>
                    <a:pt x="560" y="2173"/>
                    <a:pt x="1483" y="1311"/>
                    <a:pt x="1946" y="28"/>
                  </a:cubicBezTo>
                  <a:lnTo>
                    <a:pt x="18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2" name="Google Shape;10172;p72"/>
            <p:cNvSpPr/>
            <p:nvPr/>
          </p:nvSpPr>
          <p:spPr>
            <a:xfrm>
              <a:off x="7456594" y="1995921"/>
              <a:ext cx="68735" cy="31066"/>
            </a:xfrm>
            <a:custGeom>
              <a:avLst/>
              <a:gdLst/>
              <a:ahLst/>
              <a:cxnLst/>
              <a:rect l="l" t="t" r="r" b="b"/>
              <a:pathLst>
                <a:path w="1427" h="645" extrusionOk="0">
                  <a:moveTo>
                    <a:pt x="89" y="1"/>
                  </a:moveTo>
                  <a:lnTo>
                    <a:pt x="1" y="645"/>
                  </a:lnTo>
                  <a:lnTo>
                    <a:pt x="1101" y="645"/>
                  </a:lnTo>
                  <a:cubicBezTo>
                    <a:pt x="1250" y="626"/>
                    <a:pt x="1426" y="62"/>
                    <a:pt x="1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3" name="Google Shape;10173;p72"/>
            <p:cNvSpPr/>
            <p:nvPr/>
          </p:nvSpPr>
          <p:spPr>
            <a:xfrm>
              <a:off x="7310795" y="1934316"/>
              <a:ext cx="145851" cy="88479"/>
            </a:xfrm>
            <a:custGeom>
              <a:avLst/>
              <a:gdLst/>
              <a:ahLst/>
              <a:cxnLst/>
              <a:rect l="l" t="t" r="r" b="b"/>
              <a:pathLst>
                <a:path w="3028" h="1837" extrusionOk="0">
                  <a:moveTo>
                    <a:pt x="1527" y="1"/>
                  </a:moveTo>
                  <a:cubicBezTo>
                    <a:pt x="766" y="1"/>
                    <a:pt x="0" y="620"/>
                    <a:pt x="0" y="1836"/>
                  </a:cubicBezTo>
                  <a:lnTo>
                    <a:pt x="3028" y="1836"/>
                  </a:lnTo>
                  <a:cubicBezTo>
                    <a:pt x="3028" y="606"/>
                    <a:pt x="2280" y="1"/>
                    <a:pt x="1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4" name="Google Shape;10174;p72"/>
            <p:cNvSpPr/>
            <p:nvPr/>
          </p:nvSpPr>
          <p:spPr>
            <a:xfrm>
              <a:off x="6814489" y="1934124"/>
              <a:ext cx="145851" cy="88672"/>
            </a:xfrm>
            <a:custGeom>
              <a:avLst/>
              <a:gdLst/>
              <a:ahLst/>
              <a:cxnLst/>
              <a:rect l="l" t="t" r="r" b="b"/>
              <a:pathLst>
                <a:path w="3028" h="1841" extrusionOk="0">
                  <a:moveTo>
                    <a:pt x="1523" y="1"/>
                  </a:moveTo>
                  <a:cubicBezTo>
                    <a:pt x="763" y="1"/>
                    <a:pt x="0" y="617"/>
                    <a:pt x="0" y="1828"/>
                  </a:cubicBezTo>
                  <a:lnTo>
                    <a:pt x="3028" y="1840"/>
                  </a:lnTo>
                  <a:cubicBezTo>
                    <a:pt x="3028" y="607"/>
                    <a:pt x="2277" y="1"/>
                    <a:pt x="1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5" name="Google Shape;10175;p72"/>
            <p:cNvSpPr/>
            <p:nvPr/>
          </p:nvSpPr>
          <p:spPr>
            <a:xfrm>
              <a:off x="6800087" y="1945539"/>
              <a:ext cx="174848" cy="129757"/>
            </a:xfrm>
            <a:custGeom>
              <a:avLst/>
              <a:gdLst/>
              <a:ahLst/>
              <a:cxnLst/>
              <a:rect l="l" t="t" r="r" b="b"/>
              <a:pathLst>
                <a:path w="3630" h="2694" extrusionOk="0">
                  <a:moveTo>
                    <a:pt x="1814" y="1"/>
                  </a:moveTo>
                  <a:cubicBezTo>
                    <a:pt x="1512" y="1"/>
                    <a:pt x="1187" y="100"/>
                    <a:pt x="870" y="330"/>
                  </a:cubicBezTo>
                  <a:cubicBezTo>
                    <a:pt x="839" y="350"/>
                    <a:pt x="816" y="373"/>
                    <a:pt x="798" y="399"/>
                  </a:cubicBezTo>
                  <a:cubicBezTo>
                    <a:pt x="0" y="1500"/>
                    <a:pt x="769" y="2693"/>
                    <a:pt x="1816" y="2693"/>
                  </a:cubicBezTo>
                  <a:cubicBezTo>
                    <a:pt x="2118" y="2693"/>
                    <a:pt x="2442" y="2594"/>
                    <a:pt x="2759" y="2366"/>
                  </a:cubicBezTo>
                  <a:cubicBezTo>
                    <a:pt x="2786" y="2343"/>
                    <a:pt x="2813" y="2320"/>
                    <a:pt x="2832" y="2293"/>
                  </a:cubicBezTo>
                  <a:cubicBezTo>
                    <a:pt x="3629" y="1193"/>
                    <a:pt x="2860"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6" name="Google Shape;10176;p72"/>
            <p:cNvSpPr/>
            <p:nvPr/>
          </p:nvSpPr>
          <p:spPr>
            <a:xfrm>
              <a:off x="6832551" y="1969670"/>
              <a:ext cx="109870" cy="81399"/>
            </a:xfrm>
            <a:custGeom>
              <a:avLst/>
              <a:gdLst/>
              <a:ahLst/>
              <a:cxnLst/>
              <a:rect l="l" t="t" r="r" b="b"/>
              <a:pathLst>
                <a:path w="2281" h="1690" extrusionOk="0">
                  <a:moveTo>
                    <a:pt x="1140" y="1"/>
                  </a:moveTo>
                  <a:cubicBezTo>
                    <a:pt x="950" y="1"/>
                    <a:pt x="745" y="64"/>
                    <a:pt x="545" y="209"/>
                  </a:cubicBezTo>
                  <a:cubicBezTo>
                    <a:pt x="529" y="220"/>
                    <a:pt x="515" y="236"/>
                    <a:pt x="503" y="252"/>
                  </a:cubicBezTo>
                  <a:cubicBezTo>
                    <a:pt x="1" y="940"/>
                    <a:pt x="482" y="1689"/>
                    <a:pt x="1140" y="1689"/>
                  </a:cubicBezTo>
                  <a:cubicBezTo>
                    <a:pt x="1331" y="1689"/>
                    <a:pt x="1536" y="1627"/>
                    <a:pt x="1737" y="1481"/>
                  </a:cubicBezTo>
                  <a:cubicBezTo>
                    <a:pt x="1752" y="1470"/>
                    <a:pt x="1764" y="1458"/>
                    <a:pt x="1775" y="1442"/>
                  </a:cubicBezTo>
                  <a:cubicBezTo>
                    <a:pt x="2280" y="751"/>
                    <a:pt x="1797" y="1"/>
                    <a:pt x="1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7" name="Google Shape;10177;p72"/>
            <p:cNvSpPr/>
            <p:nvPr/>
          </p:nvSpPr>
          <p:spPr>
            <a:xfrm>
              <a:off x="6841077" y="1964035"/>
              <a:ext cx="92867" cy="92862"/>
            </a:xfrm>
            <a:custGeom>
              <a:avLst/>
              <a:gdLst/>
              <a:ahLst/>
              <a:cxnLst/>
              <a:rect l="l" t="t" r="r" b="b"/>
              <a:pathLst>
                <a:path w="1928" h="1928" extrusionOk="0">
                  <a:moveTo>
                    <a:pt x="962" y="12"/>
                  </a:moveTo>
                  <a:cubicBezTo>
                    <a:pt x="1226" y="12"/>
                    <a:pt x="1464" y="119"/>
                    <a:pt x="1633" y="291"/>
                  </a:cubicBezTo>
                  <a:cubicBezTo>
                    <a:pt x="1805" y="464"/>
                    <a:pt x="1912" y="701"/>
                    <a:pt x="1912" y="962"/>
                  </a:cubicBezTo>
                  <a:cubicBezTo>
                    <a:pt x="1912" y="1177"/>
                    <a:pt x="1843" y="1407"/>
                    <a:pt x="1679" y="1633"/>
                  </a:cubicBezTo>
                  <a:cubicBezTo>
                    <a:pt x="1663" y="1648"/>
                    <a:pt x="1652" y="1663"/>
                    <a:pt x="1633" y="1679"/>
                  </a:cubicBezTo>
                  <a:cubicBezTo>
                    <a:pt x="1406" y="1840"/>
                    <a:pt x="1176" y="1913"/>
                    <a:pt x="962" y="1913"/>
                  </a:cubicBezTo>
                  <a:cubicBezTo>
                    <a:pt x="701" y="1913"/>
                    <a:pt x="464" y="1805"/>
                    <a:pt x="292" y="1633"/>
                  </a:cubicBezTo>
                  <a:cubicBezTo>
                    <a:pt x="119" y="1460"/>
                    <a:pt x="16" y="1227"/>
                    <a:pt x="16" y="962"/>
                  </a:cubicBezTo>
                  <a:cubicBezTo>
                    <a:pt x="16" y="747"/>
                    <a:pt x="85" y="518"/>
                    <a:pt x="249" y="291"/>
                  </a:cubicBezTo>
                  <a:cubicBezTo>
                    <a:pt x="260" y="277"/>
                    <a:pt x="276" y="261"/>
                    <a:pt x="292" y="249"/>
                  </a:cubicBezTo>
                  <a:cubicBezTo>
                    <a:pt x="517" y="84"/>
                    <a:pt x="747" y="12"/>
                    <a:pt x="962" y="12"/>
                  </a:cubicBezTo>
                  <a:close/>
                  <a:moveTo>
                    <a:pt x="962" y="1"/>
                  </a:moveTo>
                  <a:cubicBezTo>
                    <a:pt x="747" y="1"/>
                    <a:pt x="513" y="70"/>
                    <a:pt x="283" y="238"/>
                  </a:cubicBezTo>
                  <a:cubicBezTo>
                    <a:pt x="264" y="249"/>
                    <a:pt x="249" y="265"/>
                    <a:pt x="237" y="284"/>
                  </a:cubicBezTo>
                  <a:cubicBezTo>
                    <a:pt x="73" y="510"/>
                    <a:pt x="0" y="744"/>
                    <a:pt x="0" y="962"/>
                  </a:cubicBezTo>
                  <a:cubicBezTo>
                    <a:pt x="0" y="1495"/>
                    <a:pt x="430" y="1927"/>
                    <a:pt x="962" y="1927"/>
                  </a:cubicBezTo>
                  <a:cubicBezTo>
                    <a:pt x="1180" y="1927"/>
                    <a:pt x="1414" y="1855"/>
                    <a:pt x="1644" y="1690"/>
                  </a:cubicBezTo>
                  <a:cubicBezTo>
                    <a:pt x="1659" y="1674"/>
                    <a:pt x="1675" y="1660"/>
                    <a:pt x="1690" y="1640"/>
                  </a:cubicBezTo>
                  <a:cubicBezTo>
                    <a:pt x="1855" y="1414"/>
                    <a:pt x="1928" y="1181"/>
                    <a:pt x="1928" y="962"/>
                  </a:cubicBezTo>
                  <a:cubicBezTo>
                    <a:pt x="1928" y="429"/>
                    <a:pt x="1495" y="1"/>
                    <a:pt x="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8" name="Google Shape;10178;p72"/>
            <p:cNvSpPr/>
            <p:nvPr/>
          </p:nvSpPr>
          <p:spPr>
            <a:xfrm>
              <a:off x="6841318" y="1978051"/>
              <a:ext cx="92337" cy="64686"/>
            </a:xfrm>
            <a:custGeom>
              <a:avLst/>
              <a:gdLst/>
              <a:ahLst/>
              <a:cxnLst/>
              <a:rect l="l" t="t" r="r" b="b"/>
              <a:pathLst>
                <a:path w="1917" h="1343" extrusionOk="0">
                  <a:moveTo>
                    <a:pt x="977" y="1"/>
                  </a:moveTo>
                  <a:cubicBezTo>
                    <a:pt x="320" y="1"/>
                    <a:pt x="1" y="822"/>
                    <a:pt x="623" y="1277"/>
                  </a:cubicBezTo>
                  <a:cubicBezTo>
                    <a:pt x="635" y="1284"/>
                    <a:pt x="650" y="1291"/>
                    <a:pt x="666" y="1296"/>
                  </a:cubicBezTo>
                  <a:cubicBezTo>
                    <a:pt x="763" y="1328"/>
                    <a:pt x="855" y="1342"/>
                    <a:pt x="942" y="1342"/>
                  </a:cubicBezTo>
                  <a:cubicBezTo>
                    <a:pt x="1595" y="1342"/>
                    <a:pt x="1916" y="519"/>
                    <a:pt x="1290" y="66"/>
                  </a:cubicBezTo>
                  <a:cubicBezTo>
                    <a:pt x="1279" y="58"/>
                    <a:pt x="1267" y="50"/>
                    <a:pt x="1252" y="46"/>
                  </a:cubicBezTo>
                  <a:cubicBezTo>
                    <a:pt x="1156" y="15"/>
                    <a:pt x="1063" y="1"/>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9" name="Google Shape;10179;p72"/>
            <p:cNvSpPr/>
            <p:nvPr/>
          </p:nvSpPr>
          <p:spPr>
            <a:xfrm>
              <a:off x="6852685" y="1975450"/>
              <a:ext cx="69602" cy="69839"/>
            </a:xfrm>
            <a:custGeom>
              <a:avLst/>
              <a:gdLst/>
              <a:ahLst/>
              <a:cxnLst/>
              <a:rect l="l" t="t" r="r" b="b"/>
              <a:pathLst>
                <a:path w="1445" h="1450" extrusionOk="0">
                  <a:moveTo>
                    <a:pt x="721" y="472"/>
                  </a:moveTo>
                  <a:lnTo>
                    <a:pt x="751" y="564"/>
                  </a:lnTo>
                  <a:lnTo>
                    <a:pt x="725" y="579"/>
                  </a:lnTo>
                  <a:lnTo>
                    <a:pt x="748" y="625"/>
                  </a:lnTo>
                  <a:lnTo>
                    <a:pt x="767" y="614"/>
                  </a:lnTo>
                  <a:lnTo>
                    <a:pt x="774" y="637"/>
                  </a:lnTo>
                  <a:lnTo>
                    <a:pt x="824" y="622"/>
                  </a:lnTo>
                  <a:lnTo>
                    <a:pt x="817" y="591"/>
                  </a:lnTo>
                  <a:lnTo>
                    <a:pt x="901" y="545"/>
                  </a:lnTo>
                  <a:lnTo>
                    <a:pt x="859" y="633"/>
                  </a:lnTo>
                  <a:lnTo>
                    <a:pt x="828" y="622"/>
                  </a:lnTo>
                  <a:lnTo>
                    <a:pt x="813" y="671"/>
                  </a:lnTo>
                  <a:lnTo>
                    <a:pt x="836" y="679"/>
                  </a:lnTo>
                  <a:lnTo>
                    <a:pt x="824" y="698"/>
                  </a:lnTo>
                  <a:lnTo>
                    <a:pt x="870" y="725"/>
                  </a:lnTo>
                  <a:lnTo>
                    <a:pt x="886" y="694"/>
                  </a:lnTo>
                  <a:lnTo>
                    <a:pt x="978" y="725"/>
                  </a:lnTo>
                  <a:lnTo>
                    <a:pt x="886" y="756"/>
                  </a:lnTo>
                  <a:lnTo>
                    <a:pt x="870" y="729"/>
                  </a:lnTo>
                  <a:lnTo>
                    <a:pt x="824" y="752"/>
                  </a:lnTo>
                  <a:lnTo>
                    <a:pt x="836" y="771"/>
                  </a:lnTo>
                  <a:lnTo>
                    <a:pt x="813" y="779"/>
                  </a:lnTo>
                  <a:lnTo>
                    <a:pt x="828" y="829"/>
                  </a:lnTo>
                  <a:lnTo>
                    <a:pt x="859" y="817"/>
                  </a:lnTo>
                  <a:lnTo>
                    <a:pt x="901" y="905"/>
                  </a:lnTo>
                  <a:lnTo>
                    <a:pt x="817" y="863"/>
                  </a:lnTo>
                  <a:lnTo>
                    <a:pt x="824" y="832"/>
                  </a:lnTo>
                  <a:lnTo>
                    <a:pt x="774" y="817"/>
                  </a:lnTo>
                  <a:lnTo>
                    <a:pt x="767" y="836"/>
                  </a:lnTo>
                  <a:lnTo>
                    <a:pt x="748" y="829"/>
                  </a:lnTo>
                  <a:lnTo>
                    <a:pt x="725" y="875"/>
                  </a:lnTo>
                  <a:lnTo>
                    <a:pt x="751" y="886"/>
                  </a:lnTo>
                  <a:lnTo>
                    <a:pt x="721" y="982"/>
                  </a:lnTo>
                  <a:lnTo>
                    <a:pt x="690" y="886"/>
                  </a:lnTo>
                  <a:lnTo>
                    <a:pt x="721" y="875"/>
                  </a:lnTo>
                  <a:lnTo>
                    <a:pt x="698" y="829"/>
                  </a:lnTo>
                  <a:lnTo>
                    <a:pt x="675" y="836"/>
                  </a:lnTo>
                  <a:lnTo>
                    <a:pt x="667" y="817"/>
                  </a:lnTo>
                  <a:lnTo>
                    <a:pt x="621" y="832"/>
                  </a:lnTo>
                  <a:lnTo>
                    <a:pt x="629" y="863"/>
                  </a:lnTo>
                  <a:lnTo>
                    <a:pt x="541" y="905"/>
                  </a:lnTo>
                  <a:lnTo>
                    <a:pt x="541" y="905"/>
                  </a:lnTo>
                  <a:lnTo>
                    <a:pt x="587" y="817"/>
                  </a:lnTo>
                  <a:lnTo>
                    <a:pt x="617" y="829"/>
                  </a:lnTo>
                  <a:lnTo>
                    <a:pt x="633" y="779"/>
                  </a:lnTo>
                  <a:lnTo>
                    <a:pt x="610" y="771"/>
                  </a:lnTo>
                  <a:lnTo>
                    <a:pt x="621" y="752"/>
                  </a:lnTo>
                  <a:lnTo>
                    <a:pt x="575" y="729"/>
                  </a:lnTo>
                  <a:lnTo>
                    <a:pt x="560" y="756"/>
                  </a:lnTo>
                  <a:lnTo>
                    <a:pt x="468" y="725"/>
                  </a:lnTo>
                  <a:lnTo>
                    <a:pt x="560" y="694"/>
                  </a:lnTo>
                  <a:lnTo>
                    <a:pt x="575" y="725"/>
                  </a:lnTo>
                  <a:lnTo>
                    <a:pt x="621" y="698"/>
                  </a:lnTo>
                  <a:lnTo>
                    <a:pt x="610" y="679"/>
                  </a:lnTo>
                  <a:lnTo>
                    <a:pt x="633" y="671"/>
                  </a:lnTo>
                  <a:lnTo>
                    <a:pt x="617" y="622"/>
                  </a:lnTo>
                  <a:lnTo>
                    <a:pt x="587" y="633"/>
                  </a:lnTo>
                  <a:lnTo>
                    <a:pt x="541" y="545"/>
                  </a:lnTo>
                  <a:lnTo>
                    <a:pt x="629" y="591"/>
                  </a:lnTo>
                  <a:lnTo>
                    <a:pt x="621" y="622"/>
                  </a:lnTo>
                  <a:lnTo>
                    <a:pt x="667" y="637"/>
                  </a:lnTo>
                  <a:lnTo>
                    <a:pt x="675" y="614"/>
                  </a:lnTo>
                  <a:lnTo>
                    <a:pt x="698" y="625"/>
                  </a:lnTo>
                  <a:lnTo>
                    <a:pt x="721" y="579"/>
                  </a:lnTo>
                  <a:lnTo>
                    <a:pt x="690" y="564"/>
                  </a:lnTo>
                  <a:lnTo>
                    <a:pt x="721" y="472"/>
                  </a:lnTo>
                  <a:close/>
                  <a:moveTo>
                    <a:pt x="625" y="1"/>
                  </a:moveTo>
                  <a:lnTo>
                    <a:pt x="575" y="20"/>
                  </a:lnTo>
                  <a:lnTo>
                    <a:pt x="694" y="388"/>
                  </a:lnTo>
                  <a:lnTo>
                    <a:pt x="644" y="541"/>
                  </a:lnTo>
                  <a:lnTo>
                    <a:pt x="502" y="468"/>
                  </a:lnTo>
                  <a:lnTo>
                    <a:pt x="327" y="123"/>
                  </a:lnTo>
                  <a:lnTo>
                    <a:pt x="281" y="146"/>
                  </a:lnTo>
                  <a:lnTo>
                    <a:pt x="422" y="426"/>
                  </a:lnTo>
                  <a:lnTo>
                    <a:pt x="422" y="426"/>
                  </a:lnTo>
                  <a:lnTo>
                    <a:pt x="143" y="284"/>
                  </a:lnTo>
                  <a:lnTo>
                    <a:pt x="120" y="330"/>
                  </a:lnTo>
                  <a:lnTo>
                    <a:pt x="465" y="507"/>
                  </a:lnTo>
                  <a:lnTo>
                    <a:pt x="537" y="648"/>
                  </a:lnTo>
                  <a:lnTo>
                    <a:pt x="384" y="698"/>
                  </a:lnTo>
                  <a:lnTo>
                    <a:pt x="16" y="579"/>
                  </a:lnTo>
                  <a:lnTo>
                    <a:pt x="0" y="629"/>
                  </a:lnTo>
                  <a:lnTo>
                    <a:pt x="299" y="725"/>
                  </a:lnTo>
                  <a:lnTo>
                    <a:pt x="0" y="825"/>
                  </a:lnTo>
                  <a:lnTo>
                    <a:pt x="16" y="871"/>
                  </a:lnTo>
                  <a:lnTo>
                    <a:pt x="384" y="752"/>
                  </a:lnTo>
                  <a:lnTo>
                    <a:pt x="537" y="802"/>
                  </a:lnTo>
                  <a:lnTo>
                    <a:pt x="465" y="947"/>
                  </a:lnTo>
                  <a:lnTo>
                    <a:pt x="120" y="1124"/>
                  </a:lnTo>
                  <a:lnTo>
                    <a:pt x="143" y="1170"/>
                  </a:lnTo>
                  <a:lnTo>
                    <a:pt x="422" y="1024"/>
                  </a:lnTo>
                  <a:lnTo>
                    <a:pt x="281" y="1308"/>
                  </a:lnTo>
                  <a:lnTo>
                    <a:pt x="327" y="1331"/>
                  </a:lnTo>
                  <a:lnTo>
                    <a:pt x="502" y="986"/>
                  </a:lnTo>
                  <a:lnTo>
                    <a:pt x="644" y="913"/>
                  </a:lnTo>
                  <a:lnTo>
                    <a:pt x="694" y="1066"/>
                  </a:lnTo>
                  <a:lnTo>
                    <a:pt x="575" y="1434"/>
                  </a:lnTo>
                  <a:lnTo>
                    <a:pt x="625" y="1449"/>
                  </a:lnTo>
                  <a:lnTo>
                    <a:pt x="721" y="1147"/>
                  </a:lnTo>
                  <a:lnTo>
                    <a:pt x="820" y="1449"/>
                  </a:lnTo>
                  <a:lnTo>
                    <a:pt x="870" y="1434"/>
                  </a:lnTo>
                  <a:lnTo>
                    <a:pt x="748" y="1066"/>
                  </a:lnTo>
                  <a:lnTo>
                    <a:pt x="797" y="913"/>
                  </a:lnTo>
                  <a:lnTo>
                    <a:pt x="943" y="986"/>
                  </a:lnTo>
                  <a:lnTo>
                    <a:pt x="1119" y="1331"/>
                  </a:lnTo>
                  <a:lnTo>
                    <a:pt x="1165" y="1308"/>
                  </a:lnTo>
                  <a:lnTo>
                    <a:pt x="1020" y="1024"/>
                  </a:lnTo>
                  <a:lnTo>
                    <a:pt x="1303" y="1170"/>
                  </a:lnTo>
                  <a:lnTo>
                    <a:pt x="1326" y="1124"/>
                  </a:lnTo>
                  <a:lnTo>
                    <a:pt x="981" y="947"/>
                  </a:lnTo>
                  <a:lnTo>
                    <a:pt x="909" y="802"/>
                  </a:lnTo>
                  <a:lnTo>
                    <a:pt x="1062" y="752"/>
                  </a:lnTo>
                  <a:lnTo>
                    <a:pt x="1430" y="871"/>
                  </a:lnTo>
                  <a:lnTo>
                    <a:pt x="1445" y="825"/>
                  </a:lnTo>
                  <a:lnTo>
                    <a:pt x="1146" y="725"/>
                  </a:lnTo>
                  <a:lnTo>
                    <a:pt x="1445" y="629"/>
                  </a:lnTo>
                  <a:lnTo>
                    <a:pt x="1430" y="579"/>
                  </a:lnTo>
                  <a:lnTo>
                    <a:pt x="1062" y="698"/>
                  </a:lnTo>
                  <a:lnTo>
                    <a:pt x="909" y="648"/>
                  </a:lnTo>
                  <a:lnTo>
                    <a:pt x="981" y="507"/>
                  </a:lnTo>
                  <a:lnTo>
                    <a:pt x="1326" y="330"/>
                  </a:lnTo>
                  <a:lnTo>
                    <a:pt x="1303" y="284"/>
                  </a:lnTo>
                  <a:lnTo>
                    <a:pt x="1020" y="426"/>
                  </a:lnTo>
                  <a:lnTo>
                    <a:pt x="1020" y="426"/>
                  </a:lnTo>
                  <a:lnTo>
                    <a:pt x="1165" y="146"/>
                  </a:lnTo>
                  <a:lnTo>
                    <a:pt x="1119" y="123"/>
                  </a:lnTo>
                  <a:lnTo>
                    <a:pt x="943" y="468"/>
                  </a:lnTo>
                  <a:lnTo>
                    <a:pt x="797" y="541"/>
                  </a:lnTo>
                  <a:lnTo>
                    <a:pt x="748" y="388"/>
                  </a:lnTo>
                  <a:lnTo>
                    <a:pt x="870" y="20"/>
                  </a:lnTo>
                  <a:lnTo>
                    <a:pt x="820" y="1"/>
                  </a:lnTo>
                  <a:lnTo>
                    <a:pt x="721" y="304"/>
                  </a:lnTo>
                  <a:lnTo>
                    <a:pt x="6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0" name="Google Shape;10180;p72"/>
            <p:cNvSpPr/>
            <p:nvPr/>
          </p:nvSpPr>
          <p:spPr>
            <a:xfrm>
              <a:off x="6875468" y="2001412"/>
              <a:ext cx="24132" cy="18014"/>
            </a:xfrm>
            <a:custGeom>
              <a:avLst/>
              <a:gdLst/>
              <a:ahLst/>
              <a:cxnLst/>
              <a:rect l="l" t="t" r="r" b="b"/>
              <a:pathLst>
                <a:path w="501" h="374" extrusionOk="0">
                  <a:moveTo>
                    <a:pt x="247" y="0"/>
                  </a:moveTo>
                  <a:cubicBezTo>
                    <a:pt x="205" y="0"/>
                    <a:pt x="161" y="14"/>
                    <a:pt x="118" y="44"/>
                  </a:cubicBezTo>
                  <a:cubicBezTo>
                    <a:pt x="114" y="48"/>
                    <a:pt x="110" y="52"/>
                    <a:pt x="110" y="56"/>
                  </a:cubicBezTo>
                  <a:cubicBezTo>
                    <a:pt x="0" y="208"/>
                    <a:pt x="105" y="373"/>
                    <a:pt x="249" y="373"/>
                  </a:cubicBezTo>
                  <a:cubicBezTo>
                    <a:pt x="290" y="373"/>
                    <a:pt x="334" y="360"/>
                    <a:pt x="378" y="328"/>
                  </a:cubicBezTo>
                  <a:cubicBezTo>
                    <a:pt x="382" y="324"/>
                    <a:pt x="386" y="320"/>
                    <a:pt x="390" y="316"/>
                  </a:cubicBezTo>
                  <a:cubicBezTo>
                    <a:pt x="500" y="164"/>
                    <a:pt x="392" y="0"/>
                    <a:pt x="2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1" name="Google Shape;10181;p72"/>
            <p:cNvSpPr/>
            <p:nvPr/>
          </p:nvSpPr>
          <p:spPr>
            <a:xfrm>
              <a:off x="7297501" y="1945539"/>
              <a:ext cx="174800" cy="129757"/>
            </a:xfrm>
            <a:custGeom>
              <a:avLst/>
              <a:gdLst/>
              <a:ahLst/>
              <a:cxnLst/>
              <a:rect l="l" t="t" r="r" b="b"/>
              <a:pathLst>
                <a:path w="3629" h="2694" extrusionOk="0">
                  <a:moveTo>
                    <a:pt x="1816" y="1"/>
                  </a:moveTo>
                  <a:cubicBezTo>
                    <a:pt x="1514" y="1"/>
                    <a:pt x="1188" y="100"/>
                    <a:pt x="870" y="330"/>
                  </a:cubicBezTo>
                  <a:cubicBezTo>
                    <a:pt x="844" y="350"/>
                    <a:pt x="821" y="373"/>
                    <a:pt x="798" y="399"/>
                  </a:cubicBezTo>
                  <a:cubicBezTo>
                    <a:pt x="0" y="1500"/>
                    <a:pt x="771" y="2693"/>
                    <a:pt x="1818" y="2693"/>
                  </a:cubicBezTo>
                  <a:cubicBezTo>
                    <a:pt x="2119" y="2693"/>
                    <a:pt x="2443" y="2594"/>
                    <a:pt x="2759" y="2366"/>
                  </a:cubicBezTo>
                  <a:cubicBezTo>
                    <a:pt x="2790" y="2343"/>
                    <a:pt x="2813" y="2320"/>
                    <a:pt x="2832" y="2293"/>
                  </a:cubicBezTo>
                  <a:cubicBezTo>
                    <a:pt x="3629" y="1193"/>
                    <a:pt x="2862" y="1"/>
                    <a:pt x="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2" name="Google Shape;10182;p72"/>
            <p:cNvSpPr/>
            <p:nvPr/>
          </p:nvSpPr>
          <p:spPr>
            <a:xfrm>
              <a:off x="7330158" y="1969670"/>
              <a:ext cx="109726" cy="81399"/>
            </a:xfrm>
            <a:custGeom>
              <a:avLst/>
              <a:gdLst/>
              <a:ahLst/>
              <a:cxnLst/>
              <a:rect l="l" t="t" r="r" b="b"/>
              <a:pathLst>
                <a:path w="2278" h="1690" extrusionOk="0">
                  <a:moveTo>
                    <a:pt x="1137" y="1"/>
                  </a:moveTo>
                  <a:cubicBezTo>
                    <a:pt x="947" y="1"/>
                    <a:pt x="741" y="64"/>
                    <a:pt x="541" y="209"/>
                  </a:cubicBezTo>
                  <a:cubicBezTo>
                    <a:pt x="525" y="220"/>
                    <a:pt x="514" y="236"/>
                    <a:pt x="502" y="252"/>
                  </a:cubicBezTo>
                  <a:cubicBezTo>
                    <a:pt x="0" y="940"/>
                    <a:pt x="482" y="1689"/>
                    <a:pt x="1138" y="1689"/>
                  </a:cubicBezTo>
                  <a:cubicBezTo>
                    <a:pt x="1328" y="1689"/>
                    <a:pt x="1533" y="1627"/>
                    <a:pt x="1733" y="1481"/>
                  </a:cubicBezTo>
                  <a:cubicBezTo>
                    <a:pt x="1748" y="1470"/>
                    <a:pt x="1763" y="1458"/>
                    <a:pt x="1775" y="1442"/>
                  </a:cubicBezTo>
                  <a:cubicBezTo>
                    <a:pt x="2277" y="751"/>
                    <a:pt x="1795"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3" name="Google Shape;10183;p72"/>
            <p:cNvSpPr/>
            <p:nvPr/>
          </p:nvSpPr>
          <p:spPr>
            <a:xfrm>
              <a:off x="7338491" y="1964035"/>
              <a:ext cx="92867" cy="92862"/>
            </a:xfrm>
            <a:custGeom>
              <a:avLst/>
              <a:gdLst/>
              <a:ahLst/>
              <a:cxnLst/>
              <a:rect l="l" t="t" r="r" b="b"/>
              <a:pathLst>
                <a:path w="1928" h="1928" extrusionOk="0">
                  <a:moveTo>
                    <a:pt x="966" y="12"/>
                  </a:moveTo>
                  <a:cubicBezTo>
                    <a:pt x="1226" y="12"/>
                    <a:pt x="1464" y="119"/>
                    <a:pt x="1636" y="291"/>
                  </a:cubicBezTo>
                  <a:cubicBezTo>
                    <a:pt x="1809" y="464"/>
                    <a:pt x="1912" y="701"/>
                    <a:pt x="1912" y="962"/>
                  </a:cubicBezTo>
                  <a:cubicBezTo>
                    <a:pt x="1912" y="1177"/>
                    <a:pt x="1843" y="1407"/>
                    <a:pt x="1678" y="1633"/>
                  </a:cubicBezTo>
                  <a:cubicBezTo>
                    <a:pt x="1667" y="1648"/>
                    <a:pt x="1652" y="1663"/>
                    <a:pt x="1636" y="1679"/>
                  </a:cubicBezTo>
                  <a:cubicBezTo>
                    <a:pt x="1410" y="1840"/>
                    <a:pt x="1180" y="1913"/>
                    <a:pt x="966" y="1913"/>
                  </a:cubicBezTo>
                  <a:cubicBezTo>
                    <a:pt x="702" y="1913"/>
                    <a:pt x="464" y="1805"/>
                    <a:pt x="295" y="1633"/>
                  </a:cubicBezTo>
                  <a:cubicBezTo>
                    <a:pt x="122" y="1460"/>
                    <a:pt x="16" y="1227"/>
                    <a:pt x="16" y="962"/>
                  </a:cubicBezTo>
                  <a:cubicBezTo>
                    <a:pt x="16" y="747"/>
                    <a:pt x="88" y="518"/>
                    <a:pt x="249" y="291"/>
                  </a:cubicBezTo>
                  <a:cubicBezTo>
                    <a:pt x="265" y="277"/>
                    <a:pt x="276" y="261"/>
                    <a:pt x="295" y="249"/>
                  </a:cubicBezTo>
                  <a:cubicBezTo>
                    <a:pt x="521" y="84"/>
                    <a:pt x="751" y="12"/>
                    <a:pt x="966" y="12"/>
                  </a:cubicBezTo>
                  <a:close/>
                  <a:moveTo>
                    <a:pt x="966" y="1"/>
                  </a:moveTo>
                  <a:cubicBezTo>
                    <a:pt x="748" y="1"/>
                    <a:pt x="513" y="70"/>
                    <a:pt x="288" y="238"/>
                  </a:cubicBezTo>
                  <a:cubicBezTo>
                    <a:pt x="269" y="249"/>
                    <a:pt x="253" y="265"/>
                    <a:pt x="237" y="284"/>
                  </a:cubicBezTo>
                  <a:cubicBezTo>
                    <a:pt x="73" y="510"/>
                    <a:pt x="0" y="744"/>
                    <a:pt x="0" y="962"/>
                  </a:cubicBezTo>
                  <a:cubicBezTo>
                    <a:pt x="0" y="1495"/>
                    <a:pt x="433" y="1927"/>
                    <a:pt x="966" y="1927"/>
                  </a:cubicBezTo>
                  <a:cubicBezTo>
                    <a:pt x="1180" y="1927"/>
                    <a:pt x="1418" y="1855"/>
                    <a:pt x="1644" y="1690"/>
                  </a:cubicBezTo>
                  <a:cubicBezTo>
                    <a:pt x="1663" y="1674"/>
                    <a:pt x="1678" y="1660"/>
                    <a:pt x="1690" y="1640"/>
                  </a:cubicBezTo>
                  <a:cubicBezTo>
                    <a:pt x="1859" y="1414"/>
                    <a:pt x="1928" y="1181"/>
                    <a:pt x="1928" y="962"/>
                  </a:cubicBezTo>
                  <a:cubicBezTo>
                    <a:pt x="1928" y="429"/>
                    <a:pt x="1498" y="1"/>
                    <a:pt x="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4" name="Google Shape;10184;p72"/>
            <p:cNvSpPr/>
            <p:nvPr/>
          </p:nvSpPr>
          <p:spPr>
            <a:xfrm>
              <a:off x="7338780" y="1978051"/>
              <a:ext cx="92289" cy="64686"/>
            </a:xfrm>
            <a:custGeom>
              <a:avLst/>
              <a:gdLst/>
              <a:ahLst/>
              <a:cxnLst/>
              <a:rect l="l" t="t" r="r" b="b"/>
              <a:pathLst>
                <a:path w="1916" h="1343" extrusionOk="0">
                  <a:moveTo>
                    <a:pt x="977" y="1"/>
                  </a:moveTo>
                  <a:cubicBezTo>
                    <a:pt x="322" y="1"/>
                    <a:pt x="0" y="822"/>
                    <a:pt x="627" y="1277"/>
                  </a:cubicBezTo>
                  <a:cubicBezTo>
                    <a:pt x="638" y="1284"/>
                    <a:pt x="653" y="1291"/>
                    <a:pt x="664" y="1296"/>
                  </a:cubicBezTo>
                  <a:cubicBezTo>
                    <a:pt x="762" y="1328"/>
                    <a:pt x="855" y="1342"/>
                    <a:pt x="942" y="1342"/>
                  </a:cubicBezTo>
                  <a:cubicBezTo>
                    <a:pt x="1597" y="1342"/>
                    <a:pt x="1915" y="519"/>
                    <a:pt x="1293" y="66"/>
                  </a:cubicBezTo>
                  <a:cubicBezTo>
                    <a:pt x="1282" y="58"/>
                    <a:pt x="1266" y="50"/>
                    <a:pt x="1251" y="46"/>
                  </a:cubicBezTo>
                  <a:cubicBezTo>
                    <a:pt x="1155" y="15"/>
                    <a:pt x="1063" y="1"/>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5" name="Google Shape;10185;p72"/>
            <p:cNvSpPr/>
            <p:nvPr/>
          </p:nvSpPr>
          <p:spPr>
            <a:xfrm>
              <a:off x="7350099" y="1975450"/>
              <a:ext cx="69602" cy="69839"/>
            </a:xfrm>
            <a:custGeom>
              <a:avLst/>
              <a:gdLst/>
              <a:ahLst/>
              <a:cxnLst/>
              <a:rect l="l" t="t" r="r" b="b"/>
              <a:pathLst>
                <a:path w="1445" h="1450" extrusionOk="0">
                  <a:moveTo>
                    <a:pt x="725" y="472"/>
                  </a:moveTo>
                  <a:lnTo>
                    <a:pt x="755" y="564"/>
                  </a:lnTo>
                  <a:lnTo>
                    <a:pt x="725" y="579"/>
                  </a:lnTo>
                  <a:lnTo>
                    <a:pt x="748" y="625"/>
                  </a:lnTo>
                  <a:lnTo>
                    <a:pt x="771" y="614"/>
                  </a:lnTo>
                  <a:lnTo>
                    <a:pt x="778" y="637"/>
                  </a:lnTo>
                  <a:lnTo>
                    <a:pt x="829" y="622"/>
                  </a:lnTo>
                  <a:lnTo>
                    <a:pt x="817" y="591"/>
                  </a:lnTo>
                  <a:lnTo>
                    <a:pt x="905" y="545"/>
                  </a:lnTo>
                  <a:lnTo>
                    <a:pt x="905" y="545"/>
                  </a:lnTo>
                  <a:lnTo>
                    <a:pt x="859" y="633"/>
                  </a:lnTo>
                  <a:lnTo>
                    <a:pt x="829" y="622"/>
                  </a:lnTo>
                  <a:lnTo>
                    <a:pt x="813" y="671"/>
                  </a:lnTo>
                  <a:lnTo>
                    <a:pt x="836" y="679"/>
                  </a:lnTo>
                  <a:lnTo>
                    <a:pt x="824" y="698"/>
                  </a:lnTo>
                  <a:lnTo>
                    <a:pt x="870" y="725"/>
                  </a:lnTo>
                  <a:lnTo>
                    <a:pt x="886" y="694"/>
                  </a:lnTo>
                  <a:lnTo>
                    <a:pt x="978" y="725"/>
                  </a:lnTo>
                  <a:lnTo>
                    <a:pt x="886" y="756"/>
                  </a:lnTo>
                  <a:lnTo>
                    <a:pt x="870" y="729"/>
                  </a:lnTo>
                  <a:lnTo>
                    <a:pt x="824" y="752"/>
                  </a:lnTo>
                  <a:lnTo>
                    <a:pt x="836" y="771"/>
                  </a:lnTo>
                  <a:lnTo>
                    <a:pt x="813" y="779"/>
                  </a:lnTo>
                  <a:lnTo>
                    <a:pt x="829" y="829"/>
                  </a:lnTo>
                  <a:lnTo>
                    <a:pt x="859" y="817"/>
                  </a:lnTo>
                  <a:lnTo>
                    <a:pt x="905" y="905"/>
                  </a:lnTo>
                  <a:lnTo>
                    <a:pt x="905" y="905"/>
                  </a:lnTo>
                  <a:lnTo>
                    <a:pt x="817" y="863"/>
                  </a:lnTo>
                  <a:lnTo>
                    <a:pt x="829" y="832"/>
                  </a:lnTo>
                  <a:lnTo>
                    <a:pt x="778" y="817"/>
                  </a:lnTo>
                  <a:lnTo>
                    <a:pt x="771" y="836"/>
                  </a:lnTo>
                  <a:lnTo>
                    <a:pt x="748" y="829"/>
                  </a:lnTo>
                  <a:lnTo>
                    <a:pt x="725" y="875"/>
                  </a:lnTo>
                  <a:lnTo>
                    <a:pt x="755" y="886"/>
                  </a:lnTo>
                  <a:lnTo>
                    <a:pt x="725" y="982"/>
                  </a:lnTo>
                  <a:lnTo>
                    <a:pt x="694" y="886"/>
                  </a:lnTo>
                  <a:lnTo>
                    <a:pt x="721" y="875"/>
                  </a:lnTo>
                  <a:lnTo>
                    <a:pt x="698" y="829"/>
                  </a:lnTo>
                  <a:lnTo>
                    <a:pt x="679" y="836"/>
                  </a:lnTo>
                  <a:lnTo>
                    <a:pt x="671" y="817"/>
                  </a:lnTo>
                  <a:lnTo>
                    <a:pt x="622" y="832"/>
                  </a:lnTo>
                  <a:lnTo>
                    <a:pt x="629" y="863"/>
                  </a:lnTo>
                  <a:lnTo>
                    <a:pt x="544" y="905"/>
                  </a:lnTo>
                  <a:lnTo>
                    <a:pt x="587" y="817"/>
                  </a:lnTo>
                  <a:lnTo>
                    <a:pt x="617" y="829"/>
                  </a:lnTo>
                  <a:lnTo>
                    <a:pt x="633" y="779"/>
                  </a:lnTo>
                  <a:lnTo>
                    <a:pt x="613" y="771"/>
                  </a:lnTo>
                  <a:lnTo>
                    <a:pt x="622" y="752"/>
                  </a:lnTo>
                  <a:lnTo>
                    <a:pt x="576" y="729"/>
                  </a:lnTo>
                  <a:lnTo>
                    <a:pt x="564" y="756"/>
                  </a:lnTo>
                  <a:lnTo>
                    <a:pt x="468" y="725"/>
                  </a:lnTo>
                  <a:lnTo>
                    <a:pt x="564" y="694"/>
                  </a:lnTo>
                  <a:lnTo>
                    <a:pt x="576" y="725"/>
                  </a:lnTo>
                  <a:lnTo>
                    <a:pt x="622" y="698"/>
                  </a:lnTo>
                  <a:lnTo>
                    <a:pt x="613" y="679"/>
                  </a:lnTo>
                  <a:lnTo>
                    <a:pt x="633" y="671"/>
                  </a:lnTo>
                  <a:lnTo>
                    <a:pt x="617" y="622"/>
                  </a:lnTo>
                  <a:lnTo>
                    <a:pt x="587" y="633"/>
                  </a:lnTo>
                  <a:lnTo>
                    <a:pt x="544" y="545"/>
                  </a:lnTo>
                  <a:lnTo>
                    <a:pt x="629" y="591"/>
                  </a:lnTo>
                  <a:lnTo>
                    <a:pt x="622" y="622"/>
                  </a:lnTo>
                  <a:lnTo>
                    <a:pt x="671" y="637"/>
                  </a:lnTo>
                  <a:lnTo>
                    <a:pt x="679" y="614"/>
                  </a:lnTo>
                  <a:lnTo>
                    <a:pt x="698" y="625"/>
                  </a:lnTo>
                  <a:lnTo>
                    <a:pt x="721" y="579"/>
                  </a:lnTo>
                  <a:lnTo>
                    <a:pt x="694" y="564"/>
                  </a:lnTo>
                  <a:lnTo>
                    <a:pt x="725" y="472"/>
                  </a:lnTo>
                  <a:close/>
                  <a:moveTo>
                    <a:pt x="625" y="1"/>
                  </a:moveTo>
                  <a:lnTo>
                    <a:pt x="576" y="20"/>
                  </a:lnTo>
                  <a:lnTo>
                    <a:pt x="698" y="388"/>
                  </a:lnTo>
                  <a:lnTo>
                    <a:pt x="648" y="541"/>
                  </a:lnTo>
                  <a:lnTo>
                    <a:pt x="502" y="468"/>
                  </a:lnTo>
                  <a:lnTo>
                    <a:pt x="326" y="123"/>
                  </a:lnTo>
                  <a:lnTo>
                    <a:pt x="280" y="146"/>
                  </a:lnTo>
                  <a:lnTo>
                    <a:pt x="426" y="426"/>
                  </a:lnTo>
                  <a:lnTo>
                    <a:pt x="426" y="426"/>
                  </a:lnTo>
                  <a:lnTo>
                    <a:pt x="142" y="284"/>
                  </a:lnTo>
                  <a:lnTo>
                    <a:pt x="120" y="330"/>
                  </a:lnTo>
                  <a:lnTo>
                    <a:pt x="464" y="507"/>
                  </a:lnTo>
                  <a:lnTo>
                    <a:pt x="537" y="648"/>
                  </a:lnTo>
                  <a:lnTo>
                    <a:pt x="383" y="698"/>
                  </a:lnTo>
                  <a:lnTo>
                    <a:pt x="16" y="579"/>
                  </a:lnTo>
                  <a:lnTo>
                    <a:pt x="1" y="629"/>
                  </a:lnTo>
                  <a:lnTo>
                    <a:pt x="300" y="725"/>
                  </a:lnTo>
                  <a:lnTo>
                    <a:pt x="1" y="825"/>
                  </a:lnTo>
                  <a:lnTo>
                    <a:pt x="16" y="871"/>
                  </a:lnTo>
                  <a:lnTo>
                    <a:pt x="383" y="752"/>
                  </a:lnTo>
                  <a:lnTo>
                    <a:pt x="537" y="802"/>
                  </a:lnTo>
                  <a:lnTo>
                    <a:pt x="464" y="947"/>
                  </a:lnTo>
                  <a:lnTo>
                    <a:pt x="120" y="1124"/>
                  </a:lnTo>
                  <a:lnTo>
                    <a:pt x="142" y="1170"/>
                  </a:lnTo>
                  <a:lnTo>
                    <a:pt x="426" y="1024"/>
                  </a:lnTo>
                  <a:lnTo>
                    <a:pt x="280" y="1308"/>
                  </a:lnTo>
                  <a:lnTo>
                    <a:pt x="326" y="1331"/>
                  </a:lnTo>
                  <a:lnTo>
                    <a:pt x="502" y="986"/>
                  </a:lnTo>
                  <a:lnTo>
                    <a:pt x="648" y="913"/>
                  </a:lnTo>
                  <a:lnTo>
                    <a:pt x="698" y="1066"/>
                  </a:lnTo>
                  <a:lnTo>
                    <a:pt x="576" y="1434"/>
                  </a:lnTo>
                  <a:lnTo>
                    <a:pt x="625" y="1449"/>
                  </a:lnTo>
                  <a:lnTo>
                    <a:pt x="725" y="1147"/>
                  </a:lnTo>
                  <a:lnTo>
                    <a:pt x="820" y="1449"/>
                  </a:lnTo>
                  <a:lnTo>
                    <a:pt x="870" y="1434"/>
                  </a:lnTo>
                  <a:lnTo>
                    <a:pt x="751" y="1066"/>
                  </a:lnTo>
                  <a:lnTo>
                    <a:pt x="801" y="913"/>
                  </a:lnTo>
                  <a:lnTo>
                    <a:pt x="944" y="986"/>
                  </a:lnTo>
                  <a:lnTo>
                    <a:pt x="1119" y="1331"/>
                  </a:lnTo>
                  <a:lnTo>
                    <a:pt x="1165" y="1308"/>
                  </a:lnTo>
                  <a:lnTo>
                    <a:pt x="1024" y="1024"/>
                  </a:lnTo>
                  <a:lnTo>
                    <a:pt x="1303" y="1170"/>
                  </a:lnTo>
                  <a:lnTo>
                    <a:pt x="1326" y="1124"/>
                  </a:lnTo>
                  <a:lnTo>
                    <a:pt x="981" y="947"/>
                  </a:lnTo>
                  <a:lnTo>
                    <a:pt x="909" y="802"/>
                  </a:lnTo>
                  <a:lnTo>
                    <a:pt x="1062" y="752"/>
                  </a:lnTo>
                  <a:lnTo>
                    <a:pt x="1430" y="871"/>
                  </a:lnTo>
                  <a:lnTo>
                    <a:pt x="1445" y="825"/>
                  </a:lnTo>
                  <a:lnTo>
                    <a:pt x="1146" y="725"/>
                  </a:lnTo>
                  <a:lnTo>
                    <a:pt x="1445" y="629"/>
                  </a:lnTo>
                  <a:lnTo>
                    <a:pt x="1430" y="579"/>
                  </a:lnTo>
                  <a:lnTo>
                    <a:pt x="1062" y="698"/>
                  </a:lnTo>
                  <a:lnTo>
                    <a:pt x="909" y="648"/>
                  </a:lnTo>
                  <a:lnTo>
                    <a:pt x="981" y="507"/>
                  </a:lnTo>
                  <a:lnTo>
                    <a:pt x="1326" y="330"/>
                  </a:lnTo>
                  <a:lnTo>
                    <a:pt x="1303" y="284"/>
                  </a:lnTo>
                  <a:lnTo>
                    <a:pt x="1024" y="426"/>
                  </a:lnTo>
                  <a:lnTo>
                    <a:pt x="1024" y="426"/>
                  </a:lnTo>
                  <a:lnTo>
                    <a:pt x="1165" y="146"/>
                  </a:lnTo>
                  <a:lnTo>
                    <a:pt x="1119" y="123"/>
                  </a:lnTo>
                  <a:lnTo>
                    <a:pt x="944" y="468"/>
                  </a:lnTo>
                  <a:lnTo>
                    <a:pt x="801" y="541"/>
                  </a:lnTo>
                  <a:lnTo>
                    <a:pt x="751" y="388"/>
                  </a:lnTo>
                  <a:lnTo>
                    <a:pt x="870" y="20"/>
                  </a:lnTo>
                  <a:lnTo>
                    <a:pt x="820" y="1"/>
                  </a:lnTo>
                  <a:lnTo>
                    <a:pt x="725" y="304"/>
                  </a:lnTo>
                  <a:lnTo>
                    <a:pt x="6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6" name="Google Shape;10186;p72"/>
            <p:cNvSpPr/>
            <p:nvPr/>
          </p:nvSpPr>
          <p:spPr>
            <a:xfrm>
              <a:off x="7372833" y="2001412"/>
              <a:ext cx="24132" cy="18014"/>
            </a:xfrm>
            <a:custGeom>
              <a:avLst/>
              <a:gdLst/>
              <a:ahLst/>
              <a:cxnLst/>
              <a:rect l="l" t="t" r="r" b="b"/>
              <a:pathLst>
                <a:path w="501" h="374" extrusionOk="0">
                  <a:moveTo>
                    <a:pt x="251" y="0"/>
                  </a:moveTo>
                  <a:cubicBezTo>
                    <a:pt x="210" y="0"/>
                    <a:pt x="165" y="14"/>
                    <a:pt x="122" y="44"/>
                  </a:cubicBezTo>
                  <a:lnTo>
                    <a:pt x="111" y="56"/>
                  </a:lnTo>
                  <a:cubicBezTo>
                    <a:pt x="1" y="208"/>
                    <a:pt x="108" y="373"/>
                    <a:pt x="253" y="373"/>
                  </a:cubicBezTo>
                  <a:cubicBezTo>
                    <a:pt x="295" y="373"/>
                    <a:pt x="340" y="360"/>
                    <a:pt x="383" y="328"/>
                  </a:cubicBezTo>
                  <a:cubicBezTo>
                    <a:pt x="387" y="324"/>
                    <a:pt x="391" y="320"/>
                    <a:pt x="391" y="316"/>
                  </a:cubicBezTo>
                  <a:cubicBezTo>
                    <a:pt x="501" y="164"/>
                    <a:pt x="395" y="0"/>
                    <a:pt x="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7" name="Google Shape;10187;p72"/>
            <p:cNvSpPr/>
            <p:nvPr/>
          </p:nvSpPr>
          <p:spPr>
            <a:xfrm>
              <a:off x="6706693" y="1990093"/>
              <a:ext cx="85690" cy="37280"/>
            </a:xfrm>
            <a:custGeom>
              <a:avLst/>
              <a:gdLst/>
              <a:ahLst/>
              <a:cxnLst/>
              <a:rect l="l" t="t" r="r" b="b"/>
              <a:pathLst>
                <a:path w="1779" h="774" extrusionOk="0">
                  <a:moveTo>
                    <a:pt x="465" y="0"/>
                  </a:moveTo>
                  <a:cubicBezTo>
                    <a:pt x="250" y="0"/>
                    <a:pt x="36" y="13"/>
                    <a:pt x="24" y="53"/>
                  </a:cubicBezTo>
                  <a:cubicBezTo>
                    <a:pt x="1" y="126"/>
                    <a:pt x="245" y="643"/>
                    <a:pt x="464" y="774"/>
                  </a:cubicBezTo>
                  <a:lnTo>
                    <a:pt x="1713" y="774"/>
                  </a:lnTo>
                  <a:cubicBezTo>
                    <a:pt x="1713" y="774"/>
                    <a:pt x="1779" y="666"/>
                    <a:pt x="1713" y="601"/>
                  </a:cubicBezTo>
                  <a:lnTo>
                    <a:pt x="1253" y="601"/>
                  </a:lnTo>
                  <a:cubicBezTo>
                    <a:pt x="1253" y="601"/>
                    <a:pt x="1001" y="49"/>
                    <a:pt x="909" y="23"/>
                  </a:cubicBezTo>
                  <a:cubicBezTo>
                    <a:pt x="866" y="11"/>
                    <a:pt x="665" y="0"/>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8" name="Google Shape;10188;p72"/>
            <p:cNvSpPr/>
            <p:nvPr/>
          </p:nvSpPr>
          <p:spPr>
            <a:xfrm>
              <a:off x="6952341" y="1761207"/>
              <a:ext cx="439914" cy="112802"/>
            </a:xfrm>
            <a:custGeom>
              <a:avLst/>
              <a:gdLst/>
              <a:ahLst/>
              <a:cxnLst/>
              <a:rect l="l" t="t" r="r" b="b"/>
              <a:pathLst>
                <a:path w="9133" h="2342" extrusionOk="0">
                  <a:moveTo>
                    <a:pt x="4535" y="0"/>
                  </a:moveTo>
                  <a:cubicBezTo>
                    <a:pt x="3505" y="0"/>
                    <a:pt x="2340" y="39"/>
                    <a:pt x="1158" y="157"/>
                  </a:cubicBezTo>
                  <a:cubicBezTo>
                    <a:pt x="1158" y="157"/>
                    <a:pt x="350" y="1490"/>
                    <a:pt x="0" y="2341"/>
                  </a:cubicBezTo>
                  <a:lnTo>
                    <a:pt x="9013" y="2341"/>
                  </a:lnTo>
                  <a:cubicBezTo>
                    <a:pt x="9082" y="2341"/>
                    <a:pt x="9133" y="2268"/>
                    <a:pt x="9101" y="2207"/>
                  </a:cubicBezTo>
                  <a:cubicBezTo>
                    <a:pt x="8944" y="1844"/>
                    <a:pt x="8492" y="836"/>
                    <a:pt x="8105" y="157"/>
                  </a:cubicBezTo>
                  <a:cubicBezTo>
                    <a:pt x="8105" y="157"/>
                    <a:pt x="6593" y="0"/>
                    <a:pt x="45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9" name="Google Shape;10189;p72"/>
            <p:cNvSpPr/>
            <p:nvPr/>
          </p:nvSpPr>
          <p:spPr>
            <a:xfrm>
              <a:off x="6955472" y="1762652"/>
              <a:ext cx="429365" cy="109864"/>
            </a:xfrm>
            <a:custGeom>
              <a:avLst/>
              <a:gdLst/>
              <a:ahLst/>
              <a:cxnLst/>
              <a:rect l="l" t="t" r="r" b="b"/>
              <a:pathLst>
                <a:path w="8914" h="2281" extrusionOk="0">
                  <a:moveTo>
                    <a:pt x="4469" y="1"/>
                  </a:moveTo>
                  <a:cubicBezTo>
                    <a:pt x="3292" y="1"/>
                    <a:pt x="2174" y="51"/>
                    <a:pt x="1143" y="150"/>
                  </a:cubicBezTo>
                  <a:cubicBezTo>
                    <a:pt x="1124" y="154"/>
                    <a:pt x="1108" y="166"/>
                    <a:pt x="1097" y="181"/>
                  </a:cubicBezTo>
                  <a:cubicBezTo>
                    <a:pt x="966" y="395"/>
                    <a:pt x="349" y="1441"/>
                    <a:pt x="16" y="2192"/>
                  </a:cubicBezTo>
                  <a:cubicBezTo>
                    <a:pt x="1" y="2235"/>
                    <a:pt x="32" y="2281"/>
                    <a:pt x="73" y="2281"/>
                  </a:cubicBezTo>
                  <a:lnTo>
                    <a:pt x="8408" y="2281"/>
                  </a:lnTo>
                  <a:cubicBezTo>
                    <a:pt x="8711" y="2281"/>
                    <a:pt x="8914" y="1966"/>
                    <a:pt x="8787" y="1690"/>
                  </a:cubicBezTo>
                  <a:cubicBezTo>
                    <a:pt x="8580" y="1242"/>
                    <a:pt x="8297" y="641"/>
                    <a:pt x="8037" y="181"/>
                  </a:cubicBezTo>
                  <a:cubicBezTo>
                    <a:pt x="8025" y="166"/>
                    <a:pt x="8010" y="154"/>
                    <a:pt x="7987" y="150"/>
                  </a:cubicBezTo>
                  <a:cubicBezTo>
                    <a:pt x="7715" y="127"/>
                    <a:pt x="6300" y="1"/>
                    <a:pt x="4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0" name="Google Shape;10190;p72"/>
            <p:cNvSpPr/>
            <p:nvPr/>
          </p:nvSpPr>
          <p:spPr>
            <a:xfrm>
              <a:off x="7117744" y="1761400"/>
              <a:ext cx="17918" cy="112610"/>
            </a:xfrm>
            <a:custGeom>
              <a:avLst/>
              <a:gdLst/>
              <a:ahLst/>
              <a:cxnLst/>
              <a:rect l="l" t="t" r="r" b="b"/>
              <a:pathLst>
                <a:path w="372" h="2338" extrusionOk="0">
                  <a:moveTo>
                    <a:pt x="360" y="0"/>
                  </a:moveTo>
                  <a:cubicBezTo>
                    <a:pt x="96" y="1184"/>
                    <a:pt x="0" y="2337"/>
                    <a:pt x="0" y="2337"/>
                  </a:cubicBezTo>
                  <a:lnTo>
                    <a:pt x="15" y="2337"/>
                  </a:lnTo>
                  <a:cubicBezTo>
                    <a:pt x="15" y="2337"/>
                    <a:pt x="15" y="2318"/>
                    <a:pt x="20" y="2287"/>
                  </a:cubicBezTo>
                  <a:cubicBezTo>
                    <a:pt x="43" y="2050"/>
                    <a:pt x="142" y="1039"/>
                    <a:pt x="372" y="4"/>
                  </a:cubicBezTo>
                  <a:lnTo>
                    <a:pt x="3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1" name="Google Shape;10191;p72"/>
            <p:cNvSpPr/>
            <p:nvPr/>
          </p:nvSpPr>
          <p:spPr>
            <a:xfrm>
              <a:off x="7298224" y="1766505"/>
              <a:ext cx="31453" cy="106204"/>
            </a:xfrm>
            <a:custGeom>
              <a:avLst/>
              <a:gdLst/>
              <a:ahLst/>
              <a:cxnLst/>
              <a:rect l="l" t="t" r="r" b="b"/>
              <a:pathLst>
                <a:path w="653" h="2205" extrusionOk="0">
                  <a:moveTo>
                    <a:pt x="16" y="1"/>
                  </a:moveTo>
                  <a:lnTo>
                    <a:pt x="1" y="9"/>
                  </a:lnTo>
                  <a:cubicBezTo>
                    <a:pt x="158" y="411"/>
                    <a:pt x="319" y="963"/>
                    <a:pt x="438" y="1407"/>
                  </a:cubicBezTo>
                  <a:cubicBezTo>
                    <a:pt x="498" y="1633"/>
                    <a:pt x="549" y="1833"/>
                    <a:pt x="583" y="1975"/>
                  </a:cubicBezTo>
                  <a:cubicBezTo>
                    <a:pt x="602" y="2047"/>
                    <a:pt x="613" y="2101"/>
                    <a:pt x="625" y="2143"/>
                  </a:cubicBezTo>
                  <a:cubicBezTo>
                    <a:pt x="633" y="2181"/>
                    <a:pt x="636" y="2204"/>
                    <a:pt x="636" y="2204"/>
                  </a:cubicBezTo>
                  <a:lnTo>
                    <a:pt x="652" y="2201"/>
                  </a:lnTo>
                  <a:cubicBezTo>
                    <a:pt x="652" y="2201"/>
                    <a:pt x="330" y="814"/>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2" name="Google Shape;10192;p72"/>
            <p:cNvSpPr/>
            <p:nvPr/>
          </p:nvSpPr>
          <p:spPr>
            <a:xfrm>
              <a:off x="6930185" y="1878203"/>
              <a:ext cx="409087" cy="132550"/>
            </a:xfrm>
            <a:custGeom>
              <a:avLst/>
              <a:gdLst/>
              <a:ahLst/>
              <a:cxnLst/>
              <a:rect l="l" t="t" r="r" b="b"/>
              <a:pathLst>
                <a:path w="8493" h="2752" extrusionOk="0">
                  <a:moveTo>
                    <a:pt x="8320" y="0"/>
                  </a:moveTo>
                  <a:lnTo>
                    <a:pt x="8305" y="8"/>
                  </a:lnTo>
                  <a:cubicBezTo>
                    <a:pt x="8351" y="119"/>
                    <a:pt x="8392" y="303"/>
                    <a:pt x="8427" y="460"/>
                  </a:cubicBezTo>
                  <a:cubicBezTo>
                    <a:pt x="8443" y="541"/>
                    <a:pt x="8454" y="614"/>
                    <a:pt x="8461" y="663"/>
                  </a:cubicBezTo>
                  <a:cubicBezTo>
                    <a:pt x="8470" y="690"/>
                    <a:pt x="8473" y="709"/>
                    <a:pt x="8473" y="725"/>
                  </a:cubicBezTo>
                  <a:cubicBezTo>
                    <a:pt x="8475" y="732"/>
                    <a:pt x="8476" y="737"/>
                    <a:pt x="8476" y="741"/>
                  </a:cubicBezTo>
                  <a:lnTo>
                    <a:pt x="8476" y="741"/>
                  </a:lnTo>
                  <a:cubicBezTo>
                    <a:pt x="8239" y="782"/>
                    <a:pt x="8058" y="926"/>
                    <a:pt x="7918" y="1120"/>
                  </a:cubicBezTo>
                  <a:cubicBezTo>
                    <a:pt x="7699" y="1415"/>
                    <a:pt x="7580" y="1820"/>
                    <a:pt x="7511" y="2154"/>
                  </a:cubicBezTo>
                  <a:cubicBezTo>
                    <a:pt x="7449" y="2451"/>
                    <a:pt x="7434" y="2692"/>
                    <a:pt x="7432" y="2736"/>
                  </a:cubicBezTo>
                  <a:lnTo>
                    <a:pt x="1046" y="2736"/>
                  </a:lnTo>
                  <a:cubicBezTo>
                    <a:pt x="953" y="2005"/>
                    <a:pt x="698" y="1563"/>
                    <a:pt x="460" y="1307"/>
                  </a:cubicBezTo>
                  <a:cubicBezTo>
                    <a:pt x="249" y="1071"/>
                    <a:pt x="56" y="989"/>
                    <a:pt x="19" y="975"/>
                  </a:cubicBezTo>
                  <a:lnTo>
                    <a:pt x="19" y="975"/>
                  </a:lnTo>
                  <a:lnTo>
                    <a:pt x="411" y="46"/>
                  </a:lnTo>
                  <a:lnTo>
                    <a:pt x="400" y="43"/>
                  </a:lnTo>
                  <a:lnTo>
                    <a:pt x="1" y="985"/>
                  </a:lnTo>
                  <a:lnTo>
                    <a:pt x="9" y="985"/>
                  </a:lnTo>
                  <a:lnTo>
                    <a:pt x="12" y="989"/>
                  </a:lnTo>
                  <a:cubicBezTo>
                    <a:pt x="35" y="996"/>
                    <a:pt x="246" y="1081"/>
                    <a:pt x="472" y="1341"/>
                  </a:cubicBezTo>
                  <a:cubicBezTo>
                    <a:pt x="699" y="1599"/>
                    <a:pt x="943" y="2036"/>
                    <a:pt x="1031" y="2744"/>
                  </a:cubicBezTo>
                  <a:lnTo>
                    <a:pt x="1031" y="2752"/>
                  </a:lnTo>
                  <a:lnTo>
                    <a:pt x="7442" y="2752"/>
                  </a:lnTo>
                  <a:lnTo>
                    <a:pt x="7442" y="2744"/>
                  </a:lnTo>
                  <a:cubicBezTo>
                    <a:pt x="7442" y="2744"/>
                    <a:pt x="7446" y="2736"/>
                    <a:pt x="7446" y="2725"/>
                  </a:cubicBezTo>
                  <a:cubicBezTo>
                    <a:pt x="7454" y="2625"/>
                    <a:pt x="7492" y="2165"/>
                    <a:pt x="7642" y="1717"/>
                  </a:cubicBezTo>
                  <a:cubicBezTo>
                    <a:pt x="7715" y="1491"/>
                    <a:pt x="7818" y="1269"/>
                    <a:pt x="7956" y="1093"/>
                  </a:cubicBezTo>
                  <a:cubicBezTo>
                    <a:pt x="8094" y="920"/>
                    <a:pt x="8266" y="789"/>
                    <a:pt x="8484" y="755"/>
                  </a:cubicBezTo>
                  <a:lnTo>
                    <a:pt x="8493" y="752"/>
                  </a:lnTo>
                  <a:lnTo>
                    <a:pt x="8493" y="748"/>
                  </a:lnTo>
                  <a:cubicBezTo>
                    <a:pt x="8493" y="748"/>
                    <a:pt x="8473" y="617"/>
                    <a:pt x="8438" y="460"/>
                  </a:cubicBezTo>
                  <a:cubicBezTo>
                    <a:pt x="8408" y="303"/>
                    <a:pt x="8366" y="115"/>
                    <a:pt x="8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3" name="Google Shape;10193;p72"/>
            <p:cNvSpPr/>
            <p:nvPr/>
          </p:nvSpPr>
          <p:spPr>
            <a:xfrm>
              <a:off x="7111097" y="1878203"/>
              <a:ext cx="7418" cy="127396"/>
            </a:xfrm>
            <a:custGeom>
              <a:avLst/>
              <a:gdLst/>
              <a:ahLst/>
              <a:cxnLst/>
              <a:rect l="l" t="t" r="r" b="b"/>
              <a:pathLst>
                <a:path w="154" h="2645" extrusionOk="0">
                  <a:moveTo>
                    <a:pt x="138" y="0"/>
                  </a:moveTo>
                  <a:cubicBezTo>
                    <a:pt x="23" y="499"/>
                    <a:pt x="0" y="1315"/>
                    <a:pt x="0" y="1909"/>
                  </a:cubicBezTo>
                  <a:cubicBezTo>
                    <a:pt x="0" y="2334"/>
                    <a:pt x="11" y="2644"/>
                    <a:pt x="11" y="2644"/>
                  </a:cubicBezTo>
                  <a:lnTo>
                    <a:pt x="27" y="2644"/>
                  </a:lnTo>
                  <a:cubicBezTo>
                    <a:pt x="27" y="2644"/>
                    <a:pt x="27" y="2625"/>
                    <a:pt x="23" y="2587"/>
                  </a:cubicBezTo>
                  <a:cubicBezTo>
                    <a:pt x="20" y="2480"/>
                    <a:pt x="15" y="2227"/>
                    <a:pt x="15" y="1909"/>
                  </a:cubicBezTo>
                  <a:cubicBezTo>
                    <a:pt x="15" y="1315"/>
                    <a:pt x="38" y="499"/>
                    <a:pt x="153" y="4"/>
                  </a:cubicBezTo>
                  <a:lnTo>
                    <a:pt x="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4" name="Google Shape;10194;p72"/>
            <p:cNvSpPr/>
            <p:nvPr/>
          </p:nvSpPr>
          <p:spPr>
            <a:xfrm>
              <a:off x="7076369" y="1896072"/>
              <a:ext cx="22013" cy="626"/>
            </a:xfrm>
            <a:custGeom>
              <a:avLst/>
              <a:gdLst/>
              <a:ahLst/>
              <a:cxnLst/>
              <a:rect l="l" t="t" r="r" b="b"/>
              <a:pathLst>
                <a:path w="457" h="13" extrusionOk="0">
                  <a:moveTo>
                    <a:pt x="0" y="1"/>
                  </a:moveTo>
                  <a:lnTo>
                    <a:pt x="0" y="13"/>
                  </a:lnTo>
                  <a:lnTo>
                    <a:pt x="457" y="13"/>
                  </a:ln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5" name="Google Shape;10195;p72"/>
            <p:cNvSpPr/>
            <p:nvPr/>
          </p:nvSpPr>
          <p:spPr>
            <a:xfrm>
              <a:off x="7284015" y="1896072"/>
              <a:ext cx="22013" cy="626"/>
            </a:xfrm>
            <a:custGeom>
              <a:avLst/>
              <a:gdLst/>
              <a:ahLst/>
              <a:cxnLst/>
              <a:rect l="l" t="t" r="r" b="b"/>
              <a:pathLst>
                <a:path w="457" h="13" extrusionOk="0">
                  <a:moveTo>
                    <a:pt x="1" y="1"/>
                  </a:moveTo>
                  <a:lnTo>
                    <a:pt x="1" y="13"/>
                  </a:lnTo>
                  <a:lnTo>
                    <a:pt x="457" y="13"/>
                  </a:ln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6" name="Google Shape;10196;p72"/>
            <p:cNvSpPr/>
            <p:nvPr/>
          </p:nvSpPr>
          <p:spPr>
            <a:xfrm>
              <a:off x="6948825" y="1883549"/>
              <a:ext cx="440829" cy="819"/>
            </a:xfrm>
            <a:custGeom>
              <a:avLst/>
              <a:gdLst/>
              <a:ahLst/>
              <a:cxnLst/>
              <a:rect l="l" t="t" r="r" b="b"/>
              <a:pathLst>
                <a:path w="9152" h="17" extrusionOk="0">
                  <a:moveTo>
                    <a:pt x="1" y="1"/>
                  </a:moveTo>
                  <a:lnTo>
                    <a:pt x="1" y="16"/>
                  </a:lnTo>
                  <a:lnTo>
                    <a:pt x="9151" y="16"/>
                  </a:lnTo>
                  <a:lnTo>
                    <a:pt x="9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7" name="Google Shape;10197;p72"/>
            <p:cNvSpPr/>
            <p:nvPr/>
          </p:nvSpPr>
          <p:spPr>
            <a:xfrm>
              <a:off x="6939288" y="1839092"/>
              <a:ext cx="67194" cy="39303"/>
            </a:xfrm>
            <a:custGeom>
              <a:avLst/>
              <a:gdLst/>
              <a:ahLst/>
              <a:cxnLst/>
              <a:rect l="l" t="t" r="r" b="b"/>
              <a:pathLst>
                <a:path w="1395" h="816" extrusionOk="0">
                  <a:moveTo>
                    <a:pt x="1083" y="0"/>
                  </a:moveTo>
                  <a:cubicBezTo>
                    <a:pt x="875" y="0"/>
                    <a:pt x="569" y="21"/>
                    <a:pt x="425" y="54"/>
                  </a:cubicBezTo>
                  <a:cubicBezTo>
                    <a:pt x="352" y="69"/>
                    <a:pt x="202" y="445"/>
                    <a:pt x="202" y="445"/>
                  </a:cubicBezTo>
                  <a:lnTo>
                    <a:pt x="69" y="445"/>
                  </a:lnTo>
                  <a:cubicBezTo>
                    <a:pt x="69" y="445"/>
                    <a:pt x="0" y="697"/>
                    <a:pt x="69" y="797"/>
                  </a:cubicBezTo>
                  <a:cubicBezTo>
                    <a:pt x="69" y="797"/>
                    <a:pt x="580" y="816"/>
                    <a:pt x="936" y="816"/>
                  </a:cubicBezTo>
                  <a:cubicBezTo>
                    <a:pt x="1115" y="816"/>
                    <a:pt x="1254" y="811"/>
                    <a:pt x="1272" y="797"/>
                  </a:cubicBezTo>
                  <a:cubicBezTo>
                    <a:pt x="1329" y="751"/>
                    <a:pt x="1394" y="38"/>
                    <a:pt x="1272" y="11"/>
                  </a:cubicBezTo>
                  <a:cubicBezTo>
                    <a:pt x="1237" y="4"/>
                    <a:pt x="1168" y="0"/>
                    <a:pt x="10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8" name="Google Shape;10198;p72"/>
            <p:cNvSpPr/>
            <p:nvPr/>
          </p:nvSpPr>
          <p:spPr>
            <a:xfrm>
              <a:off x="6975605" y="1867124"/>
              <a:ext cx="20519" cy="1493"/>
            </a:xfrm>
            <a:custGeom>
              <a:avLst/>
              <a:gdLst/>
              <a:ahLst/>
              <a:cxnLst/>
              <a:rect l="l" t="t" r="r" b="b"/>
              <a:pathLst>
                <a:path w="426" h="31" extrusionOk="0">
                  <a:moveTo>
                    <a:pt x="0" y="0"/>
                  </a:moveTo>
                  <a:lnTo>
                    <a:pt x="0" y="16"/>
                  </a:lnTo>
                  <a:lnTo>
                    <a:pt x="426" y="31"/>
                  </a:lnTo>
                  <a:lnTo>
                    <a:pt x="426" y="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9" name="Google Shape;10199;p72"/>
            <p:cNvSpPr/>
            <p:nvPr/>
          </p:nvSpPr>
          <p:spPr>
            <a:xfrm>
              <a:off x="6745081" y="1878010"/>
              <a:ext cx="170417" cy="36798"/>
            </a:xfrm>
            <a:custGeom>
              <a:avLst/>
              <a:gdLst/>
              <a:ahLst/>
              <a:cxnLst/>
              <a:rect l="l" t="t" r="r" b="b"/>
              <a:pathLst>
                <a:path w="3538" h="764" extrusionOk="0">
                  <a:moveTo>
                    <a:pt x="3534" y="1"/>
                  </a:moveTo>
                  <a:cubicBezTo>
                    <a:pt x="3534" y="1"/>
                    <a:pt x="3522" y="4"/>
                    <a:pt x="3503" y="8"/>
                  </a:cubicBezTo>
                  <a:cubicBezTo>
                    <a:pt x="3346" y="47"/>
                    <a:pt x="2653" y="227"/>
                    <a:pt x="1978" y="395"/>
                  </a:cubicBezTo>
                  <a:cubicBezTo>
                    <a:pt x="1641" y="480"/>
                    <a:pt x="1311" y="564"/>
                    <a:pt x="1058" y="629"/>
                  </a:cubicBezTo>
                  <a:cubicBezTo>
                    <a:pt x="932" y="660"/>
                    <a:pt x="824" y="687"/>
                    <a:pt x="744" y="706"/>
                  </a:cubicBezTo>
                  <a:cubicBezTo>
                    <a:pt x="663" y="724"/>
                    <a:pt x="610" y="736"/>
                    <a:pt x="594" y="740"/>
                  </a:cubicBezTo>
                  <a:cubicBezTo>
                    <a:pt x="552" y="744"/>
                    <a:pt x="472" y="747"/>
                    <a:pt x="384" y="747"/>
                  </a:cubicBezTo>
                  <a:cubicBezTo>
                    <a:pt x="295" y="747"/>
                    <a:pt x="200" y="744"/>
                    <a:pt x="127" y="744"/>
                  </a:cubicBezTo>
                  <a:cubicBezTo>
                    <a:pt x="89" y="740"/>
                    <a:pt x="58" y="740"/>
                    <a:pt x="35" y="740"/>
                  </a:cubicBezTo>
                  <a:lnTo>
                    <a:pt x="0" y="740"/>
                  </a:lnTo>
                  <a:lnTo>
                    <a:pt x="0" y="752"/>
                  </a:lnTo>
                  <a:cubicBezTo>
                    <a:pt x="0" y="752"/>
                    <a:pt x="207" y="763"/>
                    <a:pt x="384" y="763"/>
                  </a:cubicBezTo>
                  <a:cubicBezTo>
                    <a:pt x="472" y="763"/>
                    <a:pt x="552" y="759"/>
                    <a:pt x="598" y="752"/>
                  </a:cubicBezTo>
                  <a:cubicBezTo>
                    <a:pt x="614" y="752"/>
                    <a:pt x="671" y="736"/>
                    <a:pt x="763" y="717"/>
                  </a:cubicBezTo>
                  <a:cubicBezTo>
                    <a:pt x="1388" y="564"/>
                    <a:pt x="3537" y="16"/>
                    <a:pt x="3537" y="16"/>
                  </a:cubicBezTo>
                  <a:lnTo>
                    <a:pt x="35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0" name="Google Shape;10200;p72"/>
            <p:cNvSpPr/>
            <p:nvPr/>
          </p:nvSpPr>
          <p:spPr>
            <a:xfrm>
              <a:off x="6732173" y="1970104"/>
              <a:ext cx="14065" cy="819"/>
            </a:xfrm>
            <a:custGeom>
              <a:avLst/>
              <a:gdLst/>
              <a:ahLst/>
              <a:cxnLst/>
              <a:rect l="l" t="t" r="r" b="b"/>
              <a:pathLst>
                <a:path w="292" h="17" extrusionOk="0">
                  <a:moveTo>
                    <a:pt x="291" y="1"/>
                  </a:moveTo>
                  <a:lnTo>
                    <a:pt x="1" y="4"/>
                  </a:lnTo>
                  <a:lnTo>
                    <a:pt x="1" y="16"/>
                  </a:lnTo>
                  <a:lnTo>
                    <a:pt x="291" y="16"/>
                  </a:lnTo>
                  <a:lnTo>
                    <a:pt x="2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1" name="Google Shape;10201;p72"/>
            <p:cNvSpPr/>
            <p:nvPr/>
          </p:nvSpPr>
          <p:spPr>
            <a:xfrm>
              <a:off x="6734003" y="1964950"/>
              <a:ext cx="14065" cy="771"/>
            </a:xfrm>
            <a:custGeom>
              <a:avLst/>
              <a:gdLst/>
              <a:ahLst/>
              <a:cxnLst/>
              <a:rect l="l" t="t" r="r" b="b"/>
              <a:pathLst>
                <a:path w="292" h="16" extrusionOk="0">
                  <a:moveTo>
                    <a:pt x="0" y="0"/>
                  </a:moveTo>
                  <a:lnTo>
                    <a:pt x="0" y="16"/>
                  </a:lnTo>
                  <a:lnTo>
                    <a:pt x="292" y="16"/>
                  </a:lnTo>
                  <a:lnTo>
                    <a:pt x="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2" name="Google Shape;10202;p72"/>
            <p:cNvSpPr/>
            <p:nvPr/>
          </p:nvSpPr>
          <p:spPr>
            <a:xfrm>
              <a:off x="6735689" y="1959796"/>
              <a:ext cx="14017" cy="771"/>
            </a:xfrm>
            <a:custGeom>
              <a:avLst/>
              <a:gdLst/>
              <a:ahLst/>
              <a:cxnLst/>
              <a:rect l="l" t="t" r="r" b="b"/>
              <a:pathLst>
                <a:path w="291" h="16" extrusionOk="0">
                  <a:moveTo>
                    <a:pt x="0" y="0"/>
                  </a:moveTo>
                  <a:lnTo>
                    <a:pt x="0" y="15"/>
                  </a:lnTo>
                  <a:lnTo>
                    <a:pt x="291" y="11"/>
                  </a:lnTo>
                  <a:lnTo>
                    <a:pt x="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3" name="Google Shape;10203;p72"/>
          <p:cNvGrpSpPr/>
          <p:nvPr/>
        </p:nvGrpSpPr>
        <p:grpSpPr>
          <a:xfrm>
            <a:off x="2245180" y="3880571"/>
            <a:ext cx="177548" cy="768131"/>
            <a:chOff x="8742709" y="2196290"/>
            <a:chExt cx="250703" cy="1084471"/>
          </a:xfrm>
        </p:grpSpPr>
        <p:sp>
          <p:nvSpPr>
            <p:cNvPr id="10204" name="Google Shape;10204;p72"/>
            <p:cNvSpPr/>
            <p:nvPr/>
          </p:nvSpPr>
          <p:spPr>
            <a:xfrm>
              <a:off x="8938305" y="2203989"/>
              <a:ext cx="55107" cy="407796"/>
            </a:xfrm>
            <a:custGeom>
              <a:avLst/>
              <a:gdLst/>
              <a:ahLst/>
              <a:cxnLst/>
              <a:rect l="l" t="t" r="r" b="b"/>
              <a:pathLst>
                <a:path w="637" h="4714" extrusionOk="0">
                  <a:moveTo>
                    <a:pt x="0" y="1"/>
                  </a:moveTo>
                  <a:lnTo>
                    <a:pt x="0" y="4714"/>
                  </a:lnTo>
                  <a:cubicBezTo>
                    <a:pt x="0" y="4714"/>
                    <a:pt x="421" y="4687"/>
                    <a:pt x="533" y="4625"/>
                  </a:cubicBezTo>
                  <a:cubicBezTo>
                    <a:pt x="533" y="4625"/>
                    <a:pt x="636" y="1534"/>
                    <a:pt x="441" y="161"/>
                  </a:cubicBezTo>
                  <a:cubicBezTo>
                    <a:pt x="441" y="161"/>
                    <a:pt x="226" y="35"/>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5" name="Google Shape;10205;p72"/>
            <p:cNvSpPr/>
            <p:nvPr/>
          </p:nvSpPr>
          <p:spPr>
            <a:xfrm>
              <a:off x="8828525" y="2609109"/>
              <a:ext cx="54155" cy="628563"/>
            </a:xfrm>
            <a:custGeom>
              <a:avLst/>
              <a:gdLst/>
              <a:ahLst/>
              <a:cxnLst/>
              <a:rect l="l" t="t" r="r" b="b"/>
              <a:pathLst>
                <a:path w="626" h="7266" extrusionOk="0">
                  <a:moveTo>
                    <a:pt x="625" y="0"/>
                  </a:moveTo>
                  <a:lnTo>
                    <a:pt x="1" y="31"/>
                  </a:lnTo>
                  <a:lnTo>
                    <a:pt x="104" y="7266"/>
                  </a:lnTo>
                  <a:cubicBezTo>
                    <a:pt x="104" y="7266"/>
                    <a:pt x="326" y="7266"/>
                    <a:pt x="530" y="7220"/>
                  </a:cubicBezTo>
                  <a:lnTo>
                    <a:pt x="6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6" name="Google Shape;10206;p72"/>
            <p:cNvSpPr/>
            <p:nvPr/>
          </p:nvSpPr>
          <p:spPr>
            <a:xfrm>
              <a:off x="8864686" y="2627362"/>
              <a:ext cx="10381" cy="598372"/>
            </a:xfrm>
            <a:custGeom>
              <a:avLst/>
              <a:gdLst/>
              <a:ahLst/>
              <a:cxnLst/>
              <a:rect l="l" t="t" r="r" b="b"/>
              <a:pathLst>
                <a:path w="120" h="6917" extrusionOk="0">
                  <a:moveTo>
                    <a:pt x="62" y="0"/>
                  </a:moveTo>
                  <a:lnTo>
                    <a:pt x="0" y="6909"/>
                  </a:lnTo>
                  <a:lnTo>
                    <a:pt x="0" y="6917"/>
                  </a:lnTo>
                  <a:lnTo>
                    <a:pt x="58" y="6917"/>
                  </a:lnTo>
                  <a:lnTo>
                    <a:pt x="58" y="6909"/>
                  </a:lnTo>
                  <a:lnTo>
                    <a:pt x="119" y="4"/>
                  </a:lnTo>
                  <a:lnTo>
                    <a:pt x="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7" name="Google Shape;10207;p72"/>
            <p:cNvSpPr/>
            <p:nvPr/>
          </p:nvSpPr>
          <p:spPr>
            <a:xfrm>
              <a:off x="8828525" y="2613694"/>
              <a:ext cx="54155" cy="13409"/>
            </a:xfrm>
            <a:custGeom>
              <a:avLst/>
              <a:gdLst/>
              <a:ahLst/>
              <a:cxnLst/>
              <a:rect l="l" t="t" r="r" b="b"/>
              <a:pathLst>
                <a:path w="626" h="155" extrusionOk="0">
                  <a:moveTo>
                    <a:pt x="625" y="1"/>
                  </a:moveTo>
                  <a:lnTo>
                    <a:pt x="1" y="24"/>
                  </a:lnTo>
                  <a:lnTo>
                    <a:pt x="12" y="154"/>
                  </a:lnTo>
                  <a:cubicBezTo>
                    <a:pt x="17" y="154"/>
                    <a:pt x="22" y="154"/>
                    <a:pt x="26" y="154"/>
                  </a:cubicBezTo>
                  <a:cubicBezTo>
                    <a:pt x="299" y="154"/>
                    <a:pt x="618" y="54"/>
                    <a:pt x="618" y="54"/>
                  </a:cubicBez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8" name="Google Shape;10208;p72"/>
            <p:cNvSpPr/>
            <p:nvPr/>
          </p:nvSpPr>
          <p:spPr>
            <a:xfrm>
              <a:off x="8742709" y="2196290"/>
              <a:ext cx="203645" cy="422070"/>
            </a:xfrm>
            <a:custGeom>
              <a:avLst/>
              <a:gdLst/>
              <a:ahLst/>
              <a:cxnLst/>
              <a:rect l="l" t="t" r="r" b="b"/>
              <a:pathLst>
                <a:path w="2354" h="4879" extrusionOk="0">
                  <a:moveTo>
                    <a:pt x="1092" y="1"/>
                  </a:moveTo>
                  <a:cubicBezTo>
                    <a:pt x="447" y="1"/>
                    <a:pt x="84" y="90"/>
                    <a:pt x="84" y="90"/>
                  </a:cubicBezTo>
                  <a:cubicBezTo>
                    <a:pt x="1" y="1810"/>
                    <a:pt x="176" y="4829"/>
                    <a:pt x="176" y="4829"/>
                  </a:cubicBezTo>
                  <a:cubicBezTo>
                    <a:pt x="366" y="4865"/>
                    <a:pt x="622" y="4878"/>
                    <a:pt x="890" y="4878"/>
                  </a:cubicBezTo>
                  <a:cubicBezTo>
                    <a:pt x="1541" y="4878"/>
                    <a:pt x="2261" y="4803"/>
                    <a:pt x="2261" y="4803"/>
                  </a:cubicBezTo>
                  <a:cubicBezTo>
                    <a:pt x="2353" y="2366"/>
                    <a:pt x="2261" y="90"/>
                    <a:pt x="2261" y="90"/>
                  </a:cubicBezTo>
                  <a:cubicBezTo>
                    <a:pt x="1808" y="23"/>
                    <a:pt x="1415" y="1"/>
                    <a:pt x="1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9" name="Google Shape;10209;p72"/>
            <p:cNvSpPr/>
            <p:nvPr/>
          </p:nvSpPr>
          <p:spPr>
            <a:xfrm>
              <a:off x="8761222" y="2209612"/>
              <a:ext cx="167483" cy="395599"/>
            </a:xfrm>
            <a:custGeom>
              <a:avLst/>
              <a:gdLst/>
              <a:ahLst/>
              <a:cxnLst/>
              <a:rect l="l" t="t" r="r" b="b"/>
              <a:pathLst>
                <a:path w="1936" h="4573" extrusionOk="0">
                  <a:moveTo>
                    <a:pt x="878" y="58"/>
                  </a:moveTo>
                  <a:cubicBezTo>
                    <a:pt x="1188" y="58"/>
                    <a:pt x="1509" y="80"/>
                    <a:pt x="1841" y="120"/>
                  </a:cubicBezTo>
                  <a:lnTo>
                    <a:pt x="1841" y="120"/>
                  </a:lnTo>
                  <a:cubicBezTo>
                    <a:pt x="1853" y="469"/>
                    <a:pt x="1879" y="1301"/>
                    <a:pt x="1879" y="2350"/>
                  </a:cubicBezTo>
                  <a:cubicBezTo>
                    <a:pt x="1879" y="2994"/>
                    <a:pt x="1867" y="3717"/>
                    <a:pt x="1841" y="4456"/>
                  </a:cubicBezTo>
                  <a:lnTo>
                    <a:pt x="1841" y="4456"/>
                  </a:lnTo>
                  <a:cubicBezTo>
                    <a:pt x="1592" y="4475"/>
                    <a:pt x="1119" y="4511"/>
                    <a:pt x="683" y="4511"/>
                  </a:cubicBezTo>
                  <a:cubicBezTo>
                    <a:pt x="480" y="4511"/>
                    <a:pt x="305" y="4504"/>
                    <a:pt x="164" y="4490"/>
                  </a:cubicBezTo>
                  <a:lnTo>
                    <a:pt x="164" y="4490"/>
                  </a:lnTo>
                  <a:cubicBezTo>
                    <a:pt x="136" y="3974"/>
                    <a:pt x="59" y="2393"/>
                    <a:pt x="59" y="1032"/>
                  </a:cubicBezTo>
                  <a:cubicBezTo>
                    <a:pt x="59" y="707"/>
                    <a:pt x="62" y="394"/>
                    <a:pt x="73" y="113"/>
                  </a:cubicBezTo>
                  <a:lnTo>
                    <a:pt x="73" y="113"/>
                  </a:lnTo>
                  <a:cubicBezTo>
                    <a:pt x="230" y="90"/>
                    <a:pt x="505" y="58"/>
                    <a:pt x="878" y="58"/>
                  </a:cubicBezTo>
                  <a:close/>
                  <a:moveTo>
                    <a:pt x="878" y="1"/>
                  </a:moveTo>
                  <a:cubicBezTo>
                    <a:pt x="484" y="1"/>
                    <a:pt x="197" y="35"/>
                    <a:pt x="43" y="58"/>
                  </a:cubicBezTo>
                  <a:lnTo>
                    <a:pt x="16" y="62"/>
                  </a:lnTo>
                  <a:lnTo>
                    <a:pt x="16" y="85"/>
                  </a:lnTo>
                  <a:cubicBezTo>
                    <a:pt x="5" y="376"/>
                    <a:pt x="1" y="694"/>
                    <a:pt x="1" y="1032"/>
                  </a:cubicBezTo>
                  <a:cubicBezTo>
                    <a:pt x="1" y="2419"/>
                    <a:pt x="82" y="4028"/>
                    <a:pt x="108" y="4518"/>
                  </a:cubicBezTo>
                  <a:lnTo>
                    <a:pt x="108" y="4541"/>
                  </a:lnTo>
                  <a:lnTo>
                    <a:pt x="135" y="4546"/>
                  </a:lnTo>
                  <a:cubicBezTo>
                    <a:pt x="280" y="4560"/>
                    <a:pt x="464" y="4572"/>
                    <a:pt x="683" y="4572"/>
                  </a:cubicBezTo>
                  <a:cubicBezTo>
                    <a:pt x="1139" y="4572"/>
                    <a:pt x="1630" y="4534"/>
                    <a:pt x="1875" y="4511"/>
                  </a:cubicBezTo>
                  <a:lnTo>
                    <a:pt x="1898" y="4507"/>
                  </a:lnTo>
                  <a:lnTo>
                    <a:pt x="1902" y="4484"/>
                  </a:lnTo>
                  <a:cubicBezTo>
                    <a:pt x="1928" y="3733"/>
                    <a:pt x="1936" y="3001"/>
                    <a:pt x="1936" y="2350"/>
                  </a:cubicBezTo>
                  <a:cubicBezTo>
                    <a:pt x="1936" y="1276"/>
                    <a:pt x="1913" y="426"/>
                    <a:pt x="1902" y="93"/>
                  </a:cubicBezTo>
                  <a:lnTo>
                    <a:pt x="1898" y="70"/>
                  </a:lnTo>
                  <a:lnTo>
                    <a:pt x="1875" y="66"/>
                  </a:lnTo>
                  <a:cubicBezTo>
                    <a:pt x="1534" y="24"/>
                    <a:pt x="1200" y="1"/>
                    <a:pt x="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0" name="Google Shape;10210;p72"/>
            <p:cNvGrpSpPr/>
            <p:nvPr/>
          </p:nvGrpSpPr>
          <p:grpSpPr>
            <a:xfrm>
              <a:off x="8794962" y="2230201"/>
              <a:ext cx="91528" cy="351743"/>
              <a:chOff x="8426487" y="2163076"/>
              <a:chExt cx="91528" cy="351743"/>
            </a:xfrm>
          </p:grpSpPr>
          <p:sp>
            <p:nvSpPr>
              <p:cNvPr id="10211" name="Google Shape;10211;p72"/>
              <p:cNvSpPr/>
              <p:nvPr/>
            </p:nvSpPr>
            <p:spPr>
              <a:xfrm>
                <a:off x="8426487" y="2163076"/>
                <a:ext cx="91528" cy="106837"/>
              </a:xfrm>
              <a:custGeom>
                <a:avLst/>
                <a:gdLst/>
                <a:ahLst/>
                <a:cxnLst/>
                <a:rect l="l" t="t" r="r" b="b"/>
                <a:pathLst>
                  <a:path w="1058" h="1235" extrusionOk="0">
                    <a:moveTo>
                      <a:pt x="529" y="0"/>
                    </a:moveTo>
                    <a:cubicBezTo>
                      <a:pt x="237" y="0"/>
                      <a:pt x="0" y="276"/>
                      <a:pt x="0" y="617"/>
                    </a:cubicBezTo>
                    <a:cubicBezTo>
                      <a:pt x="0" y="958"/>
                      <a:pt x="237" y="1234"/>
                      <a:pt x="529" y="1234"/>
                    </a:cubicBezTo>
                    <a:cubicBezTo>
                      <a:pt x="824" y="1234"/>
                      <a:pt x="1058" y="958"/>
                      <a:pt x="1058" y="617"/>
                    </a:cubicBezTo>
                    <a:cubicBezTo>
                      <a:pt x="1058" y="276"/>
                      <a:pt x="824" y="0"/>
                      <a:pt x="5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2" name="Google Shape;10212;p72"/>
              <p:cNvSpPr/>
              <p:nvPr/>
            </p:nvSpPr>
            <p:spPr>
              <a:xfrm>
                <a:off x="8429428" y="2169045"/>
                <a:ext cx="79330" cy="94899"/>
              </a:xfrm>
              <a:custGeom>
                <a:avLst/>
                <a:gdLst/>
                <a:ahLst/>
                <a:cxnLst/>
                <a:rect l="l" t="t" r="r" b="b"/>
                <a:pathLst>
                  <a:path w="917" h="1097" extrusionOk="0">
                    <a:moveTo>
                      <a:pt x="460" y="0"/>
                    </a:moveTo>
                    <a:cubicBezTo>
                      <a:pt x="203" y="0"/>
                      <a:pt x="0" y="246"/>
                      <a:pt x="0" y="548"/>
                    </a:cubicBezTo>
                    <a:cubicBezTo>
                      <a:pt x="0" y="851"/>
                      <a:pt x="203" y="1096"/>
                      <a:pt x="460" y="1096"/>
                    </a:cubicBezTo>
                    <a:cubicBezTo>
                      <a:pt x="713" y="1096"/>
                      <a:pt x="916" y="851"/>
                      <a:pt x="916" y="548"/>
                    </a:cubicBezTo>
                    <a:cubicBezTo>
                      <a:pt x="916" y="246"/>
                      <a:pt x="713" y="0"/>
                      <a:pt x="4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3" name="Google Shape;10213;p72"/>
              <p:cNvSpPr/>
              <p:nvPr/>
            </p:nvSpPr>
            <p:spPr>
              <a:xfrm>
                <a:off x="8469914" y="2180291"/>
                <a:ext cx="10641" cy="70677"/>
              </a:xfrm>
              <a:custGeom>
                <a:avLst/>
                <a:gdLst/>
                <a:ahLst/>
                <a:cxnLst/>
                <a:rect l="l" t="t" r="r" b="b"/>
                <a:pathLst>
                  <a:path w="123" h="817" extrusionOk="0">
                    <a:moveTo>
                      <a:pt x="65" y="1"/>
                    </a:moveTo>
                    <a:cubicBezTo>
                      <a:pt x="23" y="208"/>
                      <a:pt x="0" y="418"/>
                      <a:pt x="0" y="629"/>
                    </a:cubicBezTo>
                    <a:cubicBezTo>
                      <a:pt x="0" y="690"/>
                      <a:pt x="0" y="756"/>
                      <a:pt x="4" y="816"/>
                    </a:cubicBezTo>
                    <a:lnTo>
                      <a:pt x="65" y="816"/>
                    </a:lnTo>
                    <a:cubicBezTo>
                      <a:pt x="61" y="752"/>
                      <a:pt x="57" y="690"/>
                      <a:pt x="57" y="629"/>
                    </a:cubicBezTo>
                    <a:cubicBezTo>
                      <a:pt x="57" y="422"/>
                      <a:pt x="80" y="215"/>
                      <a:pt x="122" y="12"/>
                    </a:cubicBezTo>
                    <a:lnTo>
                      <a:pt x="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4" name="Google Shape;10214;p72"/>
              <p:cNvSpPr/>
              <p:nvPr/>
            </p:nvSpPr>
            <p:spPr>
              <a:xfrm>
                <a:off x="8449671" y="2180637"/>
                <a:ext cx="10035" cy="67389"/>
              </a:xfrm>
              <a:custGeom>
                <a:avLst/>
                <a:gdLst/>
                <a:ahLst/>
                <a:cxnLst/>
                <a:rect l="l" t="t" r="r" b="b"/>
                <a:pathLst>
                  <a:path w="116" h="779" extrusionOk="0">
                    <a:moveTo>
                      <a:pt x="58" y="0"/>
                    </a:moveTo>
                    <a:cubicBezTo>
                      <a:pt x="19" y="192"/>
                      <a:pt x="1" y="388"/>
                      <a:pt x="1" y="582"/>
                    </a:cubicBezTo>
                    <a:cubicBezTo>
                      <a:pt x="1" y="648"/>
                      <a:pt x="4" y="713"/>
                      <a:pt x="8" y="778"/>
                    </a:cubicBezTo>
                    <a:lnTo>
                      <a:pt x="65" y="775"/>
                    </a:lnTo>
                    <a:cubicBezTo>
                      <a:pt x="61" y="709"/>
                      <a:pt x="58" y="644"/>
                      <a:pt x="58" y="582"/>
                    </a:cubicBezTo>
                    <a:cubicBezTo>
                      <a:pt x="58" y="391"/>
                      <a:pt x="77" y="200"/>
                      <a:pt x="116" y="12"/>
                    </a:cubicBez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5" name="Google Shape;10215;p72"/>
              <p:cNvSpPr/>
              <p:nvPr/>
            </p:nvSpPr>
            <p:spPr>
              <a:xfrm>
                <a:off x="8438079" y="2224411"/>
                <a:ext cx="59778" cy="12284"/>
              </a:xfrm>
              <a:custGeom>
                <a:avLst/>
                <a:gdLst/>
                <a:ahLst/>
                <a:cxnLst/>
                <a:rect l="l" t="t" r="r" b="b"/>
                <a:pathLst>
                  <a:path w="691" h="142" extrusionOk="0">
                    <a:moveTo>
                      <a:pt x="20" y="0"/>
                    </a:moveTo>
                    <a:lnTo>
                      <a:pt x="0" y="53"/>
                    </a:lnTo>
                    <a:cubicBezTo>
                      <a:pt x="172" y="115"/>
                      <a:pt x="349" y="142"/>
                      <a:pt x="529" y="142"/>
                    </a:cubicBezTo>
                    <a:cubicBezTo>
                      <a:pt x="582" y="142"/>
                      <a:pt x="636" y="142"/>
                      <a:pt x="690" y="134"/>
                    </a:cubicBezTo>
                    <a:lnTo>
                      <a:pt x="682" y="76"/>
                    </a:lnTo>
                    <a:cubicBezTo>
                      <a:pt x="632" y="81"/>
                      <a:pt x="582" y="85"/>
                      <a:pt x="529" y="85"/>
                    </a:cubicBezTo>
                    <a:cubicBezTo>
                      <a:pt x="356" y="85"/>
                      <a:pt x="184" y="58"/>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6" name="Google Shape;10216;p72"/>
              <p:cNvSpPr/>
              <p:nvPr/>
            </p:nvSpPr>
            <p:spPr>
              <a:xfrm>
                <a:off x="8441020" y="2200534"/>
                <a:ext cx="54069" cy="10035"/>
              </a:xfrm>
              <a:custGeom>
                <a:avLst/>
                <a:gdLst/>
                <a:ahLst/>
                <a:cxnLst/>
                <a:rect l="l" t="t" r="r" b="b"/>
                <a:pathLst>
                  <a:path w="625" h="116" extrusionOk="0">
                    <a:moveTo>
                      <a:pt x="16" y="0"/>
                    </a:moveTo>
                    <a:lnTo>
                      <a:pt x="0" y="58"/>
                    </a:lnTo>
                    <a:cubicBezTo>
                      <a:pt x="158" y="96"/>
                      <a:pt x="315" y="115"/>
                      <a:pt x="476" y="115"/>
                    </a:cubicBezTo>
                    <a:cubicBezTo>
                      <a:pt x="525" y="115"/>
                      <a:pt x="575" y="112"/>
                      <a:pt x="625" y="108"/>
                    </a:cubicBezTo>
                    <a:lnTo>
                      <a:pt x="617" y="50"/>
                    </a:lnTo>
                    <a:cubicBezTo>
                      <a:pt x="571" y="54"/>
                      <a:pt x="525" y="58"/>
                      <a:pt x="476" y="58"/>
                    </a:cubicBezTo>
                    <a:cubicBezTo>
                      <a:pt x="322" y="58"/>
                      <a:pt x="165" y="39"/>
                      <a:pt x="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7" name="Google Shape;10217;p72"/>
              <p:cNvSpPr/>
              <p:nvPr/>
            </p:nvSpPr>
            <p:spPr>
              <a:xfrm>
                <a:off x="8426487" y="2285399"/>
                <a:ext cx="91528" cy="107183"/>
              </a:xfrm>
              <a:custGeom>
                <a:avLst/>
                <a:gdLst/>
                <a:ahLst/>
                <a:cxnLst/>
                <a:rect l="l" t="t" r="r" b="b"/>
                <a:pathLst>
                  <a:path w="1058" h="1239" extrusionOk="0">
                    <a:moveTo>
                      <a:pt x="529" y="1"/>
                    </a:moveTo>
                    <a:cubicBezTo>
                      <a:pt x="237" y="1"/>
                      <a:pt x="0" y="276"/>
                      <a:pt x="0" y="618"/>
                    </a:cubicBezTo>
                    <a:cubicBezTo>
                      <a:pt x="0" y="958"/>
                      <a:pt x="237" y="1238"/>
                      <a:pt x="529" y="1238"/>
                    </a:cubicBezTo>
                    <a:cubicBezTo>
                      <a:pt x="824" y="1238"/>
                      <a:pt x="1058" y="958"/>
                      <a:pt x="1058" y="618"/>
                    </a:cubicBezTo>
                    <a:cubicBezTo>
                      <a:pt x="1058" y="276"/>
                      <a:pt x="824" y="1"/>
                      <a:pt x="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8" name="Google Shape;10218;p72"/>
              <p:cNvSpPr/>
              <p:nvPr/>
            </p:nvSpPr>
            <p:spPr>
              <a:xfrm>
                <a:off x="8429428" y="2291368"/>
                <a:ext cx="79330" cy="95245"/>
              </a:xfrm>
              <a:custGeom>
                <a:avLst/>
                <a:gdLst/>
                <a:ahLst/>
                <a:cxnLst/>
                <a:rect l="l" t="t" r="r" b="b"/>
                <a:pathLst>
                  <a:path w="917" h="1101" extrusionOk="0">
                    <a:moveTo>
                      <a:pt x="460" y="1"/>
                    </a:moveTo>
                    <a:cubicBezTo>
                      <a:pt x="203" y="1"/>
                      <a:pt x="0" y="245"/>
                      <a:pt x="0" y="549"/>
                    </a:cubicBezTo>
                    <a:cubicBezTo>
                      <a:pt x="0" y="855"/>
                      <a:pt x="203" y="1100"/>
                      <a:pt x="460" y="1100"/>
                    </a:cubicBezTo>
                    <a:cubicBezTo>
                      <a:pt x="713" y="1100"/>
                      <a:pt x="916" y="855"/>
                      <a:pt x="916" y="549"/>
                    </a:cubicBezTo>
                    <a:cubicBezTo>
                      <a:pt x="916" y="245"/>
                      <a:pt x="713" y="1"/>
                      <a:pt x="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9" name="Google Shape;10219;p72"/>
              <p:cNvSpPr/>
              <p:nvPr/>
            </p:nvSpPr>
            <p:spPr>
              <a:xfrm>
                <a:off x="8469914" y="2302960"/>
                <a:ext cx="10641" cy="70677"/>
              </a:xfrm>
              <a:custGeom>
                <a:avLst/>
                <a:gdLst/>
                <a:ahLst/>
                <a:cxnLst/>
                <a:rect l="l" t="t" r="r" b="b"/>
                <a:pathLst>
                  <a:path w="123" h="817" extrusionOk="0">
                    <a:moveTo>
                      <a:pt x="65" y="1"/>
                    </a:moveTo>
                    <a:cubicBezTo>
                      <a:pt x="23" y="203"/>
                      <a:pt x="0" y="415"/>
                      <a:pt x="0" y="625"/>
                    </a:cubicBezTo>
                    <a:cubicBezTo>
                      <a:pt x="0" y="691"/>
                      <a:pt x="0" y="751"/>
                      <a:pt x="4" y="817"/>
                    </a:cubicBezTo>
                    <a:lnTo>
                      <a:pt x="65" y="813"/>
                    </a:lnTo>
                    <a:cubicBezTo>
                      <a:pt x="61" y="751"/>
                      <a:pt x="57" y="686"/>
                      <a:pt x="57" y="625"/>
                    </a:cubicBezTo>
                    <a:cubicBezTo>
                      <a:pt x="57" y="418"/>
                      <a:pt x="80" y="211"/>
                      <a:pt x="122" y="12"/>
                    </a:cubicBezTo>
                    <a:lnTo>
                      <a:pt x="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0" name="Google Shape;10220;p72"/>
              <p:cNvSpPr/>
              <p:nvPr/>
            </p:nvSpPr>
            <p:spPr>
              <a:xfrm>
                <a:off x="8449671" y="2302960"/>
                <a:ext cx="10035" cy="67303"/>
              </a:xfrm>
              <a:custGeom>
                <a:avLst/>
                <a:gdLst/>
                <a:ahLst/>
                <a:cxnLst/>
                <a:rect l="l" t="t" r="r" b="b"/>
                <a:pathLst>
                  <a:path w="116" h="778" extrusionOk="0">
                    <a:moveTo>
                      <a:pt x="58" y="1"/>
                    </a:moveTo>
                    <a:cubicBezTo>
                      <a:pt x="19" y="192"/>
                      <a:pt x="1" y="387"/>
                      <a:pt x="1" y="583"/>
                    </a:cubicBezTo>
                    <a:cubicBezTo>
                      <a:pt x="1" y="648"/>
                      <a:pt x="4" y="714"/>
                      <a:pt x="8" y="778"/>
                    </a:cubicBezTo>
                    <a:lnTo>
                      <a:pt x="65" y="774"/>
                    </a:lnTo>
                    <a:cubicBezTo>
                      <a:pt x="61" y="714"/>
                      <a:pt x="58" y="648"/>
                      <a:pt x="58" y="583"/>
                    </a:cubicBezTo>
                    <a:cubicBezTo>
                      <a:pt x="58" y="392"/>
                      <a:pt x="77" y="199"/>
                      <a:pt x="116" y="12"/>
                    </a:cubicBezTo>
                    <a:lnTo>
                      <a:pt x="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1" name="Google Shape;10221;p72"/>
              <p:cNvSpPr/>
              <p:nvPr/>
            </p:nvSpPr>
            <p:spPr>
              <a:xfrm>
                <a:off x="8438079" y="2346734"/>
                <a:ext cx="59778" cy="12630"/>
              </a:xfrm>
              <a:custGeom>
                <a:avLst/>
                <a:gdLst/>
                <a:ahLst/>
                <a:cxnLst/>
                <a:rect l="l" t="t" r="r" b="b"/>
                <a:pathLst>
                  <a:path w="691" h="146" extrusionOk="0">
                    <a:moveTo>
                      <a:pt x="20" y="1"/>
                    </a:moveTo>
                    <a:lnTo>
                      <a:pt x="0" y="54"/>
                    </a:lnTo>
                    <a:cubicBezTo>
                      <a:pt x="172" y="116"/>
                      <a:pt x="349" y="146"/>
                      <a:pt x="529" y="146"/>
                    </a:cubicBezTo>
                    <a:cubicBezTo>
                      <a:pt x="582" y="146"/>
                      <a:pt x="636" y="142"/>
                      <a:pt x="690" y="139"/>
                    </a:cubicBezTo>
                    <a:lnTo>
                      <a:pt x="682" y="77"/>
                    </a:lnTo>
                    <a:cubicBezTo>
                      <a:pt x="632" y="84"/>
                      <a:pt x="582" y="84"/>
                      <a:pt x="529" y="84"/>
                    </a:cubicBezTo>
                    <a:cubicBezTo>
                      <a:pt x="356" y="84"/>
                      <a:pt x="184" y="58"/>
                      <a:pt x="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2" name="Google Shape;10222;p72"/>
              <p:cNvSpPr/>
              <p:nvPr/>
            </p:nvSpPr>
            <p:spPr>
              <a:xfrm>
                <a:off x="8441020" y="2322857"/>
                <a:ext cx="54069" cy="10035"/>
              </a:xfrm>
              <a:custGeom>
                <a:avLst/>
                <a:gdLst/>
                <a:ahLst/>
                <a:cxnLst/>
                <a:rect l="l" t="t" r="r" b="b"/>
                <a:pathLst>
                  <a:path w="625" h="116" extrusionOk="0">
                    <a:moveTo>
                      <a:pt x="16" y="1"/>
                    </a:moveTo>
                    <a:lnTo>
                      <a:pt x="0" y="58"/>
                    </a:lnTo>
                    <a:cubicBezTo>
                      <a:pt x="158" y="96"/>
                      <a:pt x="315" y="116"/>
                      <a:pt x="476" y="116"/>
                    </a:cubicBezTo>
                    <a:cubicBezTo>
                      <a:pt x="525" y="116"/>
                      <a:pt x="575" y="116"/>
                      <a:pt x="625" y="111"/>
                    </a:cubicBezTo>
                    <a:lnTo>
                      <a:pt x="617" y="50"/>
                    </a:lnTo>
                    <a:cubicBezTo>
                      <a:pt x="571" y="54"/>
                      <a:pt x="525" y="58"/>
                      <a:pt x="476" y="58"/>
                    </a:cubicBezTo>
                    <a:cubicBezTo>
                      <a:pt x="322" y="58"/>
                      <a:pt x="165" y="38"/>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3" name="Google Shape;10223;p72"/>
              <p:cNvSpPr/>
              <p:nvPr/>
            </p:nvSpPr>
            <p:spPr>
              <a:xfrm>
                <a:off x="8426487" y="2407722"/>
                <a:ext cx="91528" cy="107096"/>
              </a:xfrm>
              <a:custGeom>
                <a:avLst/>
                <a:gdLst/>
                <a:ahLst/>
                <a:cxnLst/>
                <a:rect l="l" t="t" r="r" b="b"/>
                <a:pathLst>
                  <a:path w="1058" h="1238" extrusionOk="0">
                    <a:moveTo>
                      <a:pt x="529" y="0"/>
                    </a:moveTo>
                    <a:cubicBezTo>
                      <a:pt x="237" y="0"/>
                      <a:pt x="0" y="276"/>
                      <a:pt x="0" y="621"/>
                    </a:cubicBezTo>
                    <a:cubicBezTo>
                      <a:pt x="0" y="962"/>
                      <a:pt x="237" y="1238"/>
                      <a:pt x="529" y="1238"/>
                    </a:cubicBezTo>
                    <a:cubicBezTo>
                      <a:pt x="824" y="1238"/>
                      <a:pt x="1058" y="962"/>
                      <a:pt x="1058" y="621"/>
                    </a:cubicBezTo>
                    <a:cubicBezTo>
                      <a:pt x="1058" y="276"/>
                      <a:pt x="824" y="0"/>
                      <a:pt x="5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4" name="Google Shape;10224;p72"/>
              <p:cNvSpPr/>
              <p:nvPr/>
            </p:nvSpPr>
            <p:spPr>
              <a:xfrm>
                <a:off x="8429428" y="2413691"/>
                <a:ext cx="79330" cy="95158"/>
              </a:xfrm>
              <a:custGeom>
                <a:avLst/>
                <a:gdLst/>
                <a:ahLst/>
                <a:cxnLst/>
                <a:rect l="l" t="t" r="r" b="b"/>
                <a:pathLst>
                  <a:path w="917" h="1100" extrusionOk="0">
                    <a:moveTo>
                      <a:pt x="460" y="0"/>
                    </a:moveTo>
                    <a:cubicBezTo>
                      <a:pt x="203" y="0"/>
                      <a:pt x="0" y="246"/>
                      <a:pt x="0" y="552"/>
                    </a:cubicBezTo>
                    <a:cubicBezTo>
                      <a:pt x="0" y="854"/>
                      <a:pt x="203" y="1100"/>
                      <a:pt x="460" y="1100"/>
                    </a:cubicBezTo>
                    <a:cubicBezTo>
                      <a:pt x="713" y="1100"/>
                      <a:pt x="916" y="854"/>
                      <a:pt x="916" y="552"/>
                    </a:cubicBezTo>
                    <a:cubicBezTo>
                      <a:pt x="916" y="246"/>
                      <a:pt x="713"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5" name="Google Shape;10225;p72"/>
              <p:cNvSpPr/>
              <p:nvPr/>
            </p:nvSpPr>
            <p:spPr>
              <a:xfrm>
                <a:off x="8469914" y="2425284"/>
                <a:ext cx="10641" cy="70677"/>
              </a:xfrm>
              <a:custGeom>
                <a:avLst/>
                <a:gdLst/>
                <a:ahLst/>
                <a:cxnLst/>
                <a:rect l="l" t="t" r="r" b="b"/>
                <a:pathLst>
                  <a:path w="123" h="817" extrusionOk="0">
                    <a:moveTo>
                      <a:pt x="65" y="0"/>
                    </a:moveTo>
                    <a:cubicBezTo>
                      <a:pt x="23" y="204"/>
                      <a:pt x="0" y="414"/>
                      <a:pt x="0" y="625"/>
                    </a:cubicBezTo>
                    <a:cubicBezTo>
                      <a:pt x="0" y="690"/>
                      <a:pt x="0" y="752"/>
                      <a:pt x="4" y="817"/>
                    </a:cubicBezTo>
                    <a:lnTo>
                      <a:pt x="65" y="812"/>
                    </a:lnTo>
                    <a:cubicBezTo>
                      <a:pt x="61" y="752"/>
                      <a:pt x="57" y="690"/>
                      <a:pt x="57" y="625"/>
                    </a:cubicBezTo>
                    <a:cubicBezTo>
                      <a:pt x="57" y="421"/>
                      <a:pt x="80" y="215"/>
                      <a:pt x="122" y="12"/>
                    </a:cubicBezTo>
                    <a:lnTo>
                      <a:pt x="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6" name="Google Shape;10226;p72"/>
              <p:cNvSpPr/>
              <p:nvPr/>
            </p:nvSpPr>
            <p:spPr>
              <a:xfrm>
                <a:off x="8449671" y="2425284"/>
                <a:ext cx="10035" cy="67649"/>
              </a:xfrm>
              <a:custGeom>
                <a:avLst/>
                <a:gdLst/>
                <a:ahLst/>
                <a:cxnLst/>
                <a:rect l="l" t="t" r="r" b="b"/>
                <a:pathLst>
                  <a:path w="116" h="782" extrusionOk="0">
                    <a:moveTo>
                      <a:pt x="58" y="0"/>
                    </a:moveTo>
                    <a:cubicBezTo>
                      <a:pt x="19" y="192"/>
                      <a:pt x="1" y="387"/>
                      <a:pt x="1" y="582"/>
                    </a:cubicBezTo>
                    <a:cubicBezTo>
                      <a:pt x="1" y="648"/>
                      <a:pt x="4" y="717"/>
                      <a:pt x="8" y="782"/>
                    </a:cubicBezTo>
                    <a:lnTo>
                      <a:pt x="65" y="778"/>
                    </a:lnTo>
                    <a:cubicBezTo>
                      <a:pt x="61" y="713"/>
                      <a:pt x="58" y="648"/>
                      <a:pt x="58" y="582"/>
                    </a:cubicBezTo>
                    <a:cubicBezTo>
                      <a:pt x="58" y="391"/>
                      <a:pt x="77" y="200"/>
                      <a:pt x="116" y="12"/>
                    </a:cubicBez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7" name="Google Shape;10227;p72"/>
              <p:cNvSpPr/>
              <p:nvPr/>
            </p:nvSpPr>
            <p:spPr>
              <a:xfrm>
                <a:off x="8438079" y="2469057"/>
                <a:ext cx="59778" cy="12630"/>
              </a:xfrm>
              <a:custGeom>
                <a:avLst/>
                <a:gdLst/>
                <a:ahLst/>
                <a:cxnLst/>
                <a:rect l="l" t="t" r="r" b="b"/>
                <a:pathLst>
                  <a:path w="691" h="146" extrusionOk="0">
                    <a:moveTo>
                      <a:pt x="20" y="0"/>
                    </a:moveTo>
                    <a:lnTo>
                      <a:pt x="0" y="58"/>
                    </a:lnTo>
                    <a:cubicBezTo>
                      <a:pt x="172" y="115"/>
                      <a:pt x="349" y="145"/>
                      <a:pt x="529" y="145"/>
                    </a:cubicBezTo>
                    <a:cubicBezTo>
                      <a:pt x="582" y="145"/>
                      <a:pt x="636" y="142"/>
                      <a:pt x="690" y="138"/>
                    </a:cubicBezTo>
                    <a:lnTo>
                      <a:pt x="682" y="81"/>
                    </a:lnTo>
                    <a:cubicBezTo>
                      <a:pt x="632" y="85"/>
                      <a:pt x="582" y="88"/>
                      <a:pt x="529" y="88"/>
                    </a:cubicBezTo>
                    <a:cubicBezTo>
                      <a:pt x="356" y="88"/>
                      <a:pt x="184" y="58"/>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8" name="Google Shape;10228;p72"/>
              <p:cNvSpPr/>
              <p:nvPr/>
            </p:nvSpPr>
            <p:spPr>
              <a:xfrm>
                <a:off x="8441020" y="2445181"/>
                <a:ext cx="54069" cy="10035"/>
              </a:xfrm>
              <a:custGeom>
                <a:avLst/>
                <a:gdLst/>
                <a:ahLst/>
                <a:cxnLst/>
                <a:rect l="l" t="t" r="r" b="b"/>
                <a:pathLst>
                  <a:path w="625" h="116" extrusionOk="0">
                    <a:moveTo>
                      <a:pt x="16" y="0"/>
                    </a:moveTo>
                    <a:lnTo>
                      <a:pt x="0" y="58"/>
                    </a:lnTo>
                    <a:cubicBezTo>
                      <a:pt x="158" y="96"/>
                      <a:pt x="315" y="115"/>
                      <a:pt x="476" y="115"/>
                    </a:cubicBezTo>
                    <a:cubicBezTo>
                      <a:pt x="525" y="115"/>
                      <a:pt x="575" y="115"/>
                      <a:pt x="625" y="111"/>
                    </a:cubicBezTo>
                    <a:lnTo>
                      <a:pt x="617" y="54"/>
                    </a:lnTo>
                    <a:cubicBezTo>
                      <a:pt x="571" y="58"/>
                      <a:pt x="525" y="58"/>
                      <a:pt x="476" y="58"/>
                    </a:cubicBezTo>
                    <a:cubicBezTo>
                      <a:pt x="322" y="58"/>
                      <a:pt x="165" y="39"/>
                      <a:pt x="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9" name="Google Shape;10229;p72"/>
              <p:cNvSpPr/>
              <p:nvPr/>
            </p:nvSpPr>
            <p:spPr>
              <a:xfrm>
                <a:off x="8430466" y="2168180"/>
                <a:ext cx="79243" cy="50347"/>
              </a:xfrm>
              <a:custGeom>
                <a:avLst/>
                <a:gdLst/>
                <a:ahLst/>
                <a:cxnLst/>
                <a:rect l="l" t="t" r="r" b="b"/>
                <a:pathLst>
                  <a:path w="916" h="582" extrusionOk="0">
                    <a:moveTo>
                      <a:pt x="450" y="1"/>
                    </a:moveTo>
                    <a:cubicBezTo>
                      <a:pt x="294" y="1"/>
                      <a:pt x="64" y="95"/>
                      <a:pt x="0" y="432"/>
                    </a:cubicBezTo>
                    <a:cubicBezTo>
                      <a:pt x="0" y="432"/>
                      <a:pt x="88" y="106"/>
                      <a:pt x="306" y="106"/>
                    </a:cubicBezTo>
                    <a:cubicBezTo>
                      <a:pt x="525" y="106"/>
                      <a:pt x="755" y="558"/>
                      <a:pt x="904" y="581"/>
                    </a:cubicBezTo>
                    <a:cubicBezTo>
                      <a:pt x="916" y="171"/>
                      <a:pt x="647" y="14"/>
                      <a:pt x="487" y="3"/>
                    </a:cubicBezTo>
                    <a:cubicBezTo>
                      <a:pt x="475" y="2"/>
                      <a:pt x="463" y="1"/>
                      <a:pt x="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0" name="Google Shape;10230;p72"/>
              <p:cNvSpPr/>
              <p:nvPr/>
            </p:nvSpPr>
            <p:spPr>
              <a:xfrm>
                <a:off x="8430466" y="2291195"/>
                <a:ext cx="79243" cy="50261"/>
              </a:xfrm>
              <a:custGeom>
                <a:avLst/>
                <a:gdLst/>
                <a:ahLst/>
                <a:cxnLst/>
                <a:rect l="l" t="t" r="r" b="b"/>
                <a:pathLst>
                  <a:path w="916" h="581" extrusionOk="0">
                    <a:moveTo>
                      <a:pt x="450" y="1"/>
                    </a:moveTo>
                    <a:cubicBezTo>
                      <a:pt x="294" y="1"/>
                      <a:pt x="64" y="95"/>
                      <a:pt x="0" y="431"/>
                    </a:cubicBezTo>
                    <a:cubicBezTo>
                      <a:pt x="0" y="431"/>
                      <a:pt x="88" y="106"/>
                      <a:pt x="306" y="106"/>
                    </a:cubicBezTo>
                    <a:cubicBezTo>
                      <a:pt x="525" y="106"/>
                      <a:pt x="755" y="558"/>
                      <a:pt x="904" y="581"/>
                    </a:cubicBezTo>
                    <a:cubicBezTo>
                      <a:pt x="916" y="171"/>
                      <a:pt x="647" y="14"/>
                      <a:pt x="487" y="3"/>
                    </a:cubicBezTo>
                    <a:cubicBezTo>
                      <a:pt x="475" y="1"/>
                      <a:pt x="463" y="1"/>
                      <a:pt x="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1" name="Google Shape;10231;p72"/>
              <p:cNvSpPr/>
              <p:nvPr/>
            </p:nvSpPr>
            <p:spPr>
              <a:xfrm>
                <a:off x="8430466" y="2413864"/>
                <a:ext cx="79243" cy="50347"/>
              </a:xfrm>
              <a:custGeom>
                <a:avLst/>
                <a:gdLst/>
                <a:ahLst/>
                <a:cxnLst/>
                <a:rect l="l" t="t" r="r" b="b"/>
                <a:pathLst>
                  <a:path w="916" h="582" extrusionOk="0">
                    <a:moveTo>
                      <a:pt x="452" y="0"/>
                    </a:moveTo>
                    <a:cubicBezTo>
                      <a:pt x="296" y="0"/>
                      <a:pt x="64" y="93"/>
                      <a:pt x="0" y="431"/>
                    </a:cubicBezTo>
                    <a:cubicBezTo>
                      <a:pt x="0" y="431"/>
                      <a:pt x="88" y="106"/>
                      <a:pt x="306" y="106"/>
                    </a:cubicBezTo>
                    <a:cubicBezTo>
                      <a:pt x="525" y="106"/>
                      <a:pt x="755" y="553"/>
                      <a:pt x="904" y="581"/>
                    </a:cubicBezTo>
                    <a:cubicBezTo>
                      <a:pt x="916" y="171"/>
                      <a:pt x="647" y="14"/>
                      <a:pt x="487" y="2"/>
                    </a:cubicBezTo>
                    <a:cubicBezTo>
                      <a:pt x="475" y="1"/>
                      <a:pt x="464" y="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2" name="Google Shape;10232;p72"/>
            <p:cNvSpPr/>
            <p:nvPr/>
          </p:nvSpPr>
          <p:spPr>
            <a:xfrm>
              <a:off x="8795739" y="3227991"/>
              <a:ext cx="113847" cy="52770"/>
            </a:xfrm>
            <a:custGeom>
              <a:avLst/>
              <a:gdLst/>
              <a:ahLst/>
              <a:cxnLst/>
              <a:rect l="l" t="t" r="r" b="b"/>
              <a:pathLst>
                <a:path w="1316" h="610" extrusionOk="0">
                  <a:moveTo>
                    <a:pt x="885" y="0"/>
                  </a:moveTo>
                  <a:cubicBezTo>
                    <a:pt x="667" y="0"/>
                    <a:pt x="451" y="13"/>
                    <a:pt x="238" y="39"/>
                  </a:cubicBezTo>
                  <a:lnTo>
                    <a:pt x="0" y="609"/>
                  </a:lnTo>
                  <a:lnTo>
                    <a:pt x="1315" y="609"/>
                  </a:lnTo>
                  <a:lnTo>
                    <a:pt x="1100" y="4"/>
                  </a:lnTo>
                  <a:cubicBezTo>
                    <a:pt x="1028" y="1"/>
                    <a:pt x="956" y="0"/>
                    <a:pt x="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3" name="Google Shape;10233;p72"/>
          <p:cNvGrpSpPr/>
          <p:nvPr/>
        </p:nvGrpSpPr>
        <p:grpSpPr>
          <a:xfrm>
            <a:off x="1776616" y="3815924"/>
            <a:ext cx="304126" cy="832653"/>
            <a:chOff x="8081081" y="420775"/>
            <a:chExt cx="429436" cy="1175565"/>
          </a:xfrm>
        </p:grpSpPr>
        <p:sp>
          <p:nvSpPr>
            <p:cNvPr id="10234" name="Google Shape;10234;p72"/>
            <p:cNvSpPr/>
            <p:nvPr/>
          </p:nvSpPr>
          <p:spPr>
            <a:xfrm>
              <a:off x="8287059" y="834546"/>
              <a:ext cx="12890" cy="748549"/>
            </a:xfrm>
            <a:custGeom>
              <a:avLst/>
              <a:gdLst/>
              <a:ahLst/>
              <a:cxnLst/>
              <a:rect l="l" t="t" r="r" b="b"/>
              <a:pathLst>
                <a:path w="149" h="8653" extrusionOk="0">
                  <a:moveTo>
                    <a:pt x="0" y="0"/>
                  </a:moveTo>
                  <a:lnTo>
                    <a:pt x="0" y="8652"/>
                  </a:lnTo>
                  <a:lnTo>
                    <a:pt x="149" y="8652"/>
                  </a:lnTo>
                  <a:lnTo>
                    <a:pt x="1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5" name="Google Shape;10235;p72"/>
            <p:cNvSpPr/>
            <p:nvPr/>
          </p:nvSpPr>
          <p:spPr>
            <a:xfrm>
              <a:off x="8081081" y="420775"/>
              <a:ext cx="429436" cy="429337"/>
            </a:xfrm>
            <a:custGeom>
              <a:avLst/>
              <a:gdLst/>
              <a:ahLst/>
              <a:cxnLst/>
              <a:rect l="l" t="t" r="r" b="b"/>
              <a:pathLst>
                <a:path w="4964" h="4963" extrusionOk="0">
                  <a:moveTo>
                    <a:pt x="2480" y="1"/>
                  </a:moveTo>
                  <a:cubicBezTo>
                    <a:pt x="1112" y="1"/>
                    <a:pt x="1" y="1112"/>
                    <a:pt x="1" y="2484"/>
                  </a:cubicBezTo>
                  <a:cubicBezTo>
                    <a:pt x="1" y="2817"/>
                    <a:pt x="66" y="3139"/>
                    <a:pt x="185" y="3430"/>
                  </a:cubicBezTo>
                  <a:cubicBezTo>
                    <a:pt x="231" y="3537"/>
                    <a:pt x="281" y="3641"/>
                    <a:pt x="342" y="3740"/>
                  </a:cubicBezTo>
                  <a:cubicBezTo>
                    <a:pt x="361" y="3775"/>
                    <a:pt x="381" y="3809"/>
                    <a:pt x="404" y="3840"/>
                  </a:cubicBezTo>
                  <a:cubicBezTo>
                    <a:pt x="576" y="4104"/>
                    <a:pt x="798" y="4334"/>
                    <a:pt x="1055" y="4514"/>
                  </a:cubicBezTo>
                  <a:cubicBezTo>
                    <a:pt x="1457" y="4798"/>
                    <a:pt x="1952" y="4962"/>
                    <a:pt x="2480" y="4962"/>
                  </a:cubicBezTo>
                  <a:cubicBezTo>
                    <a:pt x="3852" y="4962"/>
                    <a:pt x="4963" y="3855"/>
                    <a:pt x="4963" y="2484"/>
                  </a:cubicBezTo>
                  <a:cubicBezTo>
                    <a:pt x="4963" y="1950"/>
                    <a:pt x="4795" y="1457"/>
                    <a:pt x="4507" y="1050"/>
                  </a:cubicBezTo>
                  <a:cubicBezTo>
                    <a:pt x="4258" y="698"/>
                    <a:pt x="3917" y="415"/>
                    <a:pt x="3522" y="231"/>
                  </a:cubicBezTo>
                  <a:cubicBezTo>
                    <a:pt x="3476" y="211"/>
                    <a:pt x="3430" y="188"/>
                    <a:pt x="3381" y="169"/>
                  </a:cubicBezTo>
                  <a:cubicBezTo>
                    <a:pt x="3269" y="127"/>
                    <a:pt x="3154" y="93"/>
                    <a:pt x="3036" y="65"/>
                  </a:cubicBezTo>
                  <a:cubicBezTo>
                    <a:pt x="2856" y="24"/>
                    <a:pt x="2672" y="1"/>
                    <a:pt x="24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6" name="Google Shape;10236;p72"/>
            <p:cNvSpPr/>
            <p:nvPr/>
          </p:nvSpPr>
          <p:spPr>
            <a:xfrm>
              <a:off x="8112657" y="452610"/>
              <a:ext cx="366024" cy="366100"/>
            </a:xfrm>
            <a:custGeom>
              <a:avLst/>
              <a:gdLst/>
              <a:ahLst/>
              <a:cxnLst/>
              <a:rect l="l" t="t" r="r" b="b"/>
              <a:pathLst>
                <a:path w="4231" h="4232" extrusionOk="0">
                  <a:moveTo>
                    <a:pt x="2115" y="119"/>
                  </a:moveTo>
                  <a:cubicBezTo>
                    <a:pt x="3215" y="119"/>
                    <a:pt x="4112" y="1016"/>
                    <a:pt x="4112" y="2116"/>
                  </a:cubicBezTo>
                  <a:cubicBezTo>
                    <a:pt x="4112" y="3215"/>
                    <a:pt x="3215" y="4112"/>
                    <a:pt x="2115" y="4112"/>
                  </a:cubicBezTo>
                  <a:cubicBezTo>
                    <a:pt x="1015" y="4112"/>
                    <a:pt x="122" y="3215"/>
                    <a:pt x="122" y="2116"/>
                  </a:cubicBezTo>
                  <a:cubicBezTo>
                    <a:pt x="122" y="1016"/>
                    <a:pt x="1015" y="119"/>
                    <a:pt x="2115" y="119"/>
                  </a:cubicBezTo>
                  <a:close/>
                  <a:moveTo>
                    <a:pt x="2115" y="1"/>
                  </a:moveTo>
                  <a:cubicBezTo>
                    <a:pt x="950" y="1"/>
                    <a:pt x="0" y="947"/>
                    <a:pt x="0" y="2116"/>
                  </a:cubicBezTo>
                  <a:cubicBezTo>
                    <a:pt x="0" y="3284"/>
                    <a:pt x="950" y="4231"/>
                    <a:pt x="2115" y="4231"/>
                  </a:cubicBezTo>
                  <a:cubicBezTo>
                    <a:pt x="3284" y="4231"/>
                    <a:pt x="4231" y="3284"/>
                    <a:pt x="4231" y="2116"/>
                  </a:cubicBezTo>
                  <a:cubicBezTo>
                    <a:pt x="4231" y="947"/>
                    <a:pt x="3284" y="1"/>
                    <a:pt x="2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7" name="Google Shape;10237;p72"/>
            <p:cNvSpPr/>
            <p:nvPr/>
          </p:nvSpPr>
          <p:spPr>
            <a:xfrm>
              <a:off x="8256434" y="1538207"/>
              <a:ext cx="74053" cy="58133"/>
            </a:xfrm>
            <a:custGeom>
              <a:avLst/>
              <a:gdLst/>
              <a:ahLst/>
              <a:cxnLst/>
              <a:rect l="l" t="t" r="r" b="b"/>
              <a:pathLst>
                <a:path w="856" h="672" extrusionOk="0">
                  <a:moveTo>
                    <a:pt x="208" y="0"/>
                  </a:moveTo>
                  <a:lnTo>
                    <a:pt x="1" y="672"/>
                  </a:lnTo>
                  <a:lnTo>
                    <a:pt x="855" y="672"/>
                  </a:lnTo>
                  <a:lnTo>
                    <a:pt x="6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8" name="Google Shape;10238;p72"/>
          <p:cNvGrpSpPr/>
          <p:nvPr/>
        </p:nvGrpSpPr>
        <p:grpSpPr>
          <a:xfrm>
            <a:off x="6926498" y="3974890"/>
            <a:ext cx="936969" cy="806872"/>
            <a:chOff x="4392173" y="3619365"/>
            <a:chExt cx="936969" cy="806872"/>
          </a:xfrm>
        </p:grpSpPr>
        <p:grpSp>
          <p:nvGrpSpPr>
            <p:cNvPr id="10239" name="Google Shape;10239;p72"/>
            <p:cNvGrpSpPr/>
            <p:nvPr/>
          </p:nvGrpSpPr>
          <p:grpSpPr>
            <a:xfrm>
              <a:off x="4392173" y="4218513"/>
              <a:ext cx="275877" cy="203099"/>
              <a:chOff x="4392173" y="4014525"/>
              <a:chExt cx="275877" cy="203099"/>
            </a:xfrm>
          </p:grpSpPr>
          <p:sp>
            <p:nvSpPr>
              <p:cNvPr id="10240" name="Google Shape;10240;p72"/>
              <p:cNvSpPr/>
              <p:nvPr/>
            </p:nvSpPr>
            <p:spPr>
              <a:xfrm>
                <a:off x="4392173" y="4014525"/>
                <a:ext cx="275877" cy="203099"/>
              </a:xfrm>
              <a:custGeom>
                <a:avLst/>
                <a:gdLst/>
                <a:ahLst/>
                <a:cxnLst/>
                <a:rect l="l" t="t" r="r" b="b"/>
                <a:pathLst>
                  <a:path w="2460" h="1811" extrusionOk="0">
                    <a:moveTo>
                      <a:pt x="1227" y="0"/>
                    </a:moveTo>
                    <a:cubicBezTo>
                      <a:pt x="518" y="0"/>
                      <a:pt x="1" y="817"/>
                      <a:pt x="557" y="1560"/>
                    </a:cubicBezTo>
                    <a:cubicBezTo>
                      <a:pt x="561" y="1560"/>
                      <a:pt x="561" y="1564"/>
                      <a:pt x="565" y="1568"/>
                    </a:cubicBezTo>
                    <a:cubicBezTo>
                      <a:pt x="787" y="1738"/>
                      <a:pt x="1015" y="1811"/>
                      <a:pt x="1227" y="1811"/>
                    </a:cubicBezTo>
                    <a:cubicBezTo>
                      <a:pt x="1938" y="1811"/>
                      <a:pt x="2460" y="986"/>
                      <a:pt x="1887" y="239"/>
                    </a:cubicBezTo>
                    <a:cubicBezTo>
                      <a:pt x="1883" y="239"/>
                      <a:pt x="1883" y="234"/>
                      <a:pt x="1880" y="234"/>
                    </a:cubicBezTo>
                    <a:cubicBezTo>
                      <a:pt x="1660" y="71"/>
                      <a:pt x="1435" y="0"/>
                      <a:pt x="1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1" name="Google Shape;10241;p72"/>
              <p:cNvSpPr/>
              <p:nvPr/>
            </p:nvSpPr>
            <p:spPr>
              <a:xfrm>
                <a:off x="4457216" y="4062189"/>
                <a:ext cx="145789" cy="107437"/>
              </a:xfrm>
              <a:custGeom>
                <a:avLst/>
                <a:gdLst/>
                <a:ahLst/>
                <a:cxnLst/>
                <a:rect l="l" t="t" r="r" b="b"/>
                <a:pathLst>
                  <a:path w="1300" h="958" extrusionOk="0">
                    <a:moveTo>
                      <a:pt x="647" y="0"/>
                    </a:moveTo>
                    <a:cubicBezTo>
                      <a:pt x="273" y="0"/>
                      <a:pt x="0" y="427"/>
                      <a:pt x="288" y="826"/>
                    </a:cubicBezTo>
                    <a:lnTo>
                      <a:pt x="292" y="826"/>
                    </a:lnTo>
                    <a:cubicBezTo>
                      <a:pt x="411" y="918"/>
                      <a:pt x="533" y="957"/>
                      <a:pt x="647" y="957"/>
                    </a:cubicBezTo>
                    <a:cubicBezTo>
                      <a:pt x="1024" y="957"/>
                      <a:pt x="1299" y="522"/>
                      <a:pt x="993" y="124"/>
                    </a:cubicBezTo>
                    <a:lnTo>
                      <a:pt x="989" y="120"/>
                    </a:lnTo>
                    <a:cubicBezTo>
                      <a:pt x="874" y="36"/>
                      <a:pt x="756"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2" name="Google Shape;10242;p72"/>
              <p:cNvSpPr/>
              <p:nvPr/>
            </p:nvSpPr>
            <p:spPr>
              <a:xfrm>
                <a:off x="4481103" y="4079909"/>
                <a:ext cx="98015" cy="72111"/>
              </a:xfrm>
              <a:custGeom>
                <a:avLst/>
                <a:gdLst/>
                <a:ahLst/>
                <a:cxnLst/>
                <a:rect l="l" t="t" r="r" b="b"/>
                <a:pathLst>
                  <a:path w="874" h="643" extrusionOk="0">
                    <a:moveTo>
                      <a:pt x="432" y="0"/>
                    </a:moveTo>
                    <a:cubicBezTo>
                      <a:pt x="182" y="0"/>
                      <a:pt x="1" y="286"/>
                      <a:pt x="194" y="553"/>
                    </a:cubicBezTo>
                    <a:cubicBezTo>
                      <a:pt x="274" y="615"/>
                      <a:pt x="356" y="642"/>
                      <a:pt x="433" y="642"/>
                    </a:cubicBezTo>
                    <a:cubicBezTo>
                      <a:pt x="687" y="642"/>
                      <a:pt x="874" y="346"/>
                      <a:pt x="665" y="81"/>
                    </a:cubicBezTo>
                    <a:lnTo>
                      <a:pt x="661" y="81"/>
                    </a:lnTo>
                    <a:cubicBezTo>
                      <a:pt x="584" y="24"/>
                      <a:pt x="505" y="0"/>
                      <a:pt x="4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3" name="Google Shape;10243;p72"/>
              <p:cNvGrpSpPr/>
              <p:nvPr/>
            </p:nvGrpSpPr>
            <p:grpSpPr>
              <a:xfrm>
                <a:off x="4432320" y="4019413"/>
                <a:ext cx="194681" cy="194805"/>
                <a:chOff x="4432320" y="4258288"/>
                <a:chExt cx="194681" cy="194805"/>
              </a:xfrm>
            </p:grpSpPr>
            <p:sp>
              <p:nvSpPr>
                <p:cNvPr id="10244" name="Google Shape;10244;p72"/>
                <p:cNvSpPr/>
                <p:nvPr/>
              </p:nvSpPr>
              <p:spPr>
                <a:xfrm>
                  <a:off x="4528090" y="4258288"/>
                  <a:ext cx="3589" cy="39252"/>
                </a:xfrm>
                <a:custGeom>
                  <a:avLst/>
                  <a:gdLst/>
                  <a:ahLst/>
                  <a:cxnLst/>
                  <a:rect l="l" t="t" r="r" b="b"/>
                  <a:pathLst>
                    <a:path w="32" h="350" extrusionOk="0">
                      <a:moveTo>
                        <a:pt x="16" y="1"/>
                      </a:moveTo>
                      <a:cubicBezTo>
                        <a:pt x="5" y="1"/>
                        <a:pt x="1" y="77"/>
                        <a:pt x="1" y="173"/>
                      </a:cubicBezTo>
                      <a:cubicBezTo>
                        <a:pt x="1" y="268"/>
                        <a:pt x="5" y="349"/>
                        <a:pt x="16" y="349"/>
                      </a:cubicBezTo>
                      <a:cubicBezTo>
                        <a:pt x="24" y="349"/>
                        <a:pt x="31" y="268"/>
                        <a:pt x="31" y="173"/>
                      </a:cubicBezTo>
                      <a:cubicBezTo>
                        <a:pt x="31" y="77"/>
                        <a:pt x="24" y="1"/>
                        <a:pt x="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5" name="Google Shape;10245;p72"/>
                <p:cNvSpPr/>
                <p:nvPr/>
              </p:nvSpPr>
              <p:spPr>
                <a:xfrm>
                  <a:off x="4528090" y="4414290"/>
                  <a:ext cx="3589" cy="38803"/>
                </a:xfrm>
                <a:custGeom>
                  <a:avLst/>
                  <a:gdLst/>
                  <a:ahLst/>
                  <a:cxnLst/>
                  <a:rect l="l" t="t" r="r" b="b"/>
                  <a:pathLst>
                    <a:path w="32" h="346" extrusionOk="0">
                      <a:moveTo>
                        <a:pt x="16" y="0"/>
                      </a:moveTo>
                      <a:cubicBezTo>
                        <a:pt x="5" y="0"/>
                        <a:pt x="1" y="77"/>
                        <a:pt x="1" y="173"/>
                      </a:cubicBezTo>
                      <a:cubicBezTo>
                        <a:pt x="1" y="269"/>
                        <a:pt x="5" y="345"/>
                        <a:pt x="16" y="345"/>
                      </a:cubicBezTo>
                      <a:cubicBezTo>
                        <a:pt x="24" y="345"/>
                        <a:pt x="31" y="269"/>
                        <a:pt x="31" y="173"/>
                      </a:cubicBezTo>
                      <a:cubicBezTo>
                        <a:pt x="31" y="77"/>
                        <a:pt x="24" y="0"/>
                        <a:pt x="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6" name="Google Shape;10246;p72"/>
                <p:cNvSpPr/>
                <p:nvPr/>
              </p:nvSpPr>
              <p:spPr>
                <a:xfrm>
                  <a:off x="4588311" y="4354177"/>
                  <a:ext cx="38690" cy="3477"/>
                </a:xfrm>
                <a:custGeom>
                  <a:avLst/>
                  <a:gdLst/>
                  <a:ahLst/>
                  <a:cxnLst/>
                  <a:rect l="l" t="t" r="r" b="b"/>
                  <a:pathLst>
                    <a:path w="345" h="31" extrusionOk="0">
                      <a:moveTo>
                        <a:pt x="173" y="0"/>
                      </a:moveTo>
                      <a:cubicBezTo>
                        <a:pt x="76" y="0"/>
                        <a:pt x="0" y="7"/>
                        <a:pt x="0" y="16"/>
                      </a:cubicBezTo>
                      <a:cubicBezTo>
                        <a:pt x="0" y="23"/>
                        <a:pt x="76" y="30"/>
                        <a:pt x="173" y="30"/>
                      </a:cubicBezTo>
                      <a:cubicBezTo>
                        <a:pt x="269" y="30"/>
                        <a:pt x="345" y="23"/>
                        <a:pt x="345" y="16"/>
                      </a:cubicBezTo>
                      <a:cubicBezTo>
                        <a:pt x="345" y="7"/>
                        <a:pt x="269"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7" name="Google Shape;10247;p72"/>
                <p:cNvSpPr/>
                <p:nvPr/>
              </p:nvSpPr>
              <p:spPr>
                <a:xfrm>
                  <a:off x="4432320" y="4354177"/>
                  <a:ext cx="39251" cy="3477"/>
                </a:xfrm>
                <a:custGeom>
                  <a:avLst/>
                  <a:gdLst/>
                  <a:ahLst/>
                  <a:cxnLst/>
                  <a:rect l="l" t="t" r="r" b="b"/>
                  <a:pathLst>
                    <a:path w="350" h="31" extrusionOk="0">
                      <a:moveTo>
                        <a:pt x="173" y="0"/>
                      </a:moveTo>
                      <a:cubicBezTo>
                        <a:pt x="77" y="0"/>
                        <a:pt x="1" y="7"/>
                        <a:pt x="1" y="16"/>
                      </a:cubicBezTo>
                      <a:cubicBezTo>
                        <a:pt x="1" y="23"/>
                        <a:pt x="77" y="30"/>
                        <a:pt x="173" y="30"/>
                      </a:cubicBezTo>
                      <a:cubicBezTo>
                        <a:pt x="268" y="30"/>
                        <a:pt x="349" y="23"/>
                        <a:pt x="349" y="16"/>
                      </a:cubicBezTo>
                      <a:cubicBezTo>
                        <a:pt x="349" y="7"/>
                        <a:pt x="268"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8" name="Google Shape;10248;p72"/>
                <p:cNvSpPr/>
                <p:nvPr/>
              </p:nvSpPr>
              <p:spPr>
                <a:xfrm>
                  <a:off x="4570256" y="4286999"/>
                  <a:ext cx="28821" cy="27813"/>
                </a:xfrm>
                <a:custGeom>
                  <a:avLst/>
                  <a:gdLst/>
                  <a:ahLst/>
                  <a:cxnLst/>
                  <a:rect l="l" t="t" r="r" b="b"/>
                  <a:pathLst>
                    <a:path w="257" h="248" extrusionOk="0">
                      <a:moveTo>
                        <a:pt x="251" y="1"/>
                      </a:moveTo>
                      <a:cubicBezTo>
                        <a:pt x="238" y="1"/>
                        <a:pt x="183" y="48"/>
                        <a:pt x="119" y="113"/>
                      </a:cubicBezTo>
                      <a:cubicBezTo>
                        <a:pt x="53" y="178"/>
                        <a:pt x="0" y="239"/>
                        <a:pt x="8" y="247"/>
                      </a:cubicBezTo>
                      <a:cubicBezTo>
                        <a:pt x="8" y="247"/>
                        <a:pt x="8" y="247"/>
                        <a:pt x="9" y="247"/>
                      </a:cubicBezTo>
                      <a:cubicBezTo>
                        <a:pt x="20" y="247"/>
                        <a:pt x="75" y="198"/>
                        <a:pt x="142" y="132"/>
                      </a:cubicBezTo>
                      <a:cubicBezTo>
                        <a:pt x="207" y="67"/>
                        <a:pt x="257" y="5"/>
                        <a:pt x="253" y="1"/>
                      </a:cubicBezTo>
                      <a:cubicBezTo>
                        <a:pt x="253" y="1"/>
                        <a:pt x="252"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9" name="Google Shape;10249;p72"/>
                <p:cNvSpPr/>
                <p:nvPr/>
              </p:nvSpPr>
              <p:spPr>
                <a:xfrm>
                  <a:off x="4460132" y="4397131"/>
                  <a:ext cx="29046" cy="27700"/>
                </a:xfrm>
                <a:custGeom>
                  <a:avLst/>
                  <a:gdLst/>
                  <a:ahLst/>
                  <a:cxnLst/>
                  <a:rect l="l" t="t" r="r" b="b"/>
                  <a:pathLst>
                    <a:path w="259" h="247" extrusionOk="0">
                      <a:moveTo>
                        <a:pt x="249" y="0"/>
                      </a:moveTo>
                      <a:cubicBezTo>
                        <a:pt x="241" y="0"/>
                        <a:pt x="182" y="49"/>
                        <a:pt x="120" y="111"/>
                      </a:cubicBezTo>
                      <a:cubicBezTo>
                        <a:pt x="51" y="180"/>
                        <a:pt x="1" y="238"/>
                        <a:pt x="9" y="245"/>
                      </a:cubicBezTo>
                      <a:cubicBezTo>
                        <a:pt x="9" y="246"/>
                        <a:pt x="10" y="246"/>
                        <a:pt x="11" y="246"/>
                      </a:cubicBezTo>
                      <a:cubicBezTo>
                        <a:pt x="21" y="246"/>
                        <a:pt x="75" y="198"/>
                        <a:pt x="139" y="134"/>
                      </a:cubicBezTo>
                      <a:cubicBezTo>
                        <a:pt x="208" y="65"/>
                        <a:pt x="258" y="8"/>
                        <a:pt x="250" y="1"/>
                      </a:cubicBezTo>
                      <a:cubicBezTo>
                        <a:pt x="250" y="0"/>
                        <a:pt x="250" y="0"/>
                        <a:pt x="2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0" name="Google Shape;10250;p72"/>
                <p:cNvSpPr/>
                <p:nvPr/>
              </p:nvSpPr>
              <p:spPr>
                <a:xfrm>
                  <a:off x="4570256" y="4397131"/>
                  <a:ext cx="28821" cy="27700"/>
                </a:xfrm>
                <a:custGeom>
                  <a:avLst/>
                  <a:gdLst/>
                  <a:ahLst/>
                  <a:cxnLst/>
                  <a:rect l="l" t="t" r="r" b="b"/>
                  <a:pathLst>
                    <a:path w="257" h="247" extrusionOk="0">
                      <a:moveTo>
                        <a:pt x="9" y="0"/>
                      </a:moveTo>
                      <a:cubicBezTo>
                        <a:pt x="8" y="0"/>
                        <a:pt x="8" y="0"/>
                        <a:pt x="8" y="1"/>
                      </a:cubicBezTo>
                      <a:cubicBezTo>
                        <a:pt x="0" y="8"/>
                        <a:pt x="53" y="65"/>
                        <a:pt x="119" y="134"/>
                      </a:cubicBezTo>
                      <a:cubicBezTo>
                        <a:pt x="183" y="198"/>
                        <a:pt x="237" y="246"/>
                        <a:pt x="251" y="246"/>
                      </a:cubicBezTo>
                      <a:cubicBezTo>
                        <a:pt x="252" y="246"/>
                        <a:pt x="253" y="246"/>
                        <a:pt x="253" y="245"/>
                      </a:cubicBezTo>
                      <a:cubicBezTo>
                        <a:pt x="257" y="238"/>
                        <a:pt x="207" y="180"/>
                        <a:pt x="142" y="111"/>
                      </a:cubicBezTo>
                      <a:cubicBezTo>
                        <a:pt x="76" y="49"/>
                        <a:pt x="21"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1" name="Google Shape;10251;p72"/>
                <p:cNvSpPr/>
                <p:nvPr/>
              </p:nvSpPr>
              <p:spPr>
                <a:xfrm>
                  <a:off x="4460132" y="4286999"/>
                  <a:ext cx="29046" cy="27813"/>
                </a:xfrm>
                <a:custGeom>
                  <a:avLst/>
                  <a:gdLst/>
                  <a:ahLst/>
                  <a:cxnLst/>
                  <a:rect l="l" t="t" r="r" b="b"/>
                  <a:pathLst>
                    <a:path w="259" h="248" extrusionOk="0">
                      <a:moveTo>
                        <a:pt x="11" y="1"/>
                      </a:moveTo>
                      <a:cubicBezTo>
                        <a:pt x="10" y="1"/>
                        <a:pt x="9" y="1"/>
                        <a:pt x="9" y="1"/>
                      </a:cubicBezTo>
                      <a:cubicBezTo>
                        <a:pt x="1" y="5"/>
                        <a:pt x="51" y="67"/>
                        <a:pt x="120" y="132"/>
                      </a:cubicBezTo>
                      <a:cubicBezTo>
                        <a:pt x="183" y="198"/>
                        <a:pt x="242" y="247"/>
                        <a:pt x="250" y="247"/>
                      </a:cubicBezTo>
                      <a:cubicBezTo>
                        <a:pt x="250" y="247"/>
                        <a:pt x="250" y="247"/>
                        <a:pt x="250" y="247"/>
                      </a:cubicBezTo>
                      <a:cubicBezTo>
                        <a:pt x="258" y="239"/>
                        <a:pt x="208" y="178"/>
                        <a:pt x="139" y="113"/>
                      </a:cubicBezTo>
                      <a:cubicBezTo>
                        <a:pt x="74" y="48"/>
                        <a:pt x="20"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2" name="Google Shape;10252;p72"/>
                <p:cNvSpPr/>
                <p:nvPr/>
              </p:nvSpPr>
              <p:spPr>
                <a:xfrm>
                  <a:off x="4551753" y="4266026"/>
                  <a:ext cx="16822" cy="35775"/>
                </a:xfrm>
                <a:custGeom>
                  <a:avLst/>
                  <a:gdLst/>
                  <a:ahLst/>
                  <a:cxnLst/>
                  <a:rect l="l" t="t" r="r" b="b"/>
                  <a:pathLst>
                    <a:path w="150" h="319" extrusionOk="0">
                      <a:moveTo>
                        <a:pt x="142" y="1"/>
                      </a:moveTo>
                      <a:cubicBezTo>
                        <a:pt x="133" y="1"/>
                        <a:pt x="95" y="68"/>
                        <a:pt x="62" y="153"/>
                      </a:cubicBezTo>
                      <a:cubicBezTo>
                        <a:pt x="24" y="242"/>
                        <a:pt x="1" y="319"/>
                        <a:pt x="8" y="319"/>
                      </a:cubicBezTo>
                      <a:cubicBezTo>
                        <a:pt x="8" y="319"/>
                        <a:pt x="8" y="319"/>
                        <a:pt x="9" y="319"/>
                      </a:cubicBezTo>
                      <a:cubicBezTo>
                        <a:pt x="18" y="319"/>
                        <a:pt x="51" y="251"/>
                        <a:pt x="89" y="165"/>
                      </a:cubicBezTo>
                      <a:cubicBezTo>
                        <a:pt x="127" y="77"/>
                        <a:pt x="150" y="4"/>
                        <a:pt x="142" y="1"/>
                      </a:cubicBezTo>
                      <a:cubicBezTo>
                        <a:pt x="142" y="1"/>
                        <a:pt x="142" y="1"/>
                        <a:pt x="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3" name="Google Shape;10253;p72"/>
                <p:cNvSpPr/>
                <p:nvPr/>
              </p:nvSpPr>
              <p:spPr>
                <a:xfrm>
                  <a:off x="4490747" y="4409467"/>
                  <a:ext cx="17270" cy="36224"/>
                </a:xfrm>
                <a:custGeom>
                  <a:avLst/>
                  <a:gdLst/>
                  <a:ahLst/>
                  <a:cxnLst/>
                  <a:rect l="l" t="t" r="r" b="b"/>
                  <a:pathLst>
                    <a:path w="154" h="323" extrusionOk="0">
                      <a:moveTo>
                        <a:pt x="146" y="1"/>
                      </a:moveTo>
                      <a:cubicBezTo>
                        <a:pt x="136" y="1"/>
                        <a:pt x="99" y="68"/>
                        <a:pt x="62" y="154"/>
                      </a:cubicBezTo>
                      <a:cubicBezTo>
                        <a:pt x="27" y="243"/>
                        <a:pt x="0" y="319"/>
                        <a:pt x="8" y="323"/>
                      </a:cubicBezTo>
                      <a:cubicBezTo>
                        <a:pt x="16" y="323"/>
                        <a:pt x="54" y="254"/>
                        <a:pt x="92" y="166"/>
                      </a:cubicBezTo>
                      <a:cubicBezTo>
                        <a:pt x="127" y="78"/>
                        <a:pt x="154" y="6"/>
                        <a:pt x="146" y="1"/>
                      </a:cubicBezTo>
                      <a:cubicBezTo>
                        <a:pt x="146" y="1"/>
                        <a:pt x="146" y="1"/>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4" name="Google Shape;10254;p72"/>
                <p:cNvSpPr/>
                <p:nvPr/>
              </p:nvSpPr>
              <p:spPr>
                <a:xfrm>
                  <a:off x="4583153" y="4378402"/>
                  <a:ext cx="36559" cy="15476"/>
                </a:xfrm>
                <a:custGeom>
                  <a:avLst/>
                  <a:gdLst/>
                  <a:ahLst/>
                  <a:cxnLst/>
                  <a:rect l="l" t="t" r="r" b="b"/>
                  <a:pathLst>
                    <a:path w="326" h="138" extrusionOk="0">
                      <a:moveTo>
                        <a:pt x="8" y="1"/>
                      </a:moveTo>
                      <a:cubicBezTo>
                        <a:pt x="6" y="1"/>
                        <a:pt x="4" y="1"/>
                        <a:pt x="4" y="2"/>
                      </a:cubicBezTo>
                      <a:cubicBezTo>
                        <a:pt x="0" y="10"/>
                        <a:pt x="69" y="44"/>
                        <a:pt x="157" y="83"/>
                      </a:cubicBezTo>
                      <a:cubicBezTo>
                        <a:pt x="234" y="116"/>
                        <a:pt x="298" y="138"/>
                        <a:pt x="317" y="138"/>
                      </a:cubicBezTo>
                      <a:cubicBezTo>
                        <a:pt x="320" y="138"/>
                        <a:pt x="321" y="137"/>
                        <a:pt x="322" y="136"/>
                      </a:cubicBezTo>
                      <a:cubicBezTo>
                        <a:pt x="326" y="129"/>
                        <a:pt x="257" y="94"/>
                        <a:pt x="168" y="56"/>
                      </a:cubicBezTo>
                      <a:cubicBezTo>
                        <a:pt x="92" y="22"/>
                        <a:pt x="26" y="1"/>
                        <a:pt x="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5" name="Google Shape;10255;p72"/>
                <p:cNvSpPr/>
                <p:nvPr/>
              </p:nvSpPr>
              <p:spPr>
                <a:xfrm>
                  <a:off x="4439498" y="4317504"/>
                  <a:ext cx="36784" cy="15813"/>
                </a:xfrm>
                <a:custGeom>
                  <a:avLst/>
                  <a:gdLst/>
                  <a:ahLst/>
                  <a:cxnLst/>
                  <a:rect l="l" t="t" r="r" b="b"/>
                  <a:pathLst>
                    <a:path w="328" h="141" extrusionOk="0">
                      <a:moveTo>
                        <a:pt x="10" y="0"/>
                      </a:moveTo>
                      <a:cubicBezTo>
                        <a:pt x="7" y="0"/>
                        <a:pt x="6" y="0"/>
                        <a:pt x="6" y="1"/>
                      </a:cubicBezTo>
                      <a:cubicBezTo>
                        <a:pt x="1" y="13"/>
                        <a:pt x="70" y="47"/>
                        <a:pt x="158" y="85"/>
                      </a:cubicBezTo>
                      <a:cubicBezTo>
                        <a:pt x="235" y="119"/>
                        <a:pt x="304" y="141"/>
                        <a:pt x="319" y="141"/>
                      </a:cubicBezTo>
                      <a:cubicBezTo>
                        <a:pt x="322" y="141"/>
                        <a:pt x="323" y="140"/>
                        <a:pt x="323" y="139"/>
                      </a:cubicBezTo>
                      <a:cubicBezTo>
                        <a:pt x="327" y="131"/>
                        <a:pt x="258" y="93"/>
                        <a:pt x="170" y="59"/>
                      </a:cubicBezTo>
                      <a:cubicBezTo>
                        <a:pt x="93" y="25"/>
                        <a:pt x="27" y="0"/>
                        <a:pt x="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6" name="Google Shape;10256;p72"/>
                <p:cNvSpPr/>
                <p:nvPr/>
              </p:nvSpPr>
              <p:spPr>
                <a:xfrm>
                  <a:off x="4583489" y="4319074"/>
                  <a:ext cx="37120" cy="15140"/>
                </a:xfrm>
                <a:custGeom>
                  <a:avLst/>
                  <a:gdLst/>
                  <a:ahLst/>
                  <a:cxnLst/>
                  <a:rect l="l" t="t" r="r" b="b"/>
                  <a:pathLst>
                    <a:path w="331" h="135" extrusionOk="0">
                      <a:moveTo>
                        <a:pt x="322" y="1"/>
                      </a:moveTo>
                      <a:cubicBezTo>
                        <a:pt x="303" y="1"/>
                        <a:pt x="235" y="22"/>
                        <a:pt x="158" y="53"/>
                      </a:cubicBezTo>
                      <a:cubicBezTo>
                        <a:pt x="70" y="87"/>
                        <a:pt x="1" y="125"/>
                        <a:pt x="4" y="133"/>
                      </a:cubicBezTo>
                      <a:cubicBezTo>
                        <a:pt x="5" y="134"/>
                        <a:pt x="7" y="134"/>
                        <a:pt x="9" y="134"/>
                      </a:cubicBezTo>
                      <a:cubicBezTo>
                        <a:pt x="28" y="134"/>
                        <a:pt x="93" y="112"/>
                        <a:pt x="170" y="79"/>
                      </a:cubicBezTo>
                      <a:cubicBezTo>
                        <a:pt x="257" y="45"/>
                        <a:pt x="331" y="10"/>
                        <a:pt x="326" y="2"/>
                      </a:cubicBezTo>
                      <a:cubicBezTo>
                        <a:pt x="326" y="1"/>
                        <a:pt x="324" y="1"/>
                        <a:pt x="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7" name="Google Shape;10257;p72"/>
                <p:cNvSpPr/>
                <p:nvPr/>
              </p:nvSpPr>
              <p:spPr>
                <a:xfrm>
                  <a:off x="4439161" y="4377616"/>
                  <a:ext cx="36559" cy="15028"/>
                </a:xfrm>
                <a:custGeom>
                  <a:avLst/>
                  <a:gdLst/>
                  <a:ahLst/>
                  <a:cxnLst/>
                  <a:rect l="l" t="t" r="r" b="b"/>
                  <a:pathLst>
                    <a:path w="326" h="134" extrusionOk="0">
                      <a:moveTo>
                        <a:pt x="321" y="0"/>
                      </a:moveTo>
                      <a:cubicBezTo>
                        <a:pt x="303" y="0"/>
                        <a:pt x="235" y="22"/>
                        <a:pt x="158" y="51"/>
                      </a:cubicBezTo>
                      <a:cubicBezTo>
                        <a:pt x="69" y="90"/>
                        <a:pt x="0" y="124"/>
                        <a:pt x="4" y="132"/>
                      </a:cubicBezTo>
                      <a:cubicBezTo>
                        <a:pt x="4" y="133"/>
                        <a:pt x="5" y="134"/>
                        <a:pt x="8" y="134"/>
                      </a:cubicBezTo>
                      <a:cubicBezTo>
                        <a:pt x="24" y="134"/>
                        <a:pt x="92" y="112"/>
                        <a:pt x="169" y="83"/>
                      </a:cubicBezTo>
                      <a:cubicBezTo>
                        <a:pt x="257" y="44"/>
                        <a:pt x="326" y="9"/>
                        <a:pt x="326" y="2"/>
                      </a:cubicBezTo>
                      <a:cubicBezTo>
                        <a:pt x="325" y="1"/>
                        <a:pt x="324" y="0"/>
                        <a:pt x="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8" name="Google Shape;10258;p72"/>
                <p:cNvSpPr/>
                <p:nvPr/>
              </p:nvSpPr>
              <p:spPr>
                <a:xfrm>
                  <a:off x="4550968" y="4410028"/>
                  <a:ext cx="16373" cy="36224"/>
                </a:xfrm>
                <a:custGeom>
                  <a:avLst/>
                  <a:gdLst/>
                  <a:ahLst/>
                  <a:cxnLst/>
                  <a:rect l="l" t="t" r="r" b="b"/>
                  <a:pathLst>
                    <a:path w="146" h="323" extrusionOk="0">
                      <a:moveTo>
                        <a:pt x="8" y="0"/>
                      </a:moveTo>
                      <a:cubicBezTo>
                        <a:pt x="8" y="0"/>
                        <a:pt x="8" y="0"/>
                        <a:pt x="8" y="1"/>
                      </a:cubicBezTo>
                      <a:cubicBezTo>
                        <a:pt x="0" y="4"/>
                        <a:pt x="23" y="77"/>
                        <a:pt x="57" y="165"/>
                      </a:cubicBezTo>
                      <a:cubicBezTo>
                        <a:pt x="91" y="255"/>
                        <a:pt x="128" y="323"/>
                        <a:pt x="137" y="323"/>
                      </a:cubicBezTo>
                      <a:cubicBezTo>
                        <a:pt x="138" y="323"/>
                        <a:pt x="138" y="322"/>
                        <a:pt x="138" y="322"/>
                      </a:cubicBezTo>
                      <a:cubicBezTo>
                        <a:pt x="145" y="318"/>
                        <a:pt x="122" y="245"/>
                        <a:pt x="84" y="153"/>
                      </a:cubicBezTo>
                      <a:cubicBezTo>
                        <a:pt x="51" y="68"/>
                        <a:pt x="17" y="0"/>
                        <a:pt x="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9" name="Google Shape;10259;p72"/>
                <p:cNvSpPr/>
                <p:nvPr/>
              </p:nvSpPr>
              <p:spPr>
                <a:xfrm>
                  <a:off x="4492429" y="4265578"/>
                  <a:ext cx="16485" cy="36224"/>
                </a:xfrm>
                <a:custGeom>
                  <a:avLst/>
                  <a:gdLst/>
                  <a:ahLst/>
                  <a:cxnLst/>
                  <a:rect l="l" t="t" r="r" b="b"/>
                  <a:pathLst>
                    <a:path w="147" h="323" extrusionOk="0">
                      <a:moveTo>
                        <a:pt x="9" y="1"/>
                      </a:moveTo>
                      <a:cubicBezTo>
                        <a:pt x="9" y="1"/>
                        <a:pt x="8" y="1"/>
                        <a:pt x="8" y="1"/>
                      </a:cubicBezTo>
                      <a:cubicBezTo>
                        <a:pt x="1" y="5"/>
                        <a:pt x="24" y="77"/>
                        <a:pt x="58" y="166"/>
                      </a:cubicBezTo>
                      <a:cubicBezTo>
                        <a:pt x="93" y="254"/>
                        <a:pt x="127" y="323"/>
                        <a:pt x="135" y="323"/>
                      </a:cubicBezTo>
                      <a:cubicBezTo>
                        <a:pt x="146" y="318"/>
                        <a:pt x="123" y="242"/>
                        <a:pt x="85" y="154"/>
                      </a:cubicBezTo>
                      <a:cubicBezTo>
                        <a:pt x="51" y="68"/>
                        <a:pt x="19"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0" name="Google Shape;10260;p72"/>
                <p:cNvSpPr/>
                <p:nvPr/>
              </p:nvSpPr>
              <p:spPr>
                <a:xfrm>
                  <a:off x="4539641" y="4259970"/>
                  <a:ext cx="9196" cy="38354"/>
                </a:xfrm>
                <a:custGeom>
                  <a:avLst/>
                  <a:gdLst/>
                  <a:ahLst/>
                  <a:cxnLst/>
                  <a:rect l="l" t="t" r="r" b="b"/>
                  <a:pathLst>
                    <a:path w="82" h="342" extrusionOk="0">
                      <a:moveTo>
                        <a:pt x="74" y="0"/>
                      </a:moveTo>
                      <a:cubicBezTo>
                        <a:pt x="66" y="0"/>
                        <a:pt x="47" y="74"/>
                        <a:pt x="28" y="170"/>
                      </a:cubicBezTo>
                      <a:cubicBezTo>
                        <a:pt x="9" y="262"/>
                        <a:pt x="1" y="342"/>
                        <a:pt x="9" y="342"/>
                      </a:cubicBezTo>
                      <a:cubicBezTo>
                        <a:pt x="9" y="342"/>
                        <a:pt x="10" y="342"/>
                        <a:pt x="10" y="342"/>
                      </a:cubicBezTo>
                      <a:cubicBezTo>
                        <a:pt x="21" y="342"/>
                        <a:pt x="40" y="267"/>
                        <a:pt x="59" y="173"/>
                      </a:cubicBezTo>
                      <a:cubicBezTo>
                        <a:pt x="74" y="81"/>
                        <a:pt x="82" y="5"/>
                        <a:pt x="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1" name="Google Shape;10261;p72"/>
                <p:cNvSpPr/>
                <p:nvPr/>
              </p:nvSpPr>
              <p:spPr>
                <a:xfrm>
                  <a:off x="4510484" y="4413393"/>
                  <a:ext cx="9084" cy="38018"/>
                </a:xfrm>
                <a:custGeom>
                  <a:avLst/>
                  <a:gdLst/>
                  <a:ahLst/>
                  <a:cxnLst/>
                  <a:rect l="l" t="t" r="r" b="b"/>
                  <a:pathLst>
                    <a:path w="81" h="339" extrusionOk="0">
                      <a:moveTo>
                        <a:pt x="73" y="1"/>
                      </a:moveTo>
                      <a:cubicBezTo>
                        <a:pt x="65" y="1"/>
                        <a:pt x="43" y="76"/>
                        <a:pt x="27" y="165"/>
                      </a:cubicBezTo>
                      <a:cubicBezTo>
                        <a:pt x="8" y="261"/>
                        <a:pt x="1" y="338"/>
                        <a:pt x="8" y="338"/>
                      </a:cubicBezTo>
                      <a:cubicBezTo>
                        <a:pt x="8" y="338"/>
                        <a:pt x="8" y="339"/>
                        <a:pt x="9" y="339"/>
                      </a:cubicBezTo>
                      <a:cubicBezTo>
                        <a:pt x="17" y="339"/>
                        <a:pt x="40" y="263"/>
                        <a:pt x="54" y="173"/>
                      </a:cubicBezTo>
                      <a:cubicBezTo>
                        <a:pt x="73" y="77"/>
                        <a:pt x="81" y="1"/>
                        <a:pt x="73" y="1"/>
                      </a:cubicBezTo>
                      <a:cubicBezTo>
                        <a:pt x="73" y="1"/>
                        <a:pt x="73" y="1"/>
                        <a:pt x="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2" name="Google Shape;10262;p72"/>
                <p:cNvSpPr/>
                <p:nvPr/>
              </p:nvSpPr>
              <p:spPr>
                <a:xfrm>
                  <a:off x="4587078" y="4366289"/>
                  <a:ext cx="38690" cy="8299"/>
                </a:xfrm>
                <a:custGeom>
                  <a:avLst/>
                  <a:gdLst/>
                  <a:ahLst/>
                  <a:cxnLst/>
                  <a:rect l="l" t="t" r="r" b="b"/>
                  <a:pathLst>
                    <a:path w="345" h="74" extrusionOk="0">
                      <a:moveTo>
                        <a:pt x="17" y="0"/>
                      </a:moveTo>
                      <a:cubicBezTo>
                        <a:pt x="7" y="0"/>
                        <a:pt x="1" y="1"/>
                        <a:pt x="0" y="3"/>
                      </a:cubicBezTo>
                      <a:cubicBezTo>
                        <a:pt x="0" y="14"/>
                        <a:pt x="76" y="34"/>
                        <a:pt x="168" y="53"/>
                      </a:cubicBezTo>
                      <a:cubicBezTo>
                        <a:pt x="237" y="64"/>
                        <a:pt x="296" y="73"/>
                        <a:pt x="323" y="73"/>
                      </a:cubicBezTo>
                      <a:cubicBezTo>
                        <a:pt x="334" y="73"/>
                        <a:pt x="340" y="72"/>
                        <a:pt x="340" y="69"/>
                      </a:cubicBezTo>
                      <a:cubicBezTo>
                        <a:pt x="345" y="60"/>
                        <a:pt x="268" y="41"/>
                        <a:pt x="176" y="23"/>
                      </a:cubicBezTo>
                      <a:cubicBezTo>
                        <a:pt x="105" y="8"/>
                        <a:pt x="45" y="0"/>
                        <a:pt x="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3" name="Google Shape;10263;p72"/>
                <p:cNvSpPr/>
                <p:nvPr/>
              </p:nvSpPr>
              <p:spPr>
                <a:xfrm>
                  <a:off x="4434003" y="4337018"/>
                  <a:ext cx="38354" cy="8075"/>
                </a:xfrm>
                <a:custGeom>
                  <a:avLst/>
                  <a:gdLst/>
                  <a:ahLst/>
                  <a:cxnLst/>
                  <a:rect l="l" t="t" r="r" b="b"/>
                  <a:pathLst>
                    <a:path w="342" h="72" extrusionOk="0">
                      <a:moveTo>
                        <a:pt x="17" y="0"/>
                      </a:moveTo>
                      <a:cubicBezTo>
                        <a:pt x="7" y="0"/>
                        <a:pt x="1" y="1"/>
                        <a:pt x="0" y="3"/>
                      </a:cubicBezTo>
                      <a:cubicBezTo>
                        <a:pt x="0" y="11"/>
                        <a:pt x="73" y="34"/>
                        <a:pt x="170" y="54"/>
                      </a:cubicBezTo>
                      <a:cubicBezTo>
                        <a:pt x="236" y="64"/>
                        <a:pt x="297" y="72"/>
                        <a:pt x="325" y="72"/>
                      </a:cubicBezTo>
                      <a:cubicBezTo>
                        <a:pt x="336" y="72"/>
                        <a:pt x="341" y="71"/>
                        <a:pt x="341" y="68"/>
                      </a:cubicBezTo>
                      <a:cubicBezTo>
                        <a:pt x="341" y="61"/>
                        <a:pt x="269" y="42"/>
                        <a:pt x="173" y="22"/>
                      </a:cubicBezTo>
                      <a:cubicBezTo>
                        <a:pt x="105" y="8"/>
                        <a:pt x="45" y="0"/>
                        <a:pt x="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4" name="Google Shape;10264;p72"/>
                <p:cNvSpPr/>
                <p:nvPr/>
              </p:nvSpPr>
              <p:spPr>
                <a:xfrm>
                  <a:off x="4577546" y="4301130"/>
                  <a:ext cx="33195" cy="21869"/>
                </a:xfrm>
                <a:custGeom>
                  <a:avLst/>
                  <a:gdLst/>
                  <a:ahLst/>
                  <a:cxnLst/>
                  <a:rect l="l" t="t" r="r" b="b"/>
                  <a:pathLst>
                    <a:path w="296" h="195" extrusionOk="0">
                      <a:moveTo>
                        <a:pt x="290" y="0"/>
                      </a:moveTo>
                      <a:cubicBezTo>
                        <a:pt x="276" y="0"/>
                        <a:pt x="212" y="37"/>
                        <a:pt x="142" y="86"/>
                      </a:cubicBezTo>
                      <a:cubicBezTo>
                        <a:pt x="62" y="139"/>
                        <a:pt x="0" y="190"/>
                        <a:pt x="4" y="193"/>
                      </a:cubicBezTo>
                      <a:cubicBezTo>
                        <a:pt x="5" y="194"/>
                        <a:pt x="6" y="194"/>
                        <a:pt x="7" y="194"/>
                      </a:cubicBezTo>
                      <a:cubicBezTo>
                        <a:pt x="22" y="194"/>
                        <a:pt x="83" y="158"/>
                        <a:pt x="158" y="109"/>
                      </a:cubicBezTo>
                      <a:cubicBezTo>
                        <a:pt x="238" y="56"/>
                        <a:pt x="296" y="10"/>
                        <a:pt x="292" y="1"/>
                      </a:cubicBezTo>
                      <a:cubicBezTo>
                        <a:pt x="292" y="1"/>
                        <a:pt x="291" y="0"/>
                        <a:pt x="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5" name="Google Shape;10265;p72"/>
                <p:cNvSpPr/>
                <p:nvPr/>
              </p:nvSpPr>
              <p:spPr>
                <a:xfrm>
                  <a:off x="4448581" y="4388383"/>
                  <a:ext cx="33307" cy="22317"/>
                </a:xfrm>
                <a:custGeom>
                  <a:avLst/>
                  <a:gdLst/>
                  <a:ahLst/>
                  <a:cxnLst/>
                  <a:rect l="l" t="t" r="r" b="b"/>
                  <a:pathLst>
                    <a:path w="297" h="199" extrusionOk="0">
                      <a:moveTo>
                        <a:pt x="290" y="0"/>
                      </a:moveTo>
                      <a:cubicBezTo>
                        <a:pt x="276" y="0"/>
                        <a:pt x="212" y="37"/>
                        <a:pt x="139" y="86"/>
                      </a:cubicBezTo>
                      <a:cubicBezTo>
                        <a:pt x="62" y="139"/>
                        <a:pt x="1" y="189"/>
                        <a:pt x="5" y="197"/>
                      </a:cubicBezTo>
                      <a:cubicBezTo>
                        <a:pt x="5" y="198"/>
                        <a:pt x="6" y="198"/>
                        <a:pt x="7" y="198"/>
                      </a:cubicBezTo>
                      <a:cubicBezTo>
                        <a:pt x="20" y="198"/>
                        <a:pt x="84" y="162"/>
                        <a:pt x="158" y="113"/>
                      </a:cubicBezTo>
                      <a:cubicBezTo>
                        <a:pt x="234" y="59"/>
                        <a:pt x="296" y="10"/>
                        <a:pt x="292" y="1"/>
                      </a:cubicBezTo>
                      <a:cubicBezTo>
                        <a:pt x="292" y="1"/>
                        <a:pt x="291" y="0"/>
                        <a:pt x="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6" name="Google Shape;10266;p72"/>
                <p:cNvSpPr/>
                <p:nvPr/>
              </p:nvSpPr>
              <p:spPr>
                <a:xfrm>
                  <a:off x="4561621" y="4403972"/>
                  <a:ext cx="23775" cy="32411"/>
                </a:xfrm>
                <a:custGeom>
                  <a:avLst/>
                  <a:gdLst/>
                  <a:ahLst/>
                  <a:cxnLst/>
                  <a:rect l="l" t="t" r="r" b="b"/>
                  <a:pathLst>
                    <a:path w="212" h="289" extrusionOk="0">
                      <a:moveTo>
                        <a:pt x="9" y="0"/>
                      </a:moveTo>
                      <a:cubicBezTo>
                        <a:pt x="9" y="0"/>
                        <a:pt x="8" y="0"/>
                        <a:pt x="8" y="0"/>
                      </a:cubicBezTo>
                      <a:cubicBezTo>
                        <a:pt x="1" y="9"/>
                        <a:pt x="39" y="78"/>
                        <a:pt x="93" y="154"/>
                      </a:cubicBezTo>
                      <a:cubicBezTo>
                        <a:pt x="143" y="229"/>
                        <a:pt x="190" y="289"/>
                        <a:pt x="202" y="289"/>
                      </a:cubicBezTo>
                      <a:cubicBezTo>
                        <a:pt x="203" y="289"/>
                        <a:pt x="204" y="289"/>
                        <a:pt x="204" y="288"/>
                      </a:cubicBezTo>
                      <a:cubicBezTo>
                        <a:pt x="211" y="284"/>
                        <a:pt x="173" y="215"/>
                        <a:pt x="119" y="138"/>
                      </a:cubicBezTo>
                      <a:cubicBezTo>
                        <a:pt x="68" y="60"/>
                        <a:pt x="18"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7" name="Google Shape;10267;p72"/>
                <p:cNvSpPr/>
                <p:nvPr/>
              </p:nvSpPr>
              <p:spPr>
                <a:xfrm>
                  <a:off x="4474374" y="4274998"/>
                  <a:ext cx="23326" cy="32411"/>
                </a:xfrm>
                <a:custGeom>
                  <a:avLst/>
                  <a:gdLst/>
                  <a:ahLst/>
                  <a:cxnLst/>
                  <a:rect l="l" t="t" r="r" b="b"/>
                  <a:pathLst>
                    <a:path w="208" h="289" extrusionOk="0">
                      <a:moveTo>
                        <a:pt x="5" y="1"/>
                      </a:moveTo>
                      <a:cubicBezTo>
                        <a:pt x="5" y="1"/>
                        <a:pt x="5" y="1"/>
                        <a:pt x="4" y="1"/>
                      </a:cubicBezTo>
                      <a:cubicBezTo>
                        <a:pt x="1" y="9"/>
                        <a:pt x="39" y="73"/>
                        <a:pt x="93" y="154"/>
                      </a:cubicBezTo>
                      <a:cubicBezTo>
                        <a:pt x="144" y="232"/>
                        <a:pt x="189" y="289"/>
                        <a:pt x="200" y="289"/>
                      </a:cubicBezTo>
                      <a:cubicBezTo>
                        <a:pt x="200" y="289"/>
                        <a:pt x="200" y="289"/>
                        <a:pt x="200" y="289"/>
                      </a:cubicBezTo>
                      <a:cubicBezTo>
                        <a:pt x="208" y="285"/>
                        <a:pt x="169" y="216"/>
                        <a:pt x="116" y="139"/>
                      </a:cubicBezTo>
                      <a:cubicBezTo>
                        <a:pt x="64" y="61"/>
                        <a:pt x="15" y="1"/>
                        <a:pt x="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8" name="Google Shape;10268;p72"/>
                <p:cNvSpPr/>
                <p:nvPr/>
              </p:nvSpPr>
              <p:spPr>
                <a:xfrm>
                  <a:off x="4561621" y="4274998"/>
                  <a:ext cx="22990" cy="32411"/>
                </a:xfrm>
                <a:custGeom>
                  <a:avLst/>
                  <a:gdLst/>
                  <a:ahLst/>
                  <a:cxnLst/>
                  <a:rect l="l" t="t" r="r" b="b"/>
                  <a:pathLst>
                    <a:path w="205" h="289" extrusionOk="0">
                      <a:moveTo>
                        <a:pt x="198" y="0"/>
                      </a:moveTo>
                      <a:cubicBezTo>
                        <a:pt x="187" y="0"/>
                        <a:pt x="140" y="59"/>
                        <a:pt x="89" y="135"/>
                      </a:cubicBezTo>
                      <a:cubicBezTo>
                        <a:pt x="35" y="216"/>
                        <a:pt x="1" y="280"/>
                        <a:pt x="4" y="289"/>
                      </a:cubicBezTo>
                      <a:cubicBezTo>
                        <a:pt x="5" y="289"/>
                        <a:pt x="5" y="289"/>
                        <a:pt x="5" y="289"/>
                      </a:cubicBezTo>
                      <a:cubicBezTo>
                        <a:pt x="15" y="289"/>
                        <a:pt x="63" y="228"/>
                        <a:pt x="116" y="151"/>
                      </a:cubicBezTo>
                      <a:cubicBezTo>
                        <a:pt x="169" y="73"/>
                        <a:pt x="204" y="4"/>
                        <a:pt x="199" y="1"/>
                      </a:cubicBezTo>
                      <a:cubicBezTo>
                        <a:pt x="199" y="0"/>
                        <a:pt x="199"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9" name="Google Shape;10269;p72"/>
                <p:cNvSpPr/>
                <p:nvPr/>
              </p:nvSpPr>
              <p:spPr>
                <a:xfrm>
                  <a:off x="4474823" y="4404308"/>
                  <a:ext cx="23326" cy="32411"/>
                </a:xfrm>
                <a:custGeom>
                  <a:avLst/>
                  <a:gdLst/>
                  <a:ahLst/>
                  <a:cxnLst/>
                  <a:rect l="l" t="t" r="r" b="b"/>
                  <a:pathLst>
                    <a:path w="208" h="289" extrusionOk="0">
                      <a:moveTo>
                        <a:pt x="199" y="1"/>
                      </a:moveTo>
                      <a:cubicBezTo>
                        <a:pt x="189" y="1"/>
                        <a:pt x="141" y="61"/>
                        <a:pt x="89" y="135"/>
                      </a:cubicBezTo>
                      <a:cubicBezTo>
                        <a:pt x="35" y="216"/>
                        <a:pt x="0" y="285"/>
                        <a:pt x="8" y="289"/>
                      </a:cubicBezTo>
                      <a:cubicBezTo>
                        <a:pt x="8" y="289"/>
                        <a:pt x="8" y="289"/>
                        <a:pt x="9" y="289"/>
                      </a:cubicBezTo>
                      <a:cubicBezTo>
                        <a:pt x="19" y="289"/>
                        <a:pt x="64" y="233"/>
                        <a:pt x="115" y="155"/>
                      </a:cubicBezTo>
                      <a:cubicBezTo>
                        <a:pt x="169" y="75"/>
                        <a:pt x="207" y="6"/>
                        <a:pt x="200" y="1"/>
                      </a:cubicBezTo>
                      <a:cubicBezTo>
                        <a:pt x="200" y="1"/>
                        <a:pt x="200" y="1"/>
                        <a:pt x="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0" name="Google Shape;10270;p72"/>
                <p:cNvSpPr/>
                <p:nvPr/>
              </p:nvSpPr>
              <p:spPr>
                <a:xfrm>
                  <a:off x="4577994" y="4388047"/>
                  <a:ext cx="33195" cy="22205"/>
                </a:xfrm>
                <a:custGeom>
                  <a:avLst/>
                  <a:gdLst/>
                  <a:ahLst/>
                  <a:cxnLst/>
                  <a:rect l="l" t="t" r="r" b="b"/>
                  <a:pathLst>
                    <a:path w="296" h="198" extrusionOk="0">
                      <a:moveTo>
                        <a:pt x="5" y="0"/>
                      </a:moveTo>
                      <a:cubicBezTo>
                        <a:pt x="4" y="0"/>
                        <a:pt x="4" y="0"/>
                        <a:pt x="4" y="1"/>
                      </a:cubicBezTo>
                      <a:cubicBezTo>
                        <a:pt x="0" y="8"/>
                        <a:pt x="58" y="59"/>
                        <a:pt x="138" y="112"/>
                      </a:cubicBezTo>
                      <a:cubicBezTo>
                        <a:pt x="212" y="161"/>
                        <a:pt x="277" y="197"/>
                        <a:pt x="289" y="197"/>
                      </a:cubicBezTo>
                      <a:cubicBezTo>
                        <a:pt x="291" y="197"/>
                        <a:pt x="291" y="197"/>
                        <a:pt x="292" y="197"/>
                      </a:cubicBezTo>
                      <a:cubicBezTo>
                        <a:pt x="295" y="188"/>
                        <a:pt x="234" y="139"/>
                        <a:pt x="157" y="85"/>
                      </a:cubicBezTo>
                      <a:cubicBezTo>
                        <a:pt x="80" y="38"/>
                        <a:pt x="14" y="0"/>
                        <a:pt x="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1" name="Google Shape;10271;p72"/>
                <p:cNvSpPr/>
                <p:nvPr/>
              </p:nvSpPr>
              <p:spPr>
                <a:xfrm>
                  <a:off x="4448245" y="4301578"/>
                  <a:ext cx="33643" cy="21869"/>
                </a:xfrm>
                <a:custGeom>
                  <a:avLst/>
                  <a:gdLst/>
                  <a:ahLst/>
                  <a:cxnLst/>
                  <a:rect l="l" t="t" r="r" b="b"/>
                  <a:pathLst>
                    <a:path w="300" h="195" extrusionOk="0">
                      <a:moveTo>
                        <a:pt x="7" y="1"/>
                      </a:moveTo>
                      <a:cubicBezTo>
                        <a:pt x="6" y="1"/>
                        <a:pt x="5" y="1"/>
                        <a:pt x="4" y="2"/>
                      </a:cubicBezTo>
                      <a:cubicBezTo>
                        <a:pt x="0" y="9"/>
                        <a:pt x="61" y="55"/>
                        <a:pt x="142" y="109"/>
                      </a:cubicBezTo>
                      <a:cubicBezTo>
                        <a:pt x="215" y="158"/>
                        <a:pt x="276" y="194"/>
                        <a:pt x="292" y="194"/>
                      </a:cubicBezTo>
                      <a:cubicBezTo>
                        <a:pt x="294" y="194"/>
                        <a:pt x="295" y="194"/>
                        <a:pt x="295" y="193"/>
                      </a:cubicBezTo>
                      <a:cubicBezTo>
                        <a:pt x="299" y="186"/>
                        <a:pt x="237" y="140"/>
                        <a:pt x="157" y="86"/>
                      </a:cubicBezTo>
                      <a:cubicBezTo>
                        <a:pt x="84" y="37"/>
                        <a:pt x="23" y="1"/>
                        <a:pt x="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2" name="Google Shape;10272;p72"/>
                <p:cNvSpPr/>
                <p:nvPr/>
              </p:nvSpPr>
              <p:spPr>
                <a:xfrm>
                  <a:off x="4587078" y="4336569"/>
                  <a:ext cx="38241" cy="8299"/>
                </a:xfrm>
                <a:custGeom>
                  <a:avLst/>
                  <a:gdLst/>
                  <a:ahLst/>
                  <a:cxnLst/>
                  <a:rect l="l" t="t" r="r" b="b"/>
                  <a:pathLst>
                    <a:path w="341" h="74" extrusionOk="0">
                      <a:moveTo>
                        <a:pt x="326" y="1"/>
                      </a:moveTo>
                      <a:cubicBezTo>
                        <a:pt x="299" y="1"/>
                        <a:pt x="237" y="8"/>
                        <a:pt x="168" y="23"/>
                      </a:cubicBezTo>
                      <a:cubicBezTo>
                        <a:pt x="73" y="42"/>
                        <a:pt x="0" y="61"/>
                        <a:pt x="0" y="69"/>
                      </a:cubicBezTo>
                      <a:cubicBezTo>
                        <a:pt x="1" y="72"/>
                        <a:pt x="8" y="74"/>
                        <a:pt x="19" y="74"/>
                      </a:cubicBezTo>
                      <a:cubicBezTo>
                        <a:pt x="47" y="74"/>
                        <a:pt x="105" y="63"/>
                        <a:pt x="172" y="49"/>
                      </a:cubicBezTo>
                      <a:cubicBezTo>
                        <a:pt x="268" y="35"/>
                        <a:pt x="340" y="12"/>
                        <a:pt x="340" y="3"/>
                      </a:cubicBezTo>
                      <a:cubicBezTo>
                        <a:pt x="340" y="2"/>
                        <a:pt x="335" y="1"/>
                        <a:pt x="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3" name="Google Shape;10273;p72"/>
                <p:cNvSpPr/>
                <p:nvPr/>
              </p:nvSpPr>
              <p:spPr>
                <a:xfrm>
                  <a:off x="4434003" y="4366738"/>
                  <a:ext cx="38354" cy="8411"/>
                </a:xfrm>
                <a:custGeom>
                  <a:avLst/>
                  <a:gdLst/>
                  <a:ahLst/>
                  <a:cxnLst/>
                  <a:rect l="l" t="t" r="r" b="b"/>
                  <a:pathLst>
                    <a:path w="342" h="75" extrusionOk="0">
                      <a:moveTo>
                        <a:pt x="327" y="0"/>
                      </a:moveTo>
                      <a:cubicBezTo>
                        <a:pt x="300" y="0"/>
                        <a:pt x="238" y="8"/>
                        <a:pt x="170" y="22"/>
                      </a:cubicBezTo>
                      <a:cubicBezTo>
                        <a:pt x="73" y="42"/>
                        <a:pt x="0" y="65"/>
                        <a:pt x="0" y="72"/>
                      </a:cubicBezTo>
                      <a:cubicBezTo>
                        <a:pt x="1" y="74"/>
                        <a:pt x="7" y="75"/>
                        <a:pt x="17" y="75"/>
                      </a:cubicBezTo>
                      <a:cubicBezTo>
                        <a:pt x="45" y="75"/>
                        <a:pt x="106" y="67"/>
                        <a:pt x="177" y="53"/>
                      </a:cubicBezTo>
                      <a:cubicBezTo>
                        <a:pt x="269" y="33"/>
                        <a:pt x="341" y="10"/>
                        <a:pt x="341" y="3"/>
                      </a:cubicBezTo>
                      <a:cubicBezTo>
                        <a:pt x="341" y="1"/>
                        <a:pt x="336" y="0"/>
                        <a:pt x="3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4" name="Google Shape;10274;p72"/>
                <p:cNvSpPr/>
                <p:nvPr/>
              </p:nvSpPr>
              <p:spPr>
                <a:xfrm>
                  <a:off x="4540090" y="4413056"/>
                  <a:ext cx="9644" cy="38354"/>
                </a:xfrm>
                <a:custGeom>
                  <a:avLst/>
                  <a:gdLst/>
                  <a:ahLst/>
                  <a:cxnLst/>
                  <a:rect l="l" t="t" r="r" b="b"/>
                  <a:pathLst>
                    <a:path w="86" h="342" extrusionOk="0">
                      <a:moveTo>
                        <a:pt x="9" y="0"/>
                      </a:moveTo>
                      <a:lnTo>
                        <a:pt x="9" y="0"/>
                      </a:lnTo>
                      <a:cubicBezTo>
                        <a:pt x="1" y="4"/>
                        <a:pt x="9" y="80"/>
                        <a:pt x="28" y="176"/>
                      </a:cubicBezTo>
                      <a:cubicBezTo>
                        <a:pt x="47" y="268"/>
                        <a:pt x="66" y="341"/>
                        <a:pt x="78" y="341"/>
                      </a:cubicBezTo>
                      <a:cubicBezTo>
                        <a:pt x="85" y="341"/>
                        <a:pt x="78" y="260"/>
                        <a:pt x="59" y="168"/>
                      </a:cubicBezTo>
                      <a:cubicBezTo>
                        <a:pt x="39" y="73"/>
                        <a:pt x="16"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5" name="Google Shape;10275;p72"/>
                <p:cNvSpPr/>
                <p:nvPr/>
              </p:nvSpPr>
              <p:spPr>
                <a:xfrm>
                  <a:off x="4510035" y="4260419"/>
                  <a:ext cx="9084" cy="37906"/>
                </a:xfrm>
                <a:custGeom>
                  <a:avLst/>
                  <a:gdLst/>
                  <a:ahLst/>
                  <a:cxnLst/>
                  <a:rect l="l" t="t" r="r" b="b"/>
                  <a:pathLst>
                    <a:path w="81" h="338" extrusionOk="0">
                      <a:moveTo>
                        <a:pt x="9" y="1"/>
                      </a:moveTo>
                      <a:cubicBezTo>
                        <a:pt x="9" y="1"/>
                        <a:pt x="9" y="1"/>
                        <a:pt x="8" y="1"/>
                      </a:cubicBezTo>
                      <a:cubicBezTo>
                        <a:pt x="1" y="1"/>
                        <a:pt x="8" y="77"/>
                        <a:pt x="28" y="173"/>
                      </a:cubicBezTo>
                      <a:cubicBezTo>
                        <a:pt x="43" y="263"/>
                        <a:pt x="65" y="338"/>
                        <a:pt x="73" y="338"/>
                      </a:cubicBezTo>
                      <a:cubicBezTo>
                        <a:pt x="73" y="338"/>
                        <a:pt x="73" y="338"/>
                        <a:pt x="74" y="338"/>
                      </a:cubicBezTo>
                      <a:cubicBezTo>
                        <a:pt x="81" y="338"/>
                        <a:pt x="74" y="261"/>
                        <a:pt x="54" y="166"/>
                      </a:cubicBezTo>
                      <a:cubicBezTo>
                        <a:pt x="36" y="76"/>
                        <a:pt x="17"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6" name="Google Shape;10276;p72"/>
            <p:cNvGrpSpPr/>
            <p:nvPr/>
          </p:nvGrpSpPr>
          <p:grpSpPr>
            <a:xfrm>
              <a:off x="4415050" y="3902974"/>
              <a:ext cx="914092" cy="469794"/>
              <a:chOff x="4415050" y="3065562"/>
              <a:chExt cx="914092" cy="469794"/>
            </a:xfrm>
          </p:grpSpPr>
          <p:sp>
            <p:nvSpPr>
              <p:cNvPr id="10277" name="Google Shape;10277;p72"/>
              <p:cNvSpPr/>
              <p:nvPr/>
            </p:nvSpPr>
            <p:spPr>
              <a:xfrm>
                <a:off x="4561285" y="3338873"/>
                <a:ext cx="53717" cy="65831"/>
              </a:xfrm>
              <a:custGeom>
                <a:avLst/>
                <a:gdLst/>
                <a:ahLst/>
                <a:cxnLst/>
                <a:rect l="l" t="t" r="r" b="b"/>
                <a:pathLst>
                  <a:path w="479" h="587" extrusionOk="0">
                    <a:moveTo>
                      <a:pt x="230" y="1"/>
                    </a:moveTo>
                    <a:lnTo>
                      <a:pt x="0" y="480"/>
                    </a:lnTo>
                    <a:lnTo>
                      <a:pt x="268" y="586"/>
                    </a:lnTo>
                    <a:lnTo>
                      <a:pt x="478" y="139"/>
                    </a:lnTo>
                    <a:lnTo>
                      <a:pt x="2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8" name="Google Shape;10278;p72"/>
              <p:cNvSpPr/>
              <p:nvPr/>
            </p:nvSpPr>
            <p:spPr>
              <a:xfrm>
                <a:off x="4415050" y="3355247"/>
                <a:ext cx="272624" cy="180109"/>
              </a:xfrm>
              <a:custGeom>
                <a:avLst/>
                <a:gdLst/>
                <a:ahLst/>
                <a:cxnLst/>
                <a:rect l="l" t="t" r="r" b="b"/>
                <a:pathLst>
                  <a:path w="2431" h="1606" extrusionOk="0">
                    <a:moveTo>
                      <a:pt x="940" y="1"/>
                    </a:moveTo>
                    <a:cubicBezTo>
                      <a:pt x="367" y="1"/>
                      <a:pt x="1" y="514"/>
                      <a:pt x="1" y="514"/>
                    </a:cubicBezTo>
                    <a:lnTo>
                      <a:pt x="2193" y="1606"/>
                    </a:lnTo>
                    <a:cubicBezTo>
                      <a:pt x="2193" y="1606"/>
                      <a:pt x="2431" y="725"/>
                      <a:pt x="1529" y="180"/>
                    </a:cubicBezTo>
                    <a:cubicBezTo>
                      <a:pt x="1316" y="50"/>
                      <a:pt x="1118" y="1"/>
                      <a:pt x="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9" name="Google Shape;10279;p72"/>
              <p:cNvSpPr/>
              <p:nvPr/>
            </p:nvSpPr>
            <p:spPr>
              <a:xfrm>
                <a:off x="4544463" y="3065562"/>
                <a:ext cx="784679" cy="441413"/>
              </a:xfrm>
              <a:custGeom>
                <a:avLst/>
                <a:gdLst/>
                <a:ahLst/>
                <a:cxnLst/>
                <a:rect l="l" t="t" r="r" b="b"/>
                <a:pathLst>
                  <a:path w="6997" h="3936" extrusionOk="0">
                    <a:moveTo>
                      <a:pt x="1116" y="1"/>
                    </a:moveTo>
                    <a:lnTo>
                      <a:pt x="215" y="2173"/>
                    </a:lnTo>
                    <a:cubicBezTo>
                      <a:pt x="135" y="2330"/>
                      <a:pt x="0" y="2484"/>
                      <a:pt x="283" y="2641"/>
                    </a:cubicBezTo>
                    <a:cubicBezTo>
                      <a:pt x="743" y="2901"/>
                      <a:pt x="1081" y="3288"/>
                      <a:pt x="1134" y="3936"/>
                    </a:cubicBezTo>
                    <a:lnTo>
                      <a:pt x="3729" y="3936"/>
                    </a:lnTo>
                    <a:cubicBezTo>
                      <a:pt x="3912" y="3936"/>
                      <a:pt x="4073" y="3813"/>
                      <a:pt x="4123" y="3637"/>
                    </a:cubicBezTo>
                    <a:lnTo>
                      <a:pt x="6997" y="3805"/>
                    </a:lnTo>
                    <a:cubicBezTo>
                      <a:pt x="6772" y="3081"/>
                      <a:pt x="6376" y="2449"/>
                      <a:pt x="5732" y="1947"/>
                    </a:cubicBezTo>
                    <a:lnTo>
                      <a:pt x="3081" y="2031"/>
                    </a:lnTo>
                    <a:cubicBezTo>
                      <a:pt x="3353" y="2280"/>
                      <a:pt x="3522" y="2579"/>
                      <a:pt x="3564" y="2931"/>
                    </a:cubicBezTo>
                    <a:cubicBezTo>
                      <a:pt x="3606" y="3262"/>
                      <a:pt x="3350" y="3552"/>
                      <a:pt x="3016" y="3552"/>
                    </a:cubicBezTo>
                    <a:lnTo>
                      <a:pt x="1679" y="3552"/>
                    </a:lnTo>
                    <a:cubicBezTo>
                      <a:pt x="1544" y="3552"/>
                      <a:pt x="1426" y="3476"/>
                      <a:pt x="1372" y="3354"/>
                    </a:cubicBezTo>
                    <a:lnTo>
                      <a:pt x="1065" y="2656"/>
                    </a:lnTo>
                    <a:cubicBezTo>
                      <a:pt x="955" y="2399"/>
                      <a:pt x="939" y="2112"/>
                      <a:pt x="1024" y="1847"/>
                    </a:cubicBezTo>
                    <a:lnTo>
                      <a:pt x="1387" y="154"/>
                    </a:lnTo>
                    <a:lnTo>
                      <a:pt x="11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0" name="Google Shape;10280;p72"/>
              <p:cNvSpPr/>
              <p:nvPr/>
            </p:nvSpPr>
            <p:spPr>
              <a:xfrm>
                <a:off x="5006829" y="3355920"/>
                <a:ext cx="300100" cy="134801"/>
              </a:xfrm>
              <a:custGeom>
                <a:avLst/>
                <a:gdLst/>
                <a:ahLst/>
                <a:cxnLst/>
                <a:rect l="l" t="t" r="r" b="b"/>
                <a:pathLst>
                  <a:path w="2676" h="1202" extrusionOk="0">
                    <a:moveTo>
                      <a:pt x="1059" y="1"/>
                    </a:moveTo>
                    <a:cubicBezTo>
                      <a:pt x="117" y="1"/>
                      <a:pt x="0" y="1048"/>
                      <a:pt x="0" y="1048"/>
                    </a:cubicBezTo>
                    <a:lnTo>
                      <a:pt x="2675" y="1201"/>
                    </a:lnTo>
                    <a:cubicBezTo>
                      <a:pt x="2675" y="1201"/>
                      <a:pt x="2227" y="94"/>
                      <a:pt x="1177" y="6"/>
                    </a:cubicBezTo>
                    <a:cubicBezTo>
                      <a:pt x="1136" y="2"/>
                      <a:pt x="1097" y="1"/>
                      <a:pt x="10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81" name="Google Shape;10281;p72"/>
            <p:cNvSpPr/>
            <p:nvPr/>
          </p:nvSpPr>
          <p:spPr>
            <a:xfrm>
              <a:off x="4790169" y="4214886"/>
              <a:ext cx="40596" cy="50803"/>
            </a:xfrm>
            <a:custGeom>
              <a:avLst/>
              <a:gdLst/>
              <a:ahLst/>
              <a:cxnLst/>
              <a:rect l="l" t="t" r="r" b="b"/>
              <a:pathLst>
                <a:path w="362" h="453" extrusionOk="0">
                  <a:moveTo>
                    <a:pt x="1" y="1"/>
                  </a:moveTo>
                  <a:lnTo>
                    <a:pt x="59" y="453"/>
                  </a:lnTo>
                  <a:lnTo>
                    <a:pt x="323" y="453"/>
                  </a:lnTo>
                  <a:lnTo>
                    <a:pt x="361" y="24"/>
                  </a:lnTo>
                  <a:lnTo>
                    <a:pt x="1" y="1"/>
                  </a:lnTo>
                  <a:close/>
                </a:path>
              </a:pathLst>
            </a:custGeom>
            <a:solidFill>
              <a:srgbClr val="FCC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2" name="Google Shape;10282;p72"/>
            <p:cNvSpPr/>
            <p:nvPr/>
          </p:nvSpPr>
          <p:spPr>
            <a:xfrm>
              <a:off x="4822017" y="3962658"/>
              <a:ext cx="249859" cy="143549"/>
            </a:xfrm>
            <a:custGeom>
              <a:avLst/>
              <a:gdLst/>
              <a:ahLst/>
              <a:cxnLst/>
              <a:rect l="l" t="t" r="r" b="b"/>
              <a:pathLst>
                <a:path w="2228" h="1280" extrusionOk="0">
                  <a:moveTo>
                    <a:pt x="901" y="0"/>
                  </a:moveTo>
                  <a:cubicBezTo>
                    <a:pt x="901" y="0"/>
                    <a:pt x="921" y="361"/>
                    <a:pt x="951" y="521"/>
                  </a:cubicBezTo>
                  <a:cubicBezTo>
                    <a:pt x="807" y="508"/>
                    <a:pt x="666" y="500"/>
                    <a:pt x="527" y="500"/>
                  </a:cubicBezTo>
                  <a:cubicBezTo>
                    <a:pt x="345" y="500"/>
                    <a:pt x="169" y="514"/>
                    <a:pt x="1" y="544"/>
                  </a:cubicBezTo>
                  <a:lnTo>
                    <a:pt x="74" y="1107"/>
                  </a:lnTo>
                  <a:cubicBezTo>
                    <a:pt x="74" y="1107"/>
                    <a:pt x="718" y="1279"/>
                    <a:pt x="1270" y="1279"/>
                  </a:cubicBezTo>
                  <a:cubicBezTo>
                    <a:pt x="1574" y="1279"/>
                    <a:pt x="1850" y="1227"/>
                    <a:pt x="1975" y="1065"/>
                  </a:cubicBezTo>
                  <a:cubicBezTo>
                    <a:pt x="2227" y="732"/>
                    <a:pt x="1798" y="0"/>
                    <a:pt x="1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3" name="Google Shape;10283;p72"/>
            <p:cNvSpPr/>
            <p:nvPr/>
          </p:nvSpPr>
          <p:spPr>
            <a:xfrm>
              <a:off x="4772114" y="4021089"/>
              <a:ext cx="101267" cy="197828"/>
            </a:xfrm>
            <a:custGeom>
              <a:avLst/>
              <a:gdLst/>
              <a:ahLst/>
              <a:cxnLst/>
              <a:rect l="l" t="t" r="r" b="b"/>
              <a:pathLst>
                <a:path w="903" h="1764" extrusionOk="0">
                  <a:moveTo>
                    <a:pt x="708" y="0"/>
                  </a:moveTo>
                  <a:cubicBezTo>
                    <a:pt x="641" y="0"/>
                    <a:pt x="266" y="7"/>
                    <a:pt x="116" y="158"/>
                  </a:cubicBezTo>
                  <a:cubicBezTo>
                    <a:pt x="1" y="268"/>
                    <a:pt x="93" y="1177"/>
                    <a:pt x="162" y="1729"/>
                  </a:cubicBezTo>
                  <a:cubicBezTo>
                    <a:pt x="228" y="1754"/>
                    <a:pt x="301" y="1764"/>
                    <a:pt x="375" y="1764"/>
                  </a:cubicBezTo>
                  <a:cubicBezTo>
                    <a:pt x="425" y="1764"/>
                    <a:pt x="474" y="1759"/>
                    <a:pt x="522" y="1752"/>
                  </a:cubicBezTo>
                  <a:cubicBezTo>
                    <a:pt x="584" y="1257"/>
                    <a:pt x="680" y="793"/>
                    <a:pt x="519" y="586"/>
                  </a:cubicBezTo>
                  <a:lnTo>
                    <a:pt x="519" y="586"/>
                  </a:lnTo>
                  <a:lnTo>
                    <a:pt x="902" y="664"/>
                  </a:lnTo>
                  <a:lnTo>
                    <a:pt x="718" y="0"/>
                  </a:lnTo>
                  <a:cubicBezTo>
                    <a:pt x="718" y="0"/>
                    <a:pt x="715" y="0"/>
                    <a:pt x="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4" name="Google Shape;10284;p72"/>
            <p:cNvSpPr/>
            <p:nvPr/>
          </p:nvSpPr>
          <p:spPr>
            <a:xfrm>
              <a:off x="4726247" y="4256269"/>
              <a:ext cx="119547" cy="52934"/>
            </a:xfrm>
            <a:custGeom>
              <a:avLst/>
              <a:gdLst/>
              <a:ahLst/>
              <a:cxnLst/>
              <a:rect l="l" t="t" r="r" b="b"/>
              <a:pathLst>
                <a:path w="1066" h="472" extrusionOk="0">
                  <a:moveTo>
                    <a:pt x="902" y="0"/>
                  </a:moveTo>
                  <a:cubicBezTo>
                    <a:pt x="895" y="0"/>
                    <a:pt x="888" y="1"/>
                    <a:pt x="882" y="3"/>
                  </a:cubicBezTo>
                  <a:cubicBezTo>
                    <a:pt x="836" y="24"/>
                    <a:pt x="783" y="35"/>
                    <a:pt x="730" y="35"/>
                  </a:cubicBezTo>
                  <a:cubicBezTo>
                    <a:pt x="694" y="35"/>
                    <a:pt x="658" y="30"/>
                    <a:pt x="625" y="19"/>
                  </a:cubicBezTo>
                  <a:cubicBezTo>
                    <a:pt x="615" y="15"/>
                    <a:pt x="604" y="13"/>
                    <a:pt x="594" y="13"/>
                  </a:cubicBezTo>
                  <a:cubicBezTo>
                    <a:pt x="571" y="13"/>
                    <a:pt x="550" y="23"/>
                    <a:pt x="537" y="42"/>
                  </a:cubicBezTo>
                  <a:cubicBezTo>
                    <a:pt x="475" y="122"/>
                    <a:pt x="414" y="176"/>
                    <a:pt x="268" y="237"/>
                  </a:cubicBezTo>
                  <a:cubicBezTo>
                    <a:pt x="228" y="235"/>
                    <a:pt x="189" y="232"/>
                    <a:pt x="153" y="232"/>
                  </a:cubicBezTo>
                  <a:cubicBezTo>
                    <a:pt x="67" y="232"/>
                    <a:pt x="3" y="248"/>
                    <a:pt x="1" y="332"/>
                  </a:cubicBezTo>
                  <a:cubicBezTo>
                    <a:pt x="98" y="425"/>
                    <a:pt x="219" y="471"/>
                    <a:pt x="391" y="471"/>
                  </a:cubicBezTo>
                  <a:cubicBezTo>
                    <a:pt x="449" y="471"/>
                    <a:pt x="512" y="466"/>
                    <a:pt x="583" y="456"/>
                  </a:cubicBezTo>
                  <a:cubicBezTo>
                    <a:pt x="640" y="460"/>
                    <a:pt x="694" y="463"/>
                    <a:pt x="746" y="463"/>
                  </a:cubicBezTo>
                  <a:cubicBezTo>
                    <a:pt x="876" y="463"/>
                    <a:pt x="986" y="443"/>
                    <a:pt x="1066" y="375"/>
                  </a:cubicBezTo>
                  <a:cubicBezTo>
                    <a:pt x="1039" y="252"/>
                    <a:pt x="1016" y="125"/>
                    <a:pt x="958" y="30"/>
                  </a:cubicBezTo>
                  <a:cubicBezTo>
                    <a:pt x="947" y="9"/>
                    <a:pt x="924"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5" name="Google Shape;10285;p72"/>
            <p:cNvSpPr/>
            <p:nvPr/>
          </p:nvSpPr>
          <p:spPr>
            <a:xfrm>
              <a:off x="4947057" y="3717609"/>
              <a:ext cx="67623" cy="62803"/>
            </a:xfrm>
            <a:custGeom>
              <a:avLst/>
              <a:gdLst/>
              <a:ahLst/>
              <a:cxnLst/>
              <a:rect l="l" t="t" r="r" b="b"/>
              <a:pathLst>
                <a:path w="603" h="560" extrusionOk="0">
                  <a:moveTo>
                    <a:pt x="469" y="1"/>
                  </a:moveTo>
                  <a:lnTo>
                    <a:pt x="1" y="142"/>
                  </a:lnTo>
                  <a:lnTo>
                    <a:pt x="219" y="560"/>
                  </a:lnTo>
                  <a:lnTo>
                    <a:pt x="602" y="365"/>
                  </a:lnTo>
                  <a:lnTo>
                    <a:pt x="469" y="1"/>
                  </a:lnTo>
                  <a:close/>
                </a:path>
              </a:pathLst>
            </a:custGeom>
            <a:solidFill>
              <a:srgbClr val="FCC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6" name="Google Shape;10286;p72"/>
            <p:cNvSpPr/>
            <p:nvPr/>
          </p:nvSpPr>
          <p:spPr>
            <a:xfrm>
              <a:off x="4901308" y="3642703"/>
              <a:ext cx="91286" cy="115848"/>
            </a:xfrm>
            <a:custGeom>
              <a:avLst/>
              <a:gdLst/>
              <a:ahLst/>
              <a:cxnLst/>
              <a:rect l="l" t="t" r="r" b="b"/>
              <a:pathLst>
                <a:path w="814" h="1033" extrusionOk="0">
                  <a:moveTo>
                    <a:pt x="416" y="1"/>
                  </a:moveTo>
                  <a:cubicBezTo>
                    <a:pt x="414" y="1"/>
                    <a:pt x="412" y="1"/>
                    <a:pt x="411" y="1"/>
                  </a:cubicBezTo>
                  <a:cubicBezTo>
                    <a:pt x="204" y="9"/>
                    <a:pt x="0" y="246"/>
                    <a:pt x="46" y="522"/>
                  </a:cubicBezTo>
                  <a:cubicBezTo>
                    <a:pt x="101" y="852"/>
                    <a:pt x="188" y="1033"/>
                    <a:pt x="320" y="1033"/>
                  </a:cubicBezTo>
                  <a:cubicBezTo>
                    <a:pt x="384" y="1033"/>
                    <a:pt x="458" y="990"/>
                    <a:pt x="545" y="901"/>
                  </a:cubicBezTo>
                  <a:cubicBezTo>
                    <a:pt x="782" y="656"/>
                    <a:pt x="813" y="782"/>
                    <a:pt x="805" y="503"/>
                  </a:cubicBezTo>
                  <a:cubicBezTo>
                    <a:pt x="798" y="222"/>
                    <a:pt x="624" y="1"/>
                    <a:pt x="416" y="1"/>
                  </a:cubicBezTo>
                  <a:close/>
                </a:path>
              </a:pathLst>
            </a:custGeom>
            <a:solidFill>
              <a:srgbClr val="D394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7" name="Google Shape;10287;p72"/>
            <p:cNvSpPr/>
            <p:nvPr/>
          </p:nvSpPr>
          <p:spPr>
            <a:xfrm>
              <a:off x="4890761" y="3758544"/>
              <a:ext cx="169451" cy="294499"/>
            </a:xfrm>
            <a:custGeom>
              <a:avLst/>
              <a:gdLst/>
              <a:ahLst/>
              <a:cxnLst/>
              <a:rect l="l" t="t" r="r" b="b"/>
              <a:pathLst>
                <a:path w="1511" h="2626" extrusionOk="0">
                  <a:moveTo>
                    <a:pt x="1104" y="0"/>
                  </a:moveTo>
                  <a:lnTo>
                    <a:pt x="721" y="195"/>
                  </a:lnTo>
                  <a:cubicBezTo>
                    <a:pt x="288" y="770"/>
                    <a:pt x="0" y="1073"/>
                    <a:pt x="0" y="1073"/>
                  </a:cubicBezTo>
                  <a:cubicBezTo>
                    <a:pt x="15" y="1279"/>
                    <a:pt x="112" y="1338"/>
                    <a:pt x="235" y="1338"/>
                  </a:cubicBezTo>
                  <a:cubicBezTo>
                    <a:pt x="243" y="1338"/>
                    <a:pt x="250" y="1338"/>
                    <a:pt x="258" y="1337"/>
                  </a:cubicBezTo>
                  <a:cubicBezTo>
                    <a:pt x="269" y="1728"/>
                    <a:pt x="288" y="2103"/>
                    <a:pt x="338" y="2341"/>
                  </a:cubicBezTo>
                  <a:cubicBezTo>
                    <a:pt x="626" y="2562"/>
                    <a:pt x="896" y="2626"/>
                    <a:pt x="1187" y="2626"/>
                  </a:cubicBezTo>
                  <a:cubicBezTo>
                    <a:pt x="1292" y="2626"/>
                    <a:pt x="1399" y="2618"/>
                    <a:pt x="1511" y="2605"/>
                  </a:cubicBezTo>
                  <a:cubicBezTo>
                    <a:pt x="1511" y="2605"/>
                    <a:pt x="1346" y="517"/>
                    <a:pt x="1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8" name="Google Shape;10288;p72"/>
            <p:cNvSpPr/>
            <p:nvPr/>
          </p:nvSpPr>
          <p:spPr>
            <a:xfrm>
              <a:off x="4916778" y="3633832"/>
              <a:ext cx="210048" cy="191211"/>
            </a:xfrm>
            <a:custGeom>
              <a:avLst/>
              <a:gdLst/>
              <a:ahLst/>
              <a:cxnLst/>
              <a:rect l="l" t="t" r="r" b="b"/>
              <a:pathLst>
                <a:path w="1873" h="1705" extrusionOk="0">
                  <a:moveTo>
                    <a:pt x="453" y="0"/>
                  </a:moveTo>
                  <a:cubicBezTo>
                    <a:pt x="198" y="0"/>
                    <a:pt x="1" y="196"/>
                    <a:pt x="56" y="292"/>
                  </a:cubicBezTo>
                  <a:cubicBezTo>
                    <a:pt x="214" y="403"/>
                    <a:pt x="271" y="560"/>
                    <a:pt x="523" y="564"/>
                  </a:cubicBezTo>
                  <a:cubicBezTo>
                    <a:pt x="540" y="519"/>
                    <a:pt x="572" y="498"/>
                    <a:pt x="602" y="498"/>
                  </a:cubicBezTo>
                  <a:cubicBezTo>
                    <a:pt x="660" y="498"/>
                    <a:pt x="712" y="577"/>
                    <a:pt x="647" y="721"/>
                  </a:cubicBezTo>
                  <a:cubicBezTo>
                    <a:pt x="673" y="1123"/>
                    <a:pt x="834" y="1545"/>
                    <a:pt x="1164" y="1671"/>
                  </a:cubicBezTo>
                  <a:cubicBezTo>
                    <a:pt x="1225" y="1695"/>
                    <a:pt x="1287" y="1705"/>
                    <a:pt x="1348" y="1705"/>
                  </a:cubicBezTo>
                  <a:cubicBezTo>
                    <a:pt x="1582" y="1705"/>
                    <a:pt x="1792" y="1556"/>
                    <a:pt x="1850" y="1464"/>
                  </a:cubicBezTo>
                  <a:cubicBezTo>
                    <a:pt x="1873" y="1430"/>
                    <a:pt x="1646" y="1441"/>
                    <a:pt x="1455" y="1330"/>
                  </a:cubicBezTo>
                  <a:cubicBezTo>
                    <a:pt x="1359" y="1273"/>
                    <a:pt x="1130" y="1112"/>
                    <a:pt x="1018" y="691"/>
                  </a:cubicBezTo>
                  <a:cubicBezTo>
                    <a:pt x="980" y="553"/>
                    <a:pt x="1045" y="419"/>
                    <a:pt x="930" y="269"/>
                  </a:cubicBezTo>
                  <a:cubicBezTo>
                    <a:pt x="777" y="69"/>
                    <a:pt x="605" y="0"/>
                    <a:pt x="453" y="0"/>
                  </a:cubicBezTo>
                  <a:close/>
                </a:path>
              </a:pathLst>
            </a:custGeom>
            <a:solidFill>
              <a:srgbClr val="5B2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9" name="Google Shape;10289;p72"/>
            <p:cNvGrpSpPr/>
            <p:nvPr/>
          </p:nvGrpSpPr>
          <p:grpSpPr>
            <a:xfrm>
              <a:off x="4890727" y="3666132"/>
              <a:ext cx="90388" cy="110466"/>
              <a:chOff x="4415052" y="3666132"/>
              <a:chExt cx="90388" cy="110466"/>
            </a:xfrm>
          </p:grpSpPr>
          <p:sp>
            <p:nvSpPr>
              <p:cNvPr id="10290" name="Google Shape;10290;p72"/>
              <p:cNvSpPr/>
              <p:nvPr/>
            </p:nvSpPr>
            <p:spPr>
              <a:xfrm>
                <a:off x="4439612" y="3696637"/>
                <a:ext cx="25457" cy="29495"/>
              </a:xfrm>
              <a:custGeom>
                <a:avLst/>
                <a:gdLst/>
                <a:ahLst/>
                <a:cxnLst/>
                <a:rect l="l" t="t" r="r" b="b"/>
                <a:pathLst>
                  <a:path w="227" h="263" extrusionOk="0">
                    <a:moveTo>
                      <a:pt x="77" y="0"/>
                    </a:moveTo>
                    <a:cubicBezTo>
                      <a:pt x="77" y="0"/>
                      <a:pt x="0" y="177"/>
                      <a:pt x="11" y="234"/>
                    </a:cubicBezTo>
                    <a:cubicBezTo>
                      <a:pt x="16" y="254"/>
                      <a:pt x="43" y="262"/>
                      <a:pt x="77" y="262"/>
                    </a:cubicBezTo>
                    <a:cubicBezTo>
                      <a:pt x="141" y="262"/>
                      <a:pt x="226" y="233"/>
                      <a:pt x="218" y="195"/>
                    </a:cubicBezTo>
                    <a:cubicBezTo>
                      <a:pt x="211" y="138"/>
                      <a:pt x="77" y="0"/>
                      <a:pt x="77"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1" name="Google Shape;10291;p72"/>
              <p:cNvSpPr/>
              <p:nvPr/>
            </p:nvSpPr>
            <p:spPr>
              <a:xfrm>
                <a:off x="4415052" y="3681496"/>
                <a:ext cx="74913" cy="95101"/>
              </a:xfrm>
              <a:custGeom>
                <a:avLst/>
                <a:gdLst/>
                <a:ahLst/>
                <a:cxnLst/>
                <a:rect l="l" t="t" r="r" b="b"/>
                <a:pathLst>
                  <a:path w="668" h="848" extrusionOk="0">
                    <a:moveTo>
                      <a:pt x="281" y="1"/>
                    </a:moveTo>
                    <a:lnTo>
                      <a:pt x="0" y="128"/>
                    </a:lnTo>
                    <a:lnTo>
                      <a:pt x="273" y="848"/>
                    </a:lnTo>
                    <a:lnTo>
                      <a:pt x="299" y="848"/>
                    </a:lnTo>
                    <a:cubicBezTo>
                      <a:pt x="460" y="848"/>
                      <a:pt x="580" y="786"/>
                      <a:pt x="667" y="694"/>
                    </a:cubicBezTo>
                    <a:lnTo>
                      <a:pt x="652" y="660"/>
                    </a:lnTo>
                    <a:cubicBezTo>
                      <a:pt x="614" y="683"/>
                      <a:pt x="584" y="691"/>
                      <a:pt x="549" y="691"/>
                    </a:cubicBezTo>
                    <a:cubicBezTo>
                      <a:pt x="449" y="691"/>
                      <a:pt x="377" y="588"/>
                      <a:pt x="322" y="395"/>
                    </a:cubicBezTo>
                    <a:lnTo>
                      <a:pt x="296" y="395"/>
                    </a:lnTo>
                    <a:cubicBezTo>
                      <a:pt x="262" y="395"/>
                      <a:pt x="235" y="388"/>
                      <a:pt x="230" y="369"/>
                    </a:cubicBezTo>
                    <a:cubicBezTo>
                      <a:pt x="223" y="330"/>
                      <a:pt x="253" y="238"/>
                      <a:pt x="276" y="181"/>
                    </a:cubicBezTo>
                    <a:cubicBezTo>
                      <a:pt x="265" y="120"/>
                      <a:pt x="269" y="59"/>
                      <a:pt x="281"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2" name="Google Shape;10292;p72"/>
              <p:cNvSpPr/>
              <p:nvPr/>
            </p:nvSpPr>
            <p:spPr>
              <a:xfrm>
                <a:off x="4488169" y="3744301"/>
                <a:ext cx="14242" cy="15140"/>
              </a:xfrm>
              <a:custGeom>
                <a:avLst/>
                <a:gdLst/>
                <a:ahLst/>
                <a:cxnLst/>
                <a:rect l="l" t="t" r="r" b="b"/>
                <a:pathLst>
                  <a:path w="127" h="135" extrusionOk="0">
                    <a:moveTo>
                      <a:pt x="123" y="0"/>
                    </a:moveTo>
                    <a:cubicBezTo>
                      <a:pt x="81" y="46"/>
                      <a:pt x="38" y="81"/>
                      <a:pt x="0" y="100"/>
                    </a:cubicBezTo>
                    <a:lnTo>
                      <a:pt x="15" y="134"/>
                    </a:lnTo>
                    <a:cubicBezTo>
                      <a:pt x="58" y="97"/>
                      <a:pt x="92" y="51"/>
                      <a:pt x="126"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3" name="Google Shape;10293;p72"/>
              <p:cNvSpPr/>
              <p:nvPr/>
            </p:nvSpPr>
            <p:spPr>
              <a:xfrm>
                <a:off x="4444770" y="3674655"/>
                <a:ext cx="60670" cy="84335"/>
              </a:xfrm>
              <a:custGeom>
                <a:avLst/>
                <a:gdLst/>
                <a:ahLst/>
                <a:cxnLst/>
                <a:rect l="l" t="t" r="r" b="b"/>
                <a:pathLst>
                  <a:path w="541" h="752" extrusionOk="0">
                    <a:moveTo>
                      <a:pt x="158" y="0"/>
                    </a:moveTo>
                    <a:lnTo>
                      <a:pt x="16" y="62"/>
                    </a:lnTo>
                    <a:cubicBezTo>
                      <a:pt x="4" y="120"/>
                      <a:pt x="0" y="181"/>
                      <a:pt x="11" y="242"/>
                    </a:cubicBezTo>
                    <a:cubicBezTo>
                      <a:pt x="23" y="216"/>
                      <a:pt x="31" y="196"/>
                      <a:pt x="31" y="196"/>
                    </a:cubicBezTo>
                    <a:cubicBezTo>
                      <a:pt x="31" y="196"/>
                      <a:pt x="165" y="334"/>
                      <a:pt x="172" y="391"/>
                    </a:cubicBezTo>
                    <a:cubicBezTo>
                      <a:pt x="181" y="422"/>
                      <a:pt x="115" y="449"/>
                      <a:pt x="57" y="456"/>
                    </a:cubicBezTo>
                    <a:cubicBezTo>
                      <a:pt x="112" y="649"/>
                      <a:pt x="184" y="752"/>
                      <a:pt x="284" y="752"/>
                    </a:cubicBezTo>
                    <a:cubicBezTo>
                      <a:pt x="319" y="752"/>
                      <a:pt x="349" y="744"/>
                      <a:pt x="387" y="721"/>
                    </a:cubicBezTo>
                    <a:cubicBezTo>
                      <a:pt x="425" y="702"/>
                      <a:pt x="468" y="667"/>
                      <a:pt x="510" y="621"/>
                    </a:cubicBezTo>
                    <a:lnTo>
                      <a:pt x="513" y="621"/>
                    </a:lnTo>
                    <a:cubicBezTo>
                      <a:pt x="522" y="606"/>
                      <a:pt x="529" y="591"/>
                      <a:pt x="540" y="575"/>
                    </a:cubicBezTo>
                    <a:lnTo>
                      <a:pt x="513" y="200"/>
                    </a:lnTo>
                    <a:cubicBezTo>
                      <a:pt x="330" y="189"/>
                      <a:pt x="257" y="92"/>
                      <a:pt x="158"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4" name="Google Shape;10294;p72"/>
              <p:cNvSpPr/>
              <p:nvPr/>
            </p:nvSpPr>
            <p:spPr>
              <a:xfrm>
                <a:off x="4462377" y="3666132"/>
                <a:ext cx="40036" cy="30953"/>
              </a:xfrm>
              <a:custGeom>
                <a:avLst/>
                <a:gdLst/>
                <a:ahLst/>
                <a:cxnLst/>
                <a:rect l="l" t="t" r="r" b="b"/>
                <a:pathLst>
                  <a:path w="357" h="276" extrusionOk="0">
                    <a:moveTo>
                      <a:pt x="169" y="0"/>
                    </a:moveTo>
                    <a:lnTo>
                      <a:pt x="1" y="76"/>
                    </a:lnTo>
                    <a:cubicBezTo>
                      <a:pt x="100" y="168"/>
                      <a:pt x="173" y="265"/>
                      <a:pt x="356" y="276"/>
                    </a:cubicBezTo>
                    <a:lnTo>
                      <a:pt x="342" y="69"/>
                    </a:lnTo>
                    <a:lnTo>
                      <a:pt x="169" y="0"/>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5" name="Google Shape;10295;p72"/>
            <p:cNvSpPr/>
            <p:nvPr/>
          </p:nvSpPr>
          <p:spPr>
            <a:xfrm>
              <a:off x="4861940" y="3619365"/>
              <a:ext cx="193899" cy="127960"/>
            </a:xfrm>
            <a:custGeom>
              <a:avLst/>
              <a:gdLst/>
              <a:ahLst/>
              <a:cxnLst/>
              <a:rect l="l" t="t" r="r" b="b"/>
              <a:pathLst>
                <a:path w="1729" h="1141" extrusionOk="0">
                  <a:moveTo>
                    <a:pt x="989" y="1"/>
                  </a:moveTo>
                  <a:cubicBezTo>
                    <a:pt x="457" y="1"/>
                    <a:pt x="0" y="656"/>
                    <a:pt x="97" y="743"/>
                  </a:cubicBezTo>
                  <a:lnTo>
                    <a:pt x="714" y="578"/>
                  </a:lnTo>
                  <a:cubicBezTo>
                    <a:pt x="724" y="575"/>
                    <a:pt x="734" y="574"/>
                    <a:pt x="745" y="574"/>
                  </a:cubicBezTo>
                  <a:cubicBezTo>
                    <a:pt x="774" y="574"/>
                    <a:pt x="803" y="584"/>
                    <a:pt x="825" y="601"/>
                  </a:cubicBezTo>
                  <a:lnTo>
                    <a:pt x="898" y="666"/>
                  </a:lnTo>
                  <a:cubicBezTo>
                    <a:pt x="932" y="697"/>
                    <a:pt x="947" y="739"/>
                    <a:pt x="936" y="785"/>
                  </a:cubicBezTo>
                  <a:lnTo>
                    <a:pt x="894" y="1004"/>
                  </a:lnTo>
                  <a:cubicBezTo>
                    <a:pt x="883" y="1053"/>
                    <a:pt x="913" y="1099"/>
                    <a:pt x="963" y="1110"/>
                  </a:cubicBezTo>
                  <a:lnTo>
                    <a:pt x="1120" y="1137"/>
                  </a:lnTo>
                  <a:cubicBezTo>
                    <a:pt x="1127" y="1139"/>
                    <a:pt x="1134" y="1140"/>
                    <a:pt x="1141" y="1140"/>
                  </a:cubicBezTo>
                  <a:cubicBezTo>
                    <a:pt x="1161" y="1140"/>
                    <a:pt x="1179" y="1132"/>
                    <a:pt x="1196" y="1119"/>
                  </a:cubicBezTo>
                  <a:lnTo>
                    <a:pt x="1561" y="808"/>
                  </a:lnTo>
                  <a:cubicBezTo>
                    <a:pt x="1561" y="808"/>
                    <a:pt x="1729" y="187"/>
                    <a:pt x="1166" y="26"/>
                  </a:cubicBezTo>
                  <a:cubicBezTo>
                    <a:pt x="1106" y="9"/>
                    <a:pt x="1047" y="1"/>
                    <a:pt x="9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6" name="Google Shape;10296;p72"/>
            <p:cNvSpPr/>
            <p:nvPr/>
          </p:nvSpPr>
          <p:spPr>
            <a:xfrm>
              <a:off x="5265767" y="4195100"/>
              <a:ext cx="50129" cy="58429"/>
            </a:xfrm>
            <a:custGeom>
              <a:avLst/>
              <a:gdLst/>
              <a:ahLst/>
              <a:cxnLst/>
              <a:rect l="l" t="t" r="r" b="b"/>
              <a:pathLst>
                <a:path w="447" h="521" extrusionOk="0">
                  <a:moveTo>
                    <a:pt x="340" y="1"/>
                  </a:moveTo>
                  <a:lnTo>
                    <a:pt x="156" y="39"/>
                  </a:lnTo>
                  <a:cubicBezTo>
                    <a:pt x="0" y="73"/>
                    <a:pt x="94" y="520"/>
                    <a:pt x="243" y="520"/>
                  </a:cubicBezTo>
                  <a:cubicBezTo>
                    <a:pt x="248" y="520"/>
                    <a:pt x="253" y="519"/>
                    <a:pt x="259" y="518"/>
                  </a:cubicBezTo>
                  <a:lnTo>
                    <a:pt x="446" y="476"/>
                  </a:lnTo>
                  <a:lnTo>
                    <a:pt x="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7" name="Google Shape;10297;p72"/>
            <p:cNvSpPr/>
            <p:nvPr/>
          </p:nvSpPr>
          <p:spPr>
            <a:xfrm>
              <a:off x="5303783" y="4193642"/>
              <a:ext cx="21980" cy="54840"/>
            </a:xfrm>
            <a:custGeom>
              <a:avLst/>
              <a:gdLst/>
              <a:ahLst/>
              <a:cxnLst/>
              <a:rect l="l" t="t" r="r" b="b"/>
              <a:pathLst>
                <a:path w="196" h="489" extrusionOk="0">
                  <a:moveTo>
                    <a:pt x="68" y="1"/>
                  </a:moveTo>
                  <a:cubicBezTo>
                    <a:pt x="65" y="1"/>
                    <a:pt x="61" y="1"/>
                    <a:pt x="58" y="2"/>
                  </a:cubicBezTo>
                  <a:lnTo>
                    <a:pt x="1" y="14"/>
                  </a:lnTo>
                  <a:lnTo>
                    <a:pt x="107" y="489"/>
                  </a:lnTo>
                  <a:lnTo>
                    <a:pt x="162" y="478"/>
                  </a:lnTo>
                  <a:cubicBezTo>
                    <a:pt x="180" y="473"/>
                    <a:pt x="196" y="450"/>
                    <a:pt x="188" y="432"/>
                  </a:cubicBezTo>
                  <a:lnTo>
                    <a:pt x="104" y="29"/>
                  </a:lnTo>
                  <a:cubicBezTo>
                    <a:pt x="101" y="13"/>
                    <a:pt x="85" y="1"/>
                    <a:pt x="68" y="1"/>
                  </a:cubicBezTo>
                  <a:close/>
                </a:path>
              </a:pathLst>
            </a:custGeom>
            <a:solidFill>
              <a:srgbClr val="FEB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8" name="Google Shape;10298;p72"/>
            <p:cNvSpPr/>
            <p:nvPr/>
          </p:nvSpPr>
          <p:spPr>
            <a:xfrm>
              <a:off x="4717164" y="3840975"/>
              <a:ext cx="24672" cy="46653"/>
            </a:xfrm>
            <a:custGeom>
              <a:avLst/>
              <a:gdLst/>
              <a:ahLst/>
              <a:cxnLst/>
              <a:rect l="l" t="t" r="r" b="b"/>
              <a:pathLst>
                <a:path w="220" h="416" extrusionOk="0">
                  <a:moveTo>
                    <a:pt x="108" y="0"/>
                  </a:moveTo>
                  <a:cubicBezTo>
                    <a:pt x="107" y="0"/>
                    <a:pt x="106" y="0"/>
                    <a:pt x="105" y="1"/>
                  </a:cubicBezTo>
                  <a:cubicBezTo>
                    <a:pt x="70" y="4"/>
                    <a:pt x="1" y="112"/>
                    <a:pt x="20" y="227"/>
                  </a:cubicBezTo>
                  <a:cubicBezTo>
                    <a:pt x="38" y="337"/>
                    <a:pt x="134" y="415"/>
                    <a:pt x="169" y="415"/>
                  </a:cubicBezTo>
                  <a:cubicBezTo>
                    <a:pt x="171" y="415"/>
                    <a:pt x="172" y="415"/>
                    <a:pt x="174" y="415"/>
                  </a:cubicBezTo>
                  <a:cubicBezTo>
                    <a:pt x="208" y="411"/>
                    <a:pt x="220" y="311"/>
                    <a:pt x="200" y="196"/>
                  </a:cubicBezTo>
                  <a:cubicBezTo>
                    <a:pt x="182" y="90"/>
                    <a:pt x="138"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9" name="Google Shape;10299;p72"/>
            <p:cNvSpPr/>
            <p:nvPr/>
          </p:nvSpPr>
          <p:spPr>
            <a:xfrm>
              <a:off x="4651896" y="3825498"/>
              <a:ext cx="21195" cy="43513"/>
            </a:xfrm>
            <a:custGeom>
              <a:avLst/>
              <a:gdLst/>
              <a:ahLst/>
              <a:cxnLst/>
              <a:rect l="l" t="t" r="r" b="b"/>
              <a:pathLst>
                <a:path w="189" h="388" extrusionOk="0">
                  <a:moveTo>
                    <a:pt x="136" y="1"/>
                  </a:moveTo>
                  <a:cubicBezTo>
                    <a:pt x="100" y="1"/>
                    <a:pt x="20" y="80"/>
                    <a:pt x="12" y="185"/>
                  </a:cubicBezTo>
                  <a:cubicBezTo>
                    <a:pt x="1" y="292"/>
                    <a:pt x="73" y="384"/>
                    <a:pt x="107" y="388"/>
                  </a:cubicBezTo>
                  <a:cubicBezTo>
                    <a:pt x="138" y="388"/>
                    <a:pt x="169" y="303"/>
                    <a:pt x="176" y="196"/>
                  </a:cubicBezTo>
                  <a:cubicBezTo>
                    <a:pt x="188" y="93"/>
                    <a:pt x="169" y="1"/>
                    <a:pt x="138" y="1"/>
                  </a:cubicBezTo>
                  <a:cubicBezTo>
                    <a:pt x="138" y="1"/>
                    <a:pt x="13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0" name="Google Shape;10300;p72"/>
            <p:cNvSpPr/>
            <p:nvPr/>
          </p:nvSpPr>
          <p:spPr>
            <a:xfrm>
              <a:off x="4682848" y="3860265"/>
              <a:ext cx="45531" cy="64148"/>
            </a:xfrm>
            <a:custGeom>
              <a:avLst/>
              <a:gdLst/>
              <a:ahLst/>
              <a:cxnLst/>
              <a:rect l="l" t="t" r="r" b="b"/>
              <a:pathLst>
                <a:path w="406" h="572" extrusionOk="0">
                  <a:moveTo>
                    <a:pt x="391" y="1"/>
                  </a:moveTo>
                  <a:cubicBezTo>
                    <a:pt x="123" y="85"/>
                    <a:pt x="0" y="277"/>
                    <a:pt x="31" y="572"/>
                  </a:cubicBezTo>
                  <a:lnTo>
                    <a:pt x="89" y="568"/>
                  </a:lnTo>
                  <a:cubicBezTo>
                    <a:pt x="61" y="300"/>
                    <a:pt x="165" y="135"/>
                    <a:pt x="406" y="59"/>
                  </a:cubicBezTo>
                  <a:lnTo>
                    <a:pt x="3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1" name="Google Shape;10301;p72"/>
            <p:cNvSpPr/>
            <p:nvPr/>
          </p:nvSpPr>
          <p:spPr>
            <a:xfrm>
              <a:off x="4650551" y="3844788"/>
              <a:ext cx="28036" cy="65494"/>
            </a:xfrm>
            <a:custGeom>
              <a:avLst/>
              <a:gdLst/>
              <a:ahLst/>
              <a:cxnLst/>
              <a:rect l="l" t="t" r="r" b="b"/>
              <a:pathLst>
                <a:path w="250" h="584" extrusionOk="0">
                  <a:moveTo>
                    <a:pt x="27" y="1"/>
                  </a:moveTo>
                  <a:lnTo>
                    <a:pt x="27" y="1"/>
                  </a:lnTo>
                  <a:cubicBezTo>
                    <a:pt x="1" y="208"/>
                    <a:pt x="70" y="427"/>
                    <a:pt x="204" y="584"/>
                  </a:cubicBezTo>
                  <a:lnTo>
                    <a:pt x="250" y="545"/>
                  </a:lnTo>
                  <a:cubicBezTo>
                    <a:pt x="124" y="400"/>
                    <a:pt x="62" y="197"/>
                    <a:pt x="85" y="5"/>
                  </a:cubicBezTo>
                  <a:lnTo>
                    <a:pt x="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2" name="Google Shape;10302;p72"/>
            <p:cNvSpPr/>
            <p:nvPr/>
          </p:nvSpPr>
          <p:spPr>
            <a:xfrm>
              <a:off x="4717612" y="3919593"/>
              <a:ext cx="43064" cy="26467"/>
            </a:xfrm>
            <a:custGeom>
              <a:avLst/>
              <a:gdLst/>
              <a:ahLst/>
              <a:cxnLst/>
              <a:rect l="l" t="t" r="r" b="b"/>
              <a:pathLst>
                <a:path w="384" h="236" extrusionOk="0">
                  <a:moveTo>
                    <a:pt x="0" y="1"/>
                  </a:moveTo>
                  <a:lnTo>
                    <a:pt x="0" y="235"/>
                  </a:lnTo>
                  <a:lnTo>
                    <a:pt x="315" y="189"/>
                  </a:lnTo>
                  <a:cubicBezTo>
                    <a:pt x="353" y="189"/>
                    <a:pt x="384" y="154"/>
                    <a:pt x="384" y="120"/>
                  </a:cubicBezTo>
                  <a:cubicBezTo>
                    <a:pt x="384" y="81"/>
                    <a:pt x="357" y="51"/>
                    <a:pt x="322" y="47"/>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3" name="Google Shape;10303;p72"/>
            <p:cNvSpPr/>
            <p:nvPr/>
          </p:nvSpPr>
          <p:spPr>
            <a:xfrm>
              <a:off x="4643261" y="3895929"/>
              <a:ext cx="74464" cy="70204"/>
            </a:xfrm>
            <a:custGeom>
              <a:avLst/>
              <a:gdLst/>
              <a:ahLst/>
              <a:cxnLst/>
              <a:rect l="l" t="t" r="r" b="b"/>
              <a:pathLst>
                <a:path w="664" h="626" extrusionOk="0">
                  <a:moveTo>
                    <a:pt x="0" y="1"/>
                  </a:moveTo>
                  <a:lnTo>
                    <a:pt x="32" y="469"/>
                  </a:lnTo>
                  <a:lnTo>
                    <a:pt x="380" y="625"/>
                  </a:lnTo>
                  <a:lnTo>
                    <a:pt x="663" y="446"/>
                  </a:lnTo>
                  <a:lnTo>
                    <a:pt x="663" y="212"/>
                  </a:lnTo>
                  <a:cubicBezTo>
                    <a:pt x="525" y="116"/>
                    <a:pt x="345"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04" name="Google Shape;10304;p72"/>
            <p:cNvGrpSpPr/>
            <p:nvPr/>
          </p:nvGrpSpPr>
          <p:grpSpPr>
            <a:xfrm>
              <a:off x="5005739" y="4223137"/>
              <a:ext cx="276213" cy="203099"/>
              <a:chOff x="5408064" y="4254475"/>
              <a:chExt cx="276213" cy="203099"/>
            </a:xfrm>
          </p:grpSpPr>
          <p:sp>
            <p:nvSpPr>
              <p:cNvPr id="10305" name="Google Shape;10305;p72"/>
              <p:cNvSpPr/>
              <p:nvPr/>
            </p:nvSpPr>
            <p:spPr>
              <a:xfrm>
                <a:off x="5408064" y="4254475"/>
                <a:ext cx="276213" cy="203099"/>
              </a:xfrm>
              <a:custGeom>
                <a:avLst/>
                <a:gdLst/>
                <a:ahLst/>
                <a:cxnLst/>
                <a:rect l="l" t="t" r="r" b="b"/>
                <a:pathLst>
                  <a:path w="2463" h="1811" extrusionOk="0">
                    <a:moveTo>
                      <a:pt x="1230" y="0"/>
                    </a:moveTo>
                    <a:cubicBezTo>
                      <a:pt x="522" y="0"/>
                      <a:pt x="1" y="819"/>
                      <a:pt x="568" y="1563"/>
                    </a:cubicBezTo>
                    <a:cubicBezTo>
                      <a:pt x="568" y="1567"/>
                      <a:pt x="571" y="1567"/>
                      <a:pt x="571" y="1571"/>
                    </a:cubicBezTo>
                    <a:cubicBezTo>
                      <a:pt x="792" y="1738"/>
                      <a:pt x="1019" y="1810"/>
                      <a:pt x="1230" y="1810"/>
                    </a:cubicBezTo>
                    <a:cubicBezTo>
                      <a:pt x="1941" y="1810"/>
                      <a:pt x="2462" y="990"/>
                      <a:pt x="1898" y="245"/>
                    </a:cubicBezTo>
                    <a:cubicBezTo>
                      <a:pt x="1894" y="245"/>
                      <a:pt x="1894" y="242"/>
                      <a:pt x="1889" y="242"/>
                    </a:cubicBezTo>
                    <a:cubicBezTo>
                      <a:pt x="1669" y="73"/>
                      <a:pt x="1441" y="0"/>
                      <a:pt x="1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6" name="Google Shape;10306;p72"/>
              <p:cNvSpPr/>
              <p:nvPr/>
            </p:nvSpPr>
            <p:spPr>
              <a:xfrm>
                <a:off x="5473331" y="4302027"/>
                <a:ext cx="145789" cy="107662"/>
              </a:xfrm>
              <a:custGeom>
                <a:avLst/>
                <a:gdLst/>
                <a:ahLst/>
                <a:cxnLst/>
                <a:rect l="l" t="t" r="r" b="b"/>
                <a:pathLst>
                  <a:path w="1300" h="960" extrusionOk="0">
                    <a:moveTo>
                      <a:pt x="649" y="1"/>
                    </a:moveTo>
                    <a:cubicBezTo>
                      <a:pt x="275" y="1"/>
                      <a:pt x="1" y="433"/>
                      <a:pt x="296" y="829"/>
                    </a:cubicBezTo>
                    <a:lnTo>
                      <a:pt x="300" y="833"/>
                    </a:lnTo>
                    <a:cubicBezTo>
                      <a:pt x="417" y="921"/>
                      <a:pt x="538" y="959"/>
                      <a:pt x="649" y="959"/>
                    </a:cubicBezTo>
                    <a:cubicBezTo>
                      <a:pt x="1026" y="959"/>
                      <a:pt x="1300" y="525"/>
                      <a:pt x="1001" y="131"/>
                    </a:cubicBezTo>
                    <a:lnTo>
                      <a:pt x="997" y="128"/>
                    </a:lnTo>
                    <a:cubicBezTo>
                      <a:pt x="881" y="39"/>
                      <a:pt x="760"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7" name="Google Shape;10307;p72"/>
              <p:cNvSpPr/>
              <p:nvPr/>
            </p:nvSpPr>
            <p:spPr>
              <a:xfrm>
                <a:off x="5497106" y="4319747"/>
                <a:ext cx="98015" cy="72223"/>
              </a:xfrm>
              <a:custGeom>
                <a:avLst/>
                <a:gdLst/>
                <a:ahLst/>
                <a:cxnLst/>
                <a:rect l="l" t="t" r="r" b="b"/>
                <a:pathLst>
                  <a:path w="874" h="644" extrusionOk="0">
                    <a:moveTo>
                      <a:pt x="438" y="1"/>
                    </a:moveTo>
                    <a:cubicBezTo>
                      <a:pt x="186" y="1"/>
                      <a:pt x="1" y="290"/>
                      <a:pt x="199" y="556"/>
                    </a:cubicBezTo>
                    <a:lnTo>
                      <a:pt x="203" y="556"/>
                    </a:lnTo>
                    <a:cubicBezTo>
                      <a:pt x="282" y="617"/>
                      <a:pt x="364" y="643"/>
                      <a:pt x="439" y="643"/>
                    </a:cubicBezTo>
                    <a:cubicBezTo>
                      <a:pt x="691" y="643"/>
                      <a:pt x="874" y="350"/>
                      <a:pt x="670" y="85"/>
                    </a:cubicBezTo>
                    <a:cubicBezTo>
                      <a:pt x="593" y="26"/>
                      <a:pt x="512" y="1"/>
                      <a:pt x="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08" name="Google Shape;10308;p72"/>
              <p:cNvGrpSpPr/>
              <p:nvPr/>
            </p:nvGrpSpPr>
            <p:grpSpPr>
              <a:xfrm>
                <a:off x="5449420" y="4258288"/>
                <a:ext cx="194793" cy="194805"/>
                <a:chOff x="5060097" y="4258288"/>
                <a:chExt cx="194793" cy="194805"/>
              </a:xfrm>
            </p:grpSpPr>
            <p:sp>
              <p:nvSpPr>
                <p:cNvPr id="10309" name="Google Shape;10309;p72"/>
                <p:cNvSpPr/>
                <p:nvPr/>
              </p:nvSpPr>
              <p:spPr>
                <a:xfrm>
                  <a:off x="5155530" y="4258288"/>
                  <a:ext cx="3476" cy="39252"/>
                </a:xfrm>
                <a:custGeom>
                  <a:avLst/>
                  <a:gdLst/>
                  <a:ahLst/>
                  <a:cxnLst/>
                  <a:rect l="l" t="t" r="r" b="b"/>
                  <a:pathLst>
                    <a:path w="31" h="350" extrusionOk="0">
                      <a:moveTo>
                        <a:pt x="16" y="1"/>
                      </a:moveTo>
                      <a:cubicBezTo>
                        <a:pt x="8" y="1"/>
                        <a:pt x="0" y="77"/>
                        <a:pt x="0" y="173"/>
                      </a:cubicBezTo>
                      <a:cubicBezTo>
                        <a:pt x="0" y="268"/>
                        <a:pt x="8" y="349"/>
                        <a:pt x="16" y="349"/>
                      </a:cubicBezTo>
                      <a:cubicBezTo>
                        <a:pt x="23" y="349"/>
                        <a:pt x="31" y="268"/>
                        <a:pt x="31" y="173"/>
                      </a:cubicBezTo>
                      <a:cubicBezTo>
                        <a:pt x="31" y="77"/>
                        <a:pt x="23" y="1"/>
                        <a:pt x="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0" name="Google Shape;10310;p72"/>
                <p:cNvSpPr/>
                <p:nvPr/>
              </p:nvSpPr>
              <p:spPr>
                <a:xfrm>
                  <a:off x="5155530" y="4414290"/>
                  <a:ext cx="3476" cy="38803"/>
                </a:xfrm>
                <a:custGeom>
                  <a:avLst/>
                  <a:gdLst/>
                  <a:ahLst/>
                  <a:cxnLst/>
                  <a:rect l="l" t="t" r="r" b="b"/>
                  <a:pathLst>
                    <a:path w="31" h="346" extrusionOk="0">
                      <a:moveTo>
                        <a:pt x="16" y="0"/>
                      </a:moveTo>
                      <a:cubicBezTo>
                        <a:pt x="8" y="0"/>
                        <a:pt x="0" y="77"/>
                        <a:pt x="0" y="173"/>
                      </a:cubicBezTo>
                      <a:cubicBezTo>
                        <a:pt x="0" y="269"/>
                        <a:pt x="8" y="345"/>
                        <a:pt x="16" y="345"/>
                      </a:cubicBezTo>
                      <a:cubicBezTo>
                        <a:pt x="23" y="345"/>
                        <a:pt x="31" y="269"/>
                        <a:pt x="31" y="173"/>
                      </a:cubicBezTo>
                      <a:cubicBezTo>
                        <a:pt x="31" y="77"/>
                        <a:pt x="23" y="0"/>
                        <a:pt x="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1" name="Google Shape;10311;p72"/>
                <p:cNvSpPr/>
                <p:nvPr/>
              </p:nvSpPr>
              <p:spPr>
                <a:xfrm>
                  <a:off x="5216088" y="4354177"/>
                  <a:ext cx="38802" cy="3477"/>
                </a:xfrm>
                <a:custGeom>
                  <a:avLst/>
                  <a:gdLst/>
                  <a:ahLst/>
                  <a:cxnLst/>
                  <a:rect l="l" t="t" r="r" b="b"/>
                  <a:pathLst>
                    <a:path w="346" h="31" extrusionOk="0">
                      <a:moveTo>
                        <a:pt x="173" y="0"/>
                      </a:moveTo>
                      <a:cubicBezTo>
                        <a:pt x="77" y="0"/>
                        <a:pt x="1" y="7"/>
                        <a:pt x="1" y="16"/>
                      </a:cubicBezTo>
                      <a:cubicBezTo>
                        <a:pt x="1" y="23"/>
                        <a:pt x="77" y="30"/>
                        <a:pt x="173" y="30"/>
                      </a:cubicBezTo>
                      <a:cubicBezTo>
                        <a:pt x="269" y="30"/>
                        <a:pt x="346" y="23"/>
                        <a:pt x="346" y="16"/>
                      </a:cubicBezTo>
                      <a:cubicBezTo>
                        <a:pt x="346" y="7"/>
                        <a:pt x="269"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2" name="Google Shape;10312;p72"/>
                <p:cNvSpPr/>
                <p:nvPr/>
              </p:nvSpPr>
              <p:spPr>
                <a:xfrm>
                  <a:off x="5060097" y="4354177"/>
                  <a:ext cx="38802" cy="3477"/>
                </a:xfrm>
                <a:custGeom>
                  <a:avLst/>
                  <a:gdLst/>
                  <a:ahLst/>
                  <a:cxnLst/>
                  <a:rect l="l" t="t" r="r" b="b"/>
                  <a:pathLst>
                    <a:path w="346" h="31" extrusionOk="0">
                      <a:moveTo>
                        <a:pt x="173" y="0"/>
                      </a:moveTo>
                      <a:cubicBezTo>
                        <a:pt x="77" y="0"/>
                        <a:pt x="1" y="7"/>
                        <a:pt x="1" y="16"/>
                      </a:cubicBezTo>
                      <a:cubicBezTo>
                        <a:pt x="1" y="23"/>
                        <a:pt x="77" y="30"/>
                        <a:pt x="173" y="30"/>
                      </a:cubicBezTo>
                      <a:cubicBezTo>
                        <a:pt x="269" y="30"/>
                        <a:pt x="345" y="23"/>
                        <a:pt x="345" y="16"/>
                      </a:cubicBezTo>
                      <a:cubicBezTo>
                        <a:pt x="345" y="7"/>
                        <a:pt x="269"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3" name="Google Shape;10313;p72"/>
                <p:cNvSpPr/>
                <p:nvPr/>
              </p:nvSpPr>
              <p:spPr>
                <a:xfrm>
                  <a:off x="5198145" y="4286999"/>
                  <a:ext cx="28821" cy="27813"/>
                </a:xfrm>
                <a:custGeom>
                  <a:avLst/>
                  <a:gdLst/>
                  <a:ahLst/>
                  <a:cxnLst/>
                  <a:rect l="l" t="t" r="r" b="b"/>
                  <a:pathLst>
                    <a:path w="257" h="248" extrusionOk="0">
                      <a:moveTo>
                        <a:pt x="247" y="1"/>
                      </a:moveTo>
                      <a:cubicBezTo>
                        <a:pt x="237" y="1"/>
                        <a:pt x="180" y="48"/>
                        <a:pt x="119" y="113"/>
                      </a:cubicBezTo>
                      <a:cubicBezTo>
                        <a:pt x="50" y="178"/>
                        <a:pt x="0" y="239"/>
                        <a:pt x="4" y="247"/>
                      </a:cubicBezTo>
                      <a:cubicBezTo>
                        <a:pt x="4" y="247"/>
                        <a:pt x="4" y="247"/>
                        <a:pt x="5" y="247"/>
                      </a:cubicBezTo>
                      <a:cubicBezTo>
                        <a:pt x="15" y="247"/>
                        <a:pt x="75" y="198"/>
                        <a:pt x="138" y="132"/>
                      </a:cubicBezTo>
                      <a:cubicBezTo>
                        <a:pt x="207" y="67"/>
                        <a:pt x="257" y="5"/>
                        <a:pt x="248" y="1"/>
                      </a:cubicBezTo>
                      <a:cubicBezTo>
                        <a:pt x="248" y="1"/>
                        <a:pt x="248" y="1"/>
                        <a:pt x="2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4" name="Google Shape;10314;p72"/>
                <p:cNvSpPr/>
                <p:nvPr/>
              </p:nvSpPr>
              <p:spPr>
                <a:xfrm>
                  <a:off x="5087684" y="4397131"/>
                  <a:ext cx="28821" cy="27700"/>
                </a:xfrm>
                <a:custGeom>
                  <a:avLst/>
                  <a:gdLst/>
                  <a:ahLst/>
                  <a:cxnLst/>
                  <a:rect l="l" t="t" r="r" b="b"/>
                  <a:pathLst>
                    <a:path w="257" h="247" extrusionOk="0">
                      <a:moveTo>
                        <a:pt x="252" y="0"/>
                      </a:moveTo>
                      <a:cubicBezTo>
                        <a:pt x="240" y="0"/>
                        <a:pt x="185" y="49"/>
                        <a:pt x="119" y="111"/>
                      </a:cubicBezTo>
                      <a:cubicBezTo>
                        <a:pt x="50" y="180"/>
                        <a:pt x="0" y="238"/>
                        <a:pt x="7" y="245"/>
                      </a:cubicBezTo>
                      <a:cubicBezTo>
                        <a:pt x="8" y="246"/>
                        <a:pt x="8" y="246"/>
                        <a:pt x="9" y="246"/>
                      </a:cubicBezTo>
                      <a:cubicBezTo>
                        <a:pt x="20" y="246"/>
                        <a:pt x="78" y="198"/>
                        <a:pt x="142" y="134"/>
                      </a:cubicBezTo>
                      <a:cubicBezTo>
                        <a:pt x="207" y="65"/>
                        <a:pt x="257" y="8"/>
                        <a:pt x="253" y="1"/>
                      </a:cubicBezTo>
                      <a:cubicBezTo>
                        <a:pt x="253" y="0"/>
                        <a:pt x="252" y="0"/>
                        <a:pt x="2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5" name="Google Shape;10315;p72"/>
                <p:cNvSpPr/>
                <p:nvPr/>
              </p:nvSpPr>
              <p:spPr>
                <a:xfrm>
                  <a:off x="5198145" y="4397131"/>
                  <a:ext cx="28821" cy="27700"/>
                </a:xfrm>
                <a:custGeom>
                  <a:avLst/>
                  <a:gdLst/>
                  <a:ahLst/>
                  <a:cxnLst/>
                  <a:rect l="l" t="t" r="r" b="b"/>
                  <a:pathLst>
                    <a:path w="257" h="247" extrusionOk="0">
                      <a:moveTo>
                        <a:pt x="5" y="0"/>
                      </a:moveTo>
                      <a:cubicBezTo>
                        <a:pt x="4" y="0"/>
                        <a:pt x="4" y="0"/>
                        <a:pt x="4" y="1"/>
                      </a:cubicBezTo>
                      <a:cubicBezTo>
                        <a:pt x="0" y="8"/>
                        <a:pt x="50" y="65"/>
                        <a:pt x="119" y="134"/>
                      </a:cubicBezTo>
                      <a:cubicBezTo>
                        <a:pt x="179" y="198"/>
                        <a:pt x="236" y="246"/>
                        <a:pt x="247" y="246"/>
                      </a:cubicBezTo>
                      <a:cubicBezTo>
                        <a:pt x="247" y="246"/>
                        <a:pt x="248" y="246"/>
                        <a:pt x="248" y="245"/>
                      </a:cubicBezTo>
                      <a:cubicBezTo>
                        <a:pt x="257" y="238"/>
                        <a:pt x="207" y="180"/>
                        <a:pt x="138" y="111"/>
                      </a:cubicBezTo>
                      <a:cubicBezTo>
                        <a:pt x="75" y="49"/>
                        <a:pt x="16" y="0"/>
                        <a:pt x="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6" name="Google Shape;10316;p72"/>
                <p:cNvSpPr/>
                <p:nvPr/>
              </p:nvSpPr>
              <p:spPr>
                <a:xfrm>
                  <a:off x="5087684" y="4286999"/>
                  <a:ext cx="28821" cy="27813"/>
                </a:xfrm>
                <a:custGeom>
                  <a:avLst/>
                  <a:gdLst/>
                  <a:ahLst/>
                  <a:cxnLst/>
                  <a:rect l="l" t="t" r="r" b="b"/>
                  <a:pathLst>
                    <a:path w="257" h="248" extrusionOk="0">
                      <a:moveTo>
                        <a:pt x="9" y="1"/>
                      </a:moveTo>
                      <a:cubicBezTo>
                        <a:pt x="8" y="1"/>
                        <a:pt x="8" y="1"/>
                        <a:pt x="7" y="1"/>
                      </a:cubicBezTo>
                      <a:cubicBezTo>
                        <a:pt x="0" y="5"/>
                        <a:pt x="50" y="67"/>
                        <a:pt x="119" y="132"/>
                      </a:cubicBezTo>
                      <a:cubicBezTo>
                        <a:pt x="185" y="198"/>
                        <a:pt x="241" y="247"/>
                        <a:pt x="252" y="247"/>
                      </a:cubicBezTo>
                      <a:cubicBezTo>
                        <a:pt x="252" y="247"/>
                        <a:pt x="253" y="247"/>
                        <a:pt x="253" y="247"/>
                      </a:cubicBezTo>
                      <a:cubicBezTo>
                        <a:pt x="257" y="239"/>
                        <a:pt x="207" y="178"/>
                        <a:pt x="142" y="113"/>
                      </a:cubicBezTo>
                      <a:cubicBezTo>
                        <a:pt x="77" y="48"/>
                        <a:pt x="19"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7" name="Google Shape;10317;p72"/>
                <p:cNvSpPr/>
                <p:nvPr/>
              </p:nvSpPr>
              <p:spPr>
                <a:xfrm>
                  <a:off x="5179080" y="4266026"/>
                  <a:ext cx="17382" cy="35775"/>
                </a:xfrm>
                <a:custGeom>
                  <a:avLst/>
                  <a:gdLst/>
                  <a:ahLst/>
                  <a:cxnLst/>
                  <a:rect l="l" t="t" r="r" b="b"/>
                  <a:pathLst>
                    <a:path w="155" h="319" extrusionOk="0">
                      <a:moveTo>
                        <a:pt x="146" y="1"/>
                      </a:moveTo>
                      <a:cubicBezTo>
                        <a:pt x="133" y="1"/>
                        <a:pt x="100" y="68"/>
                        <a:pt x="62" y="153"/>
                      </a:cubicBezTo>
                      <a:cubicBezTo>
                        <a:pt x="27" y="242"/>
                        <a:pt x="1" y="319"/>
                        <a:pt x="9" y="319"/>
                      </a:cubicBezTo>
                      <a:cubicBezTo>
                        <a:pt x="9" y="319"/>
                        <a:pt x="9" y="319"/>
                        <a:pt x="10" y="319"/>
                      </a:cubicBezTo>
                      <a:cubicBezTo>
                        <a:pt x="18" y="319"/>
                        <a:pt x="56" y="251"/>
                        <a:pt x="93" y="165"/>
                      </a:cubicBezTo>
                      <a:cubicBezTo>
                        <a:pt x="128" y="77"/>
                        <a:pt x="154" y="4"/>
                        <a:pt x="147" y="1"/>
                      </a:cubicBezTo>
                      <a:cubicBezTo>
                        <a:pt x="147" y="1"/>
                        <a:pt x="146" y="1"/>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8" name="Google Shape;10318;p72"/>
                <p:cNvSpPr/>
                <p:nvPr/>
              </p:nvSpPr>
              <p:spPr>
                <a:xfrm>
                  <a:off x="5118523" y="4409467"/>
                  <a:ext cx="16822" cy="36224"/>
                </a:xfrm>
                <a:custGeom>
                  <a:avLst/>
                  <a:gdLst/>
                  <a:ahLst/>
                  <a:cxnLst/>
                  <a:rect l="l" t="t" r="r" b="b"/>
                  <a:pathLst>
                    <a:path w="150" h="323" extrusionOk="0">
                      <a:moveTo>
                        <a:pt x="142" y="1"/>
                      </a:moveTo>
                      <a:cubicBezTo>
                        <a:pt x="133" y="1"/>
                        <a:pt x="96" y="68"/>
                        <a:pt x="62" y="154"/>
                      </a:cubicBezTo>
                      <a:cubicBezTo>
                        <a:pt x="24" y="243"/>
                        <a:pt x="1" y="319"/>
                        <a:pt x="8" y="323"/>
                      </a:cubicBezTo>
                      <a:cubicBezTo>
                        <a:pt x="16" y="323"/>
                        <a:pt x="51" y="254"/>
                        <a:pt x="89" y="166"/>
                      </a:cubicBezTo>
                      <a:cubicBezTo>
                        <a:pt x="127" y="78"/>
                        <a:pt x="150" y="6"/>
                        <a:pt x="143" y="1"/>
                      </a:cubicBezTo>
                      <a:cubicBezTo>
                        <a:pt x="142" y="1"/>
                        <a:pt x="142" y="1"/>
                        <a:pt x="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9" name="Google Shape;10319;p72"/>
                <p:cNvSpPr/>
                <p:nvPr/>
              </p:nvSpPr>
              <p:spPr>
                <a:xfrm>
                  <a:off x="5210929" y="4378402"/>
                  <a:ext cx="36671" cy="15476"/>
                </a:xfrm>
                <a:custGeom>
                  <a:avLst/>
                  <a:gdLst/>
                  <a:ahLst/>
                  <a:cxnLst/>
                  <a:rect l="l" t="t" r="r" b="b"/>
                  <a:pathLst>
                    <a:path w="327" h="138" extrusionOk="0">
                      <a:moveTo>
                        <a:pt x="9" y="1"/>
                      </a:moveTo>
                      <a:cubicBezTo>
                        <a:pt x="7" y="1"/>
                        <a:pt x="5" y="1"/>
                        <a:pt x="5" y="2"/>
                      </a:cubicBezTo>
                      <a:cubicBezTo>
                        <a:pt x="1" y="10"/>
                        <a:pt x="70" y="44"/>
                        <a:pt x="157" y="83"/>
                      </a:cubicBezTo>
                      <a:cubicBezTo>
                        <a:pt x="234" y="116"/>
                        <a:pt x="298" y="138"/>
                        <a:pt x="317" y="138"/>
                      </a:cubicBezTo>
                      <a:cubicBezTo>
                        <a:pt x="320" y="138"/>
                        <a:pt x="322" y="137"/>
                        <a:pt x="323" y="136"/>
                      </a:cubicBezTo>
                      <a:cubicBezTo>
                        <a:pt x="327" y="129"/>
                        <a:pt x="258" y="94"/>
                        <a:pt x="169" y="56"/>
                      </a:cubicBezTo>
                      <a:cubicBezTo>
                        <a:pt x="92" y="22"/>
                        <a:pt x="27"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0" name="Google Shape;10320;p72"/>
                <p:cNvSpPr/>
                <p:nvPr/>
              </p:nvSpPr>
              <p:spPr>
                <a:xfrm>
                  <a:off x="5067386" y="4317504"/>
                  <a:ext cx="36671" cy="15813"/>
                </a:xfrm>
                <a:custGeom>
                  <a:avLst/>
                  <a:gdLst/>
                  <a:ahLst/>
                  <a:cxnLst/>
                  <a:rect l="l" t="t" r="r" b="b"/>
                  <a:pathLst>
                    <a:path w="327" h="141" extrusionOk="0">
                      <a:moveTo>
                        <a:pt x="5" y="0"/>
                      </a:moveTo>
                      <a:cubicBezTo>
                        <a:pt x="3" y="0"/>
                        <a:pt x="1" y="0"/>
                        <a:pt x="1" y="1"/>
                      </a:cubicBezTo>
                      <a:cubicBezTo>
                        <a:pt x="1" y="13"/>
                        <a:pt x="70" y="47"/>
                        <a:pt x="158" y="85"/>
                      </a:cubicBezTo>
                      <a:cubicBezTo>
                        <a:pt x="235" y="119"/>
                        <a:pt x="301" y="141"/>
                        <a:pt x="318" y="141"/>
                      </a:cubicBezTo>
                      <a:cubicBezTo>
                        <a:pt x="321" y="141"/>
                        <a:pt x="322" y="140"/>
                        <a:pt x="323" y="139"/>
                      </a:cubicBezTo>
                      <a:cubicBezTo>
                        <a:pt x="326" y="131"/>
                        <a:pt x="257" y="93"/>
                        <a:pt x="169" y="59"/>
                      </a:cubicBezTo>
                      <a:cubicBezTo>
                        <a:pt x="91" y="25"/>
                        <a:pt x="23" y="0"/>
                        <a:pt x="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1" name="Google Shape;10321;p72"/>
                <p:cNvSpPr/>
                <p:nvPr/>
              </p:nvSpPr>
              <p:spPr>
                <a:xfrm>
                  <a:off x="5211378" y="4319074"/>
                  <a:ext cx="36671" cy="15140"/>
                </a:xfrm>
                <a:custGeom>
                  <a:avLst/>
                  <a:gdLst/>
                  <a:ahLst/>
                  <a:cxnLst/>
                  <a:rect l="l" t="t" r="r" b="b"/>
                  <a:pathLst>
                    <a:path w="327" h="135" extrusionOk="0">
                      <a:moveTo>
                        <a:pt x="318" y="1"/>
                      </a:moveTo>
                      <a:cubicBezTo>
                        <a:pt x="300" y="1"/>
                        <a:pt x="234" y="22"/>
                        <a:pt x="158" y="53"/>
                      </a:cubicBezTo>
                      <a:cubicBezTo>
                        <a:pt x="70" y="87"/>
                        <a:pt x="1" y="125"/>
                        <a:pt x="4" y="133"/>
                      </a:cubicBezTo>
                      <a:cubicBezTo>
                        <a:pt x="4" y="134"/>
                        <a:pt x="6" y="134"/>
                        <a:pt x="8" y="134"/>
                      </a:cubicBezTo>
                      <a:cubicBezTo>
                        <a:pt x="24" y="134"/>
                        <a:pt x="92" y="112"/>
                        <a:pt x="169" y="79"/>
                      </a:cubicBezTo>
                      <a:cubicBezTo>
                        <a:pt x="257" y="45"/>
                        <a:pt x="326" y="10"/>
                        <a:pt x="323" y="2"/>
                      </a:cubicBezTo>
                      <a:cubicBezTo>
                        <a:pt x="322" y="1"/>
                        <a:pt x="320" y="1"/>
                        <a:pt x="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2" name="Google Shape;10322;p72"/>
                <p:cNvSpPr/>
                <p:nvPr/>
              </p:nvSpPr>
              <p:spPr>
                <a:xfrm>
                  <a:off x="5067050" y="4377616"/>
                  <a:ext cx="36559" cy="15028"/>
                </a:xfrm>
                <a:custGeom>
                  <a:avLst/>
                  <a:gdLst/>
                  <a:ahLst/>
                  <a:cxnLst/>
                  <a:rect l="l" t="t" r="r" b="b"/>
                  <a:pathLst>
                    <a:path w="326" h="134" extrusionOk="0">
                      <a:moveTo>
                        <a:pt x="317" y="0"/>
                      </a:moveTo>
                      <a:cubicBezTo>
                        <a:pt x="300" y="0"/>
                        <a:pt x="234" y="22"/>
                        <a:pt x="157" y="51"/>
                      </a:cubicBezTo>
                      <a:cubicBezTo>
                        <a:pt x="65" y="90"/>
                        <a:pt x="0" y="124"/>
                        <a:pt x="0" y="132"/>
                      </a:cubicBezTo>
                      <a:cubicBezTo>
                        <a:pt x="1" y="133"/>
                        <a:pt x="2" y="134"/>
                        <a:pt x="5" y="134"/>
                      </a:cubicBezTo>
                      <a:cubicBezTo>
                        <a:pt x="22" y="134"/>
                        <a:pt x="88" y="112"/>
                        <a:pt x="168" y="83"/>
                      </a:cubicBezTo>
                      <a:cubicBezTo>
                        <a:pt x="257" y="44"/>
                        <a:pt x="326" y="9"/>
                        <a:pt x="322" y="2"/>
                      </a:cubicBezTo>
                      <a:cubicBezTo>
                        <a:pt x="322" y="1"/>
                        <a:pt x="320" y="0"/>
                        <a:pt x="3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3" name="Google Shape;10323;p72"/>
                <p:cNvSpPr/>
                <p:nvPr/>
              </p:nvSpPr>
              <p:spPr>
                <a:xfrm>
                  <a:off x="5178295" y="4410028"/>
                  <a:ext cx="16373" cy="36224"/>
                </a:xfrm>
                <a:custGeom>
                  <a:avLst/>
                  <a:gdLst/>
                  <a:ahLst/>
                  <a:cxnLst/>
                  <a:rect l="l" t="t" r="r" b="b"/>
                  <a:pathLst>
                    <a:path w="146" h="323" extrusionOk="0">
                      <a:moveTo>
                        <a:pt x="9" y="0"/>
                      </a:moveTo>
                      <a:cubicBezTo>
                        <a:pt x="8" y="0"/>
                        <a:pt x="8" y="0"/>
                        <a:pt x="8" y="1"/>
                      </a:cubicBezTo>
                      <a:cubicBezTo>
                        <a:pt x="0" y="4"/>
                        <a:pt x="23" y="77"/>
                        <a:pt x="62" y="165"/>
                      </a:cubicBezTo>
                      <a:cubicBezTo>
                        <a:pt x="95" y="255"/>
                        <a:pt x="129" y="323"/>
                        <a:pt x="138" y="323"/>
                      </a:cubicBezTo>
                      <a:cubicBezTo>
                        <a:pt x="138" y="323"/>
                        <a:pt x="138" y="322"/>
                        <a:pt x="138" y="322"/>
                      </a:cubicBezTo>
                      <a:cubicBezTo>
                        <a:pt x="146" y="318"/>
                        <a:pt x="123" y="245"/>
                        <a:pt x="89" y="153"/>
                      </a:cubicBezTo>
                      <a:cubicBezTo>
                        <a:pt x="51" y="68"/>
                        <a:pt x="18"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4" name="Google Shape;10324;p72"/>
                <p:cNvSpPr/>
                <p:nvPr/>
              </p:nvSpPr>
              <p:spPr>
                <a:xfrm>
                  <a:off x="5119757" y="4265578"/>
                  <a:ext cx="16597" cy="36224"/>
                </a:xfrm>
                <a:custGeom>
                  <a:avLst/>
                  <a:gdLst/>
                  <a:ahLst/>
                  <a:cxnLst/>
                  <a:rect l="l" t="t" r="r" b="b"/>
                  <a:pathLst>
                    <a:path w="148" h="323" extrusionOk="0">
                      <a:moveTo>
                        <a:pt x="10" y="1"/>
                      </a:moveTo>
                      <a:cubicBezTo>
                        <a:pt x="10" y="1"/>
                        <a:pt x="10" y="1"/>
                        <a:pt x="9" y="1"/>
                      </a:cubicBezTo>
                      <a:cubicBezTo>
                        <a:pt x="1" y="5"/>
                        <a:pt x="24" y="77"/>
                        <a:pt x="59" y="166"/>
                      </a:cubicBezTo>
                      <a:cubicBezTo>
                        <a:pt x="97" y="254"/>
                        <a:pt x="132" y="323"/>
                        <a:pt x="139" y="323"/>
                      </a:cubicBezTo>
                      <a:cubicBezTo>
                        <a:pt x="147" y="318"/>
                        <a:pt x="124" y="242"/>
                        <a:pt x="89" y="154"/>
                      </a:cubicBezTo>
                      <a:cubicBezTo>
                        <a:pt x="52" y="68"/>
                        <a:pt x="19"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5" name="Google Shape;10325;p72"/>
                <p:cNvSpPr/>
                <p:nvPr/>
              </p:nvSpPr>
              <p:spPr>
                <a:xfrm>
                  <a:off x="5167530" y="4259970"/>
                  <a:ext cx="9084" cy="38354"/>
                </a:xfrm>
                <a:custGeom>
                  <a:avLst/>
                  <a:gdLst/>
                  <a:ahLst/>
                  <a:cxnLst/>
                  <a:rect l="l" t="t" r="r" b="b"/>
                  <a:pathLst>
                    <a:path w="81" h="342" extrusionOk="0">
                      <a:moveTo>
                        <a:pt x="73" y="0"/>
                      </a:moveTo>
                      <a:cubicBezTo>
                        <a:pt x="66" y="0"/>
                        <a:pt x="43" y="74"/>
                        <a:pt x="24" y="170"/>
                      </a:cubicBezTo>
                      <a:cubicBezTo>
                        <a:pt x="8" y="262"/>
                        <a:pt x="1" y="342"/>
                        <a:pt x="8" y="342"/>
                      </a:cubicBezTo>
                      <a:cubicBezTo>
                        <a:pt x="8" y="342"/>
                        <a:pt x="9" y="342"/>
                        <a:pt x="9" y="342"/>
                      </a:cubicBezTo>
                      <a:cubicBezTo>
                        <a:pt x="16" y="342"/>
                        <a:pt x="35" y="267"/>
                        <a:pt x="54" y="173"/>
                      </a:cubicBezTo>
                      <a:cubicBezTo>
                        <a:pt x="73" y="81"/>
                        <a:pt x="81" y="5"/>
                        <a:pt x="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6" name="Google Shape;10326;p72"/>
                <p:cNvSpPr/>
                <p:nvPr/>
              </p:nvSpPr>
              <p:spPr>
                <a:xfrm>
                  <a:off x="5137812" y="4413393"/>
                  <a:ext cx="9644" cy="38018"/>
                </a:xfrm>
                <a:custGeom>
                  <a:avLst/>
                  <a:gdLst/>
                  <a:ahLst/>
                  <a:cxnLst/>
                  <a:rect l="l" t="t" r="r" b="b"/>
                  <a:pathLst>
                    <a:path w="86" h="339" extrusionOk="0">
                      <a:moveTo>
                        <a:pt x="77" y="1"/>
                      </a:moveTo>
                      <a:cubicBezTo>
                        <a:pt x="65" y="1"/>
                        <a:pt x="46" y="76"/>
                        <a:pt x="28" y="165"/>
                      </a:cubicBezTo>
                      <a:cubicBezTo>
                        <a:pt x="9" y="261"/>
                        <a:pt x="1" y="338"/>
                        <a:pt x="13" y="338"/>
                      </a:cubicBezTo>
                      <a:cubicBezTo>
                        <a:pt x="13" y="338"/>
                        <a:pt x="13" y="339"/>
                        <a:pt x="13" y="339"/>
                      </a:cubicBezTo>
                      <a:cubicBezTo>
                        <a:pt x="21" y="339"/>
                        <a:pt x="40" y="263"/>
                        <a:pt x="59" y="173"/>
                      </a:cubicBezTo>
                      <a:cubicBezTo>
                        <a:pt x="78" y="77"/>
                        <a:pt x="86" y="1"/>
                        <a:pt x="78" y="1"/>
                      </a:cubicBezTo>
                      <a:cubicBezTo>
                        <a:pt x="78" y="1"/>
                        <a:pt x="78" y="1"/>
                        <a:pt x="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7" name="Google Shape;10327;p72"/>
                <p:cNvSpPr/>
                <p:nvPr/>
              </p:nvSpPr>
              <p:spPr>
                <a:xfrm>
                  <a:off x="5214854" y="4366289"/>
                  <a:ext cx="38354" cy="8299"/>
                </a:xfrm>
                <a:custGeom>
                  <a:avLst/>
                  <a:gdLst/>
                  <a:ahLst/>
                  <a:cxnLst/>
                  <a:rect l="l" t="t" r="r" b="b"/>
                  <a:pathLst>
                    <a:path w="342" h="74" extrusionOk="0">
                      <a:moveTo>
                        <a:pt x="15" y="0"/>
                      </a:moveTo>
                      <a:cubicBezTo>
                        <a:pt x="6" y="0"/>
                        <a:pt x="0" y="1"/>
                        <a:pt x="0" y="3"/>
                      </a:cubicBezTo>
                      <a:cubicBezTo>
                        <a:pt x="0" y="14"/>
                        <a:pt x="73" y="34"/>
                        <a:pt x="168" y="53"/>
                      </a:cubicBezTo>
                      <a:cubicBezTo>
                        <a:pt x="234" y="64"/>
                        <a:pt x="293" y="73"/>
                        <a:pt x="322" y="73"/>
                      </a:cubicBezTo>
                      <a:cubicBezTo>
                        <a:pt x="333" y="73"/>
                        <a:pt x="340" y="72"/>
                        <a:pt x="341" y="69"/>
                      </a:cubicBezTo>
                      <a:cubicBezTo>
                        <a:pt x="341" y="60"/>
                        <a:pt x="269" y="41"/>
                        <a:pt x="173" y="23"/>
                      </a:cubicBezTo>
                      <a:cubicBezTo>
                        <a:pt x="105" y="8"/>
                        <a:pt x="43" y="0"/>
                        <a:pt x="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8" name="Google Shape;10328;p72"/>
                <p:cNvSpPr/>
                <p:nvPr/>
              </p:nvSpPr>
              <p:spPr>
                <a:xfrm>
                  <a:off x="5061442" y="4337018"/>
                  <a:ext cx="38802" cy="8075"/>
                </a:xfrm>
                <a:custGeom>
                  <a:avLst/>
                  <a:gdLst/>
                  <a:ahLst/>
                  <a:cxnLst/>
                  <a:rect l="l" t="t" r="r" b="b"/>
                  <a:pathLst>
                    <a:path w="346" h="72" extrusionOk="0">
                      <a:moveTo>
                        <a:pt x="18" y="0"/>
                      </a:moveTo>
                      <a:cubicBezTo>
                        <a:pt x="9" y="0"/>
                        <a:pt x="4" y="1"/>
                        <a:pt x="4" y="3"/>
                      </a:cubicBezTo>
                      <a:cubicBezTo>
                        <a:pt x="0" y="11"/>
                        <a:pt x="77" y="34"/>
                        <a:pt x="169" y="54"/>
                      </a:cubicBezTo>
                      <a:cubicBezTo>
                        <a:pt x="238" y="64"/>
                        <a:pt x="298" y="72"/>
                        <a:pt x="325" y="72"/>
                      </a:cubicBezTo>
                      <a:cubicBezTo>
                        <a:pt x="335" y="72"/>
                        <a:pt x="341" y="71"/>
                        <a:pt x="341" y="68"/>
                      </a:cubicBezTo>
                      <a:cubicBezTo>
                        <a:pt x="345" y="61"/>
                        <a:pt x="268" y="42"/>
                        <a:pt x="176" y="22"/>
                      </a:cubicBezTo>
                      <a:cubicBezTo>
                        <a:pt x="105" y="8"/>
                        <a:pt x="45" y="0"/>
                        <a:pt x="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9" name="Google Shape;10329;p72"/>
                <p:cNvSpPr/>
                <p:nvPr/>
              </p:nvSpPr>
              <p:spPr>
                <a:xfrm>
                  <a:off x="5205322" y="4301130"/>
                  <a:ext cx="33195" cy="21869"/>
                </a:xfrm>
                <a:custGeom>
                  <a:avLst/>
                  <a:gdLst/>
                  <a:ahLst/>
                  <a:cxnLst/>
                  <a:rect l="l" t="t" r="r" b="b"/>
                  <a:pathLst>
                    <a:path w="296" h="195" extrusionOk="0">
                      <a:moveTo>
                        <a:pt x="290" y="0"/>
                      </a:moveTo>
                      <a:cubicBezTo>
                        <a:pt x="277" y="0"/>
                        <a:pt x="213" y="37"/>
                        <a:pt x="138" y="86"/>
                      </a:cubicBezTo>
                      <a:cubicBezTo>
                        <a:pt x="58" y="139"/>
                        <a:pt x="0" y="190"/>
                        <a:pt x="5" y="193"/>
                      </a:cubicBezTo>
                      <a:cubicBezTo>
                        <a:pt x="5" y="194"/>
                        <a:pt x="6" y="194"/>
                        <a:pt x="7" y="194"/>
                      </a:cubicBezTo>
                      <a:cubicBezTo>
                        <a:pt x="20" y="194"/>
                        <a:pt x="84" y="158"/>
                        <a:pt x="154" y="109"/>
                      </a:cubicBezTo>
                      <a:cubicBezTo>
                        <a:pt x="235" y="56"/>
                        <a:pt x="296" y="10"/>
                        <a:pt x="292" y="1"/>
                      </a:cubicBezTo>
                      <a:cubicBezTo>
                        <a:pt x="292" y="1"/>
                        <a:pt x="291" y="0"/>
                        <a:pt x="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0" name="Google Shape;10330;p72"/>
                <p:cNvSpPr/>
                <p:nvPr/>
              </p:nvSpPr>
              <p:spPr>
                <a:xfrm>
                  <a:off x="5076021" y="4388383"/>
                  <a:ext cx="33643" cy="22317"/>
                </a:xfrm>
                <a:custGeom>
                  <a:avLst/>
                  <a:gdLst/>
                  <a:ahLst/>
                  <a:cxnLst/>
                  <a:rect l="l" t="t" r="r" b="b"/>
                  <a:pathLst>
                    <a:path w="300" h="199" extrusionOk="0">
                      <a:moveTo>
                        <a:pt x="290" y="0"/>
                      </a:moveTo>
                      <a:cubicBezTo>
                        <a:pt x="277" y="0"/>
                        <a:pt x="216" y="37"/>
                        <a:pt x="142" y="86"/>
                      </a:cubicBezTo>
                      <a:cubicBezTo>
                        <a:pt x="62" y="139"/>
                        <a:pt x="0" y="189"/>
                        <a:pt x="8" y="197"/>
                      </a:cubicBezTo>
                      <a:cubicBezTo>
                        <a:pt x="9" y="198"/>
                        <a:pt x="9" y="198"/>
                        <a:pt x="11" y="198"/>
                      </a:cubicBezTo>
                      <a:cubicBezTo>
                        <a:pt x="24" y="198"/>
                        <a:pt x="87" y="162"/>
                        <a:pt x="157" y="113"/>
                      </a:cubicBezTo>
                      <a:cubicBezTo>
                        <a:pt x="238" y="59"/>
                        <a:pt x="299" y="10"/>
                        <a:pt x="292" y="1"/>
                      </a:cubicBezTo>
                      <a:cubicBezTo>
                        <a:pt x="291" y="1"/>
                        <a:pt x="291" y="0"/>
                        <a:pt x="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1" name="Google Shape;10331;p72"/>
                <p:cNvSpPr/>
                <p:nvPr/>
              </p:nvSpPr>
              <p:spPr>
                <a:xfrm>
                  <a:off x="5189398" y="4403972"/>
                  <a:ext cx="23326" cy="32411"/>
                </a:xfrm>
                <a:custGeom>
                  <a:avLst/>
                  <a:gdLst/>
                  <a:ahLst/>
                  <a:cxnLst/>
                  <a:rect l="l" t="t" r="r" b="b"/>
                  <a:pathLst>
                    <a:path w="208" h="289" extrusionOk="0">
                      <a:moveTo>
                        <a:pt x="9" y="0"/>
                      </a:moveTo>
                      <a:cubicBezTo>
                        <a:pt x="9" y="0"/>
                        <a:pt x="9" y="0"/>
                        <a:pt x="9" y="0"/>
                      </a:cubicBezTo>
                      <a:cubicBezTo>
                        <a:pt x="1" y="9"/>
                        <a:pt x="39" y="78"/>
                        <a:pt x="93" y="154"/>
                      </a:cubicBezTo>
                      <a:cubicBezTo>
                        <a:pt x="144" y="229"/>
                        <a:pt x="191" y="289"/>
                        <a:pt x="199" y="289"/>
                      </a:cubicBezTo>
                      <a:cubicBezTo>
                        <a:pt x="200" y="289"/>
                        <a:pt x="200" y="289"/>
                        <a:pt x="200" y="288"/>
                      </a:cubicBezTo>
                      <a:cubicBezTo>
                        <a:pt x="208" y="284"/>
                        <a:pt x="170" y="215"/>
                        <a:pt x="116" y="138"/>
                      </a:cubicBezTo>
                      <a:cubicBezTo>
                        <a:pt x="64" y="60"/>
                        <a:pt x="16"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2" name="Google Shape;10332;p72"/>
                <p:cNvSpPr/>
                <p:nvPr/>
              </p:nvSpPr>
              <p:spPr>
                <a:xfrm>
                  <a:off x="5101814" y="4274998"/>
                  <a:ext cx="23214" cy="32411"/>
                </a:xfrm>
                <a:custGeom>
                  <a:avLst/>
                  <a:gdLst/>
                  <a:ahLst/>
                  <a:cxnLst/>
                  <a:rect l="l" t="t" r="r" b="b"/>
                  <a:pathLst>
                    <a:path w="207" h="289" extrusionOk="0">
                      <a:moveTo>
                        <a:pt x="9" y="1"/>
                      </a:moveTo>
                      <a:cubicBezTo>
                        <a:pt x="9" y="1"/>
                        <a:pt x="9" y="1"/>
                        <a:pt x="8" y="1"/>
                      </a:cubicBezTo>
                      <a:cubicBezTo>
                        <a:pt x="0" y="9"/>
                        <a:pt x="39" y="73"/>
                        <a:pt x="92" y="154"/>
                      </a:cubicBezTo>
                      <a:cubicBezTo>
                        <a:pt x="145" y="232"/>
                        <a:pt x="193" y="289"/>
                        <a:pt x="203" y="289"/>
                      </a:cubicBezTo>
                      <a:cubicBezTo>
                        <a:pt x="203" y="289"/>
                        <a:pt x="203" y="289"/>
                        <a:pt x="203" y="289"/>
                      </a:cubicBezTo>
                      <a:cubicBezTo>
                        <a:pt x="207" y="285"/>
                        <a:pt x="173" y="216"/>
                        <a:pt x="119" y="139"/>
                      </a:cubicBezTo>
                      <a:cubicBezTo>
                        <a:pt x="67" y="61"/>
                        <a:pt x="19"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3" name="Google Shape;10333;p72"/>
                <p:cNvSpPr/>
                <p:nvPr/>
              </p:nvSpPr>
              <p:spPr>
                <a:xfrm>
                  <a:off x="5189061" y="4274998"/>
                  <a:ext cx="23326" cy="32411"/>
                </a:xfrm>
                <a:custGeom>
                  <a:avLst/>
                  <a:gdLst/>
                  <a:ahLst/>
                  <a:cxnLst/>
                  <a:rect l="l" t="t" r="r" b="b"/>
                  <a:pathLst>
                    <a:path w="208" h="289" extrusionOk="0">
                      <a:moveTo>
                        <a:pt x="198" y="0"/>
                      </a:moveTo>
                      <a:cubicBezTo>
                        <a:pt x="186" y="0"/>
                        <a:pt x="142" y="59"/>
                        <a:pt x="92" y="135"/>
                      </a:cubicBezTo>
                      <a:cubicBezTo>
                        <a:pt x="39" y="216"/>
                        <a:pt x="0" y="280"/>
                        <a:pt x="7" y="289"/>
                      </a:cubicBezTo>
                      <a:cubicBezTo>
                        <a:pt x="8" y="289"/>
                        <a:pt x="8" y="289"/>
                        <a:pt x="8" y="289"/>
                      </a:cubicBezTo>
                      <a:cubicBezTo>
                        <a:pt x="18" y="289"/>
                        <a:pt x="63" y="228"/>
                        <a:pt x="115" y="151"/>
                      </a:cubicBezTo>
                      <a:cubicBezTo>
                        <a:pt x="168" y="73"/>
                        <a:pt x="207" y="4"/>
                        <a:pt x="200" y="1"/>
                      </a:cubicBezTo>
                      <a:cubicBezTo>
                        <a:pt x="199" y="0"/>
                        <a:pt x="199"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4" name="Google Shape;10334;p72"/>
                <p:cNvSpPr/>
                <p:nvPr/>
              </p:nvSpPr>
              <p:spPr>
                <a:xfrm>
                  <a:off x="5102150" y="4404308"/>
                  <a:ext cx="23326" cy="32411"/>
                </a:xfrm>
                <a:custGeom>
                  <a:avLst/>
                  <a:gdLst/>
                  <a:ahLst/>
                  <a:cxnLst/>
                  <a:rect l="l" t="t" r="r" b="b"/>
                  <a:pathLst>
                    <a:path w="208" h="289" extrusionOk="0">
                      <a:moveTo>
                        <a:pt x="200" y="1"/>
                      </a:moveTo>
                      <a:cubicBezTo>
                        <a:pt x="194" y="1"/>
                        <a:pt x="145" y="61"/>
                        <a:pt x="93" y="135"/>
                      </a:cubicBezTo>
                      <a:cubicBezTo>
                        <a:pt x="39" y="216"/>
                        <a:pt x="1" y="285"/>
                        <a:pt x="9" y="289"/>
                      </a:cubicBezTo>
                      <a:cubicBezTo>
                        <a:pt x="9" y="289"/>
                        <a:pt x="10" y="289"/>
                        <a:pt x="10" y="289"/>
                      </a:cubicBezTo>
                      <a:cubicBezTo>
                        <a:pt x="19" y="289"/>
                        <a:pt x="68" y="233"/>
                        <a:pt x="120" y="155"/>
                      </a:cubicBezTo>
                      <a:cubicBezTo>
                        <a:pt x="170" y="75"/>
                        <a:pt x="208" y="6"/>
                        <a:pt x="200" y="1"/>
                      </a:cubicBezTo>
                      <a:cubicBezTo>
                        <a:pt x="200" y="1"/>
                        <a:pt x="200" y="1"/>
                        <a:pt x="2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5" name="Google Shape;10335;p72"/>
                <p:cNvSpPr/>
                <p:nvPr/>
              </p:nvSpPr>
              <p:spPr>
                <a:xfrm>
                  <a:off x="5205322" y="4388047"/>
                  <a:ext cx="33643" cy="22205"/>
                </a:xfrm>
                <a:custGeom>
                  <a:avLst/>
                  <a:gdLst/>
                  <a:ahLst/>
                  <a:cxnLst/>
                  <a:rect l="l" t="t" r="r" b="b"/>
                  <a:pathLst>
                    <a:path w="300" h="198" extrusionOk="0">
                      <a:moveTo>
                        <a:pt x="6" y="0"/>
                      </a:moveTo>
                      <a:cubicBezTo>
                        <a:pt x="6" y="0"/>
                        <a:pt x="5" y="0"/>
                        <a:pt x="5" y="1"/>
                      </a:cubicBezTo>
                      <a:cubicBezTo>
                        <a:pt x="0" y="8"/>
                        <a:pt x="62" y="59"/>
                        <a:pt x="143" y="112"/>
                      </a:cubicBezTo>
                      <a:cubicBezTo>
                        <a:pt x="216" y="161"/>
                        <a:pt x="277" y="197"/>
                        <a:pt x="290" y="197"/>
                      </a:cubicBezTo>
                      <a:cubicBezTo>
                        <a:pt x="291" y="197"/>
                        <a:pt x="292" y="197"/>
                        <a:pt x="292" y="197"/>
                      </a:cubicBezTo>
                      <a:cubicBezTo>
                        <a:pt x="299" y="188"/>
                        <a:pt x="239" y="139"/>
                        <a:pt x="158" y="85"/>
                      </a:cubicBezTo>
                      <a:cubicBezTo>
                        <a:pt x="81" y="38"/>
                        <a:pt x="18" y="0"/>
                        <a:pt x="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6" name="Google Shape;10336;p72"/>
                <p:cNvSpPr/>
                <p:nvPr/>
              </p:nvSpPr>
              <p:spPr>
                <a:xfrm>
                  <a:off x="5076021" y="4301578"/>
                  <a:ext cx="33195" cy="21869"/>
                </a:xfrm>
                <a:custGeom>
                  <a:avLst/>
                  <a:gdLst/>
                  <a:ahLst/>
                  <a:cxnLst/>
                  <a:rect l="l" t="t" r="r" b="b"/>
                  <a:pathLst>
                    <a:path w="296" h="195" extrusionOk="0">
                      <a:moveTo>
                        <a:pt x="7" y="1"/>
                      </a:moveTo>
                      <a:cubicBezTo>
                        <a:pt x="5" y="1"/>
                        <a:pt x="4" y="1"/>
                        <a:pt x="4" y="2"/>
                      </a:cubicBezTo>
                      <a:cubicBezTo>
                        <a:pt x="0" y="9"/>
                        <a:pt x="58" y="55"/>
                        <a:pt x="138" y="109"/>
                      </a:cubicBezTo>
                      <a:cubicBezTo>
                        <a:pt x="212" y="158"/>
                        <a:pt x="276" y="194"/>
                        <a:pt x="289" y="194"/>
                      </a:cubicBezTo>
                      <a:cubicBezTo>
                        <a:pt x="291" y="194"/>
                        <a:pt x="291" y="194"/>
                        <a:pt x="292" y="193"/>
                      </a:cubicBezTo>
                      <a:cubicBezTo>
                        <a:pt x="295" y="186"/>
                        <a:pt x="234" y="140"/>
                        <a:pt x="157" y="86"/>
                      </a:cubicBezTo>
                      <a:cubicBezTo>
                        <a:pt x="85" y="37"/>
                        <a:pt x="21" y="1"/>
                        <a:pt x="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7" name="Google Shape;10337;p72"/>
                <p:cNvSpPr/>
                <p:nvPr/>
              </p:nvSpPr>
              <p:spPr>
                <a:xfrm>
                  <a:off x="5214405" y="4336569"/>
                  <a:ext cx="38802" cy="8299"/>
                </a:xfrm>
                <a:custGeom>
                  <a:avLst/>
                  <a:gdLst/>
                  <a:ahLst/>
                  <a:cxnLst/>
                  <a:rect l="l" t="t" r="r" b="b"/>
                  <a:pathLst>
                    <a:path w="346" h="74" extrusionOk="0">
                      <a:moveTo>
                        <a:pt x="327" y="1"/>
                      </a:moveTo>
                      <a:cubicBezTo>
                        <a:pt x="301" y="1"/>
                        <a:pt x="240" y="8"/>
                        <a:pt x="169" y="23"/>
                      </a:cubicBezTo>
                      <a:cubicBezTo>
                        <a:pt x="77" y="42"/>
                        <a:pt x="0" y="61"/>
                        <a:pt x="4" y="69"/>
                      </a:cubicBezTo>
                      <a:cubicBezTo>
                        <a:pt x="4" y="72"/>
                        <a:pt x="10" y="74"/>
                        <a:pt x="21" y="74"/>
                      </a:cubicBezTo>
                      <a:cubicBezTo>
                        <a:pt x="50" y="74"/>
                        <a:pt x="110" y="63"/>
                        <a:pt x="177" y="49"/>
                      </a:cubicBezTo>
                      <a:cubicBezTo>
                        <a:pt x="269" y="35"/>
                        <a:pt x="345" y="12"/>
                        <a:pt x="342" y="3"/>
                      </a:cubicBezTo>
                      <a:cubicBezTo>
                        <a:pt x="342" y="2"/>
                        <a:pt x="336"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8" name="Google Shape;10338;p72"/>
                <p:cNvSpPr/>
                <p:nvPr/>
              </p:nvSpPr>
              <p:spPr>
                <a:xfrm>
                  <a:off x="5061442" y="4366738"/>
                  <a:ext cx="38802" cy="8411"/>
                </a:xfrm>
                <a:custGeom>
                  <a:avLst/>
                  <a:gdLst/>
                  <a:ahLst/>
                  <a:cxnLst/>
                  <a:rect l="l" t="t" r="r" b="b"/>
                  <a:pathLst>
                    <a:path w="346" h="75" extrusionOk="0">
                      <a:moveTo>
                        <a:pt x="329" y="0"/>
                      </a:moveTo>
                      <a:cubicBezTo>
                        <a:pt x="300" y="0"/>
                        <a:pt x="240" y="8"/>
                        <a:pt x="169" y="22"/>
                      </a:cubicBezTo>
                      <a:cubicBezTo>
                        <a:pt x="77" y="42"/>
                        <a:pt x="0" y="65"/>
                        <a:pt x="4" y="72"/>
                      </a:cubicBezTo>
                      <a:cubicBezTo>
                        <a:pt x="4" y="74"/>
                        <a:pt x="9" y="75"/>
                        <a:pt x="19" y="75"/>
                      </a:cubicBezTo>
                      <a:cubicBezTo>
                        <a:pt x="46" y="75"/>
                        <a:pt x="108" y="67"/>
                        <a:pt x="176" y="53"/>
                      </a:cubicBezTo>
                      <a:cubicBezTo>
                        <a:pt x="268" y="33"/>
                        <a:pt x="345" y="10"/>
                        <a:pt x="345" y="3"/>
                      </a:cubicBezTo>
                      <a:cubicBezTo>
                        <a:pt x="344" y="1"/>
                        <a:pt x="338" y="0"/>
                        <a:pt x="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9" name="Google Shape;10339;p72"/>
                <p:cNvSpPr/>
                <p:nvPr/>
              </p:nvSpPr>
              <p:spPr>
                <a:xfrm>
                  <a:off x="5167978" y="4413056"/>
                  <a:ext cx="9084" cy="38354"/>
                </a:xfrm>
                <a:custGeom>
                  <a:avLst/>
                  <a:gdLst/>
                  <a:ahLst/>
                  <a:cxnLst/>
                  <a:rect l="l" t="t" r="r" b="b"/>
                  <a:pathLst>
                    <a:path w="81" h="342" extrusionOk="0">
                      <a:moveTo>
                        <a:pt x="8" y="0"/>
                      </a:moveTo>
                      <a:cubicBezTo>
                        <a:pt x="0" y="4"/>
                        <a:pt x="8" y="80"/>
                        <a:pt x="27" y="176"/>
                      </a:cubicBezTo>
                      <a:cubicBezTo>
                        <a:pt x="43" y="268"/>
                        <a:pt x="66" y="341"/>
                        <a:pt x="73" y="341"/>
                      </a:cubicBezTo>
                      <a:cubicBezTo>
                        <a:pt x="80" y="341"/>
                        <a:pt x="73" y="260"/>
                        <a:pt x="54" y="168"/>
                      </a:cubicBezTo>
                      <a:cubicBezTo>
                        <a:pt x="39" y="73"/>
                        <a:pt x="16" y="0"/>
                        <a:pt x="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0" name="Google Shape;10340;p72"/>
                <p:cNvSpPr/>
                <p:nvPr/>
              </p:nvSpPr>
              <p:spPr>
                <a:xfrm>
                  <a:off x="5137475" y="4260419"/>
                  <a:ext cx="9532" cy="37906"/>
                </a:xfrm>
                <a:custGeom>
                  <a:avLst/>
                  <a:gdLst/>
                  <a:ahLst/>
                  <a:cxnLst/>
                  <a:rect l="l" t="t" r="r" b="b"/>
                  <a:pathLst>
                    <a:path w="85" h="338" extrusionOk="0">
                      <a:moveTo>
                        <a:pt x="8" y="1"/>
                      </a:moveTo>
                      <a:cubicBezTo>
                        <a:pt x="8" y="1"/>
                        <a:pt x="8" y="1"/>
                        <a:pt x="8" y="1"/>
                      </a:cubicBezTo>
                      <a:cubicBezTo>
                        <a:pt x="0" y="1"/>
                        <a:pt x="8" y="77"/>
                        <a:pt x="27" y="173"/>
                      </a:cubicBezTo>
                      <a:cubicBezTo>
                        <a:pt x="46" y="263"/>
                        <a:pt x="68" y="338"/>
                        <a:pt x="76" y="338"/>
                      </a:cubicBezTo>
                      <a:cubicBezTo>
                        <a:pt x="76" y="338"/>
                        <a:pt x="76" y="338"/>
                        <a:pt x="77" y="338"/>
                      </a:cubicBezTo>
                      <a:cubicBezTo>
                        <a:pt x="85" y="338"/>
                        <a:pt x="77" y="261"/>
                        <a:pt x="58" y="166"/>
                      </a:cubicBezTo>
                      <a:cubicBezTo>
                        <a:pt x="39" y="76"/>
                        <a:pt x="17" y="1"/>
                        <a:pt x="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41" name="Google Shape;10341;p72"/>
            <p:cNvSpPr/>
            <p:nvPr/>
          </p:nvSpPr>
          <p:spPr>
            <a:xfrm>
              <a:off x="4869678" y="4040379"/>
              <a:ext cx="342267" cy="92970"/>
            </a:xfrm>
            <a:custGeom>
              <a:avLst/>
              <a:gdLst/>
              <a:ahLst/>
              <a:cxnLst/>
              <a:rect l="l" t="t" r="r" b="b"/>
              <a:pathLst>
                <a:path w="3052" h="829" extrusionOk="0">
                  <a:moveTo>
                    <a:pt x="2893" y="0"/>
                  </a:moveTo>
                  <a:cubicBezTo>
                    <a:pt x="2891" y="0"/>
                    <a:pt x="2889" y="0"/>
                    <a:pt x="2887" y="0"/>
                  </a:cubicBezTo>
                  <a:lnTo>
                    <a:pt x="2086" y="299"/>
                  </a:lnTo>
                  <a:lnTo>
                    <a:pt x="200" y="430"/>
                  </a:lnTo>
                  <a:cubicBezTo>
                    <a:pt x="39" y="480"/>
                    <a:pt x="1" y="694"/>
                    <a:pt x="139" y="798"/>
                  </a:cubicBezTo>
                  <a:lnTo>
                    <a:pt x="181" y="828"/>
                  </a:lnTo>
                  <a:lnTo>
                    <a:pt x="2832" y="744"/>
                  </a:lnTo>
                  <a:cubicBezTo>
                    <a:pt x="2963" y="564"/>
                    <a:pt x="3025" y="365"/>
                    <a:pt x="3044" y="158"/>
                  </a:cubicBezTo>
                  <a:cubicBezTo>
                    <a:pt x="3051" y="72"/>
                    <a:pt x="2979" y="0"/>
                    <a:pt x="2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2" name="Google Shape;10342;p72"/>
            <p:cNvSpPr/>
            <p:nvPr/>
          </p:nvSpPr>
          <p:spPr>
            <a:xfrm>
              <a:off x="4621730" y="3895592"/>
              <a:ext cx="51699" cy="67176"/>
            </a:xfrm>
            <a:custGeom>
              <a:avLst/>
              <a:gdLst/>
              <a:ahLst/>
              <a:cxnLst/>
              <a:rect l="l" t="t" r="r" b="b"/>
              <a:pathLst>
                <a:path w="461" h="599" extrusionOk="0">
                  <a:moveTo>
                    <a:pt x="1" y="0"/>
                  </a:moveTo>
                  <a:lnTo>
                    <a:pt x="1" y="598"/>
                  </a:lnTo>
                  <a:lnTo>
                    <a:pt x="162" y="598"/>
                  </a:lnTo>
                  <a:cubicBezTo>
                    <a:pt x="327" y="598"/>
                    <a:pt x="461" y="464"/>
                    <a:pt x="461" y="299"/>
                  </a:cubicBezTo>
                  <a:cubicBezTo>
                    <a:pt x="461" y="135"/>
                    <a:pt x="327" y="0"/>
                    <a:pt x="1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3" name="Google Shape;10343;p72"/>
            <p:cNvSpPr/>
            <p:nvPr/>
          </p:nvSpPr>
          <p:spPr>
            <a:xfrm>
              <a:off x="4606703" y="3895592"/>
              <a:ext cx="15140" cy="67176"/>
            </a:xfrm>
            <a:custGeom>
              <a:avLst/>
              <a:gdLst/>
              <a:ahLst/>
              <a:cxnLst/>
              <a:rect l="l" t="t" r="r" b="b"/>
              <a:pathLst>
                <a:path w="135" h="599" extrusionOk="0">
                  <a:moveTo>
                    <a:pt x="1" y="0"/>
                  </a:moveTo>
                  <a:lnTo>
                    <a:pt x="1" y="4"/>
                  </a:lnTo>
                  <a:lnTo>
                    <a:pt x="1" y="598"/>
                  </a:lnTo>
                  <a:lnTo>
                    <a:pt x="135" y="598"/>
                  </a:lnTo>
                  <a:lnTo>
                    <a:pt x="1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4" name="Google Shape;10344;p72"/>
            <p:cNvSpPr/>
            <p:nvPr/>
          </p:nvSpPr>
          <p:spPr>
            <a:xfrm>
              <a:off x="4716715" y="3871143"/>
              <a:ext cx="164405" cy="73344"/>
            </a:xfrm>
            <a:custGeom>
              <a:avLst/>
              <a:gdLst/>
              <a:ahLst/>
              <a:cxnLst/>
              <a:rect l="l" t="t" r="r" b="b"/>
              <a:pathLst>
                <a:path w="1466" h="654" extrusionOk="0">
                  <a:moveTo>
                    <a:pt x="1334" y="0"/>
                  </a:moveTo>
                  <a:cubicBezTo>
                    <a:pt x="1174" y="54"/>
                    <a:pt x="717" y="215"/>
                    <a:pt x="491" y="353"/>
                  </a:cubicBezTo>
                  <a:cubicBezTo>
                    <a:pt x="491" y="353"/>
                    <a:pt x="317" y="231"/>
                    <a:pt x="213" y="231"/>
                  </a:cubicBezTo>
                  <a:cubicBezTo>
                    <a:pt x="204" y="231"/>
                    <a:pt x="196" y="232"/>
                    <a:pt x="189" y="234"/>
                  </a:cubicBezTo>
                  <a:cubicBezTo>
                    <a:pt x="93" y="257"/>
                    <a:pt x="1" y="406"/>
                    <a:pt x="12" y="524"/>
                  </a:cubicBezTo>
                  <a:cubicBezTo>
                    <a:pt x="18" y="610"/>
                    <a:pt x="80" y="653"/>
                    <a:pt x="141" y="653"/>
                  </a:cubicBezTo>
                  <a:cubicBezTo>
                    <a:pt x="166" y="653"/>
                    <a:pt x="191" y="646"/>
                    <a:pt x="212" y="632"/>
                  </a:cubicBezTo>
                  <a:cubicBezTo>
                    <a:pt x="288" y="579"/>
                    <a:pt x="238" y="502"/>
                    <a:pt x="288" y="483"/>
                  </a:cubicBezTo>
                  <a:cubicBezTo>
                    <a:pt x="290" y="482"/>
                    <a:pt x="293" y="482"/>
                    <a:pt x="296" y="482"/>
                  </a:cubicBezTo>
                  <a:cubicBezTo>
                    <a:pt x="320" y="482"/>
                    <a:pt x="361" y="514"/>
                    <a:pt x="396" y="547"/>
                  </a:cubicBezTo>
                  <a:cubicBezTo>
                    <a:pt x="416" y="568"/>
                    <a:pt x="444" y="579"/>
                    <a:pt x="471" y="579"/>
                  </a:cubicBezTo>
                  <a:cubicBezTo>
                    <a:pt x="494" y="579"/>
                    <a:pt x="518" y="571"/>
                    <a:pt x="537" y="556"/>
                  </a:cubicBezTo>
                  <a:lnTo>
                    <a:pt x="568" y="533"/>
                  </a:lnTo>
                  <a:cubicBezTo>
                    <a:pt x="921" y="487"/>
                    <a:pt x="1239" y="421"/>
                    <a:pt x="1465" y="303"/>
                  </a:cubicBezTo>
                  <a:cubicBezTo>
                    <a:pt x="1453" y="272"/>
                    <a:pt x="1442" y="245"/>
                    <a:pt x="1430" y="215"/>
                  </a:cubicBezTo>
                  <a:cubicBezTo>
                    <a:pt x="1403" y="142"/>
                    <a:pt x="1380" y="61"/>
                    <a:pt x="1334" y="0"/>
                  </a:cubicBezTo>
                  <a:close/>
                </a:path>
              </a:pathLst>
            </a:custGeom>
            <a:solidFill>
              <a:srgbClr val="FCC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5" name="Google Shape;10345;p72"/>
            <p:cNvSpPr/>
            <p:nvPr/>
          </p:nvSpPr>
          <p:spPr>
            <a:xfrm>
              <a:off x="4858127" y="3803965"/>
              <a:ext cx="157452" cy="106764"/>
            </a:xfrm>
            <a:custGeom>
              <a:avLst/>
              <a:gdLst/>
              <a:ahLst/>
              <a:cxnLst/>
              <a:rect l="l" t="t" r="r" b="b"/>
              <a:pathLst>
                <a:path w="1404" h="952" extrusionOk="0">
                  <a:moveTo>
                    <a:pt x="1147" y="1"/>
                  </a:moveTo>
                  <a:cubicBezTo>
                    <a:pt x="1088" y="1"/>
                    <a:pt x="1027" y="18"/>
                    <a:pt x="974" y="47"/>
                  </a:cubicBezTo>
                  <a:cubicBezTo>
                    <a:pt x="599" y="242"/>
                    <a:pt x="73" y="591"/>
                    <a:pt x="1" y="614"/>
                  </a:cubicBezTo>
                  <a:cubicBezTo>
                    <a:pt x="12" y="722"/>
                    <a:pt x="54" y="829"/>
                    <a:pt x="96" y="925"/>
                  </a:cubicBezTo>
                  <a:cubicBezTo>
                    <a:pt x="104" y="932"/>
                    <a:pt x="108" y="944"/>
                    <a:pt x="112" y="952"/>
                  </a:cubicBezTo>
                  <a:cubicBezTo>
                    <a:pt x="169" y="929"/>
                    <a:pt x="863" y="725"/>
                    <a:pt x="1181" y="561"/>
                  </a:cubicBezTo>
                  <a:cubicBezTo>
                    <a:pt x="1262" y="518"/>
                    <a:pt x="1354" y="426"/>
                    <a:pt x="1377" y="346"/>
                  </a:cubicBezTo>
                  <a:cubicBezTo>
                    <a:pt x="1400" y="273"/>
                    <a:pt x="1403" y="216"/>
                    <a:pt x="1372" y="147"/>
                  </a:cubicBezTo>
                  <a:cubicBezTo>
                    <a:pt x="1324" y="42"/>
                    <a:pt x="1237"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6" name="Google Shape;10346;p72"/>
          <p:cNvGrpSpPr/>
          <p:nvPr/>
        </p:nvGrpSpPr>
        <p:grpSpPr>
          <a:xfrm rot="5400000">
            <a:off x="7005999" y="-213915"/>
            <a:ext cx="2655981" cy="2714505"/>
            <a:chOff x="2226326" y="2296542"/>
            <a:chExt cx="1140591" cy="1165724"/>
          </a:xfrm>
        </p:grpSpPr>
        <p:sp>
          <p:nvSpPr>
            <p:cNvPr id="10347" name="Google Shape;10347;p72"/>
            <p:cNvSpPr/>
            <p:nvPr/>
          </p:nvSpPr>
          <p:spPr>
            <a:xfrm>
              <a:off x="2226326" y="2296542"/>
              <a:ext cx="1140591" cy="1165724"/>
            </a:xfrm>
            <a:custGeom>
              <a:avLst/>
              <a:gdLst/>
              <a:ahLst/>
              <a:cxnLst/>
              <a:rect l="l" t="t" r="r" b="b"/>
              <a:pathLst>
                <a:path w="23962" h="24490" extrusionOk="0">
                  <a:moveTo>
                    <a:pt x="614" y="0"/>
                  </a:moveTo>
                  <a:lnTo>
                    <a:pt x="614" y="4150"/>
                  </a:lnTo>
                  <a:lnTo>
                    <a:pt x="18497" y="4150"/>
                  </a:lnTo>
                  <a:cubicBezTo>
                    <a:pt x="19221" y="4150"/>
                    <a:pt x="19812" y="4740"/>
                    <a:pt x="19812" y="5465"/>
                  </a:cubicBezTo>
                  <a:cubicBezTo>
                    <a:pt x="19812" y="6189"/>
                    <a:pt x="19221" y="6783"/>
                    <a:pt x="18497" y="6783"/>
                  </a:cubicBezTo>
                  <a:lnTo>
                    <a:pt x="5465" y="6779"/>
                  </a:lnTo>
                  <a:cubicBezTo>
                    <a:pt x="2453" y="6779"/>
                    <a:pt x="0" y="9231"/>
                    <a:pt x="0" y="12243"/>
                  </a:cubicBezTo>
                  <a:cubicBezTo>
                    <a:pt x="0" y="15259"/>
                    <a:pt x="2453" y="17707"/>
                    <a:pt x="5465" y="17707"/>
                  </a:cubicBezTo>
                  <a:lnTo>
                    <a:pt x="18497" y="17707"/>
                  </a:lnTo>
                  <a:cubicBezTo>
                    <a:pt x="19221" y="17707"/>
                    <a:pt x="19812" y="18298"/>
                    <a:pt x="19812" y="19025"/>
                  </a:cubicBezTo>
                  <a:cubicBezTo>
                    <a:pt x="19812" y="19750"/>
                    <a:pt x="19221" y="20340"/>
                    <a:pt x="18497" y="20340"/>
                  </a:cubicBezTo>
                  <a:lnTo>
                    <a:pt x="526" y="20340"/>
                  </a:lnTo>
                  <a:lnTo>
                    <a:pt x="526" y="24490"/>
                  </a:lnTo>
                  <a:lnTo>
                    <a:pt x="18497" y="24490"/>
                  </a:lnTo>
                  <a:cubicBezTo>
                    <a:pt x="21509" y="24490"/>
                    <a:pt x="23961" y="22037"/>
                    <a:pt x="23961" y="19025"/>
                  </a:cubicBezTo>
                  <a:cubicBezTo>
                    <a:pt x="23961" y="16013"/>
                    <a:pt x="21509" y="13562"/>
                    <a:pt x="18497" y="13562"/>
                  </a:cubicBezTo>
                  <a:lnTo>
                    <a:pt x="5465" y="13562"/>
                  </a:lnTo>
                  <a:cubicBezTo>
                    <a:pt x="4740" y="13562"/>
                    <a:pt x="4151" y="12971"/>
                    <a:pt x="4151" y="12243"/>
                  </a:cubicBezTo>
                  <a:cubicBezTo>
                    <a:pt x="4151" y="11519"/>
                    <a:pt x="4740" y="10929"/>
                    <a:pt x="5465" y="10929"/>
                  </a:cubicBezTo>
                  <a:lnTo>
                    <a:pt x="18497" y="10929"/>
                  </a:lnTo>
                  <a:cubicBezTo>
                    <a:pt x="21509" y="10929"/>
                    <a:pt x="23961" y="8477"/>
                    <a:pt x="23961" y="5465"/>
                  </a:cubicBezTo>
                  <a:cubicBezTo>
                    <a:pt x="23961" y="2453"/>
                    <a:pt x="21509" y="0"/>
                    <a:pt x="18497" y="0"/>
                  </a:cubicBez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8" name="Google Shape;10348;p72"/>
            <p:cNvSpPr/>
            <p:nvPr/>
          </p:nvSpPr>
          <p:spPr>
            <a:xfrm>
              <a:off x="3100198" y="3357906"/>
              <a:ext cx="30845" cy="9330"/>
            </a:xfrm>
            <a:custGeom>
              <a:avLst/>
              <a:gdLst/>
              <a:ahLst/>
              <a:cxnLst/>
              <a:rect l="l" t="t" r="r" b="b"/>
              <a:pathLst>
                <a:path w="648" h="196" extrusionOk="0">
                  <a:moveTo>
                    <a:pt x="625" y="0"/>
                  </a:moveTo>
                  <a:cubicBezTo>
                    <a:pt x="464" y="27"/>
                    <a:pt x="299" y="38"/>
                    <a:pt x="138" y="38"/>
                  </a:cubicBezTo>
                  <a:lnTo>
                    <a:pt x="1" y="38"/>
                  </a:lnTo>
                  <a:lnTo>
                    <a:pt x="1" y="195"/>
                  </a:lnTo>
                  <a:lnTo>
                    <a:pt x="138" y="195"/>
                  </a:lnTo>
                  <a:cubicBezTo>
                    <a:pt x="307" y="195"/>
                    <a:pt x="479" y="184"/>
                    <a:pt x="648" y="161"/>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9" name="Google Shape;10349;p72"/>
            <p:cNvSpPr/>
            <p:nvPr/>
          </p:nvSpPr>
          <p:spPr>
            <a:xfrm>
              <a:off x="3039272"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0" name="Google Shape;10350;p72"/>
            <p:cNvSpPr/>
            <p:nvPr/>
          </p:nvSpPr>
          <p:spPr>
            <a:xfrm>
              <a:off x="2978488"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1" name="Google Shape;10351;p72"/>
            <p:cNvSpPr/>
            <p:nvPr/>
          </p:nvSpPr>
          <p:spPr>
            <a:xfrm>
              <a:off x="3158555" y="3338533"/>
              <a:ext cx="30845" cy="19611"/>
            </a:xfrm>
            <a:custGeom>
              <a:avLst/>
              <a:gdLst/>
              <a:ahLst/>
              <a:cxnLst/>
              <a:rect l="l" t="t" r="r" b="b"/>
              <a:pathLst>
                <a:path w="648" h="412" extrusionOk="0">
                  <a:moveTo>
                    <a:pt x="568" y="1"/>
                  </a:moveTo>
                  <a:cubicBezTo>
                    <a:pt x="388" y="105"/>
                    <a:pt x="195" y="192"/>
                    <a:pt x="0" y="261"/>
                  </a:cubicBezTo>
                  <a:lnTo>
                    <a:pt x="54" y="411"/>
                  </a:lnTo>
                  <a:cubicBezTo>
                    <a:pt x="257" y="338"/>
                    <a:pt x="457" y="250"/>
                    <a:pt x="648" y="139"/>
                  </a:cubicBezTo>
                  <a:lnTo>
                    <a:pt x="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2" name="Google Shape;10352;p72"/>
            <p:cNvSpPr/>
            <p:nvPr/>
          </p:nvSpPr>
          <p:spPr>
            <a:xfrm>
              <a:off x="3209629" y="3300073"/>
              <a:ext cx="26513" cy="27227"/>
            </a:xfrm>
            <a:custGeom>
              <a:avLst/>
              <a:gdLst/>
              <a:ahLst/>
              <a:cxnLst/>
              <a:rect l="l" t="t" r="r" b="b"/>
              <a:pathLst>
                <a:path w="557" h="572" extrusionOk="0">
                  <a:moveTo>
                    <a:pt x="429" y="1"/>
                  </a:moveTo>
                  <a:cubicBezTo>
                    <a:pt x="303" y="161"/>
                    <a:pt x="157" y="315"/>
                    <a:pt x="1" y="448"/>
                  </a:cubicBezTo>
                  <a:lnTo>
                    <a:pt x="104" y="572"/>
                  </a:lnTo>
                  <a:cubicBezTo>
                    <a:pt x="268" y="425"/>
                    <a:pt x="422" y="269"/>
                    <a:pt x="556" y="100"/>
                  </a:cubicBezTo>
                  <a:lnTo>
                    <a:pt x="4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3" name="Google Shape;10353;p72"/>
            <p:cNvSpPr/>
            <p:nvPr/>
          </p:nvSpPr>
          <p:spPr>
            <a:xfrm>
              <a:off x="3246280" y="3247904"/>
              <a:ext cx="18469" cy="30845"/>
            </a:xfrm>
            <a:custGeom>
              <a:avLst/>
              <a:gdLst/>
              <a:ahLst/>
              <a:cxnLst/>
              <a:rect l="l" t="t" r="r" b="b"/>
              <a:pathLst>
                <a:path w="388" h="648" extrusionOk="0">
                  <a:moveTo>
                    <a:pt x="238" y="0"/>
                  </a:moveTo>
                  <a:cubicBezTo>
                    <a:pt x="177" y="196"/>
                    <a:pt x="96" y="391"/>
                    <a:pt x="0" y="575"/>
                  </a:cubicBezTo>
                  <a:lnTo>
                    <a:pt x="142" y="648"/>
                  </a:lnTo>
                  <a:cubicBezTo>
                    <a:pt x="242" y="456"/>
                    <a:pt x="326" y="253"/>
                    <a:pt x="388" y="46"/>
                  </a:cubicBezTo>
                  <a:lnTo>
                    <a:pt x="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4" name="Google Shape;10354;p72"/>
            <p:cNvSpPr/>
            <p:nvPr/>
          </p:nvSpPr>
          <p:spPr>
            <a:xfrm>
              <a:off x="3263416" y="3188643"/>
              <a:ext cx="8425" cy="31035"/>
            </a:xfrm>
            <a:custGeom>
              <a:avLst/>
              <a:gdLst/>
              <a:ahLst/>
              <a:cxnLst/>
              <a:rect l="l" t="t" r="r" b="b"/>
              <a:pathLst>
                <a:path w="177" h="652" extrusionOk="0">
                  <a:moveTo>
                    <a:pt x="166" y="0"/>
                  </a:moveTo>
                  <a:lnTo>
                    <a:pt x="8" y="12"/>
                  </a:lnTo>
                  <a:cubicBezTo>
                    <a:pt x="16" y="104"/>
                    <a:pt x="20" y="191"/>
                    <a:pt x="20" y="283"/>
                  </a:cubicBezTo>
                  <a:cubicBezTo>
                    <a:pt x="20" y="398"/>
                    <a:pt x="12" y="518"/>
                    <a:pt x="1" y="636"/>
                  </a:cubicBezTo>
                  <a:lnTo>
                    <a:pt x="158" y="651"/>
                  </a:lnTo>
                  <a:cubicBezTo>
                    <a:pt x="173" y="529"/>
                    <a:pt x="177" y="407"/>
                    <a:pt x="177" y="283"/>
                  </a:cubicBezTo>
                  <a:cubicBezTo>
                    <a:pt x="177" y="188"/>
                    <a:pt x="173" y="92"/>
                    <a:pt x="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5" name="Google Shape;10355;p72"/>
            <p:cNvSpPr/>
            <p:nvPr/>
          </p:nvSpPr>
          <p:spPr>
            <a:xfrm>
              <a:off x="3248137" y="3129002"/>
              <a:ext cx="17898" cy="31035"/>
            </a:xfrm>
            <a:custGeom>
              <a:avLst/>
              <a:gdLst/>
              <a:ahLst/>
              <a:cxnLst/>
              <a:rect l="l" t="t" r="r" b="b"/>
              <a:pathLst>
                <a:path w="376" h="652" extrusionOk="0">
                  <a:moveTo>
                    <a:pt x="142" y="0"/>
                  </a:moveTo>
                  <a:lnTo>
                    <a:pt x="0" y="73"/>
                  </a:lnTo>
                  <a:cubicBezTo>
                    <a:pt x="92" y="257"/>
                    <a:pt x="165" y="452"/>
                    <a:pt x="222" y="652"/>
                  </a:cubicBezTo>
                  <a:lnTo>
                    <a:pt x="375" y="609"/>
                  </a:lnTo>
                  <a:cubicBezTo>
                    <a:pt x="318" y="402"/>
                    <a:pt x="237" y="195"/>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6" name="Google Shape;10356;p72"/>
            <p:cNvSpPr/>
            <p:nvPr/>
          </p:nvSpPr>
          <p:spPr>
            <a:xfrm>
              <a:off x="3212532" y="3079737"/>
              <a:ext cx="26132" cy="27608"/>
            </a:xfrm>
            <a:custGeom>
              <a:avLst/>
              <a:gdLst/>
              <a:ahLst/>
              <a:cxnLst/>
              <a:rect l="l" t="t" r="r" b="b"/>
              <a:pathLst>
                <a:path w="549" h="580" extrusionOk="0">
                  <a:moveTo>
                    <a:pt x="108" y="1"/>
                  </a:moveTo>
                  <a:lnTo>
                    <a:pt x="0" y="120"/>
                  </a:lnTo>
                  <a:cubicBezTo>
                    <a:pt x="154" y="257"/>
                    <a:pt x="296" y="410"/>
                    <a:pt x="418" y="579"/>
                  </a:cubicBezTo>
                  <a:lnTo>
                    <a:pt x="549" y="479"/>
                  </a:lnTo>
                  <a:cubicBezTo>
                    <a:pt x="414" y="307"/>
                    <a:pt x="269" y="146"/>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7" name="Google Shape;10357;p72"/>
            <p:cNvSpPr/>
            <p:nvPr/>
          </p:nvSpPr>
          <p:spPr>
            <a:xfrm>
              <a:off x="3162173" y="3047465"/>
              <a:ext cx="30702" cy="20087"/>
            </a:xfrm>
            <a:custGeom>
              <a:avLst/>
              <a:gdLst/>
              <a:ahLst/>
              <a:cxnLst/>
              <a:rect l="l" t="t" r="r" b="b"/>
              <a:pathLst>
                <a:path w="645" h="422" extrusionOk="0">
                  <a:moveTo>
                    <a:pt x="59" y="0"/>
                  </a:moveTo>
                  <a:lnTo>
                    <a:pt x="1" y="150"/>
                  </a:lnTo>
                  <a:cubicBezTo>
                    <a:pt x="197" y="223"/>
                    <a:pt x="384" y="315"/>
                    <a:pt x="561" y="421"/>
                  </a:cubicBezTo>
                  <a:lnTo>
                    <a:pt x="645" y="288"/>
                  </a:lnTo>
                  <a:cubicBezTo>
                    <a:pt x="457" y="173"/>
                    <a:pt x="262" y="77"/>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8" name="Google Shape;10358;p72"/>
            <p:cNvSpPr/>
            <p:nvPr/>
          </p:nvSpPr>
          <p:spPr>
            <a:xfrm>
              <a:off x="3104006" y="3036850"/>
              <a:ext cx="31035" cy="9901"/>
            </a:xfrm>
            <a:custGeom>
              <a:avLst/>
              <a:gdLst/>
              <a:ahLst/>
              <a:cxnLst/>
              <a:rect l="l" t="t" r="r" b="b"/>
              <a:pathLst>
                <a:path w="652" h="208" extrusionOk="0">
                  <a:moveTo>
                    <a:pt x="1" y="1"/>
                  </a:moveTo>
                  <a:lnTo>
                    <a:pt x="1" y="162"/>
                  </a:lnTo>
                  <a:lnTo>
                    <a:pt x="58" y="162"/>
                  </a:lnTo>
                  <a:cubicBezTo>
                    <a:pt x="246" y="162"/>
                    <a:pt x="437" y="177"/>
                    <a:pt x="621" y="208"/>
                  </a:cubicBezTo>
                  <a:lnTo>
                    <a:pt x="652" y="51"/>
                  </a:lnTo>
                  <a:cubicBezTo>
                    <a:pt x="457" y="20"/>
                    <a:pt x="257" y="1"/>
                    <a:pt x="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9" name="Google Shape;10359;p72"/>
            <p:cNvSpPr/>
            <p:nvPr/>
          </p:nvSpPr>
          <p:spPr>
            <a:xfrm>
              <a:off x="3043270" y="3036850"/>
              <a:ext cx="30512" cy="7711"/>
            </a:xfrm>
            <a:custGeom>
              <a:avLst/>
              <a:gdLst/>
              <a:ahLst/>
              <a:cxnLst/>
              <a:rect l="l" t="t" r="r" b="b"/>
              <a:pathLst>
                <a:path w="641" h="162" extrusionOk="0">
                  <a:moveTo>
                    <a:pt x="1" y="1"/>
                  </a:moveTo>
                  <a:lnTo>
                    <a:pt x="1"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0" name="Google Shape;10360;p72"/>
            <p:cNvSpPr/>
            <p:nvPr/>
          </p:nvSpPr>
          <p:spPr>
            <a:xfrm>
              <a:off x="2982533" y="3036850"/>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1" name="Google Shape;10361;p72"/>
            <p:cNvSpPr/>
            <p:nvPr/>
          </p:nvSpPr>
          <p:spPr>
            <a:xfrm>
              <a:off x="2921797" y="3036850"/>
              <a:ext cx="30512" cy="7711"/>
            </a:xfrm>
            <a:custGeom>
              <a:avLst/>
              <a:gdLst/>
              <a:ahLst/>
              <a:cxnLst/>
              <a:rect l="l" t="t" r="r" b="b"/>
              <a:pathLst>
                <a:path w="641" h="162" extrusionOk="0">
                  <a:moveTo>
                    <a:pt x="1" y="1"/>
                  </a:moveTo>
                  <a:lnTo>
                    <a:pt x="1"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2" name="Google Shape;10362;p72"/>
            <p:cNvSpPr/>
            <p:nvPr/>
          </p:nvSpPr>
          <p:spPr>
            <a:xfrm>
              <a:off x="2861061"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3" name="Google Shape;10363;p72"/>
            <p:cNvSpPr/>
            <p:nvPr/>
          </p:nvSpPr>
          <p:spPr>
            <a:xfrm>
              <a:off x="2800324"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4" name="Google Shape;10364;p72"/>
            <p:cNvSpPr/>
            <p:nvPr/>
          </p:nvSpPr>
          <p:spPr>
            <a:xfrm>
              <a:off x="2739588"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5" name="Google Shape;10365;p72"/>
            <p:cNvSpPr/>
            <p:nvPr/>
          </p:nvSpPr>
          <p:spPr>
            <a:xfrm>
              <a:off x="2678851"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6" name="Google Shape;10366;p72"/>
            <p:cNvSpPr/>
            <p:nvPr/>
          </p:nvSpPr>
          <p:spPr>
            <a:xfrm>
              <a:off x="2618115"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7" name="Google Shape;10367;p72"/>
            <p:cNvSpPr/>
            <p:nvPr/>
          </p:nvSpPr>
          <p:spPr>
            <a:xfrm>
              <a:off x="2557378"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8" name="Google Shape;10368;p72"/>
            <p:cNvSpPr/>
            <p:nvPr/>
          </p:nvSpPr>
          <p:spPr>
            <a:xfrm>
              <a:off x="2496451" y="3036850"/>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9" name="Google Shape;10369;p72"/>
            <p:cNvSpPr/>
            <p:nvPr/>
          </p:nvSpPr>
          <p:spPr>
            <a:xfrm>
              <a:off x="2435524" y="3029186"/>
              <a:ext cx="31273" cy="14090"/>
            </a:xfrm>
            <a:custGeom>
              <a:avLst/>
              <a:gdLst/>
              <a:ahLst/>
              <a:cxnLst/>
              <a:rect l="l" t="t" r="r" b="b"/>
              <a:pathLst>
                <a:path w="657" h="296" extrusionOk="0">
                  <a:moveTo>
                    <a:pt x="46" y="1"/>
                  </a:moveTo>
                  <a:lnTo>
                    <a:pt x="0" y="154"/>
                  </a:lnTo>
                  <a:cubicBezTo>
                    <a:pt x="204" y="220"/>
                    <a:pt x="418" y="269"/>
                    <a:pt x="637" y="296"/>
                  </a:cubicBezTo>
                  <a:lnTo>
                    <a:pt x="656" y="135"/>
                  </a:lnTo>
                  <a:cubicBezTo>
                    <a:pt x="449" y="112"/>
                    <a:pt x="246" y="66"/>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0" name="Google Shape;10370;p72"/>
            <p:cNvSpPr/>
            <p:nvPr/>
          </p:nvSpPr>
          <p:spPr>
            <a:xfrm>
              <a:off x="2381357" y="3000960"/>
              <a:ext cx="29226" cy="23181"/>
            </a:xfrm>
            <a:custGeom>
              <a:avLst/>
              <a:gdLst/>
              <a:ahLst/>
              <a:cxnLst/>
              <a:rect l="l" t="t" r="r" b="b"/>
              <a:pathLst>
                <a:path w="614" h="487" extrusionOk="0">
                  <a:moveTo>
                    <a:pt x="100" y="0"/>
                  </a:moveTo>
                  <a:lnTo>
                    <a:pt x="1" y="123"/>
                  </a:lnTo>
                  <a:cubicBezTo>
                    <a:pt x="165" y="261"/>
                    <a:pt x="349" y="383"/>
                    <a:pt x="537" y="487"/>
                  </a:cubicBezTo>
                  <a:lnTo>
                    <a:pt x="613" y="349"/>
                  </a:lnTo>
                  <a:cubicBezTo>
                    <a:pt x="434" y="249"/>
                    <a:pt x="261" y="13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1" name="Google Shape;10371;p72"/>
            <p:cNvSpPr/>
            <p:nvPr/>
          </p:nvSpPr>
          <p:spPr>
            <a:xfrm>
              <a:off x="2341802" y="2955503"/>
              <a:ext cx="23372" cy="29274"/>
            </a:xfrm>
            <a:custGeom>
              <a:avLst/>
              <a:gdLst/>
              <a:ahLst/>
              <a:cxnLst/>
              <a:rect l="l" t="t" r="r" b="b"/>
              <a:pathLst>
                <a:path w="491" h="615" extrusionOk="0">
                  <a:moveTo>
                    <a:pt x="142" y="1"/>
                  </a:moveTo>
                  <a:lnTo>
                    <a:pt x="1" y="77"/>
                  </a:lnTo>
                  <a:cubicBezTo>
                    <a:pt x="107" y="266"/>
                    <a:pt x="230" y="450"/>
                    <a:pt x="368" y="614"/>
                  </a:cubicBezTo>
                  <a:lnTo>
                    <a:pt x="491" y="514"/>
                  </a:lnTo>
                  <a:cubicBezTo>
                    <a:pt x="360" y="353"/>
                    <a:pt x="241" y="18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2" name="Google Shape;10372;p72"/>
            <p:cNvSpPr/>
            <p:nvPr/>
          </p:nvSpPr>
          <p:spPr>
            <a:xfrm>
              <a:off x="2322619" y="2899527"/>
              <a:ext cx="14090" cy="31226"/>
            </a:xfrm>
            <a:custGeom>
              <a:avLst/>
              <a:gdLst/>
              <a:ahLst/>
              <a:cxnLst/>
              <a:rect l="l" t="t" r="r" b="b"/>
              <a:pathLst>
                <a:path w="296" h="656" extrusionOk="0">
                  <a:moveTo>
                    <a:pt x="158" y="1"/>
                  </a:moveTo>
                  <a:lnTo>
                    <a:pt x="1" y="20"/>
                  </a:lnTo>
                  <a:cubicBezTo>
                    <a:pt x="27" y="234"/>
                    <a:pt x="77" y="449"/>
                    <a:pt x="142" y="655"/>
                  </a:cubicBezTo>
                  <a:lnTo>
                    <a:pt x="296" y="606"/>
                  </a:lnTo>
                  <a:cubicBezTo>
                    <a:pt x="231" y="411"/>
                    <a:pt x="185" y="204"/>
                    <a:pt x="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3" name="Google Shape;10373;p72"/>
            <p:cNvSpPr/>
            <p:nvPr/>
          </p:nvSpPr>
          <p:spPr>
            <a:xfrm>
              <a:off x="2321525" y="2838790"/>
              <a:ext cx="12281" cy="31083"/>
            </a:xfrm>
            <a:custGeom>
              <a:avLst/>
              <a:gdLst/>
              <a:ahLst/>
              <a:cxnLst/>
              <a:rect l="l" t="t" r="r" b="b"/>
              <a:pathLst>
                <a:path w="258" h="653" extrusionOk="0">
                  <a:moveTo>
                    <a:pt x="100" y="0"/>
                  </a:moveTo>
                  <a:cubicBezTo>
                    <a:pt x="47" y="212"/>
                    <a:pt x="16" y="426"/>
                    <a:pt x="1" y="644"/>
                  </a:cubicBezTo>
                  <a:lnTo>
                    <a:pt x="162" y="652"/>
                  </a:lnTo>
                  <a:cubicBezTo>
                    <a:pt x="174" y="445"/>
                    <a:pt x="204" y="238"/>
                    <a:pt x="257" y="39"/>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4" name="Google Shape;10374;p72"/>
            <p:cNvSpPr/>
            <p:nvPr/>
          </p:nvSpPr>
          <p:spPr>
            <a:xfrm>
              <a:off x="2336661" y="2782766"/>
              <a:ext cx="21944" cy="29988"/>
            </a:xfrm>
            <a:custGeom>
              <a:avLst/>
              <a:gdLst/>
              <a:ahLst/>
              <a:cxnLst/>
              <a:rect l="l" t="t" r="r" b="b"/>
              <a:pathLst>
                <a:path w="461" h="630" extrusionOk="0">
                  <a:moveTo>
                    <a:pt x="334" y="1"/>
                  </a:moveTo>
                  <a:cubicBezTo>
                    <a:pt x="204" y="177"/>
                    <a:pt x="93" y="365"/>
                    <a:pt x="1" y="561"/>
                  </a:cubicBezTo>
                  <a:lnTo>
                    <a:pt x="146" y="630"/>
                  </a:lnTo>
                  <a:cubicBezTo>
                    <a:pt x="234" y="441"/>
                    <a:pt x="342" y="262"/>
                    <a:pt x="461" y="93"/>
                  </a:cubicBezTo>
                  <a:lnTo>
                    <a:pt x="3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5" name="Google Shape;10375;p72"/>
            <p:cNvSpPr/>
            <p:nvPr/>
          </p:nvSpPr>
          <p:spPr>
            <a:xfrm>
              <a:off x="2372979" y="2740260"/>
              <a:ext cx="28512" cy="24704"/>
            </a:xfrm>
            <a:custGeom>
              <a:avLst/>
              <a:gdLst/>
              <a:ahLst/>
              <a:cxnLst/>
              <a:rect l="l" t="t" r="r" b="b"/>
              <a:pathLst>
                <a:path w="599" h="519" extrusionOk="0">
                  <a:moveTo>
                    <a:pt x="513" y="1"/>
                  </a:moveTo>
                  <a:cubicBezTo>
                    <a:pt x="330" y="116"/>
                    <a:pt x="158" y="254"/>
                    <a:pt x="0" y="404"/>
                  </a:cubicBezTo>
                  <a:lnTo>
                    <a:pt x="108" y="519"/>
                  </a:lnTo>
                  <a:cubicBezTo>
                    <a:pt x="261" y="377"/>
                    <a:pt x="426" y="246"/>
                    <a:pt x="598" y="135"/>
                  </a:cubicBezTo>
                  <a:lnTo>
                    <a:pt x="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6" name="Google Shape;10376;p72"/>
            <p:cNvSpPr/>
            <p:nvPr/>
          </p:nvSpPr>
          <p:spPr>
            <a:xfrm>
              <a:off x="2424957" y="2717127"/>
              <a:ext cx="31226" cy="15946"/>
            </a:xfrm>
            <a:custGeom>
              <a:avLst/>
              <a:gdLst/>
              <a:ahLst/>
              <a:cxnLst/>
              <a:rect l="l" t="t" r="r" b="b"/>
              <a:pathLst>
                <a:path w="656" h="335" extrusionOk="0">
                  <a:moveTo>
                    <a:pt x="625" y="0"/>
                  </a:moveTo>
                  <a:cubicBezTo>
                    <a:pt x="410" y="43"/>
                    <a:pt x="199" y="108"/>
                    <a:pt x="1" y="188"/>
                  </a:cubicBezTo>
                  <a:lnTo>
                    <a:pt x="58" y="334"/>
                  </a:lnTo>
                  <a:cubicBezTo>
                    <a:pt x="254" y="257"/>
                    <a:pt x="452" y="200"/>
                    <a:pt x="656" y="158"/>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7" name="Google Shape;10377;p72"/>
            <p:cNvSpPr/>
            <p:nvPr/>
          </p:nvSpPr>
          <p:spPr>
            <a:xfrm>
              <a:off x="3093059" y="2713319"/>
              <a:ext cx="30892" cy="8616"/>
            </a:xfrm>
            <a:custGeom>
              <a:avLst/>
              <a:gdLst/>
              <a:ahLst/>
              <a:cxnLst/>
              <a:rect l="l" t="t" r="r" b="b"/>
              <a:pathLst>
                <a:path w="649" h="181" extrusionOk="0">
                  <a:moveTo>
                    <a:pt x="629" y="0"/>
                  </a:moveTo>
                  <a:cubicBezTo>
                    <a:pt x="518" y="11"/>
                    <a:pt x="403" y="20"/>
                    <a:pt x="288" y="20"/>
                  </a:cubicBezTo>
                  <a:lnTo>
                    <a:pt x="1" y="20"/>
                  </a:lnTo>
                  <a:lnTo>
                    <a:pt x="1" y="181"/>
                  </a:lnTo>
                  <a:lnTo>
                    <a:pt x="288" y="181"/>
                  </a:lnTo>
                  <a:cubicBezTo>
                    <a:pt x="407" y="181"/>
                    <a:pt x="529" y="172"/>
                    <a:pt x="648" y="161"/>
                  </a:cubicBezTo>
                  <a:lnTo>
                    <a:pt x="6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8" name="Google Shape;10378;p72"/>
            <p:cNvSpPr/>
            <p:nvPr/>
          </p:nvSpPr>
          <p:spPr>
            <a:xfrm>
              <a:off x="3032370" y="2714223"/>
              <a:ext cx="30464" cy="7711"/>
            </a:xfrm>
            <a:custGeom>
              <a:avLst/>
              <a:gdLst/>
              <a:ahLst/>
              <a:cxnLst/>
              <a:rect l="l" t="t" r="r" b="b"/>
              <a:pathLst>
                <a:path w="640" h="162" extrusionOk="0">
                  <a:moveTo>
                    <a:pt x="0" y="1"/>
                  </a:moveTo>
                  <a:lnTo>
                    <a:pt x="0" y="162"/>
                  </a:lnTo>
                  <a:lnTo>
                    <a:pt x="639" y="162"/>
                  </a:lnTo>
                  <a:lnTo>
                    <a:pt x="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9" name="Google Shape;10379;p72"/>
            <p:cNvSpPr/>
            <p:nvPr/>
          </p:nvSpPr>
          <p:spPr>
            <a:xfrm>
              <a:off x="2971586" y="2714223"/>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0" name="Google Shape;10380;p72"/>
            <p:cNvSpPr/>
            <p:nvPr/>
          </p:nvSpPr>
          <p:spPr>
            <a:xfrm>
              <a:off x="2910897" y="2714223"/>
              <a:ext cx="30464" cy="7711"/>
            </a:xfrm>
            <a:custGeom>
              <a:avLst/>
              <a:gdLst/>
              <a:ahLst/>
              <a:cxnLst/>
              <a:rect l="l" t="t" r="r" b="b"/>
              <a:pathLst>
                <a:path w="640" h="162" extrusionOk="0">
                  <a:moveTo>
                    <a:pt x="0" y="1"/>
                  </a:moveTo>
                  <a:lnTo>
                    <a:pt x="0" y="162"/>
                  </a:lnTo>
                  <a:lnTo>
                    <a:pt x="639" y="162"/>
                  </a:lnTo>
                  <a:lnTo>
                    <a:pt x="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1" name="Google Shape;10381;p72"/>
            <p:cNvSpPr/>
            <p:nvPr/>
          </p:nvSpPr>
          <p:spPr>
            <a:xfrm>
              <a:off x="2850113" y="2714223"/>
              <a:ext cx="30321" cy="7711"/>
            </a:xfrm>
            <a:custGeom>
              <a:avLst/>
              <a:gdLst/>
              <a:ahLst/>
              <a:cxnLst/>
              <a:rect l="l" t="t" r="r" b="b"/>
              <a:pathLst>
                <a:path w="637" h="162" extrusionOk="0">
                  <a:moveTo>
                    <a:pt x="1" y="1"/>
                  </a:moveTo>
                  <a:lnTo>
                    <a:pt x="1" y="157"/>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2" name="Google Shape;10382;p72"/>
            <p:cNvSpPr/>
            <p:nvPr/>
          </p:nvSpPr>
          <p:spPr>
            <a:xfrm>
              <a:off x="2789376"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3" name="Google Shape;10383;p72"/>
            <p:cNvSpPr/>
            <p:nvPr/>
          </p:nvSpPr>
          <p:spPr>
            <a:xfrm>
              <a:off x="2728640" y="2714223"/>
              <a:ext cx="30321" cy="7521"/>
            </a:xfrm>
            <a:custGeom>
              <a:avLst/>
              <a:gdLst/>
              <a:ahLst/>
              <a:cxnLst/>
              <a:rect l="l" t="t" r="r" b="b"/>
              <a:pathLst>
                <a:path w="637" h="158" extrusionOk="0">
                  <a:moveTo>
                    <a:pt x="1" y="1"/>
                  </a:moveTo>
                  <a:lnTo>
                    <a:pt x="1"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4" name="Google Shape;10384;p72"/>
            <p:cNvSpPr/>
            <p:nvPr/>
          </p:nvSpPr>
          <p:spPr>
            <a:xfrm>
              <a:off x="2667903"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5" name="Google Shape;10385;p72"/>
            <p:cNvSpPr/>
            <p:nvPr/>
          </p:nvSpPr>
          <p:spPr>
            <a:xfrm>
              <a:off x="2607167" y="2714223"/>
              <a:ext cx="30321" cy="7521"/>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6" name="Google Shape;10386;p72"/>
            <p:cNvSpPr/>
            <p:nvPr/>
          </p:nvSpPr>
          <p:spPr>
            <a:xfrm>
              <a:off x="2546430"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7" name="Google Shape;10387;p72"/>
            <p:cNvSpPr/>
            <p:nvPr/>
          </p:nvSpPr>
          <p:spPr>
            <a:xfrm>
              <a:off x="2485503" y="2714223"/>
              <a:ext cx="30512" cy="7521"/>
            </a:xfrm>
            <a:custGeom>
              <a:avLst/>
              <a:gdLst/>
              <a:ahLst/>
              <a:cxnLst/>
              <a:rect l="l" t="t" r="r" b="b"/>
              <a:pathLst>
                <a:path w="641" h="158" extrusionOk="0">
                  <a:moveTo>
                    <a:pt x="1" y="1"/>
                  </a:moveTo>
                  <a:lnTo>
                    <a:pt x="4"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8" name="Google Shape;10388;p72"/>
            <p:cNvSpPr/>
            <p:nvPr/>
          </p:nvSpPr>
          <p:spPr>
            <a:xfrm>
              <a:off x="3152177" y="2696326"/>
              <a:ext cx="30845" cy="18469"/>
            </a:xfrm>
            <a:custGeom>
              <a:avLst/>
              <a:gdLst/>
              <a:ahLst/>
              <a:cxnLst/>
              <a:rect l="l" t="t" r="r" b="b"/>
              <a:pathLst>
                <a:path w="648" h="388" extrusionOk="0">
                  <a:moveTo>
                    <a:pt x="575" y="1"/>
                  </a:moveTo>
                  <a:cubicBezTo>
                    <a:pt x="391" y="96"/>
                    <a:pt x="196" y="177"/>
                    <a:pt x="0" y="239"/>
                  </a:cubicBezTo>
                  <a:lnTo>
                    <a:pt x="46" y="388"/>
                  </a:lnTo>
                  <a:cubicBezTo>
                    <a:pt x="253" y="326"/>
                    <a:pt x="456" y="246"/>
                    <a:pt x="648" y="142"/>
                  </a:cubicBezTo>
                  <a:lnTo>
                    <a:pt x="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9" name="Google Shape;10389;p72"/>
            <p:cNvSpPr/>
            <p:nvPr/>
          </p:nvSpPr>
          <p:spPr>
            <a:xfrm>
              <a:off x="3204345" y="2659865"/>
              <a:ext cx="27227" cy="26466"/>
            </a:xfrm>
            <a:custGeom>
              <a:avLst/>
              <a:gdLst/>
              <a:ahLst/>
              <a:cxnLst/>
              <a:rect l="l" t="t" r="r" b="b"/>
              <a:pathLst>
                <a:path w="572" h="556" extrusionOk="0">
                  <a:moveTo>
                    <a:pt x="452" y="1"/>
                  </a:moveTo>
                  <a:cubicBezTo>
                    <a:pt x="314" y="158"/>
                    <a:pt x="165" y="299"/>
                    <a:pt x="0" y="430"/>
                  </a:cubicBezTo>
                  <a:lnTo>
                    <a:pt x="100" y="556"/>
                  </a:lnTo>
                  <a:cubicBezTo>
                    <a:pt x="268" y="418"/>
                    <a:pt x="429" y="269"/>
                    <a:pt x="572" y="104"/>
                  </a:cubicBez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0" name="Google Shape;10390;p72"/>
            <p:cNvSpPr/>
            <p:nvPr/>
          </p:nvSpPr>
          <p:spPr>
            <a:xfrm>
              <a:off x="3242996" y="2608792"/>
              <a:ext cx="19564" cy="30845"/>
            </a:xfrm>
            <a:custGeom>
              <a:avLst/>
              <a:gdLst/>
              <a:ahLst/>
              <a:cxnLst/>
              <a:rect l="l" t="t" r="r" b="b"/>
              <a:pathLst>
                <a:path w="411" h="648" extrusionOk="0">
                  <a:moveTo>
                    <a:pt x="261" y="0"/>
                  </a:moveTo>
                  <a:cubicBezTo>
                    <a:pt x="192" y="196"/>
                    <a:pt x="104" y="387"/>
                    <a:pt x="0" y="568"/>
                  </a:cubicBezTo>
                  <a:lnTo>
                    <a:pt x="138" y="648"/>
                  </a:lnTo>
                  <a:cubicBezTo>
                    <a:pt x="250" y="460"/>
                    <a:pt x="342" y="261"/>
                    <a:pt x="411" y="55"/>
                  </a:cubicBezTo>
                  <a:lnTo>
                    <a:pt x="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1" name="Google Shape;10391;p72"/>
            <p:cNvSpPr/>
            <p:nvPr/>
          </p:nvSpPr>
          <p:spPr>
            <a:xfrm>
              <a:off x="3262511" y="2550245"/>
              <a:ext cx="9330" cy="31035"/>
            </a:xfrm>
            <a:custGeom>
              <a:avLst/>
              <a:gdLst/>
              <a:ahLst/>
              <a:cxnLst/>
              <a:rect l="l" t="t" r="r" b="b"/>
              <a:pathLst>
                <a:path w="196" h="652" extrusionOk="0">
                  <a:moveTo>
                    <a:pt x="196" y="1"/>
                  </a:moveTo>
                  <a:lnTo>
                    <a:pt x="35" y="8"/>
                  </a:lnTo>
                  <a:cubicBezTo>
                    <a:pt x="35" y="50"/>
                    <a:pt x="39" y="93"/>
                    <a:pt x="39" y="135"/>
                  </a:cubicBezTo>
                  <a:cubicBezTo>
                    <a:pt x="39" y="300"/>
                    <a:pt x="24" y="468"/>
                    <a:pt x="1" y="629"/>
                  </a:cubicBezTo>
                  <a:lnTo>
                    <a:pt x="158" y="652"/>
                  </a:lnTo>
                  <a:cubicBezTo>
                    <a:pt x="185" y="483"/>
                    <a:pt x="196" y="307"/>
                    <a:pt x="196" y="135"/>
                  </a:cubicBezTo>
                  <a:lnTo>
                    <a:pt x="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2" name="Google Shape;10392;p72"/>
            <p:cNvSpPr/>
            <p:nvPr/>
          </p:nvSpPr>
          <p:spPr>
            <a:xfrm>
              <a:off x="3250992" y="2490079"/>
              <a:ext cx="16708" cy="31178"/>
            </a:xfrm>
            <a:custGeom>
              <a:avLst/>
              <a:gdLst/>
              <a:ahLst/>
              <a:cxnLst/>
              <a:rect l="l" t="t" r="r" b="b"/>
              <a:pathLst>
                <a:path w="351" h="655" extrusionOk="0">
                  <a:moveTo>
                    <a:pt x="147" y="0"/>
                  </a:moveTo>
                  <a:lnTo>
                    <a:pt x="1" y="65"/>
                  </a:lnTo>
                  <a:cubicBezTo>
                    <a:pt x="82" y="253"/>
                    <a:pt x="151" y="452"/>
                    <a:pt x="197" y="655"/>
                  </a:cubicBezTo>
                  <a:lnTo>
                    <a:pt x="350" y="617"/>
                  </a:lnTo>
                  <a:cubicBezTo>
                    <a:pt x="304" y="406"/>
                    <a:pt x="235" y="199"/>
                    <a:pt x="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3" name="Google Shape;10393;p72"/>
            <p:cNvSpPr/>
            <p:nvPr/>
          </p:nvSpPr>
          <p:spPr>
            <a:xfrm>
              <a:off x="3217483" y="2439148"/>
              <a:ext cx="25371" cy="28132"/>
            </a:xfrm>
            <a:custGeom>
              <a:avLst/>
              <a:gdLst/>
              <a:ahLst/>
              <a:cxnLst/>
              <a:rect l="l" t="t" r="r" b="b"/>
              <a:pathLst>
                <a:path w="533" h="591" extrusionOk="0">
                  <a:moveTo>
                    <a:pt x="112" y="1"/>
                  </a:moveTo>
                  <a:lnTo>
                    <a:pt x="0" y="116"/>
                  </a:lnTo>
                  <a:cubicBezTo>
                    <a:pt x="146" y="262"/>
                    <a:pt x="284" y="423"/>
                    <a:pt x="399" y="591"/>
                  </a:cubicBezTo>
                  <a:lnTo>
                    <a:pt x="533" y="499"/>
                  </a:lnTo>
                  <a:cubicBezTo>
                    <a:pt x="406" y="322"/>
                    <a:pt x="268" y="154"/>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4" name="Google Shape;10394;p72"/>
            <p:cNvSpPr/>
            <p:nvPr/>
          </p:nvSpPr>
          <p:spPr>
            <a:xfrm>
              <a:off x="3168598" y="2404687"/>
              <a:ext cx="30321" cy="21182"/>
            </a:xfrm>
            <a:custGeom>
              <a:avLst/>
              <a:gdLst/>
              <a:ahLst/>
              <a:cxnLst/>
              <a:rect l="l" t="t" r="r" b="b"/>
              <a:pathLst>
                <a:path w="637" h="445" extrusionOk="0">
                  <a:moveTo>
                    <a:pt x="62" y="1"/>
                  </a:moveTo>
                  <a:lnTo>
                    <a:pt x="0" y="146"/>
                  </a:lnTo>
                  <a:cubicBezTo>
                    <a:pt x="188" y="227"/>
                    <a:pt x="372" y="326"/>
                    <a:pt x="544" y="445"/>
                  </a:cubicBezTo>
                  <a:lnTo>
                    <a:pt x="636" y="311"/>
                  </a:lnTo>
                  <a:cubicBezTo>
                    <a:pt x="453" y="188"/>
                    <a:pt x="260" y="84"/>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5" name="Google Shape;10395;p72"/>
            <p:cNvSpPr/>
            <p:nvPr/>
          </p:nvSpPr>
          <p:spPr>
            <a:xfrm>
              <a:off x="3110908" y="2391549"/>
              <a:ext cx="31083" cy="11186"/>
            </a:xfrm>
            <a:custGeom>
              <a:avLst/>
              <a:gdLst/>
              <a:ahLst/>
              <a:cxnLst/>
              <a:rect l="l" t="t" r="r" b="b"/>
              <a:pathLst>
                <a:path w="653" h="235" extrusionOk="0">
                  <a:moveTo>
                    <a:pt x="5" y="1"/>
                  </a:moveTo>
                  <a:lnTo>
                    <a:pt x="1" y="158"/>
                  </a:lnTo>
                  <a:cubicBezTo>
                    <a:pt x="208" y="166"/>
                    <a:pt x="415" y="189"/>
                    <a:pt x="618" y="234"/>
                  </a:cubicBezTo>
                  <a:lnTo>
                    <a:pt x="653" y="77"/>
                  </a:lnTo>
                  <a:cubicBezTo>
                    <a:pt x="442" y="31"/>
                    <a:pt x="223" y="5"/>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6" name="Google Shape;10396;p72"/>
            <p:cNvSpPr/>
            <p:nvPr/>
          </p:nvSpPr>
          <p:spPr>
            <a:xfrm>
              <a:off x="3050219"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7" name="Google Shape;10397;p72"/>
            <p:cNvSpPr/>
            <p:nvPr/>
          </p:nvSpPr>
          <p:spPr>
            <a:xfrm>
              <a:off x="2989435"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8" name="Google Shape;10398;p72"/>
            <p:cNvSpPr/>
            <p:nvPr/>
          </p:nvSpPr>
          <p:spPr>
            <a:xfrm>
              <a:off x="2928746"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9" name="Google Shape;10399;p72"/>
            <p:cNvSpPr/>
            <p:nvPr/>
          </p:nvSpPr>
          <p:spPr>
            <a:xfrm>
              <a:off x="2867962"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0" name="Google Shape;10400;p72"/>
            <p:cNvSpPr/>
            <p:nvPr/>
          </p:nvSpPr>
          <p:spPr>
            <a:xfrm>
              <a:off x="2807274"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1" name="Google Shape;10401;p72"/>
            <p:cNvSpPr/>
            <p:nvPr/>
          </p:nvSpPr>
          <p:spPr>
            <a:xfrm>
              <a:off x="2746489"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2" name="Google Shape;10402;p72"/>
            <p:cNvSpPr/>
            <p:nvPr/>
          </p:nvSpPr>
          <p:spPr>
            <a:xfrm>
              <a:off x="2685801"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3" name="Google Shape;10403;p72"/>
            <p:cNvSpPr/>
            <p:nvPr/>
          </p:nvSpPr>
          <p:spPr>
            <a:xfrm>
              <a:off x="2625016" y="2391407"/>
              <a:ext cx="30369" cy="7711"/>
            </a:xfrm>
            <a:custGeom>
              <a:avLst/>
              <a:gdLst/>
              <a:ahLst/>
              <a:cxnLst/>
              <a:rect l="l" t="t" r="r" b="b"/>
              <a:pathLst>
                <a:path w="638"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4" name="Google Shape;10404;p72"/>
            <p:cNvSpPr/>
            <p:nvPr/>
          </p:nvSpPr>
          <p:spPr>
            <a:xfrm>
              <a:off x="2564328" y="2391407"/>
              <a:ext cx="30321" cy="7711"/>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5" name="Google Shape;10405;p72"/>
            <p:cNvSpPr/>
            <p:nvPr/>
          </p:nvSpPr>
          <p:spPr>
            <a:xfrm>
              <a:off x="2503544" y="2391407"/>
              <a:ext cx="30369" cy="7711"/>
            </a:xfrm>
            <a:custGeom>
              <a:avLst/>
              <a:gdLst/>
              <a:ahLst/>
              <a:cxnLst/>
              <a:rect l="l" t="t" r="r" b="b"/>
              <a:pathLst>
                <a:path w="638"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6" name="Google Shape;10406;p72"/>
            <p:cNvSpPr/>
            <p:nvPr/>
          </p:nvSpPr>
          <p:spPr>
            <a:xfrm>
              <a:off x="2442855" y="2391407"/>
              <a:ext cx="30321" cy="7711"/>
            </a:xfrm>
            <a:custGeom>
              <a:avLst/>
              <a:gdLst/>
              <a:ahLst/>
              <a:cxnLst/>
              <a:rect l="l" t="t" r="r" b="b"/>
              <a:pathLst>
                <a:path w="637" h="162" extrusionOk="0">
                  <a:moveTo>
                    <a:pt x="0" y="0"/>
                  </a:moveTo>
                  <a:lnTo>
                    <a:pt x="0"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7" name="Google Shape;10407;p72"/>
            <p:cNvSpPr/>
            <p:nvPr/>
          </p:nvSpPr>
          <p:spPr>
            <a:xfrm>
              <a:off x="2382071" y="2391407"/>
              <a:ext cx="30321" cy="7711"/>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8" name="Google Shape;10408;p72"/>
            <p:cNvSpPr/>
            <p:nvPr/>
          </p:nvSpPr>
          <p:spPr>
            <a:xfrm>
              <a:off x="2321191"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9" name="Google Shape;10409;p72"/>
            <p:cNvSpPr/>
            <p:nvPr/>
          </p:nvSpPr>
          <p:spPr>
            <a:xfrm>
              <a:off x="2279970" y="2391407"/>
              <a:ext cx="10948" cy="7711"/>
            </a:xfrm>
            <a:custGeom>
              <a:avLst/>
              <a:gdLst/>
              <a:ahLst/>
              <a:cxnLst/>
              <a:rect l="l" t="t" r="r" b="b"/>
              <a:pathLst>
                <a:path w="230" h="162" extrusionOk="0">
                  <a:moveTo>
                    <a:pt x="0" y="0"/>
                  </a:moveTo>
                  <a:lnTo>
                    <a:pt x="0" y="161"/>
                  </a:lnTo>
                  <a:lnTo>
                    <a:pt x="230" y="161"/>
                  </a:lnTo>
                  <a:lnTo>
                    <a:pt x="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0" name="Google Shape;10410;p72"/>
            <p:cNvSpPr/>
            <p:nvPr/>
          </p:nvSpPr>
          <p:spPr>
            <a:xfrm>
              <a:off x="2919227"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1" name="Google Shape;10411;p72"/>
            <p:cNvSpPr/>
            <p:nvPr/>
          </p:nvSpPr>
          <p:spPr>
            <a:xfrm>
              <a:off x="2858538"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2" name="Google Shape;10412;p72"/>
            <p:cNvSpPr/>
            <p:nvPr/>
          </p:nvSpPr>
          <p:spPr>
            <a:xfrm>
              <a:off x="2797754"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3" name="Google Shape;10413;p72"/>
            <p:cNvSpPr/>
            <p:nvPr/>
          </p:nvSpPr>
          <p:spPr>
            <a:xfrm>
              <a:off x="2737065"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4" name="Google Shape;10414;p72"/>
            <p:cNvSpPr/>
            <p:nvPr/>
          </p:nvSpPr>
          <p:spPr>
            <a:xfrm>
              <a:off x="2676281"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5" name="Google Shape;10415;p72"/>
            <p:cNvSpPr/>
            <p:nvPr/>
          </p:nvSpPr>
          <p:spPr>
            <a:xfrm>
              <a:off x="2615592" y="3359714"/>
              <a:ext cx="30274" cy="7521"/>
            </a:xfrm>
            <a:custGeom>
              <a:avLst/>
              <a:gdLst/>
              <a:ahLst/>
              <a:cxnLst/>
              <a:rect l="l" t="t" r="r" b="b"/>
              <a:pathLst>
                <a:path w="636" h="158" extrusionOk="0">
                  <a:moveTo>
                    <a:pt x="0" y="0"/>
                  </a:moveTo>
                  <a:lnTo>
                    <a:pt x="0"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6" name="Google Shape;10416;p72"/>
            <p:cNvSpPr/>
            <p:nvPr/>
          </p:nvSpPr>
          <p:spPr>
            <a:xfrm>
              <a:off x="2554808" y="3359714"/>
              <a:ext cx="30321" cy="7521"/>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7" name="Google Shape;10417;p72"/>
            <p:cNvSpPr/>
            <p:nvPr/>
          </p:nvSpPr>
          <p:spPr>
            <a:xfrm>
              <a:off x="2494071" y="3359714"/>
              <a:ext cx="30321" cy="7521"/>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8" name="Google Shape;10418;p72"/>
            <p:cNvSpPr/>
            <p:nvPr/>
          </p:nvSpPr>
          <p:spPr>
            <a:xfrm>
              <a:off x="2433335" y="3359714"/>
              <a:ext cx="30321" cy="7521"/>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9" name="Google Shape;10419;p72"/>
            <p:cNvSpPr/>
            <p:nvPr/>
          </p:nvSpPr>
          <p:spPr>
            <a:xfrm>
              <a:off x="2372598" y="3359714"/>
              <a:ext cx="30321" cy="7521"/>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0" name="Google Shape;10420;p72"/>
            <p:cNvSpPr/>
            <p:nvPr/>
          </p:nvSpPr>
          <p:spPr>
            <a:xfrm>
              <a:off x="2311671"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1" name="Google Shape;10421;p72"/>
            <p:cNvSpPr/>
            <p:nvPr/>
          </p:nvSpPr>
          <p:spPr>
            <a:xfrm>
              <a:off x="2270451" y="3359714"/>
              <a:ext cx="10996" cy="7521"/>
            </a:xfrm>
            <a:custGeom>
              <a:avLst/>
              <a:gdLst/>
              <a:ahLst/>
              <a:cxnLst/>
              <a:rect l="l" t="t" r="r" b="b"/>
              <a:pathLst>
                <a:path w="231" h="158" extrusionOk="0">
                  <a:moveTo>
                    <a:pt x="0" y="0"/>
                  </a:moveTo>
                  <a:lnTo>
                    <a:pt x="0" y="157"/>
                  </a:lnTo>
                  <a:lnTo>
                    <a:pt x="230" y="157"/>
                  </a:lnTo>
                  <a:lnTo>
                    <a:pt x="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14"/>
        <p:cNvGrpSpPr/>
        <p:nvPr/>
      </p:nvGrpSpPr>
      <p:grpSpPr>
        <a:xfrm>
          <a:off x="0" y="0"/>
          <a:ext cx="0" cy="0"/>
          <a:chOff x="0" y="0"/>
          <a:chExt cx="0" cy="0"/>
        </a:xfrm>
      </p:grpSpPr>
      <p:grpSp>
        <p:nvGrpSpPr>
          <p:cNvPr id="5015" name="Google Shape;5015;p41"/>
          <p:cNvGrpSpPr/>
          <p:nvPr/>
        </p:nvGrpSpPr>
        <p:grpSpPr>
          <a:xfrm>
            <a:off x="376498" y="3524081"/>
            <a:ext cx="1631738" cy="1133828"/>
            <a:chOff x="376498" y="3524081"/>
            <a:chExt cx="1631738" cy="1133828"/>
          </a:xfrm>
        </p:grpSpPr>
        <p:grpSp>
          <p:nvGrpSpPr>
            <p:cNvPr id="5016" name="Google Shape;5016;p41"/>
            <p:cNvGrpSpPr/>
            <p:nvPr/>
          </p:nvGrpSpPr>
          <p:grpSpPr>
            <a:xfrm>
              <a:off x="1112980" y="3597914"/>
              <a:ext cx="895256" cy="1059981"/>
              <a:chOff x="6638805" y="2345339"/>
              <a:chExt cx="895256" cy="1059981"/>
            </a:xfrm>
          </p:grpSpPr>
          <p:sp>
            <p:nvSpPr>
              <p:cNvPr id="5017" name="Google Shape;5017;p41"/>
              <p:cNvSpPr/>
              <p:nvPr/>
            </p:nvSpPr>
            <p:spPr>
              <a:xfrm>
                <a:off x="6723315" y="2439164"/>
                <a:ext cx="154700" cy="285765"/>
              </a:xfrm>
              <a:custGeom>
                <a:avLst/>
                <a:gdLst/>
                <a:ahLst/>
                <a:cxnLst/>
                <a:rect l="l" t="t" r="r" b="b"/>
                <a:pathLst>
                  <a:path w="216" h="399" extrusionOk="0">
                    <a:moveTo>
                      <a:pt x="1" y="0"/>
                    </a:moveTo>
                    <a:lnTo>
                      <a:pt x="1" y="399"/>
                    </a:lnTo>
                    <a:lnTo>
                      <a:pt x="216" y="399"/>
                    </a:lnTo>
                    <a:lnTo>
                      <a:pt x="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41"/>
              <p:cNvSpPr/>
              <p:nvPr/>
            </p:nvSpPr>
            <p:spPr>
              <a:xfrm>
                <a:off x="6723315" y="2439164"/>
                <a:ext cx="154700" cy="66607"/>
              </a:xfrm>
              <a:custGeom>
                <a:avLst/>
                <a:gdLst/>
                <a:ahLst/>
                <a:cxnLst/>
                <a:rect l="l" t="t" r="r" b="b"/>
                <a:pathLst>
                  <a:path w="216" h="93" extrusionOk="0">
                    <a:moveTo>
                      <a:pt x="1" y="0"/>
                    </a:moveTo>
                    <a:lnTo>
                      <a:pt x="1" y="92"/>
                    </a:lnTo>
                    <a:lnTo>
                      <a:pt x="216" y="92"/>
                    </a:lnTo>
                    <a:lnTo>
                      <a:pt x="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41"/>
              <p:cNvSpPr/>
              <p:nvPr/>
            </p:nvSpPr>
            <p:spPr>
              <a:xfrm>
                <a:off x="6690370" y="2394759"/>
                <a:ext cx="791407" cy="1010562"/>
              </a:xfrm>
              <a:custGeom>
                <a:avLst/>
                <a:gdLst/>
                <a:ahLst/>
                <a:cxnLst/>
                <a:rect l="l" t="t" r="r" b="b"/>
                <a:pathLst>
                  <a:path w="1105" h="1411" extrusionOk="0">
                    <a:moveTo>
                      <a:pt x="553" y="1"/>
                    </a:moveTo>
                    <a:lnTo>
                      <a:pt x="1" y="549"/>
                    </a:lnTo>
                    <a:lnTo>
                      <a:pt x="1" y="1411"/>
                    </a:lnTo>
                    <a:lnTo>
                      <a:pt x="1104" y="1411"/>
                    </a:lnTo>
                    <a:lnTo>
                      <a:pt x="1104" y="549"/>
                    </a:lnTo>
                    <a:lnTo>
                      <a:pt x="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41"/>
              <p:cNvSpPr/>
              <p:nvPr/>
            </p:nvSpPr>
            <p:spPr>
              <a:xfrm>
                <a:off x="6693235" y="2886088"/>
                <a:ext cx="783528" cy="77350"/>
              </a:xfrm>
              <a:custGeom>
                <a:avLst/>
                <a:gdLst/>
                <a:ahLst/>
                <a:cxnLst/>
                <a:rect l="l" t="t" r="r" b="b"/>
                <a:pathLst>
                  <a:path w="1094" h="108" extrusionOk="0">
                    <a:moveTo>
                      <a:pt x="0" y="1"/>
                    </a:moveTo>
                    <a:lnTo>
                      <a:pt x="0" y="107"/>
                    </a:lnTo>
                    <a:lnTo>
                      <a:pt x="1093" y="107"/>
                    </a:lnTo>
                    <a:lnTo>
                      <a:pt x="10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41"/>
              <p:cNvSpPr/>
              <p:nvPr/>
            </p:nvSpPr>
            <p:spPr>
              <a:xfrm>
                <a:off x="6693235" y="2669788"/>
                <a:ext cx="780663" cy="74485"/>
              </a:xfrm>
              <a:custGeom>
                <a:avLst/>
                <a:gdLst/>
                <a:ahLst/>
                <a:cxnLst/>
                <a:rect l="l" t="t" r="r" b="b"/>
                <a:pathLst>
                  <a:path w="1090" h="104" extrusionOk="0">
                    <a:moveTo>
                      <a:pt x="131" y="0"/>
                    </a:moveTo>
                    <a:cubicBezTo>
                      <a:pt x="92" y="42"/>
                      <a:pt x="55" y="84"/>
                      <a:pt x="0" y="100"/>
                    </a:cubicBezTo>
                    <a:lnTo>
                      <a:pt x="0" y="103"/>
                    </a:lnTo>
                    <a:lnTo>
                      <a:pt x="1089" y="103"/>
                    </a:lnTo>
                    <a:lnTo>
                      <a:pt x="1089" y="96"/>
                    </a:lnTo>
                    <a:cubicBezTo>
                      <a:pt x="1074" y="84"/>
                      <a:pt x="1058" y="69"/>
                      <a:pt x="1047" y="57"/>
                    </a:cubicBezTo>
                    <a:cubicBezTo>
                      <a:pt x="1043" y="54"/>
                      <a:pt x="1040" y="50"/>
                      <a:pt x="1035" y="46"/>
                    </a:cubicBezTo>
                    <a:cubicBezTo>
                      <a:pt x="1017" y="34"/>
                      <a:pt x="1001" y="27"/>
                      <a:pt x="985" y="15"/>
                    </a:cubicBezTo>
                    <a:cubicBezTo>
                      <a:pt x="978" y="11"/>
                      <a:pt x="971" y="4"/>
                      <a:pt x="962" y="0"/>
                    </a:cubicBezTo>
                    <a:close/>
                  </a:path>
                </a:pathLst>
              </a:custGeom>
              <a:solidFill>
                <a:srgbClr val="D1C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41"/>
              <p:cNvSpPr/>
              <p:nvPr/>
            </p:nvSpPr>
            <p:spPr>
              <a:xfrm>
                <a:off x="6693235" y="3232024"/>
                <a:ext cx="783528" cy="170456"/>
              </a:xfrm>
              <a:custGeom>
                <a:avLst/>
                <a:gdLst/>
                <a:ahLst/>
                <a:cxnLst/>
                <a:rect l="l" t="t" r="r" b="b"/>
                <a:pathLst>
                  <a:path w="1094" h="238" extrusionOk="0">
                    <a:moveTo>
                      <a:pt x="0" y="1"/>
                    </a:moveTo>
                    <a:lnTo>
                      <a:pt x="0" y="238"/>
                    </a:lnTo>
                    <a:lnTo>
                      <a:pt x="1093" y="238"/>
                    </a:lnTo>
                    <a:lnTo>
                      <a:pt x="10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41"/>
              <p:cNvSpPr/>
              <p:nvPr/>
            </p:nvSpPr>
            <p:spPr>
              <a:xfrm>
                <a:off x="6676763" y="2381150"/>
                <a:ext cx="818622" cy="426140"/>
              </a:xfrm>
              <a:custGeom>
                <a:avLst/>
                <a:gdLst/>
                <a:ahLst/>
                <a:cxnLst/>
                <a:rect l="l" t="t" r="r" b="b"/>
                <a:pathLst>
                  <a:path w="1143" h="595" extrusionOk="0">
                    <a:moveTo>
                      <a:pt x="568" y="0"/>
                    </a:moveTo>
                    <a:lnTo>
                      <a:pt x="0" y="579"/>
                    </a:lnTo>
                    <a:lnTo>
                      <a:pt x="1143" y="595"/>
                    </a:lnTo>
                    <a:lnTo>
                      <a:pt x="1143" y="595"/>
                    </a:lnTo>
                    <a:lnTo>
                      <a:pt x="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41"/>
              <p:cNvSpPr/>
              <p:nvPr/>
            </p:nvSpPr>
            <p:spPr>
              <a:xfrm>
                <a:off x="6638805" y="2345339"/>
                <a:ext cx="895256" cy="497045"/>
              </a:xfrm>
              <a:custGeom>
                <a:avLst/>
                <a:gdLst/>
                <a:ahLst/>
                <a:cxnLst/>
                <a:rect l="l" t="t" r="r" b="b"/>
                <a:pathLst>
                  <a:path w="1250" h="694" extrusionOk="0">
                    <a:moveTo>
                      <a:pt x="621" y="1"/>
                    </a:moveTo>
                    <a:cubicBezTo>
                      <a:pt x="610" y="1"/>
                      <a:pt x="594" y="8"/>
                      <a:pt x="587" y="16"/>
                    </a:cubicBezTo>
                    <a:lnTo>
                      <a:pt x="19" y="595"/>
                    </a:lnTo>
                    <a:cubicBezTo>
                      <a:pt x="0" y="614"/>
                      <a:pt x="0" y="645"/>
                      <a:pt x="19" y="664"/>
                    </a:cubicBezTo>
                    <a:cubicBezTo>
                      <a:pt x="31" y="673"/>
                      <a:pt x="44" y="678"/>
                      <a:pt x="57" y="678"/>
                    </a:cubicBezTo>
                    <a:cubicBezTo>
                      <a:pt x="70" y="678"/>
                      <a:pt x="82" y="673"/>
                      <a:pt x="92" y="664"/>
                    </a:cubicBezTo>
                    <a:lnTo>
                      <a:pt x="621" y="123"/>
                    </a:lnTo>
                    <a:lnTo>
                      <a:pt x="1157" y="679"/>
                    </a:lnTo>
                    <a:cubicBezTo>
                      <a:pt x="1167" y="688"/>
                      <a:pt x="1179" y="693"/>
                      <a:pt x="1192" y="693"/>
                    </a:cubicBezTo>
                    <a:cubicBezTo>
                      <a:pt x="1204" y="693"/>
                      <a:pt x="1217" y="688"/>
                      <a:pt x="1226" y="679"/>
                    </a:cubicBezTo>
                    <a:cubicBezTo>
                      <a:pt x="1249" y="664"/>
                      <a:pt x="1249" y="629"/>
                      <a:pt x="1231" y="610"/>
                    </a:cubicBezTo>
                    <a:lnTo>
                      <a:pt x="656" y="16"/>
                    </a:lnTo>
                    <a:cubicBezTo>
                      <a:pt x="648" y="8"/>
                      <a:pt x="637" y="4"/>
                      <a:pt x="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41"/>
              <p:cNvSpPr/>
              <p:nvPr/>
            </p:nvSpPr>
            <p:spPr>
              <a:xfrm>
                <a:off x="6932441" y="3110982"/>
                <a:ext cx="302239" cy="291494"/>
              </a:xfrm>
              <a:custGeom>
                <a:avLst/>
                <a:gdLst/>
                <a:ahLst/>
                <a:cxnLst/>
                <a:rect l="l" t="t" r="r" b="b"/>
                <a:pathLst>
                  <a:path w="422" h="407" extrusionOk="0">
                    <a:moveTo>
                      <a:pt x="211" y="0"/>
                    </a:moveTo>
                    <a:cubicBezTo>
                      <a:pt x="96" y="0"/>
                      <a:pt x="0" y="92"/>
                      <a:pt x="0" y="212"/>
                    </a:cubicBezTo>
                    <a:lnTo>
                      <a:pt x="0" y="407"/>
                    </a:lnTo>
                    <a:lnTo>
                      <a:pt x="422" y="407"/>
                    </a:lnTo>
                    <a:lnTo>
                      <a:pt x="422" y="212"/>
                    </a:lnTo>
                    <a:cubicBezTo>
                      <a:pt x="422" y="92"/>
                      <a:pt x="326"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41"/>
              <p:cNvSpPr/>
              <p:nvPr/>
            </p:nvSpPr>
            <p:spPr>
              <a:xfrm>
                <a:off x="6932441" y="3110982"/>
                <a:ext cx="140376" cy="291494"/>
              </a:xfrm>
              <a:custGeom>
                <a:avLst/>
                <a:gdLst/>
                <a:ahLst/>
                <a:cxnLst/>
                <a:rect l="l" t="t" r="r" b="b"/>
                <a:pathLst>
                  <a:path w="196" h="407" extrusionOk="0">
                    <a:moveTo>
                      <a:pt x="195" y="0"/>
                    </a:moveTo>
                    <a:cubicBezTo>
                      <a:pt x="89" y="9"/>
                      <a:pt x="0" y="101"/>
                      <a:pt x="0" y="212"/>
                    </a:cubicBezTo>
                    <a:lnTo>
                      <a:pt x="0" y="407"/>
                    </a:lnTo>
                    <a:lnTo>
                      <a:pt x="195" y="407"/>
                    </a:lnTo>
                    <a:lnTo>
                      <a:pt x="1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41"/>
              <p:cNvSpPr/>
              <p:nvPr/>
            </p:nvSpPr>
            <p:spPr>
              <a:xfrm>
                <a:off x="6775597" y="3015724"/>
                <a:ext cx="96688" cy="172605"/>
              </a:xfrm>
              <a:custGeom>
                <a:avLst/>
                <a:gdLst/>
                <a:ahLst/>
                <a:cxnLst/>
                <a:rect l="l" t="t" r="r" b="b"/>
                <a:pathLst>
                  <a:path w="135" h="241" extrusionOk="0">
                    <a:moveTo>
                      <a:pt x="69" y="0"/>
                    </a:moveTo>
                    <a:cubicBezTo>
                      <a:pt x="32" y="0"/>
                      <a:pt x="0" y="27"/>
                      <a:pt x="0" y="64"/>
                    </a:cubicBezTo>
                    <a:lnTo>
                      <a:pt x="0" y="241"/>
                    </a:lnTo>
                    <a:lnTo>
                      <a:pt x="135" y="241"/>
                    </a:lnTo>
                    <a:lnTo>
                      <a:pt x="135" y="64"/>
                    </a:lnTo>
                    <a:cubicBezTo>
                      <a:pt x="135" y="27"/>
                      <a:pt x="104" y="0"/>
                      <a:pt x="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41"/>
              <p:cNvSpPr/>
              <p:nvPr/>
            </p:nvSpPr>
            <p:spPr>
              <a:xfrm>
                <a:off x="6751246" y="2990656"/>
                <a:ext cx="146106" cy="222739"/>
              </a:xfrm>
              <a:custGeom>
                <a:avLst/>
                <a:gdLst/>
                <a:ahLst/>
                <a:cxnLst/>
                <a:rect l="l" t="t" r="r" b="b"/>
                <a:pathLst>
                  <a:path w="204" h="311" extrusionOk="0">
                    <a:moveTo>
                      <a:pt x="103" y="65"/>
                    </a:moveTo>
                    <a:cubicBezTo>
                      <a:pt x="112" y="65"/>
                      <a:pt x="119" y="69"/>
                      <a:pt x="126" y="76"/>
                    </a:cubicBezTo>
                    <a:cubicBezTo>
                      <a:pt x="135" y="81"/>
                      <a:pt x="138" y="92"/>
                      <a:pt x="138" y="99"/>
                    </a:cubicBezTo>
                    <a:lnTo>
                      <a:pt x="138" y="246"/>
                    </a:lnTo>
                    <a:lnTo>
                      <a:pt x="66" y="246"/>
                    </a:lnTo>
                    <a:lnTo>
                      <a:pt x="66" y="99"/>
                    </a:lnTo>
                    <a:cubicBezTo>
                      <a:pt x="66" y="92"/>
                      <a:pt x="69" y="81"/>
                      <a:pt x="77" y="76"/>
                    </a:cubicBezTo>
                    <a:cubicBezTo>
                      <a:pt x="85" y="69"/>
                      <a:pt x="92" y="65"/>
                      <a:pt x="103" y="65"/>
                    </a:cubicBezTo>
                    <a:close/>
                    <a:moveTo>
                      <a:pt x="103" y="0"/>
                    </a:moveTo>
                    <a:cubicBezTo>
                      <a:pt x="46" y="0"/>
                      <a:pt x="0" y="46"/>
                      <a:pt x="0" y="99"/>
                    </a:cubicBezTo>
                    <a:lnTo>
                      <a:pt x="0" y="311"/>
                    </a:lnTo>
                    <a:lnTo>
                      <a:pt x="204" y="311"/>
                    </a:lnTo>
                    <a:lnTo>
                      <a:pt x="204" y="276"/>
                    </a:lnTo>
                    <a:lnTo>
                      <a:pt x="204" y="99"/>
                    </a:lnTo>
                    <a:cubicBezTo>
                      <a:pt x="204" y="46"/>
                      <a:pt x="158" y="0"/>
                      <a:pt x="1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41"/>
              <p:cNvSpPr/>
              <p:nvPr/>
            </p:nvSpPr>
            <p:spPr>
              <a:xfrm>
                <a:off x="7305574" y="3015724"/>
                <a:ext cx="96688" cy="172605"/>
              </a:xfrm>
              <a:custGeom>
                <a:avLst/>
                <a:gdLst/>
                <a:ahLst/>
                <a:cxnLst/>
                <a:rect l="l" t="t" r="r" b="b"/>
                <a:pathLst>
                  <a:path w="135" h="241" extrusionOk="0">
                    <a:moveTo>
                      <a:pt x="65" y="0"/>
                    </a:moveTo>
                    <a:cubicBezTo>
                      <a:pt x="31" y="0"/>
                      <a:pt x="1" y="27"/>
                      <a:pt x="1" y="64"/>
                    </a:cubicBezTo>
                    <a:lnTo>
                      <a:pt x="1" y="241"/>
                    </a:lnTo>
                    <a:lnTo>
                      <a:pt x="134" y="241"/>
                    </a:lnTo>
                    <a:lnTo>
                      <a:pt x="134" y="64"/>
                    </a:lnTo>
                    <a:cubicBezTo>
                      <a:pt x="134" y="27"/>
                      <a:pt x="104" y="0"/>
                      <a:pt x="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41"/>
              <p:cNvSpPr/>
              <p:nvPr/>
            </p:nvSpPr>
            <p:spPr>
              <a:xfrm>
                <a:off x="7280507" y="2990656"/>
                <a:ext cx="146822" cy="222739"/>
              </a:xfrm>
              <a:custGeom>
                <a:avLst/>
                <a:gdLst/>
                <a:ahLst/>
                <a:cxnLst/>
                <a:rect l="l" t="t" r="r" b="b"/>
                <a:pathLst>
                  <a:path w="205" h="311" extrusionOk="0">
                    <a:moveTo>
                      <a:pt x="100" y="65"/>
                    </a:moveTo>
                    <a:cubicBezTo>
                      <a:pt x="112" y="65"/>
                      <a:pt x="119" y="69"/>
                      <a:pt x="128" y="76"/>
                    </a:cubicBezTo>
                    <a:cubicBezTo>
                      <a:pt x="135" y="81"/>
                      <a:pt x="139" y="92"/>
                      <a:pt x="139" y="99"/>
                    </a:cubicBezTo>
                    <a:lnTo>
                      <a:pt x="139" y="246"/>
                    </a:lnTo>
                    <a:lnTo>
                      <a:pt x="66" y="246"/>
                    </a:lnTo>
                    <a:lnTo>
                      <a:pt x="66" y="99"/>
                    </a:lnTo>
                    <a:cubicBezTo>
                      <a:pt x="66" y="92"/>
                      <a:pt x="70" y="81"/>
                      <a:pt x="77" y="76"/>
                    </a:cubicBezTo>
                    <a:cubicBezTo>
                      <a:pt x="85" y="69"/>
                      <a:pt x="93" y="65"/>
                      <a:pt x="100" y="65"/>
                    </a:cubicBezTo>
                    <a:close/>
                    <a:moveTo>
                      <a:pt x="100" y="0"/>
                    </a:moveTo>
                    <a:cubicBezTo>
                      <a:pt x="47" y="0"/>
                      <a:pt x="1" y="46"/>
                      <a:pt x="1" y="99"/>
                    </a:cubicBezTo>
                    <a:lnTo>
                      <a:pt x="1" y="311"/>
                    </a:lnTo>
                    <a:lnTo>
                      <a:pt x="204" y="311"/>
                    </a:lnTo>
                    <a:lnTo>
                      <a:pt x="204" y="276"/>
                    </a:lnTo>
                    <a:lnTo>
                      <a:pt x="204" y="99"/>
                    </a:lnTo>
                    <a:cubicBezTo>
                      <a:pt x="204" y="46"/>
                      <a:pt x="158" y="0"/>
                      <a:pt x="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41"/>
              <p:cNvSpPr/>
              <p:nvPr/>
            </p:nvSpPr>
            <p:spPr>
              <a:xfrm>
                <a:off x="7033423" y="2625382"/>
                <a:ext cx="99552" cy="176902"/>
              </a:xfrm>
              <a:custGeom>
                <a:avLst/>
                <a:gdLst/>
                <a:ahLst/>
                <a:cxnLst/>
                <a:rect l="l" t="t" r="r" b="b"/>
                <a:pathLst>
                  <a:path w="139" h="247" extrusionOk="0">
                    <a:moveTo>
                      <a:pt x="70" y="1"/>
                    </a:moveTo>
                    <a:cubicBezTo>
                      <a:pt x="31" y="1"/>
                      <a:pt x="1" y="31"/>
                      <a:pt x="1" y="70"/>
                    </a:cubicBezTo>
                    <a:lnTo>
                      <a:pt x="1" y="246"/>
                    </a:lnTo>
                    <a:lnTo>
                      <a:pt x="139" y="246"/>
                    </a:lnTo>
                    <a:lnTo>
                      <a:pt x="139" y="70"/>
                    </a:lnTo>
                    <a:cubicBezTo>
                      <a:pt x="139" y="31"/>
                      <a:pt x="109" y="1"/>
                      <a:pt x="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41"/>
              <p:cNvSpPr/>
              <p:nvPr/>
            </p:nvSpPr>
            <p:spPr>
              <a:xfrm>
                <a:off x="7011938" y="2603896"/>
                <a:ext cx="143241" cy="222739"/>
              </a:xfrm>
              <a:custGeom>
                <a:avLst/>
                <a:gdLst/>
                <a:ahLst/>
                <a:cxnLst/>
                <a:rect l="l" t="t" r="r" b="b"/>
                <a:pathLst>
                  <a:path w="200" h="311" extrusionOk="0">
                    <a:moveTo>
                      <a:pt x="100" y="65"/>
                    </a:moveTo>
                    <a:cubicBezTo>
                      <a:pt x="112" y="65"/>
                      <a:pt x="119" y="69"/>
                      <a:pt x="127" y="77"/>
                    </a:cubicBezTo>
                    <a:cubicBezTo>
                      <a:pt x="130" y="80"/>
                      <a:pt x="135" y="88"/>
                      <a:pt x="135" y="100"/>
                    </a:cubicBezTo>
                    <a:lnTo>
                      <a:pt x="135" y="245"/>
                    </a:lnTo>
                    <a:lnTo>
                      <a:pt x="66" y="245"/>
                    </a:lnTo>
                    <a:lnTo>
                      <a:pt x="66" y="100"/>
                    </a:lnTo>
                    <a:cubicBezTo>
                      <a:pt x="66" y="88"/>
                      <a:pt x="70" y="80"/>
                      <a:pt x="77" y="77"/>
                    </a:cubicBezTo>
                    <a:cubicBezTo>
                      <a:pt x="81" y="69"/>
                      <a:pt x="89" y="65"/>
                      <a:pt x="100" y="65"/>
                    </a:cubicBezTo>
                    <a:close/>
                    <a:moveTo>
                      <a:pt x="100" y="0"/>
                    </a:moveTo>
                    <a:cubicBezTo>
                      <a:pt x="47" y="0"/>
                      <a:pt x="1" y="46"/>
                      <a:pt x="1" y="100"/>
                    </a:cubicBezTo>
                    <a:lnTo>
                      <a:pt x="1" y="310"/>
                    </a:lnTo>
                    <a:lnTo>
                      <a:pt x="199" y="310"/>
                    </a:lnTo>
                    <a:lnTo>
                      <a:pt x="199" y="276"/>
                    </a:lnTo>
                    <a:lnTo>
                      <a:pt x="199" y="100"/>
                    </a:lnTo>
                    <a:cubicBezTo>
                      <a:pt x="199" y="46"/>
                      <a:pt x="158" y="0"/>
                      <a:pt x="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3" name="Google Shape;5033;p41"/>
            <p:cNvGrpSpPr/>
            <p:nvPr/>
          </p:nvGrpSpPr>
          <p:grpSpPr>
            <a:xfrm>
              <a:off x="376498" y="3524081"/>
              <a:ext cx="673217" cy="1133828"/>
              <a:chOff x="6542207" y="2185022"/>
              <a:chExt cx="492153" cy="828821"/>
            </a:xfrm>
          </p:grpSpPr>
          <p:sp>
            <p:nvSpPr>
              <p:cNvPr id="5034" name="Google Shape;5034;p41"/>
              <p:cNvSpPr/>
              <p:nvPr/>
            </p:nvSpPr>
            <p:spPr>
              <a:xfrm>
                <a:off x="6911311" y="2185022"/>
                <a:ext cx="57069" cy="233510"/>
              </a:xfrm>
              <a:custGeom>
                <a:avLst/>
                <a:gdLst/>
                <a:ahLst/>
                <a:cxnLst/>
                <a:rect l="l" t="t" r="r" b="b"/>
                <a:pathLst>
                  <a:path w="109" h="446" extrusionOk="0">
                    <a:moveTo>
                      <a:pt x="1" y="0"/>
                    </a:moveTo>
                    <a:lnTo>
                      <a:pt x="1" y="445"/>
                    </a:lnTo>
                    <a:lnTo>
                      <a:pt x="109" y="445"/>
                    </a:lnTo>
                    <a:lnTo>
                      <a:pt x="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41"/>
              <p:cNvSpPr/>
              <p:nvPr/>
            </p:nvSpPr>
            <p:spPr>
              <a:xfrm>
                <a:off x="6911311" y="2185022"/>
                <a:ext cx="57069" cy="48692"/>
              </a:xfrm>
              <a:custGeom>
                <a:avLst/>
                <a:gdLst/>
                <a:ahLst/>
                <a:cxnLst/>
                <a:rect l="l" t="t" r="r" b="b"/>
                <a:pathLst>
                  <a:path w="109" h="93" extrusionOk="0">
                    <a:moveTo>
                      <a:pt x="1" y="0"/>
                    </a:moveTo>
                    <a:lnTo>
                      <a:pt x="1" y="92"/>
                    </a:lnTo>
                    <a:lnTo>
                      <a:pt x="109" y="92"/>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41"/>
              <p:cNvSpPr/>
              <p:nvPr/>
            </p:nvSpPr>
            <p:spPr>
              <a:xfrm>
                <a:off x="6574667" y="2253087"/>
                <a:ext cx="441891" cy="759169"/>
              </a:xfrm>
              <a:custGeom>
                <a:avLst/>
                <a:gdLst/>
                <a:ahLst/>
                <a:cxnLst/>
                <a:rect l="l" t="t" r="r" b="b"/>
                <a:pathLst>
                  <a:path w="844" h="1450" extrusionOk="0">
                    <a:moveTo>
                      <a:pt x="414" y="1"/>
                    </a:moveTo>
                    <a:lnTo>
                      <a:pt x="0" y="395"/>
                    </a:lnTo>
                    <a:lnTo>
                      <a:pt x="0" y="1449"/>
                    </a:lnTo>
                    <a:lnTo>
                      <a:pt x="843" y="1449"/>
                    </a:lnTo>
                    <a:lnTo>
                      <a:pt x="843" y="395"/>
                    </a:lnTo>
                    <a:lnTo>
                      <a:pt x="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41"/>
              <p:cNvSpPr/>
              <p:nvPr/>
            </p:nvSpPr>
            <p:spPr>
              <a:xfrm>
                <a:off x="6570479" y="2867245"/>
                <a:ext cx="448174" cy="146598"/>
              </a:xfrm>
              <a:custGeom>
                <a:avLst/>
                <a:gdLst/>
                <a:ahLst/>
                <a:cxnLst/>
                <a:rect l="l" t="t" r="r" b="b"/>
                <a:pathLst>
                  <a:path w="856" h="280" extrusionOk="0">
                    <a:moveTo>
                      <a:pt x="1" y="0"/>
                    </a:moveTo>
                    <a:lnTo>
                      <a:pt x="1" y="280"/>
                    </a:lnTo>
                    <a:lnTo>
                      <a:pt x="855" y="280"/>
                    </a:lnTo>
                    <a:lnTo>
                      <a:pt x="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41"/>
              <p:cNvSpPr/>
              <p:nvPr/>
            </p:nvSpPr>
            <p:spPr>
              <a:xfrm>
                <a:off x="6570479" y="2523777"/>
                <a:ext cx="448174" cy="147645"/>
              </a:xfrm>
              <a:custGeom>
                <a:avLst/>
                <a:gdLst/>
                <a:ahLst/>
                <a:cxnLst/>
                <a:rect l="l" t="t" r="r" b="b"/>
                <a:pathLst>
                  <a:path w="856" h="282" extrusionOk="0">
                    <a:moveTo>
                      <a:pt x="1" y="1"/>
                    </a:moveTo>
                    <a:lnTo>
                      <a:pt x="1" y="281"/>
                    </a:lnTo>
                    <a:lnTo>
                      <a:pt x="855" y="281"/>
                    </a:lnTo>
                    <a:lnTo>
                      <a:pt x="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41"/>
              <p:cNvSpPr/>
              <p:nvPr/>
            </p:nvSpPr>
            <p:spPr>
              <a:xfrm>
                <a:off x="6839061" y="2505976"/>
                <a:ext cx="89006" cy="177489"/>
              </a:xfrm>
              <a:custGeom>
                <a:avLst/>
                <a:gdLst/>
                <a:ahLst/>
                <a:cxnLst/>
                <a:rect l="l" t="t" r="r" b="b"/>
                <a:pathLst>
                  <a:path w="170" h="339" extrusionOk="0">
                    <a:moveTo>
                      <a:pt x="1" y="1"/>
                    </a:moveTo>
                    <a:lnTo>
                      <a:pt x="1" y="338"/>
                    </a:lnTo>
                    <a:lnTo>
                      <a:pt x="169" y="338"/>
                    </a:lnTo>
                    <a:lnTo>
                      <a:pt x="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41"/>
              <p:cNvSpPr/>
              <p:nvPr/>
            </p:nvSpPr>
            <p:spPr>
              <a:xfrm>
                <a:off x="6823355" y="2490268"/>
                <a:ext cx="120944" cy="208902"/>
              </a:xfrm>
              <a:custGeom>
                <a:avLst/>
                <a:gdLst/>
                <a:ahLst/>
                <a:cxnLst/>
                <a:rect l="l" t="t" r="r" b="b"/>
                <a:pathLst>
                  <a:path w="231" h="399" extrusionOk="0">
                    <a:moveTo>
                      <a:pt x="169" y="61"/>
                    </a:moveTo>
                    <a:lnTo>
                      <a:pt x="169" y="337"/>
                    </a:lnTo>
                    <a:lnTo>
                      <a:pt x="61" y="337"/>
                    </a:lnTo>
                    <a:lnTo>
                      <a:pt x="61" y="61"/>
                    </a:lnTo>
                    <a:close/>
                    <a:moveTo>
                      <a:pt x="1" y="0"/>
                    </a:moveTo>
                    <a:lnTo>
                      <a:pt x="1" y="398"/>
                    </a:lnTo>
                    <a:lnTo>
                      <a:pt x="231" y="398"/>
                    </a:lnTo>
                    <a:lnTo>
                      <a:pt x="2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41"/>
              <p:cNvSpPr/>
              <p:nvPr/>
            </p:nvSpPr>
            <p:spPr>
              <a:xfrm>
                <a:off x="6662624" y="2505976"/>
                <a:ext cx="89006" cy="177489"/>
              </a:xfrm>
              <a:custGeom>
                <a:avLst/>
                <a:gdLst/>
                <a:ahLst/>
                <a:cxnLst/>
                <a:rect l="l" t="t" r="r" b="b"/>
                <a:pathLst>
                  <a:path w="170" h="339" extrusionOk="0">
                    <a:moveTo>
                      <a:pt x="0" y="1"/>
                    </a:moveTo>
                    <a:lnTo>
                      <a:pt x="0" y="338"/>
                    </a:lnTo>
                    <a:lnTo>
                      <a:pt x="170" y="338"/>
                    </a:lnTo>
                    <a:lnTo>
                      <a:pt x="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41"/>
              <p:cNvSpPr/>
              <p:nvPr/>
            </p:nvSpPr>
            <p:spPr>
              <a:xfrm>
                <a:off x="6646917" y="2490268"/>
                <a:ext cx="120944" cy="208902"/>
              </a:xfrm>
              <a:custGeom>
                <a:avLst/>
                <a:gdLst/>
                <a:ahLst/>
                <a:cxnLst/>
                <a:rect l="l" t="t" r="r" b="b"/>
                <a:pathLst>
                  <a:path w="231" h="399" extrusionOk="0">
                    <a:moveTo>
                      <a:pt x="168" y="61"/>
                    </a:moveTo>
                    <a:lnTo>
                      <a:pt x="168" y="337"/>
                    </a:lnTo>
                    <a:lnTo>
                      <a:pt x="62" y="337"/>
                    </a:lnTo>
                    <a:lnTo>
                      <a:pt x="62" y="61"/>
                    </a:lnTo>
                    <a:close/>
                    <a:moveTo>
                      <a:pt x="0" y="0"/>
                    </a:moveTo>
                    <a:lnTo>
                      <a:pt x="0" y="398"/>
                    </a:lnTo>
                    <a:lnTo>
                      <a:pt x="230" y="398"/>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41"/>
              <p:cNvSpPr/>
              <p:nvPr/>
            </p:nvSpPr>
            <p:spPr>
              <a:xfrm>
                <a:off x="6662624" y="2810699"/>
                <a:ext cx="89006" cy="105237"/>
              </a:xfrm>
              <a:custGeom>
                <a:avLst/>
                <a:gdLst/>
                <a:ahLst/>
                <a:cxnLst/>
                <a:rect l="l" t="t" r="r" b="b"/>
                <a:pathLst>
                  <a:path w="170" h="201" extrusionOk="0">
                    <a:moveTo>
                      <a:pt x="0" y="1"/>
                    </a:moveTo>
                    <a:lnTo>
                      <a:pt x="0" y="200"/>
                    </a:lnTo>
                    <a:lnTo>
                      <a:pt x="170" y="200"/>
                    </a:lnTo>
                    <a:lnTo>
                      <a:pt x="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41"/>
              <p:cNvSpPr/>
              <p:nvPr/>
            </p:nvSpPr>
            <p:spPr>
              <a:xfrm>
                <a:off x="6646917" y="2794991"/>
                <a:ext cx="120944" cy="136650"/>
              </a:xfrm>
              <a:custGeom>
                <a:avLst/>
                <a:gdLst/>
                <a:ahLst/>
                <a:cxnLst/>
                <a:rect l="l" t="t" r="r" b="b"/>
                <a:pathLst>
                  <a:path w="231" h="261" extrusionOk="0">
                    <a:moveTo>
                      <a:pt x="168" y="62"/>
                    </a:moveTo>
                    <a:lnTo>
                      <a:pt x="168" y="200"/>
                    </a:lnTo>
                    <a:lnTo>
                      <a:pt x="62" y="200"/>
                    </a:lnTo>
                    <a:lnTo>
                      <a:pt x="62" y="62"/>
                    </a:lnTo>
                    <a:close/>
                    <a:moveTo>
                      <a:pt x="0" y="0"/>
                    </a:moveTo>
                    <a:lnTo>
                      <a:pt x="0" y="261"/>
                    </a:lnTo>
                    <a:lnTo>
                      <a:pt x="230" y="261"/>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41"/>
              <p:cNvSpPr/>
              <p:nvPr/>
            </p:nvSpPr>
            <p:spPr>
              <a:xfrm>
                <a:off x="6821260" y="2788708"/>
                <a:ext cx="116756" cy="225133"/>
              </a:xfrm>
              <a:custGeom>
                <a:avLst/>
                <a:gdLst/>
                <a:ahLst/>
                <a:cxnLst/>
                <a:rect l="l" t="t" r="r" b="b"/>
                <a:pathLst>
                  <a:path w="223" h="430" extrusionOk="0">
                    <a:moveTo>
                      <a:pt x="0" y="0"/>
                    </a:moveTo>
                    <a:lnTo>
                      <a:pt x="0" y="430"/>
                    </a:lnTo>
                    <a:lnTo>
                      <a:pt x="223" y="430"/>
                    </a:lnTo>
                    <a:lnTo>
                      <a:pt x="2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41"/>
              <p:cNvSpPr/>
              <p:nvPr/>
            </p:nvSpPr>
            <p:spPr>
              <a:xfrm>
                <a:off x="6877280" y="2788708"/>
                <a:ext cx="62828" cy="225133"/>
              </a:xfrm>
              <a:custGeom>
                <a:avLst/>
                <a:gdLst/>
                <a:ahLst/>
                <a:cxnLst/>
                <a:rect l="l" t="t" r="r" b="b"/>
                <a:pathLst>
                  <a:path w="120" h="430" extrusionOk="0">
                    <a:moveTo>
                      <a:pt x="1" y="0"/>
                    </a:moveTo>
                    <a:lnTo>
                      <a:pt x="1" y="430"/>
                    </a:lnTo>
                    <a:lnTo>
                      <a:pt x="119" y="430"/>
                    </a:ln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41"/>
              <p:cNvSpPr/>
              <p:nvPr/>
            </p:nvSpPr>
            <p:spPr>
              <a:xfrm>
                <a:off x="6542207" y="2191305"/>
                <a:ext cx="492153" cy="288484"/>
              </a:xfrm>
              <a:custGeom>
                <a:avLst/>
                <a:gdLst/>
                <a:ahLst/>
                <a:cxnLst/>
                <a:rect l="l" t="t" r="r" b="b"/>
                <a:pathLst>
                  <a:path w="940" h="551" extrusionOk="0">
                    <a:moveTo>
                      <a:pt x="483" y="0"/>
                    </a:moveTo>
                    <a:cubicBezTo>
                      <a:pt x="469" y="0"/>
                      <a:pt x="453" y="4"/>
                      <a:pt x="446" y="15"/>
                    </a:cubicBezTo>
                    <a:lnTo>
                      <a:pt x="20" y="460"/>
                    </a:lnTo>
                    <a:cubicBezTo>
                      <a:pt x="1" y="479"/>
                      <a:pt x="1" y="513"/>
                      <a:pt x="24" y="536"/>
                    </a:cubicBezTo>
                    <a:cubicBezTo>
                      <a:pt x="33" y="545"/>
                      <a:pt x="46" y="550"/>
                      <a:pt x="59" y="550"/>
                    </a:cubicBezTo>
                    <a:cubicBezTo>
                      <a:pt x="74" y="550"/>
                      <a:pt x="89" y="545"/>
                      <a:pt x="101" y="533"/>
                    </a:cubicBezTo>
                    <a:lnTo>
                      <a:pt x="483" y="130"/>
                    </a:lnTo>
                    <a:lnTo>
                      <a:pt x="840" y="510"/>
                    </a:lnTo>
                    <a:cubicBezTo>
                      <a:pt x="852" y="522"/>
                      <a:pt x="866" y="527"/>
                      <a:pt x="880" y="527"/>
                    </a:cubicBezTo>
                    <a:cubicBezTo>
                      <a:pt x="893" y="527"/>
                      <a:pt x="906" y="522"/>
                      <a:pt x="917" y="513"/>
                    </a:cubicBezTo>
                    <a:cubicBezTo>
                      <a:pt x="940" y="490"/>
                      <a:pt x="940" y="456"/>
                      <a:pt x="920" y="437"/>
                    </a:cubicBezTo>
                    <a:lnTo>
                      <a:pt x="522" y="15"/>
                    </a:lnTo>
                    <a:cubicBezTo>
                      <a:pt x="515" y="4"/>
                      <a:pt x="499" y="0"/>
                      <a:pt x="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48" name="Google Shape;5048;p41"/>
          <p:cNvSpPr txBox="1">
            <a:spLocks noGrp="1"/>
          </p:cNvSpPr>
          <p:nvPr>
            <p:ph type="title"/>
          </p:nvPr>
        </p:nvSpPr>
        <p:spPr>
          <a:xfrm>
            <a:off x="117219" y="307496"/>
            <a:ext cx="5524302" cy="7942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chemeClr val="dk1"/>
                </a:solidFill>
              </a:rPr>
              <a:t>Action Statement</a:t>
            </a:r>
            <a:br>
              <a:rPr lang="en-US" sz="2400" dirty="0">
                <a:solidFill>
                  <a:schemeClr val="dk1"/>
                </a:solidFill>
              </a:rPr>
            </a:br>
            <a:r>
              <a:rPr lang="en-US" sz="1600" dirty="0">
                <a:solidFill>
                  <a:schemeClr val="dk1"/>
                </a:solidFill>
              </a:rPr>
              <a:t>Smart City Transportation: Revolutionizing Urban Mobility</a:t>
            </a:r>
            <a:endParaRPr lang="en-CA" sz="2400" dirty="0"/>
          </a:p>
        </p:txBody>
      </p:sp>
      <p:grpSp>
        <p:nvGrpSpPr>
          <p:cNvPr id="5050" name="Google Shape;5050;p41"/>
          <p:cNvGrpSpPr/>
          <p:nvPr/>
        </p:nvGrpSpPr>
        <p:grpSpPr>
          <a:xfrm flipH="1">
            <a:off x="7067967" y="4238056"/>
            <a:ext cx="1609760" cy="788436"/>
            <a:chOff x="5302117" y="778706"/>
            <a:chExt cx="1609760" cy="788436"/>
          </a:xfrm>
        </p:grpSpPr>
        <p:sp>
          <p:nvSpPr>
            <p:cNvPr id="5051" name="Google Shape;5051;p41"/>
            <p:cNvSpPr/>
            <p:nvPr/>
          </p:nvSpPr>
          <p:spPr>
            <a:xfrm>
              <a:off x="5321668" y="1414545"/>
              <a:ext cx="241709" cy="71974"/>
            </a:xfrm>
            <a:custGeom>
              <a:avLst/>
              <a:gdLst/>
              <a:ahLst/>
              <a:cxnLst/>
              <a:rect l="l" t="t" r="r" b="b"/>
              <a:pathLst>
                <a:path w="2794" h="832" extrusionOk="0">
                  <a:moveTo>
                    <a:pt x="84" y="1"/>
                  </a:moveTo>
                  <a:cubicBezTo>
                    <a:pt x="0" y="169"/>
                    <a:pt x="84" y="257"/>
                    <a:pt x="84" y="257"/>
                  </a:cubicBezTo>
                  <a:lnTo>
                    <a:pt x="1939" y="257"/>
                  </a:lnTo>
                  <a:lnTo>
                    <a:pt x="2793" y="832"/>
                  </a:lnTo>
                  <a:lnTo>
                    <a:pt x="2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41"/>
            <p:cNvSpPr/>
            <p:nvPr/>
          </p:nvSpPr>
          <p:spPr>
            <a:xfrm>
              <a:off x="5319938" y="901044"/>
              <a:ext cx="1573098" cy="581244"/>
            </a:xfrm>
            <a:custGeom>
              <a:avLst/>
              <a:gdLst/>
              <a:ahLst/>
              <a:cxnLst/>
              <a:rect l="l" t="t" r="r" b="b"/>
              <a:pathLst>
                <a:path w="18184" h="6719" extrusionOk="0">
                  <a:moveTo>
                    <a:pt x="8354" y="0"/>
                  </a:moveTo>
                  <a:lnTo>
                    <a:pt x="8354" y="3035"/>
                  </a:lnTo>
                  <a:lnTo>
                    <a:pt x="208" y="3035"/>
                  </a:lnTo>
                  <a:cubicBezTo>
                    <a:pt x="8" y="3553"/>
                    <a:pt x="158" y="5560"/>
                    <a:pt x="158" y="5560"/>
                  </a:cubicBezTo>
                  <a:cubicBezTo>
                    <a:pt x="1" y="5679"/>
                    <a:pt x="104" y="6040"/>
                    <a:pt x="104" y="6040"/>
                  </a:cubicBezTo>
                  <a:lnTo>
                    <a:pt x="2035" y="6040"/>
                  </a:lnTo>
                  <a:lnTo>
                    <a:pt x="2346" y="6247"/>
                  </a:lnTo>
                  <a:lnTo>
                    <a:pt x="3039" y="6718"/>
                  </a:lnTo>
                  <a:lnTo>
                    <a:pt x="5415" y="6718"/>
                  </a:lnTo>
                  <a:lnTo>
                    <a:pt x="6101" y="6197"/>
                  </a:lnTo>
                  <a:lnTo>
                    <a:pt x="6308" y="6040"/>
                  </a:lnTo>
                  <a:lnTo>
                    <a:pt x="12711" y="6040"/>
                  </a:lnTo>
                  <a:lnTo>
                    <a:pt x="12853" y="6151"/>
                  </a:lnTo>
                  <a:lnTo>
                    <a:pt x="13386" y="6572"/>
                  </a:lnTo>
                  <a:lnTo>
                    <a:pt x="16122" y="6572"/>
                  </a:lnTo>
                  <a:lnTo>
                    <a:pt x="16684" y="6151"/>
                  </a:lnTo>
                  <a:lnTo>
                    <a:pt x="16811" y="6059"/>
                  </a:lnTo>
                  <a:lnTo>
                    <a:pt x="17885" y="6059"/>
                  </a:lnTo>
                  <a:cubicBezTo>
                    <a:pt x="18183" y="6059"/>
                    <a:pt x="18175" y="4465"/>
                    <a:pt x="17885" y="4465"/>
                  </a:cubicBezTo>
                  <a:lnTo>
                    <a:pt x="17678" y="3457"/>
                  </a:lnTo>
                  <a:cubicBezTo>
                    <a:pt x="17678" y="3457"/>
                    <a:pt x="16980" y="2859"/>
                    <a:pt x="16868" y="2813"/>
                  </a:cubicBezTo>
                  <a:cubicBezTo>
                    <a:pt x="16758" y="2767"/>
                    <a:pt x="13665" y="2434"/>
                    <a:pt x="13665" y="2434"/>
                  </a:cubicBezTo>
                  <a:cubicBezTo>
                    <a:pt x="13665" y="2434"/>
                    <a:pt x="12071" y="143"/>
                    <a:pt x="11856" y="100"/>
                  </a:cubicBezTo>
                  <a:cubicBezTo>
                    <a:pt x="11638" y="62"/>
                    <a:pt x="8354" y="0"/>
                    <a:pt x="8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41"/>
            <p:cNvSpPr/>
            <p:nvPr/>
          </p:nvSpPr>
          <p:spPr>
            <a:xfrm>
              <a:off x="5376342" y="1238154"/>
              <a:ext cx="1093054" cy="65746"/>
            </a:xfrm>
            <a:custGeom>
              <a:avLst/>
              <a:gdLst/>
              <a:ahLst/>
              <a:cxnLst/>
              <a:rect l="l" t="t" r="r" b="b"/>
              <a:pathLst>
                <a:path w="12635" h="760" extrusionOk="0">
                  <a:moveTo>
                    <a:pt x="0" y="1"/>
                  </a:moveTo>
                  <a:lnTo>
                    <a:pt x="88" y="759"/>
                  </a:lnTo>
                  <a:lnTo>
                    <a:pt x="12097" y="759"/>
                  </a:lnTo>
                  <a:cubicBezTo>
                    <a:pt x="12159" y="438"/>
                    <a:pt x="12339" y="151"/>
                    <a:pt x="12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41"/>
            <p:cNvSpPr/>
            <p:nvPr/>
          </p:nvSpPr>
          <p:spPr>
            <a:xfrm>
              <a:off x="6835228" y="1310215"/>
              <a:ext cx="45158" cy="76905"/>
            </a:xfrm>
            <a:custGeom>
              <a:avLst/>
              <a:gdLst/>
              <a:ahLst/>
              <a:cxnLst/>
              <a:rect l="l" t="t" r="r" b="b"/>
              <a:pathLst>
                <a:path w="522" h="889" extrusionOk="0">
                  <a:moveTo>
                    <a:pt x="406" y="0"/>
                  </a:moveTo>
                  <a:cubicBezTo>
                    <a:pt x="35" y="18"/>
                    <a:pt x="35" y="230"/>
                    <a:pt x="4" y="819"/>
                  </a:cubicBezTo>
                  <a:cubicBezTo>
                    <a:pt x="1" y="858"/>
                    <a:pt x="31" y="888"/>
                    <a:pt x="65" y="888"/>
                  </a:cubicBezTo>
                  <a:lnTo>
                    <a:pt x="387" y="888"/>
                  </a:lnTo>
                  <a:cubicBezTo>
                    <a:pt x="418" y="888"/>
                    <a:pt x="445" y="865"/>
                    <a:pt x="452" y="839"/>
                  </a:cubicBezTo>
                  <a:cubicBezTo>
                    <a:pt x="475" y="727"/>
                    <a:pt x="521" y="437"/>
                    <a:pt x="472" y="57"/>
                  </a:cubicBezTo>
                  <a:cubicBezTo>
                    <a:pt x="468" y="23"/>
                    <a:pt x="441" y="0"/>
                    <a:pt x="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41"/>
            <p:cNvSpPr/>
            <p:nvPr/>
          </p:nvSpPr>
          <p:spPr>
            <a:xfrm>
              <a:off x="6846474" y="1376481"/>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41"/>
            <p:cNvSpPr/>
            <p:nvPr/>
          </p:nvSpPr>
          <p:spPr>
            <a:xfrm>
              <a:off x="6847512" y="1368522"/>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41"/>
            <p:cNvSpPr/>
            <p:nvPr/>
          </p:nvSpPr>
          <p:spPr>
            <a:xfrm>
              <a:off x="6848464" y="1360563"/>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41"/>
            <p:cNvSpPr/>
            <p:nvPr/>
          </p:nvSpPr>
          <p:spPr>
            <a:xfrm>
              <a:off x="6750968" y="1307447"/>
              <a:ext cx="160909" cy="116785"/>
            </a:xfrm>
            <a:custGeom>
              <a:avLst/>
              <a:gdLst/>
              <a:ahLst/>
              <a:cxnLst/>
              <a:rect l="l" t="t" r="r" b="b"/>
              <a:pathLst>
                <a:path w="1860" h="1350" extrusionOk="0">
                  <a:moveTo>
                    <a:pt x="1660" y="1"/>
                  </a:moveTo>
                  <a:cubicBezTo>
                    <a:pt x="1618" y="1"/>
                    <a:pt x="1587" y="39"/>
                    <a:pt x="1591" y="78"/>
                  </a:cubicBezTo>
                  <a:cubicBezTo>
                    <a:pt x="1622" y="254"/>
                    <a:pt x="1675" y="676"/>
                    <a:pt x="1595" y="975"/>
                  </a:cubicBezTo>
                  <a:cubicBezTo>
                    <a:pt x="1587" y="1005"/>
                    <a:pt x="1561" y="1028"/>
                    <a:pt x="1526" y="1028"/>
                  </a:cubicBezTo>
                  <a:lnTo>
                    <a:pt x="66" y="1028"/>
                  </a:lnTo>
                  <a:cubicBezTo>
                    <a:pt x="32" y="1028"/>
                    <a:pt x="1" y="1055"/>
                    <a:pt x="1" y="1093"/>
                  </a:cubicBezTo>
                  <a:lnTo>
                    <a:pt x="1" y="1281"/>
                  </a:lnTo>
                  <a:cubicBezTo>
                    <a:pt x="1" y="1320"/>
                    <a:pt x="32" y="1350"/>
                    <a:pt x="66" y="1350"/>
                  </a:cubicBezTo>
                  <a:lnTo>
                    <a:pt x="1656" y="1350"/>
                  </a:lnTo>
                  <a:cubicBezTo>
                    <a:pt x="1691" y="1350"/>
                    <a:pt x="1718" y="1327"/>
                    <a:pt x="1725" y="1297"/>
                  </a:cubicBezTo>
                  <a:cubicBezTo>
                    <a:pt x="1760" y="1120"/>
                    <a:pt x="1859" y="553"/>
                    <a:pt x="1725" y="50"/>
                  </a:cubicBezTo>
                  <a:cubicBezTo>
                    <a:pt x="1718" y="20"/>
                    <a:pt x="1691"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41"/>
            <p:cNvSpPr/>
            <p:nvPr/>
          </p:nvSpPr>
          <p:spPr>
            <a:xfrm>
              <a:off x="6431837" y="1271027"/>
              <a:ext cx="331506" cy="189711"/>
            </a:xfrm>
            <a:custGeom>
              <a:avLst/>
              <a:gdLst/>
              <a:ahLst/>
              <a:cxnLst/>
              <a:rect l="l" t="t" r="r" b="b"/>
              <a:pathLst>
                <a:path w="3832" h="2193" extrusionOk="0">
                  <a:moveTo>
                    <a:pt x="1900" y="1"/>
                  </a:moveTo>
                  <a:cubicBezTo>
                    <a:pt x="326" y="1"/>
                    <a:pt x="0" y="1771"/>
                    <a:pt x="0" y="1771"/>
                  </a:cubicBezTo>
                  <a:lnTo>
                    <a:pt x="533" y="2192"/>
                  </a:lnTo>
                  <a:lnTo>
                    <a:pt x="3269" y="2192"/>
                  </a:lnTo>
                  <a:lnTo>
                    <a:pt x="3831" y="1771"/>
                  </a:lnTo>
                  <a:cubicBezTo>
                    <a:pt x="3831" y="1771"/>
                    <a:pt x="3472" y="1"/>
                    <a:pt x="19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41"/>
            <p:cNvSpPr/>
            <p:nvPr/>
          </p:nvSpPr>
          <p:spPr>
            <a:xfrm>
              <a:off x="5519514" y="1271027"/>
              <a:ext cx="333929" cy="192393"/>
            </a:xfrm>
            <a:custGeom>
              <a:avLst/>
              <a:gdLst/>
              <a:ahLst/>
              <a:cxnLst/>
              <a:rect l="l" t="t" r="r" b="b"/>
              <a:pathLst>
                <a:path w="3860" h="2224" extrusionOk="0">
                  <a:moveTo>
                    <a:pt x="1928" y="1"/>
                  </a:moveTo>
                  <a:cubicBezTo>
                    <a:pt x="353" y="1"/>
                    <a:pt x="0" y="1844"/>
                    <a:pt x="0" y="1844"/>
                  </a:cubicBezTo>
                  <a:lnTo>
                    <a:pt x="560" y="2223"/>
                  </a:lnTo>
                  <a:lnTo>
                    <a:pt x="3296" y="2192"/>
                  </a:lnTo>
                  <a:lnTo>
                    <a:pt x="3859" y="1771"/>
                  </a:lnTo>
                  <a:cubicBezTo>
                    <a:pt x="3859" y="1771"/>
                    <a:pt x="3499" y="1"/>
                    <a:pt x="19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41"/>
            <p:cNvSpPr/>
            <p:nvPr/>
          </p:nvSpPr>
          <p:spPr>
            <a:xfrm>
              <a:off x="5516573" y="844799"/>
              <a:ext cx="334534" cy="202168"/>
            </a:xfrm>
            <a:custGeom>
              <a:avLst/>
              <a:gdLst/>
              <a:ahLst/>
              <a:cxnLst/>
              <a:rect l="l" t="t" r="r" b="b"/>
              <a:pathLst>
                <a:path w="3867" h="2337" extrusionOk="0">
                  <a:moveTo>
                    <a:pt x="1916" y="0"/>
                  </a:moveTo>
                  <a:cubicBezTo>
                    <a:pt x="341" y="0"/>
                    <a:pt x="0" y="1816"/>
                    <a:pt x="0" y="1816"/>
                  </a:cubicBezTo>
                  <a:lnTo>
                    <a:pt x="73" y="1866"/>
                  </a:lnTo>
                  <a:lnTo>
                    <a:pt x="766" y="2337"/>
                  </a:lnTo>
                  <a:lnTo>
                    <a:pt x="3142" y="2337"/>
                  </a:lnTo>
                  <a:lnTo>
                    <a:pt x="3828" y="1812"/>
                  </a:lnTo>
                  <a:lnTo>
                    <a:pt x="3867" y="1785"/>
                  </a:lnTo>
                  <a:cubicBezTo>
                    <a:pt x="3867" y="1785"/>
                    <a:pt x="3487" y="0"/>
                    <a:pt x="1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41"/>
            <p:cNvSpPr/>
            <p:nvPr/>
          </p:nvSpPr>
          <p:spPr>
            <a:xfrm>
              <a:off x="6063136" y="1151040"/>
              <a:ext cx="426148" cy="240750"/>
            </a:xfrm>
            <a:custGeom>
              <a:avLst/>
              <a:gdLst/>
              <a:ahLst/>
              <a:cxnLst/>
              <a:rect l="l" t="t" r="r" b="b"/>
              <a:pathLst>
                <a:path w="4926" h="2783" extrusionOk="0">
                  <a:moveTo>
                    <a:pt x="4576" y="1"/>
                  </a:moveTo>
                  <a:lnTo>
                    <a:pt x="4565" y="4"/>
                  </a:lnTo>
                  <a:cubicBezTo>
                    <a:pt x="4565" y="4"/>
                    <a:pt x="4565" y="8"/>
                    <a:pt x="4568" y="12"/>
                  </a:cubicBezTo>
                  <a:cubicBezTo>
                    <a:pt x="4599" y="73"/>
                    <a:pt x="4855" y="604"/>
                    <a:pt x="4909" y="1367"/>
                  </a:cubicBezTo>
                  <a:lnTo>
                    <a:pt x="4909" y="1367"/>
                  </a:lnTo>
                  <a:cubicBezTo>
                    <a:pt x="4862" y="1399"/>
                    <a:pt x="4401" y="1727"/>
                    <a:pt x="4183" y="2767"/>
                  </a:cubicBezTo>
                  <a:lnTo>
                    <a:pt x="85" y="2767"/>
                  </a:lnTo>
                  <a:cubicBezTo>
                    <a:pt x="85" y="2759"/>
                    <a:pt x="84" y="2743"/>
                    <a:pt x="81" y="2721"/>
                  </a:cubicBezTo>
                  <a:cubicBezTo>
                    <a:pt x="69" y="2472"/>
                    <a:pt x="23" y="1388"/>
                    <a:pt x="16" y="139"/>
                  </a:cubicBezTo>
                  <a:lnTo>
                    <a:pt x="0" y="139"/>
                  </a:lnTo>
                  <a:cubicBezTo>
                    <a:pt x="12" y="1568"/>
                    <a:pt x="69" y="2774"/>
                    <a:pt x="69" y="2778"/>
                  </a:cubicBezTo>
                  <a:lnTo>
                    <a:pt x="69" y="2783"/>
                  </a:lnTo>
                  <a:lnTo>
                    <a:pt x="4197" y="2783"/>
                  </a:lnTo>
                  <a:lnTo>
                    <a:pt x="4197" y="2778"/>
                  </a:lnTo>
                  <a:cubicBezTo>
                    <a:pt x="4312" y="2226"/>
                    <a:pt x="4492" y="1878"/>
                    <a:pt x="4645" y="1663"/>
                  </a:cubicBezTo>
                  <a:cubicBezTo>
                    <a:pt x="4722" y="1556"/>
                    <a:pt x="4791" y="1487"/>
                    <a:pt x="4841" y="1441"/>
                  </a:cubicBezTo>
                  <a:cubicBezTo>
                    <a:pt x="4867" y="1418"/>
                    <a:pt x="4887" y="1403"/>
                    <a:pt x="4902" y="1391"/>
                  </a:cubicBezTo>
                  <a:cubicBezTo>
                    <a:pt x="4910" y="1388"/>
                    <a:pt x="4913" y="1384"/>
                    <a:pt x="4917" y="1380"/>
                  </a:cubicBezTo>
                  <a:lnTo>
                    <a:pt x="4921" y="1376"/>
                  </a:lnTo>
                  <a:lnTo>
                    <a:pt x="4925" y="1372"/>
                  </a:lnTo>
                  <a:lnTo>
                    <a:pt x="4925" y="1368"/>
                  </a:lnTo>
                  <a:cubicBezTo>
                    <a:pt x="4867" y="553"/>
                    <a:pt x="4576" y="1"/>
                    <a:pt x="4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41"/>
            <p:cNvSpPr/>
            <p:nvPr/>
          </p:nvSpPr>
          <p:spPr>
            <a:xfrm>
              <a:off x="6096269" y="1195159"/>
              <a:ext cx="61163" cy="1298"/>
            </a:xfrm>
            <a:custGeom>
              <a:avLst/>
              <a:gdLst/>
              <a:ahLst/>
              <a:cxnLst/>
              <a:rect l="l" t="t" r="r" b="b"/>
              <a:pathLst>
                <a:path w="707" h="15" extrusionOk="0">
                  <a:moveTo>
                    <a:pt x="1" y="0"/>
                  </a:moveTo>
                  <a:lnTo>
                    <a:pt x="1" y="15"/>
                  </a:lnTo>
                  <a:lnTo>
                    <a:pt x="706" y="15"/>
                  </a:lnTo>
                  <a:lnTo>
                    <a:pt x="7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41"/>
            <p:cNvSpPr/>
            <p:nvPr/>
          </p:nvSpPr>
          <p:spPr>
            <a:xfrm>
              <a:off x="6495767" y="1116523"/>
              <a:ext cx="279514" cy="38928"/>
            </a:xfrm>
            <a:custGeom>
              <a:avLst/>
              <a:gdLst/>
              <a:ahLst/>
              <a:cxnLst/>
              <a:rect l="l" t="t" r="r" b="b"/>
              <a:pathLst>
                <a:path w="3231" h="450" extrusionOk="0">
                  <a:moveTo>
                    <a:pt x="1" y="1"/>
                  </a:moveTo>
                  <a:lnTo>
                    <a:pt x="1" y="16"/>
                  </a:lnTo>
                  <a:cubicBezTo>
                    <a:pt x="1" y="16"/>
                    <a:pt x="652" y="124"/>
                    <a:pt x="1318" y="230"/>
                  </a:cubicBezTo>
                  <a:cubicBezTo>
                    <a:pt x="1652" y="285"/>
                    <a:pt x="1993" y="338"/>
                    <a:pt x="2254" y="380"/>
                  </a:cubicBezTo>
                  <a:cubicBezTo>
                    <a:pt x="2384" y="400"/>
                    <a:pt x="2499" y="418"/>
                    <a:pt x="2583" y="430"/>
                  </a:cubicBezTo>
                  <a:cubicBezTo>
                    <a:pt x="2622" y="434"/>
                    <a:pt x="2656" y="441"/>
                    <a:pt x="2683" y="441"/>
                  </a:cubicBezTo>
                  <a:cubicBezTo>
                    <a:pt x="2710" y="446"/>
                    <a:pt x="2729" y="449"/>
                    <a:pt x="2737" y="449"/>
                  </a:cubicBezTo>
                  <a:cubicBezTo>
                    <a:pt x="2771" y="449"/>
                    <a:pt x="2817" y="441"/>
                    <a:pt x="2871" y="430"/>
                  </a:cubicBezTo>
                  <a:cubicBezTo>
                    <a:pt x="3028" y="395"/>
                    <a:pt x="3230" y="322"/>
                    <a:pt x="3230" y="322"/>
                  </a:cubicBezTo>
                  <a:lnTo>
                    <a:pt x="3227" y="311"/>
                  </a:lnTo>
                  <a:cubicBezTo>
                    <a:pt x="3227" y="311"/>
                    <a:pt x="3219" y="311"/>
                    <a:pt x="3212" y="315"/>
                  </a:cubicBezTo>
                  <a:cubicBezTo>
                    <a:pt x="3173" y="326"/>
                    <a:pt x="3085" y="357"/>
                    <a:pt x="2989" y="384"/>
                  </a:cubicBezTo>
                  <a:cubicBezTo>
                    <a:pt x="2894" y="411"/>
                    <a:pt x="2790" y="434"/>
                    <a:pt x="2737" y="434"/>
                  </a:cubicBezTo>
                  <a:cubicBezTo>
                    <a:pt x="2729" y="434"/>
                    <a:pt x="2714" y="430"/>
                    <a:pt x="2687" y="430"/>
                  </a:cubicBezTo>
                  <a:cubicBezTo>
                    <a:pt x="2491" y="403"/>
                    <a:pt x="1821" y="299"/>
                    <a:pt x="1196" y="196"/>
                  </a:cubicBezTo>
                  <a:cubicBezTo>
                    <a:pt x="885" y="147"/>
                    <a:pt x="586" y="96"/>
                    <a:pt x="368" y="62"/>
                  </a:cubicBezTo>
                  <a:cubicBezTo>
                    <a:pt x="257" y="43"/>
                    <a:pt x="165" y="27"/>
                    <a:pt x="100" y="16"/>
                  </a:cubicBezTo>
                  <a:cubicBezTo>
                    <a:pt x="70" y="13"/>
                    <a:pt x="47" y="9"/>
                    <a:pt x="27" y="4"/>
                  </a:cubicBezTo>
                  <a:cubicBezTo>
                    <a:pt x="12" y="4"/>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41"/>
            <p:cNvSpPr/>
            <p:nvPr/>
          </p:nvSpPr>
          <p:spPr>
            <a:xfrm>
              <a:off x="5340787" y="1372502"/>
              <a:ext cx="177865" cy="1384"/>
            </a:xfrm>
            <a:custGeom>
              <a:avLst/>
              <a:gdLst/>
              <a:ahLst/>
              <a:cxnLst/>
              <a:rect l="l" t="t" r="r" b="b"/>
              <a:pathLst>
                <a:path w="2056" h="16" extrusionOk="0">
                  <a:moveTo>
                    <a:pt x="1" y="0"/>
                  </a:moveTo>
                  <a:lnTo>
                    <a:pt x="1" y="16"/>
                  </a:lnTo>
                  <a:lnTo>
                    <a:pt x="2055" y="16"/>
                  </a:lnTo>
                  <a:lnTo>
                    <a:pt x="2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41"/>
            <p:cNvSpPr/>
            <p:nvPr/>
          </p:nvSpPr>
          <p:spPr>
            <a:xfrm>
              <a:off x="5342171" y="1175262"/>
              <a:ext cx="1122813" cy="1298"/>
            </a:xfrm>
            <a:custGeom>
              <a:avLst/>
              <a:gdLst/>
              <a:ahLst/>
              <a:cxnLst/>
              <a:rect l="l" t="t" r="r" b="b"/>
              <a:pathLst>
                <a:path w="12979" h="15" extrusionOk="0">
                  <a:moveTo>
                    <a:pt x="1" y="0"/>
                  </a:moveTo>
                  <a:lnTo>
                    <a:pt x="1" y="15"/>
                  </a:lnTo>
                  <a:lnTo>
                    <a:pt x="12979" y="15"/>
                  </a:lnTo>
                  <a:lnTo>
                    <a:pt x="12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41"/>
            <p:cNvSpPr/>
            <p:nvPr/>
          </p:nvSpPr>
          <p:spPr>
            <a:xfrm>
              <a:off x="6757716" y="1368782"/>
              <a:ext cx="69641" cy="1471"/>
            </a:xfrm>
            <a:custGeom>
              <a:avLst/>
              <a:gdLst/>
              <a:ahLst/>
              <a:cxnLst/>
              <a:rect l="l" t="t" r="r" b="b"/>
              <a:pathLst>
                <a:path w="805" h="17" extrusionOk="0">
                  <a:moveTo>
                    <a:pt x="0" y="1"/>
                  </a:moveTo>
                  <a:lnTo>
                    <a:pt x="0" y="16"/>
                  </a:lnTo>
                  <a:lnTo>
                    <a:pt x="805" y="16"/>
                  </a:lnTo>
                  <a:lnTo>
                    <a:pt x="8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41"/>
            <p:cNvSpPr/>
            <p:nvPr/>
          </p:nvSpPr>
          <p:spPr>
            <a:xfrm>
              <a:off x="6360554" y="926982"/>
              <a:ext cx="141617" cy="179417"/>
            </a:xfrm>
            <a:custGeom>
              <a:avLst/>
              <a:gdLst/>
              <a:ahLst/>
              <a:cxnLst/>
              <a:rect l="l" t="t" r="r" b="b"/>
              <a:pathLst>
                <a:path w="1637" h="2074" extrusionOk="0">
                  <a:moveTo>
                    <a:pt x="134" y="0"/>
                  </a:moveTo>
                  <a:lnTo>
                    <a:pt x="0" y="19"/>
                  </a:lnTo>
                  <a:cubicBezTo>
                    <a:pt x="73" y="475"/>
                    <a:pt x="1445" y="2069"/>
                    <a:pt x="1445" y="2069"/>
                  </a:cubicBezTo>
                  <a:cubicBezTo>
                    <a:pt x="1461" y="2072"/>
                    <a:pt x="1476" y="2073"/>
                    <a:pt x="1491" y="2073"/>
                  </a:cubicBezTo>
                  <a:cubicBezTo>
                    <a:pt x="1577" y="2073"/>
                    <a:pt x="1636" y="2031"/>
                    <a:pt x="1636" y="2031"/>
                  </a:cubicBezTo>
                  <a:cubicBezTo>
                    <a:pt x="1138" y="1307"/>
                    <a:pt x="637" y="628"/>
                    <a:pt x="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41"/>
            <p:cNvSpPr/>
            <p:nvPr/>
          </p:nvSpPr>
          <p:spPr>
            <a:xfrm>
              <a:off x="5498319" y="1291616"/>
              <a:ext cx="370955" cy="275526"/>
            </a:xfrm>
            <a:custGeom>
              <a:avLst/>
              <a:gdLst/>
              <a:ahLst/>
              <a:cxnLst/>
              <a:rect l="l" t="t" r="r" b="b"/>
              <a:pathLst>
                <a:path w="4288" h="3185" extrusionOk="0">
                  <a:moveTo>
                    <a:pt x="2143" y="0"/>
                  </a:moveTo>
                  <a:cubicBezTo>
                    <a:pt x="907" y="0"/>
                    <a:pt x="1" y="1410"/>
                    <a:pt x="943" y="2709"/>
                  </a:cubicBezTo>
                  <a:cubicBezTo>
                    <a:pt x="966" y="2744"/>
                    <a:pt x="993" y="2771"/>
                    <a:pt x="1027" y="2794"/>
                  </a:cubicBezTo>
                  <a:cubicBezTo>
                    <a:pt x="1403" y="3066"/>
                    <a:pt x="1788" y="3184"/>
                    <a:pt x="2145" y="3184"/>
                  </a:cubicBezTo>
                  <a:cubicBezTo>
                    <a:pt x="3381" y="3184"/>
                    <a:pt x="4288" y="1774"/>
                    <a:pt x="3346" y="475"/>
                  </a:cubicBezTo>
                  <a:cubicBezTo>
                    <a:pt x="3323" y="440"/>
                    <a:pt x="3296" y="414"/>
                    <a:pt x="3261" y="391"/>
                  </a:cubicBezTo>
                  <a:cubicBezTo>
                    <a:pt x="2885" y="118"/>
                    <a:pt x="2501" y="0"/>
                    <a:pt x="2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41"/>
            <p:cNvSpPr/>
            <p:nvPr/>
          </p:nvSpPr>
          <p:spPr>
            <a:xfrm>
              <a:off x="5568651" y="1348625"/>
              <a:ext cx="230376" cy="161423"/>
            </a:xfrm>
            <a:custGeom>
              <a:avLst/>
              <a:gdLst/>
              <a:ahLst/>
              <a:cxnLst/>
              <a:rect l="l" t="t" r="r" b="b"/>
              <a:pathLst>
                <a:path w="2663" h="1866" extrusionOk="0">
                  <a:moveTo>
                    <a:pt x="1310" y="0"/>
                  </a:moveTo>
                  <a:cubicBezTo>
                    <a:pt x="1188" y="0"/>
                    <a:pt x="1059" y="21"/>
                    <a:pt x="923" y="66"/>
                  </a:cubicBezTo>
                  <a:cubicBezTo>
                    <a:pt x="904" y="69"/>
                    <a:pt x="885" y="80"/>
                    <a:pt x="865" y="92"/>
                  </a:cubicBezTo>
                  <a:cubicBezTo>
                    <a:pt x="0" y="721"/>
                    <a:pt x="444" y="1866"/>
                    <a:pt x="1352" y="1866"/>
                  </a:cubicBezTo>
                  <a:cubicBezTo>
                    <a:pt x="1474" y="1866"/>
                    <a:pt x="1603" y="1846"/>
                    <a:pt x="1739" y="1801"/>
                  </a:cubicBezTo>
                  <a:cubicBezTo>
                    <a:pt x="1758" y="1797"/>
                    <a:pt x="1778" y="1786"/>
                    <a:pt x="1797" y="1774"/>
                  </a:cubicBezTo>
                  <a:cubicBezTo>
                    <a:pt x="2663" y="1145"/>
                    <a:pt x="2218" y="0"/>
                    <a:pt x="1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41"/>
            <p:cNvSpPr/>
            <p:nvPr/>
          </p:nvSpPr>
          <p:spPr>
            <a:xfrm>
              <a:off x="5574707" y="1352951"/>
              <a:ext cx="218178" cy="152772"/>
            </a:xfrm>
            <a:custGeom>
              <a:avLst/>
              <a:gdLst/>
              <a:ahLst/>
              <a:cxnLst/>
              <a:rect l="l" t="t" r="r" b="b"/>
              <a:pathLst>
                <a:path w="2522" h="1766" extrusionOk="0">
                  <a:moveTo>
                    <a:pt x="1240" y="1"/>
                  </a:moveTo>
                  <a:cubicBezTo>
                    <a:pt x="1126" y="1"/>
                    <a:pt x="1004" y="20"/>
                    <a:pt x="876" y="62"/>
                  </a:cubicBezTo>
                  <a:cubicBezTo>
                    <a:pt x="857" y="65"/>
                    <a:pt x="838" y="76"/>
                    <a:pt x="823" y="88"/>
                  </a:cubicBezTo>
                  <a:cubicBezTo>
                    <a:pt x="0" y="683"/>
                    <a:pt x="421" y="1766"/>
                    <a:pt x="1282" y="1766"/>
                  </a:cubicBezTo>
                  <a:cubicBezTo>
                    <a:pt x="1396" y="1766"/>
                    <a:pt x="1518" y="1747"/>
                    <a:pt x="1646" y="1705"/>
                  </a:cubicBezTo>
                  <a:cubicBezTo>
                    <a:pt x="1665" y="1701"/>
                    <a:pt x="1685" y="1690"/>
                    <a:pt x="1700" y="1678"/>
                  </a:cubicBezTo>
                  <a:cubicBezTo>
                    <a:pt x="2522" y="1083"/>
                    <a:pt x="2101" y="1"/>
                    <a:pt x="1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41"/>
            <p:cNvSpPr/>
            <p:nvPr/>
          </p:nvSpPr>
          <p:spPr>
            <a:xfrm>
              <a:off x="5602130" y="1371896"/>
              <a:ext cx="163331" cy="114882"/>
            </a:xfrm>
            <a:custGeom>
              <a:avLst/>
              <a:gdLst/>
              <a:ahLst/>
              <a:cxnLst/>
              <a:rect l="l" t="t" r="r" b="b"/>
              <a:pathLst>
                <a:path w="1888" h="1328" extrusionOk="0">
                  <a:moveTo>
                    <a:pt x="926" y="1"/>
                  </a:moveTo>
                  <a:cubicBezTo>
                    <a:pt x="841" y="1"/>
                    <a:pt x="750" y="15"/>
                    <a:pt x="655" y="46"/>
                  </a:cubicBezTo>
                  <a:cubicBezTo>
                    <a:pt x="639" y="53"/>
                    <a:pt x="628" y="57"/>
                    <a:pt x="616" y="69"/>
                  </a:cubicBezTo>
                  <a:cubicBezTo>
                    <a:pt x="0" y="516"/>
                    <a:pt x="315" y="1328"/>
                    <a:pt x="962" y="1328"/>
                  </a:cubicBezTo>
                  <a:cubicBezTo>
                    <a:pt x="1047" y="1328"/>
                    <a:pt x="1138" y="1313"/>
                    <a:pt x="1233" y="1283"/>
                  </a:cubicBezTo>
                  <a:cubicBezTo>
                    <a:pt x="1249" y="1275"/>
                    <a:pt x="1260" y="1268"/>
                    <a:pt x="1272" y="1260"/>
                  </a:cubicBezTo>
                  <a:cubicBezTo>
                    <a:pt x="1888" y="813"/>
                    <a:pt x="1574" y="1"/>
                    <a:pt x="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41"/>
            <p:cNvSpPr/>
            <p:nvPr/>
          </p:nvSpPr>
          <p:spPr>
            <a:xfrm>
              <a:off x="5660956" y="1413161"/>
              <a:ext cx="45677" cy="32354"/>
            </a:xfrm>
            <a:custGeom>
              <a:avLst/>
              <a:gdLst/>
              <a:ahLst/>
              <a:cxnLst/>
              <a:rect l="l" t="t" r="r" b="b"/>
              <a:pathLst>
                <a:path w="528" h="374" extrusionOk="0">
                  <a:moveTo>
                    <a:pt x="259" y="1"/>
                  </a:moveTo>
                  <a:cubicBezTo>
                    <a:pt x="236" y="1"/>
                    <a:pt x="211" y="5"/>
                    <a:pt x="185" y="13"/>
                  </a:cubicBezTo>
                  <a:cubicBezTo>
                    <a:pt x="178" y="17"/>
                    <a:pt x="174" y="17"/>
                    <a:pt x="171" y="20"/>
                  </a:cubicBezTo>
                  <a:cubicBezTo>
                    <a:pt x="0" y="146"/>
                    <a:pt x="89" y="374"/>
                    <a:pt x="269" y="374"/>
                  </a:cubicBezTo>
                  <a:cubicBezTo>
                    <a:pt x="292" y="374"/>
                    <a:pt x="317" y="370"/>
                    <a:pt x="343" y="361"/>
                  </a:cubicBezTo>
                  <a:cubicBezTo>
                    <a:pt x="350" y="358"/>
                    <a:pt x="355" y="358"/>
                    <a:pt x="358" y="354"/>
                  </a:cubicBezTo>
                  <a:cubicBezTo>
                    <a:pt x="528" y="229"/>
                    <a:pt x="439" y="1"/>
                    <a:pt x="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41"/>
            <p:cNvSpPr/>
            <p:nvPr/>
          </p:nvSpPr>
          <p:spPr>
            <a:xfrm>
              <a:off x="5674019" y="1370166"/>
              <a:ext cx="19638" cy="54067"/>
            </a:xfrm>
            <a:custGeom>
              <a:avLst/>
              <a:gdLst/>
              <a:ahLst/>
              <a:cxnLst/>
              <a:rect l="l" t="t" r="r" b="b"/>
              <a:pathLst>
                <a:path w="227" h="625" extrusionOk="0">
                  <a:moveTo>
                    <a:pt x="0" y="0"/>
                  </a:moveTo>
                  <a:lnTo>
                    <a:pt x="57" y="625"/>
                  </a:lnTo>
                  <a:lnTo>
                    <a:pt x="169" y="625"/>
                  </a:lnTo>
                  <a:lnTo>
                    <a:pt x="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41"/>
            <p:cNvSpPr/>
            <p:nvPr/>
          </p:nvSpPr>
          <p:spPr>
            <a:xfrm>
              <a:off x="5627564" y="1391014"/>
              <a:ext cx="54155" cy="40139"/>
            </a:xfrm>
            <a:custGeom>
              <a:avLst/>
              <a:gdLst/>
              <a:ahLst/>
              <a:cxnLst/>
              <a:rect l="l" t="t" r="r" b="b"/>
              <a:pathLst>
                <a:path w="626" h="464" extrusionOk="0">
                  <a:moveTo>
                    <a:pt x="115" y="0"/>
                  </a:moveTo>
                  <a:lnTo>
                    <a:pt x="58" y="101"/>
                  </a:lnTo>
                  <a:lnTo>
                    <a:pt x="0" y="200"/>
                  </a:lnTo>
                  <a:lnTo>
                    <a:pt x="571" y="464"/>
                  </a:lnTo>
                  <a:lnTo>
                    <a:pt x="598" y="414"/>
                  </a:lnTo>
                  <a:lnTo>
                    <a:pt x="626" y="365"/>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41"/>
            <p:cNvSpPr/>
            <p:nvPr/>
          </p:nvSpPr>
          <p:spPr>
            <a:xfrm>
              <a:off x="5627564" y="1427521"/>
              <a:ext cx="54155" cy="40226"/>
            </a:xfrm>
            <a:custGeom>
              <a:avLst/>
              <a:gdLst/>
              <a:ahLst/>
              <a:cxnLst/>
              <a:rect l="l" t="t" r="r" b="b"/>
              <a:pathLst>
                <a:path w="626" h="465" extrusionOk="0">
                  <a:moveTo>
                    <a:pt x="571" y="1"/>
                  </a:moveTo>
                  <a:lnTo>
                    <a:pt x="0" y="264"/>
                  </a:lnTo>
                  <a:lnTo>
                    <a:pt x="58" y="364"/>
                  </a:lnTo>
                  <a:lnTo>
                    <a:pt x="115" y="464"/>
                  </a:lnTo>
                  <a:lnTo>
                    <a:pt x="626" y="100"/>
                  </a:lnTo>
                  <a:lnTo>
                    <a:pt x="598" y="50"/>
                  </a:lnTo>
                  <a:lnTo>
                    <a:pt x="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41"/>
            <p:cNvSpPr/>
            <p:nvPr/>
          </p:nvSpPr>
          <p:spPr>
            <a:xfrm>
              <a:off x="5674019" y="1434442"/>
              <a:ext cx="19638" cy="54067"/>
            </a:xfrm>
            <a:custGeom>
              <a:avLst/>
              <a:gdLst/>
              <a:ahLst/>
              <a:cxnLst/>
              <a:rect l="l" t="t" r="r" b="b"/>
              <a:pathLst>
                <a:path w="227" h="625" extrusionOk="0">
                  <a:moveTo>
                    <a:pt x="57" y="1"/>
                  </a:moveTo>
                  <a:lnTo>
                    <a:pt x="0" y="625"/>
                  </a:lnTo>
                  <a:lnTo>
                    <a:pt x="227" y="625"/>
                  </a:lnTo>
                  <a:lnTo>
                    <a:pt x="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41"/>
            <p:cNvSpPr/>
            <p:nvPr/>
          </p:nvSpPr>
          <p:spPr>
            <a:xfrm>
              <a:off x="5685957" y="1427521"/>
              <a:ext cx="54069" cy="40226"/>
            </a:xfrm>
            <a:custGeom>
              <a:avLst/>
              <a:gdLst/>
              <a:ahLst/>
              <a:cxnLst/>
              <a:rect l="l" t="t" r="r" b="b"/>
              <a:pathLst>
                <a:path w="625" h="465" extrusionOk="0">
                  <a:moveTo>
                    <a:pt x="54" y="1"/>
                  </a:moveTo>
                  <a:lnTo>
                    <a:pt x="27" y="50"/>
                  </a:lnTo>
                  <a:lnTo>
                    <a:pt x="0" y="100"/>
                  </a:lnTo>
                  <a:lnTo>
                    <a:pt x="510" y="464"/>
                  </a:lnTo>
                  <a:lnTo>
                    <a:pt x="567" y="364"/>
                  </a:lnTo>
                  <a:lnTo>
                    <a:pt x="625" y="264"/>
                  </a:lnTo>
                  <a:lnTo>
                    <a:pt x="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41"/>
            <p:cNvSpPr/>
            <p:nvPr/>
          </p:nvSpPr>
          <p:spPr>
            <a:xfrm>
              <a:off x="5685957" y="1391014"/>
              <a:ext cx="54069" cy="40139"/>
            </a:xfrm>
            <a:custGeom>
              <a:avLst/>
              <a:gdLst/>
              <a:ahLst/>
              <a:cxnLst/>
              <a:rect l="l" t="t" r="r" b="b"/>
              <a:pathLst>
                <a:path w="625" h="464" extrusionOk="0">
                  <a:moveTo>
                    <a:pt x="510" y="0"/>
                  </a:moveTo>
                  <a:lnTo>
                    <a:pt x="0" y="365"/>
                  </a:lnTo>
                  <a:lnTo>
                    <a:pt x="27" y="414"/>
                  </a:lnTo>
                  <a:lnTo>
                    <a:pt x="54" y="464"/>
                  </a:lnTo>
                  <a:lnTo>
                    <a:pt x="625" y="200"/>
                  </a:lnTo>
                  <a:lnTo>
                    <a:pt x="567" y="101"/>
                  </a:lnTo>
                  <a:lnTo>
                    <a:pt x="5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41"/>
            <p:cNvSpPr/>
            <p:nvPr/>
          </p:nvSpPr>
          <p:spPr>
            <a:xfrm>
              <a:off x="5672894" y="1421638"/>
              <a:ext cx="21801" cy="15398"/>
            </a:xfrm>
            <a:custGeom>
              <a:avLst/>
              <a:gdLst/>
              <a:ahLst/>
              <a:cxnLst/>
              <a:rect l="l" t="t" r="r" b="b"/>
              <a:pathLst>
                <a:path w="252" h="178" extrusionOk="0">
                  <a:moveTo>
                    <a:pt x="126" y="1"/>
                  </a:moveTo>
                  <a:cubicBezTo>
                    <a:pt x="114" y="1"/>
                    <a:pt x="102" y="3"/>
                    <a:pt x="90" y="7"/>
                  </a:cubicBezTo>
                  <a:cubicBezTo>
                    <a:pt x="86" y="7"/>
                    <a:pt x="82" y="11"/>
                    <a:pt x="82" y="11"/>
                  </a:cubicBezTo>
                  <a:cubicBezTo>
                    <a:pt x="1" y="68"/>
                    <a:pt x="43" y="177"/>
                    <a:pt x="127" y="177"/>
                  </a:cubicBezTo>
                  <a:cubicBezTo>
                    <a:pt x="138" y="177"/>
                    <a:pt x="150" y="176"/>
                    <a:pt x="162" y="172"/>
                  </a:cubicBezTo>
                  <a:cubicBezTo>
                    <a:pt x="166" y="172"/>
                    <a:pt x="171" y="168"/>
                    <a:pt x="171" y="168"/>
                  </a:cubicBezTo>
                  <a:cubicBezTo>
                    <a:pt x="252" y="107"/>
                    <a:pt x="21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41"/>
            <p:cNvSpPr/>
            <p:nvPr/>
          </p:nvSpPr>
          <p:spPr>
            <a:xfrm>
              <a:off x="6410556" y="1291616"/>
              <a:ext cx="370955" cy="275526"/>
            </a:xfrm>
            <a:custGeom>
              <a:avLst/>
              <a:gdLst/>
              <a:ahLst/>
              <a:cxnLst/>
              <a:rect l="l" t="t" r="r" b="b"/>
              <a:pathLst>
                <a:path w="4288" h="3185" extrusionOk="0">
                  <a:moveTo>
                    <a:pt x="2144" y="0"/>
                  </a:moveTo>
                  <a:cubicBezTo>
                    <a:pt x="908" y="0"/>
                    <a:pt x="1" y="1410"/>
                    <a:pt x="943" y="2709"/>
                  </a:cubicBezTo>
                  <a:cubicBezTo>
                    <a:pt x="966" y="2744"/>
                    <a:pt x="993" y="2771"/>
                    <a:pt x="1028" y="2794"/>
                  </a:cubicBezTo>
                  <a:cubicBezTo>
                    <a:pt x="1403" y="3066"/>
                    <a:pt x="1788" y="3184"/>
                    <a:pt x="2146" y="3184"/>
                  </a:cubicBezTo>
                  <a:cubicBezTo>
                    <a:pt x="3381" y="3184"/>
                    <a:pt x="4288" y="1774"/>
                    <a:pt x="3346" y="475"/>
                  </a:cubicBezTo>
                  <a:cubicBezTo>
                    <a:pt x="3323" y="440"/>
                    <a:pt x="3296" y="414"/>
                    <a:pt x="3262" y="391"/>
                  </a:cubicBezTo>
                  <a:cubicBezTo>
                    <a:pt x="2886" y="118"/>
                    <a:pt x="2501" y="0"/>
                    <a:pt x="2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41"/>
            <p:cNvSpPr/>
            <p:nvPr/>
          </p:nvSpPr>
          <p:spPr>
            <a:xfrm>
              <a:off x="6480887" y="1348625"/>
              <a:ext cx="230376" cy="161423"/>
            </a:xfrm>
            <a:custGeom>
              <a:avLst/>
              <a:gdLst/>
              <a:ahLst/>
              <a:cxnLst/>
              <a:rect l="l" t="t" r="r" b="b"/>
              <a:pathLst>
                <a:path w="2663" h="1866" extrusionOk="0">
                  <a:moveTo>
                    <a:pt x="1311" y="0"/>
                  </a:moveTo>
                  <a:cubicBezTo>
                    <a:pt x="1190" y="0"/>
                    <a:pt x="1060" y="21"/>
                    <a:pt x="924" y="66"/>
                  </a:cubicBezTo>
                  <a:cubicBezTo>
                    <a:pt x="905" y="69"/>
                    <a:pt x="885" y="80"/>
                    <a:pt x="870" y="92"/>
                  </a:cubicBezTo>
                  <a:cubicBezTo>
                    <a:pt x="1" y="721"/>
                    <a:pt x="445" y="1866"/>
                    <a:pt x="1353" y="1866"/>
                  </a:cubicBezTo>
                  <a:cubicBezTo>
                    <a:pt x="1474" y="1866"/>
                    <a:pt x="1604" y="1846"/>
                    <a:pt x="1740" y="1801"/>
                  </a:cubicBezTo>
                  <a:cubicBezTo>
                    <a:pt x="1759" y="1797"/>
                    <a:pt x="1778" y="1786"/>
                    <a:pt x="1798" y="1774"/>
                  </a:cubicBezTo>
                  <a:cubicBezTo>
                    <a:pt x="2663" y="1145"/>
                    <a:pt x="2222"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41"/>
            <p:cNvSpPr/>
            <p:nvPr/>
          </p:nvSpPr>
          <p:spPr>
            <a:xfrm>
              <a:off x="6486943" y="1352951"/>
              <a:ext cx="218265" cy="152772"/>
            </a:xfrm>
            <a:custGeom>
              <a:avLst/>
              <a:gdLst/>
              <a:ahLst/>
              <a:cxnLst/>
              <a:rect l="l" t="t" r="r" b="b"/>
              <a:pathLst>
                <a:path w="2523" h="1766" extrusionOk="0">
                  <a:moveTo>
                    <a:pt x="1241" y="1"/>
                  </a:moveTo>
                  <a:cubicBezTo>
                    <a:pt x="1127" y="1"/>
                    <a:pt x="1005" y="20"/>
                    <a:pt x="877" y="62"/>
                  </a:cubicBezTo>
                  <a:cubicBezTo>
                    <a:pt x="858" y="65"/>
                    <a:pt x="838" y="76"/>
                    <a:pt x="823" y="88"/>
                  </a:cubicBezTo>
                  <a:cubicBezTo>
                    <a:pt x="1" y="683"/>
                    <a:pt x="421" y="1766"/>
                    <a:pt x="1282" y="1766"/>
                  </a:cubicBezTo>
                  <a:cubicBezTo>
                    <a:pt x="1397" y="1766"/>
                    <a:pt x="1519" y="1747"/>
                    <a:pt x="1647" y="1705"/>
                  </a:cubicBezTo>
                  <a:cubicBezTo>
                    <a:pt x="1666" y="1701"/>
                    <a:pt x="1685" y="1690"/>
                    <a:pt x="1700" y="1678"/>
                  </a:cubicBezTo>
                  <a:cubicBezTo>
                    <a:pt x="2522" y="1083"/>
                    <a:pt x="2102" y="1"/>
                    <a:pt x="12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41"/>
            <p:cNvSpPr/>
            <p:nvPr/>
          </p:nvSpPr>
          <p:spPr>
            <a:xfrm>
              <a:off x="6514366" y="1371896"/>
              <a:ext cx="163504" cy="114882"/>
            </a:xfrm>
            <a:custGeom>
              <a:avLst/>
              <a:gdLst/>
              <a:ahLst/>
              <a:cxnLst/>
              <a:rect l="l" t="t" r="r" b="b"/>
              <a:pathLst>
                <a:path w="1890" h="1328" extrusionOk="0">
                  <a:moveTo>
                    <a:pt x="927" y="1"/>
                  </a:moveTo>
                  <a:cubicBezTo>
                    <a:pt x="842" y="1"/>
                    <a:pt x="751" y="15"/>
                    <a:pt x="656" y="46"/>
                  </a:cubicBezTo>
                  <a:cubicBezTo>
                    <a:pt x="640" y="53"/>
                    <a:pt x="629" y="57"/>
                    <a:pt x="617" y="69"/>
                  </a:cubicBezTo>
                  <a:cubicBezTo>
                    <a:pt x="1" y="516"/>
                    <a:pt x="315" y="1328"/>
                    <a:pt x="962" y="1328"/>
                  </a:cubicBezTo>
                  <a:cubicBezTo>
                    <a:pt x="1048" y="1328"/>
                    <a:pt x="1139" y="1313"/>
                    <a:pt x="1234" y="1283"/>
                  </a:cubicBezTo>
                  <a:cubicBezTo>
                    <a:pt x="1250" y="1275"/>
                    <a:pt x="1261" y="1268"/>
                    <a:pt x="1276" y="1260"/>
                  </a:cubicBezTo>
                  <a:cubicBezTo>
                    <a:pt x="1889" y="813"/>
                    <a:pt x="1574" y="1"/>
                    <a:pt x="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41"/>
            <p:cNvSpPr/>
            <p:nvPr/>
          </p:nvSpPr>
          <p:spPr>
            <a:xfrm>
              <a:off x="6573279" y="1413161"/>
              <a:ext cx="45937" cy="32354"/>
            </a:xfrm>
            <a:custGeom>
              <a:avLst/>
              <a:gdLst/>
              <a:ahLst/>
              <a:cxnLst/>
              <a:rect l="l" t="t" r="r" b="b"/>
              <a:pathLst>
                <a:path w="531" h="374" extrusionOk="0">
                  <a:moveTo>
                    <a:pt x="259" y="1"/>
                  </a:moveTo>
                  <a:cubicBezTo>
                    <a:pt x="236" y="1"/>
                    <a:pt x="211" y="5"/>
                    <a:pt x="185" y="13"/>
                  </a:cubicBezTo>
                  <a:cubicBezTo>
                    <a:pt x="178" y="17"/>
                    <a:pt x="173" y="17"/>
                    <a:pt x="169" y="20"/>
                  </a:cubicBezTo>
                  <a:cubicBezTo>
                    <a:pt x="0" y="146"/>
                    <a:pt x="89" y="374"/>
                    <a:pt x="271" y="374"/>
                  </a:cubicBezTo>
                  <a:cubicBezTo>
                    <a:pt x="295" y="374"/>
                    <a:pt x="320" y="370"/>
                    <a:pt x="346" y="361"/>
                  </a:cubicBezTo>
                  <a:cubicBezTo>
                    <a:pt x="350" y="358"/>
                    <a:pt x="353" y="358"/>
                    <a:pt x="357" y="354"/>
                  </a:cubicBezTo>
                  <a:cubicBezTo>
                    <a:pt x="531" y="229"/>
                    <a:pt x="439" y="1"/>
                    <a:pt x="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41"/>
            <p:cNvSpPr/>
            <p:nvPr/>
          </p:nvSpPr>
          <p:spPr>
            <a:xfrm>
              <a:off x="6586255" y="1370166"/>
              <a:ext cx="19638" cy="54067"/>
            </a:xfrm>
            <a:custGeom>
              <a:avLst/>
              <a:gdLst/>
              <a:ahLst/>
              <a:cxnLst/>
              <a:rect l="l" t="t" r="r" b="b"/>
              <a:pathLst>
                <a:path w="227" h="625" extrusionOk="0">
                  <a:moveTo>
                    <a:pt x="0" y="0"/>
                  </a:moveTo>
                  <a:lnTo>
                    <a:pt x="58" y="625"/>
                  </a:lnTo>
                  <a:lnTo>
                    <a:pt x="173" y="625"/>
                  </a:lnTo>
                  <a:lnTo>
                    <a:pt x="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41"/>
            <p:cNvSpPr/>
            <p:nvPr/>
          </p:nvSpPr>
          <p:spPr>
            <a:xfrm>
              <a:off x="6539887" y="1391014"/>
              <a:ext cx="54415" cy="40139"/>
            </a:xfrm>
            <a:custGeom>
              <a:avLst/>
              <a:gdLst/>
              <a:ahLst/>
              <a:cxnLst/>
              <a:rect l="l" t="t" r="r" b="b"/>
              <a:pathLst>
                <a:path w="629" h="464" extrusionOk="0">
                  <a:moveTo>
                    <a:pt x="115" y="0"/>
                  </a:moveTo>
                  <a:lnTo>
                    <a:pt x="58" y="101"/>
                  </a:lnTo>
                  <a:lnTo>
                    <a:pt x="0" y="200"/>
                  </a:lnTo>
                  <a:lnTo>
                    <a:pt x="571" y="464"/>
                  </a:lnTo>
                  <a:lnTo>
                    <a:pt x="598" y="414"/>
                  </a:lnTo>
                  <a:lnTo>
                    <a:pt x="628" y="365"/>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41"/>
            <p:cNvSpPr/>
            <p:nvPr/>
          </p:nvSpPr>
          <p:spPr>
            <a:xfrm>
              <a:off x="6539887" y="1427521"/>
              <a:ext cx="54415" cy="40226"/>
            </a:xfrm>
            <a:custGeom>
              <a:avLst/>
              <a:gdLst/>
              <a:ahLst/>
              <a:cxnLst/>
              <a:rect l="l" t="t" r="r" b="b"/>
              <a:pathLst>
                <a:path w="629" h="465" extrusionOk="0">
                  <a:moveTo>
                    <a:pt x="571" y="1"/>
                  </a:moveTo>
                  <a:lnTo>
                    <a:pt x="0" y="264"/>
                  </a:lnTo>
                  <a:lnTo>
                    <a:pt x="58" y="364"/>
                  </a:lnTo>
                  <a:lnTo>
                    <a:pt x="115" y="464"/>
                  </a:lnTo>
                  <a:lnTo>
                    <a:pt x="628" y="100"/>
                  </a:lnTo>
                  <a:lnTo>
                    <a:pt x="598" y="50"/>
                  </a:lnTo>
                  <a:lnTo>
                    <a:pt x="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41"/>
            <p:cNvSpPr/>
            <p:nvPr/>
          </p:nvSpPr>
          <p:spPr>
            <a:xfrm>
              <a:off x="6586255" y="1434442"/>
              <a:ext cx="19638" cy="54067"/>
            </a:xfrm>
            <a:custGeom>
              <a:avLst/>
              <a:gdLst/>
              <a:ahLst/>
              <a:cxnLst/>
              <a:rect l="l" t="t" r="r" b="b"/>
              <a:pathLst>
                <a:path w="227" h="625" extrusionOk="0">
                  <a:moveTo>
                    <a:pt x="58" y="1"/>
                  </a:moveTo>
                  <a:lnTo>
                    <a:pt x="0" y="625"/>
                  </a:lnTo>
                  <a:lnTo>
                    <a:pt x="226" y="625"/>
                  </a:lnTo>
                  <a:lnTo>
                    <a:pt x="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41"/>
            <p:cNvSpPr/>
            <p:nvPr/>
          </p:nvSpPr>
          <p:spPr>
            <a:xfrm>
              <a:off x="6598194" y="1427521"/>
              <a:ext cx="54155" cy="40226"/>
            </a:xfrm>
            <a:custGeom>
              <a:avLst/>
              <a:gdLst/>
              <a:ahLst/>
              <a:cxnLst/>
              <a:rect l="l" t="t" r="r" b="b"/>
              <a:pathLst>
                <a:path w="626" h="465" extrusionOk="0">
                  <a:moveTo>
                    <a:pt x="58" y="1"/>
                  </a:moveTo>
                  <a:lnTo>
                    <a:pt x="28" y="50"/>
                  </a:lnTo>
                  <a:lnTo>
                    <a:pt x="0" y="100"/>
                  </a:lnTo>
                  <a:lnTo>
                    <a:pt x="511" y="464"/>
                  </a:lnTo>
                  <a:lnTo>
                    <a:pt x="568" y="364"/>
                  </a:lnTo>
                  <a:lnTo>
                    <a:pt x="625" y="264"/>
                  </a:lnTo>
                  <a:lnTo>
                    <a:pt x="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41"/>
            <p:cNvSpPr/>
            <p:nvPr/>
          </p:nvSpPr>
          <p:spPr>
            <a:xfrm>
              <a:off x="6598194" y="1391014"/>
              <a:ext cx="54155" cy="40139"/>
            </a:xfrm>
            <a:custGeom>
              <a:avLst/>
              <a:gdLst/>
              <a:ahLst/>
              <a:cxnLst/>
              <a:rect l="l" t="t" r="r" b="b"/>
              <a:pathLst>
                <a:path w="626" h="464" extrusionOk="0">
                  <a:moveTo>
                    <a:pt x="511" y="0"/>
                  </a:moveTo>
                  <a:lnTo>
                    <a:pt x="0" y="365"/>
                  </a:lnTo>
                  <a:lnTo>
                    <a:pt x="28" y="414"/>
                  </a:lnTo>
                  <a:lnTo>
                    <a:pt x="58" y="464"/>
                  </a:lnTo>
                  <a:lnTo>
                    <a:pt x="625" y="200"/>
                  </a:lnTo>
                  <a:lnTo>
                    <a:pt x="568" y="101"/>
                  </a:lnTo>
                  <a:lnTo>
                    <a:pt x="5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41"/>
            <p:cNvSpPr/>
            <p:nvPr/>
          </p:nvSpPr>
          <p:spPr>
            <a:xfrm>
              <a:off x="6585131" y="1421638"/>
              <a:ext cx="21801" cy="15398"/>
            </a:xfrm>
            <a:custGeom>
              <a:avLst/>
              <a:gdLst/>
              <a:ahLst/>
              <a:cxnLst/>
              <a:rect l="l" t="t" r="r" b="b"/>
              <a:pathLst>
                <a:path w="252" h="178" extrusionOk="0">
                  <a:moveTo>
                    <a:pt x="126" y="1"/>
                  </a:moveTo>
                  <a:cubicBezTo>
                    <a:pt x="115" y="1"/>
                    <a:pt x="103" y="3"/>
                    <a:pt x="90" y="7"/>
                  </a:cubicBezTo>
                  <a:cubicBezTo>
                    <a:pt x="87" y="7"/>
                    <a:pt x="87" y="11"/>
                    <a:pt x="82" y="11"/>
                  </a:cubicBezTo>
                  <a:cubicBezTo>
                    <a:pt x="1" y="68"/>
                    <a:pt x="43" y="177"/>
                    <a:pt x="128" y="177"/>
                  </a:cubicBezTo>
                  <a:cubicBezTo>
                    <a:pt x="139" y="177"/>
                    <a:pt x="151" y="176"/>
                    <a:pt x="163" y="172"/>
                  </a:cubicBezTo>
                  <a:cubicBezTo>
                    <a:pt x="167" y="172"/>
                    <a:pt x="170" y="168"/>
                    <a:pt x="170" y="168"/>
                  </a:cubicBezTo>
                  <a:cubicBezTo>
                    <a:pt x="252" y="107"/>
                    <a:pt x="21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41"/>
            <p:cNvSpPr/>
            <p:nvPr/>
          </p:nvSpPr>
          <p:spPr>
            <a:xfrm>
              <a:off x="6078448" y="920667"/>
              <a:ext cx="377011" cy="234089"/>
            </a:xfrm>
            <a:custGeom>
              <a:avLst/>
              <a:gdLst/>
              <a:ahLst/>
              <a:cxnLst/>
              <a:rect l="l" t="t" r="r" b="b"/>
              <a:pathLst>
                <a:path w="4358" h="2706" extrusionOk="0">
                  <a:moveTo>
                    <a:pt x="0" y="0"/>
                  </a:moveTo>
                  <a:lnTo>
                    <a:pt x="0" y="2705"/>
                  </a:lnTo>
                  <a:lnTo>
                    <a:pt x="4307" y="2705"/>
                  </a:lnTo>
                  <a:lnTo>
                    <a:pt x="4357" y="2395"/>
                  </a:lnTo>
                  <a:cubicBezTo>
                    <a:pt x="4357" y="2395"/>
                    <a:pt x="2878" y="146"/>
                    <a:pt x="2809" y="100"/>
                  </a:cubicBezTo>
                  <a:cubicBezTo>
                    <a:pt x="2740" y="5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41"/>
            <p:cNvSpPr/>
            <p:nvPr/>
          </p:nvSpPr>
          <p:spPr>
            <a:xfrm>
              <a:off x="6080697" y="923003"/>
              <a:ext cx="372080" cy="229072"/>
            </a:xfrm>
            <a:custGeom>
              <a:avLst/>
              <a:gdLst/>
              <a:ahLst/>
              <a:cxnLst/>
              <a:rect l="l" t="t" r="r" b="b"/>
              <a:pathLst>
                <a:path w="4301" h="2648" extrusionOk="0">
                  <a:moveTo>
                    <a:pt x="1" y="0"/>
                  </a:moveTo>
                  <a:lnTo>
                    <a:pt x="1" y="2648"/>
                  </a:lnTo>
                  <a:lnTo>
                    <a:pt x="4258" y="2648"/>
                  </a:lnTo>
                  <a:lnTo>
                    <a:pt x="4300" y="2376"/>
                  </a:lnTo>
                  <a:cubicBezTo>
                    <a:pt x="3725" y="1502"/>
                    <a:pt x="2864" y="203"/>
                    <a:pt x="2772" y="99"/>
                  </a:cubicBezTo>
                  <a:cubicBezTo>
                    <a:pt x="2768" y="99"/>
                    <a:pt x="2768" y="96"/>
                    <a:pt x="2768" y="96"/>
                  </a:cubicBezTo>
                  <a:cubicBezTo>
                    <a:pt x="2710" y="80"/>
                    <a:pt x="2227" y="57"/>
                    <a:pt x="1629" y="42"/>
                  </a:cubicBezTo>
                  <a:cubicBezTo>
                    <a:pt x="1610" y="39"/>
                    <a:pt x="1595" y="39"/>
                    <a:pt x="1576" y="39"/>
                  </a:cubicBezTo>
                  <a:cubicBezTo>
                    <a:pt x="1526" y="39"/>
                    <a:pt x="1480" y="34"/>
                    <a:pt x="1430" y="34"/>
                  </a:cubicBezTo>
                  <a:cubicBezTo>
                    <a:pt x="959" y="23"/>
                    <a:pt x="438" y="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41"/>
            <p:cNvSpPr/>
            <p:nvPr/>
          </p:nvSpPr>
          <p:spPr>
            <a:xfrm>
              <a:off x="6291520" y="928626"/>
              <a:ext cx="35556" cy="224487"/>
            </a:xfrm>
            <a:custGeom>
              <a:avLst/>
              <a:gdLst/>
              <a:ahLst/>
              <a:cxnLst/>
              <a:rect l="l" t="t" r="r" b="b"/>
              <a:pathLst>
                <a:path w="411" h="2595" extrusionOk="0">
                  <a:moveTo>
                    <a:pt x="89" y="0"/>
                  </a:moveTo>
                  <a:lnTo>
                    <a:pt x="89" y="0"/>
                  </a:lnTo>
                  <a:cubicBezTo>
                    <a:pt x="151" y="54"/>
                    <a:pt x="112" y="2567"/>
                    <a:pt x="1" y="2595"/>
                  </a:cubicBezTo>
                  <a:lnTo>
                    <a:pt x="411" y="2595"/>
                  </a:lnTo>
                  <a:cubicBezTo>
                    <a:pt x="308" y="2483"/>
                    <a:pt x="269" y="172"/>
                    <a:pt x="312" y="1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41"/>
            <p:cNvSpPr/>
            <p:nvPr/>
          </p:nvSpPr>
          <p:spPr>
            <a:xfrm>
              <a:off x="6339618" y="1071538"/>
              <a:ext cx="136945" cy="91438"/>
            </a:xfrm>
            <a:custGeom>
              <a:avLst/>
              <a:gdLst/>
              <a:ahLst/>
              <a:cxnLst/>
              <a:rect l="l" t="t" r="r" b="b"/>
              <a:pathLst>
                <a:path w="1583" h="1057" extrusionOk="0">
                  <a:moveTo>
                    <a:pt x="562" y="1"/>
                  </a:moveTo>
                  <a:cubicBezTo>
                    <a:pt x="370" y="1"/>
                    <a:pt x="189" y="24"/>
                    <a:pt x="127" y="96"/>
                  </a:cubicBezTo>
                  <a:cubicBezTo>
                    <a:pt x="0" y="241"/>
                    <a:pt x="74" y="984"/>
                    <a:pt x="169" y="1035"/>
                  </a:cubicBezTo>
                  <a:cubicBezTo>
                    <a:pt x="200" y="1051"/>
                    <a:pt x="359" y="1057"/>
                    <a:pt x="557" y="1057"/>
                  </a:cubicBezTo>
                  <a:cubicBezTo>
                    <a:pt x="953" y="1057"/>
                    <a:pt x="1507" y="1035"/>
                    <a:pt x="1507" y="1035"/>
                  </a:cubicBezTo>
                  <a:cubicBezTo>
                    <a:pt x="1583" y="831"/>
                    <a:pt x="1530" y="547"/>
                    <a:pt x="1530" y="547"/>
                  </a:cubicBezTo>
                  <a:lnTo>
                    <a:pt x="1426" y="547"/>
                  </a:lnTo>
                  <a:cubicBezTo>
                    <a:pt x="1426" y="547"/>
                    <a:pt x="1261" y="103"/>
                    <a:pt x="1089" y="53"/>
                  </a:cubicBezTo>
                  <a:cubicBezTo>
                    <a:pt x="997" y="29"/>
                    <a:pt x="773"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41"/>
            <p:cNvSpPr/>
            <p:nvPr/>
          </p:nvSpPr>
          <p:spPr>
            <a:xfrm>
              <a:off x="6342906" y="1124135"/>
              <a:ext cx="51819" cy="28980"/>
            </a:xfrm>
            <a:custGeom>
              <a:avLst/>
              <a:gdLst/>
              <a:ahLst/>
              <a:cxnLst/>
              <a:rect l="l" t="t" r="r" b="b"/>
              <a:pathLst>
                <a:path w="599" h="335" extrusionOk="0">
                  <a:moveTo>
                    <a:pt x="1" y="1"/>
                  </a:moveTo>
                  <a:cubicBezTo>
                    <a:pt x="1" y="174"/>
                    <a:pt x="47" y="335"/>
                    <a:pt x="47" y="335"/>
                  </a:cubicBezTo>
                  <a:lnTo>
                    <a:pt x="545" y="335"/>
                  </a:lnTo>
                  <a:cubicBezTo>
                    <a:pt x="599" y="200"/>
                    <a:pt x="514"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41"/>
            <p:cNvSpPr/>
            <p:nvPr/>
          </p:nvSpPr>
          <p:spPr>
            <a:xfrm>
              <a:off x="5335164" y="1199830"/>
              <a:ext cx="59086" cy="113152"/>
            </a:xfrm>
            <a:custGeom>
              <a:avLst/>
              <a:gdLst/>
              <a:ahLst/>
              <a:cxnLst/>
              <a:rect l="l" t="t" r="r" b="b"/>
              <a:pathLst>
                <a:path w="683" h="1308" extrusionOk="0">
                  <a:moveTo>
                    <a:pt x="357" y="1"/>
                  </a:moveTo>
                  <a:cubicBezTo>
                    <a:pt x="259" y="1"/>
                    <a:pt x="154" y="9"/>
                    <a:pt x="43" y="26"/>
                  </a:cubicBezTo>
                  <a:cubicBezTo>
                    <a:pt x="1" y="521"/>
                    <a:pt x="43" y="1303"/>
                    <a:pt x="43" y="1303"/>
                  </a:cubicBezTo>
                  <a:cubicBezTo>
                    <a:pt x="112" y="1306"/>
                    <a:pt x="203" y="1308"/>
                    <a:pt x="294" y="1308"/>
                  </a:cubicBezTo>
                  <a:cubicBezTo>
                    <a:pt x="476" y="1308"/>
                    <a:pt x="656" y="1303"/>
                    <a:pt x="656" y="1303"/>
                  </a:cubicBezTo>
                  <a:cubicBezTo>
                    <a:pt x="683" y="835"/>
                    <a:pt x="633" y="26"/>
                    <a:pt x="633" y="26"/>
                  </a:cubicBezTo>
                  <a:cubicBezTo>
                    <a:pt x="547" y="9"/>
                    <a:pt x="455"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41"/>
            <p:cNvSpPr/>
            <p:nvPr/>
          </p:nvSpPr>
          <p:spPr>
            <a:xfrm>
              <a:off x="5349092" y="1296893"/>
              <a:ext cx="23012" cy="1471"/>
            </a:xfrm>
            <a:custGeom>
              <a:avLst/>
              <a:gdLst/>
              <a:ahLst/>
              <a:cxnLst/>
              <a:rect l="l" t="t" r="r" b="b"/>
              <a:pathLst>
                <a:path w="266" h="17" extrusionOk="0">
                  <a:moveTo>
                    <a:pt x="1" y="0"/>
                  </a:moveTo>
                  <a:lnTo>
                    <a:pt x="1" y="16"/>
                  </a:lnTo>
                  <a:lnTo>
                    <a:pt x="265" y="16"/>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41"/>
            <p:cNvSpPr/>
            <p:nvPr/>
          </p:nvSpPr>
          <p:spPr>
            <a:xfrm>
              <a:off x="5349092" y="1285301"/>
              <a:ext cx="23012" cy="1125"/>
            </a:xfrm>
            <a:custGeom>
              <a:avLst/>
              <a:gdLst/>
              <a:ahLst/>
              <a:cxnLst/>
              <a:rect l="l" t="t" r="r" b="b"/>
              <a:pathLst>
                <a:path w="266" h="13" extrusionOk="0">
                  <a:moveTo>
                    <a:pt x="1" y="0"/>
                  </a:moveTo>
                  <a:lnTo>
                    <a:pt x="1" y="12"/>
                  </a:lnTo>
                  <a:lnTo>
                    <a:pt x="265" y="12"/>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41"/>
            <p:cNvSpPr/>
            <p:nvPr/>
          </p:nvSpPr>
          <p:spPr>
            <a:xfrm>
              <a:off x="5349092" y="1273363"/>
              <a:ext cx="23012" cy="1125"/>
            </a:xfrm>
            <a:custGeom>
              <a:avLst/>
              <a:gdLst/>
              <a:ahLst/>
              <a:cxnLst/>
              <a:rect l="l" t="t" r="r" b="b"/>
              <a:pathLst>
                <a:path w="266" h="13" extrusionOk="0">
                  <a:moveTo>
                    <a:pt x="1" y="0"/>
                  </a:moveTo>
                  <a:lnTo>
                    <a:pt x="1" y="12"/>
                  </a:lnTo>
                  <a:lnTo>
                    <a:pt x="265" y="12"/>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41"/>
            <p:cNvSpPr/>
            <p:nvPr/>
          </p:nvSpPr>
          <p:spPr>
            <a:xfrm>
              <a:off x="6805036" y="1198792"/>
              <a:ext cx="49830" cy="78722"/>
            </a:xfrm>
            <a:custGeom>
              <a:avLst/>
              <a:gdLst/>
              <a:ahLst/>
              <a:cxnLst/>
              <a:rect l="l" t="t" r="r" b="b"/>
              <a:pathLst>
                <a:path w="576" h="910" extrusionOk="0">
                  <a:moveTo>
                    <a:pt x="387" y="1"/>
                  </a:moveTo>
                  <a:cubicBezTo>
                    <a:pt x="387" y="1"/>
                    <a:pt x="28" y="50"/>
                    <a:pt x="0" y="119"/>
                  </a:cubicBezTo>
                  <a:cubicBezTo>
                    <a:pt x="0" y="119"/>
                    <a:pt x="46" y="613"/>
                    <a:pt x="97" y="882"/>
                  </a:cubicBezTo>
                  <a:cubicBezTo>
                    <a:pt x="97" y="882"/>
                    <a:pt x="356" y="910"/>
                    <a:pt x="499" y="910"/>
                  </a:cubicBezTo>
                  <a:cubicBezTo>
                    <a:pt x="532" y="910"/>
                    <a:pt x="559" y="908"/>
                    <a:pt x="575" y="905"/>
                  </a:cubicBezTo>
                  <a:cubicBezTo>
                    <a:pt x="575" y="905"/>
                    <a:pt x="456" y="307"/>
                    <a:pt x="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41"/>
            <p:cNvSpPr/>
            <p:nvPr/>
          </p:nvSpPr>
          <p:spPr>
            <a:xfrm>
              <a:off x="6814639" y="1247497"/>
              <a:ext cx="19378" cy="25606"/>
            </a:xfrm>
            <a:custGeom>
              <a:avLst/>
              <a:gdLst/>
              <a:ahLst/>
              <a:cxnLst/>
              <a:rect l="l" t="t" r="r" b="b"/>
              <a:pathLst>
                <a:path w="224" h="296" extrusionOk="0">
                  <a:moveTo>
                    <a:pt x="24" y="0"/>
                  </a:moveTo>
                  <a:cubicBezTo>
                    <a:pt x="12" y="0"/>
                    <a:pt x="1" y="12"/>
                    <a:pt x="1" y="27"/>
                  </a:cubicBezTo>
                  <a:lnTo>
                    <a:pt x="20" y="261"/>
                  </a:lnTo>
                  <a:cubicBezTo>
                    <a:pt x="24" y="273"/>
                    <a:pt x="32" y="280"/>
                    <a:pt x="43" y="284"/>
                  </a:cubicBezTo>
                  <a:cubicBezTo>
                    <a:pt x="92" y="288"/>
                    <a:pt x="158" y="292"/>
                    <a:pt x="196" y="296"/>
                  </a:cubicBezTo>
                  <a:cubicBezTo>
                    <a:pt x="211" y="296"/>
                    <a:pt x="223" y="280"/>
                    <a:pt x="223" y="265"/>
                  </a:cubicBezTo>
                  <a:cubicBezTo>
                    <a:pt x="211" y="161"/>
                    <a:pt x="193" y="62"/>
                    <a:pt x="184" y="20"/>
                  </a:cubicBezTo>
                  <a:cubicBezTo>
                    <a:pt x="181" y="8"/>
                    <a:pt x="173" y="0"/>
                    <a:pt x="1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41"/>
            <p:cNvSpPr/>
            <p:nvPr/>
          </p:nvSpPr>
          <p:spPr>
            <a:xfrm>
              <a:off x="5302117" y="974995"/>
              <a:ext cx="32528" cy="98619"/>
            </a:xfrm>
            <a:custGeom>
              <a:avLst/>
              <a:gdLst/>
              <a:ahLst/>
              <a:cxnLst/>
              <a:rect l="l" t="t" r="r" b="b"/>
              <a:pathLst>
                <a:path w="376" h="1140" extrusionOk="0">
                  <a:moveTo>
                    <a:pt x="88" y="1"/>
                  </a:moveTo>
                  <a:cubicBezTo>
                    <a:pt x="76" y="1"/>
                    <a:pt x="65" y="8"/>
                    <a:pt x="61" y="23"/>
                  </a:cubicBezTo>
                  <a:cubicBezTo>
                    <a:pt x="0" y="591"/>
                    <a:pt x="65" y="1019"/>
                    <a:pt x="84" y="1120"/>
                  </a:cubicBezTo>
                  <a:cubicBezTo>
                    <a:pt x="84" y="1131"/>
                    <a:pt x="96" y="1139"/>
                    <a:pt x="111" y="1139"/>
                  </a:cubicBezTo>
                  <a:lnTo>
                    <a:pt x="349" y="1139"/>
                  </a:lnTo>
                  <a:cubicBezTo>
                    <a:pt x="364" y="1139"/>
                    <a:pt x="375" y="1127"/>
                    <a:pt x="375" y="1111"/>
                  </a:cubicBezTo>
                  <a:cubicBezTo>
                    <a:pt x="375" y="1097"/>
                    <a:pt x="364" y="1085"/>
                    <a:pt x="349" y="1085"/>
                  </a:cubicBezTo>
                  <a:lnTo>
                    <a:pt x="276" y="1085"/>
                  </a:lnTo>
                  <a:cubicBezTo>
                    <a:pt x="260" y="1085"/>
                    <a:pt x="249" y="1074"/>
                    <a:pt x="249" y="1062"/>
                  </a:cubicBezTo>
                  <a:cubicBezTo>
                    <a:pt x="211" y="633"/>
                    <a:pt x="222" y="196"/>
                    <a:pt x="226" y="85"/>
                  </a:cubicBezTo>
                  <a:cubicBezTo>
                    <a:pt x="226" y="73"/>
                    <a:pt x="237" y="62"/>
                    <a:pt x="253" y="62"/>
                  </a:cubicBezTo>
                  <a:lnTo>
                    <a:pt x="322" y="62"/>
                  </a:lnTo>
                  <a:cubicBezTo>
                    <a:pt x="333" y="62"/>
                    <a:pt x="345" y="50"/>
                    <a:pt x="349" y="39"/>
                  </a:cubicBezTo>
                  <a:lnTo>
                    <a:pt x="349" y="31"/>
                  </a:lnTo>
                  <a:cubicBezTo>
                    <a:pt x="352" y="16"/>
                    <a:pt x="341"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41"/>
            <p:cNvSpPr/>
            <p:nvPr/>
          </p:nvSpPr>
          <p:spPr>
            <a:xfrm>
              <a:off x="5315959" y="786060"/>
              <a:ext cx="726771" cy="368695"/>
            </a:xfrm>
            <a:custGeom>
              <a:avLst/>
              <a:gdLst/>
              <a:ahLst/>
              <a:cxnLst/>
              <a:rect l="l" t="t" r="r" b="b"/>
              <a:pathLst>
                <a:path w="8401" h="4262" extrusionOk="0">
                  <a:moveTo>
                    <a:pt x="5323" y="0"/>
                  </a:moveTo>
                  <a:cubicBezTo>
                    <a:pt x="4963" y="0"/>
                    <a:pt x="4596" y="4"/>
                    <a:pt x="4231" y="4"/>
                  </a:cubicBezTo>
                  <a:lnTo>
                    <a:pt x="4074" y="4"/>
                  </a:lnTo>
                  <a:cubicBezTo>
                    <a:pt x="3809" y="8"/>
                    <a:pt x="3549" y="8"/>
                    <a:pt x="3292" y="12"/>
                  </a:cubicBezTo>
                  <a:cubicBezTo>
                    <a:pt x="1644" y="23"/>
                    <a:pt x="254" y="50"/>
                    <a:pt x="254" y="50"/>
                  </a:cubicBezTo>
                  <a:cubicBezTo>
                    <a:pt x="1" y="1364"/>
                    <a:pt x="181" y="3518"/>
                    <a:pt x="238" y="4108"/>
                  </a:cubicBezTo>
                  <a:cubicBezTo>
                    <a:pt x="250" y="4208"/>
                    <a:pt x="254" y="4261"/>
                    <a:pt x="254" y="4261"/>
                  </a:cubicBezTo>
                  <a:lnTo>
                    <a:pt x="8400" y="4261"/>
                  </a:lnTo>
                  <a:lnTo>
                    <a:pt x="8400" y="69"/>
                  </a:lnTo>
                  <a:cubicBezTo>
                    <a:pt x="7887" y="20"/>
                    <a:pt x="6665" y="4"/>
                    <a:pt x="5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41"/>
            <p:cNvSpPr/>
            <p:nvPr/>
          </p:nvSpPr>
          <p:spPr>
            <a:xfrm>
              <a:off x="5328589" y="1147060"/>
              <a:ext cx="714140" cy="18340"/>
            </a:xfrm>
            <a:custGeom>
              <a:avLst/>
              <a:gdLst/>
              <a:ahLst/>
              <a:cxnLst/>
              <a:rect l="l" t="t" r="r" b="b"/>
              <a:pathLst>
                <a:path w="8255" h="212" extrusionOk="0">
                  <a:moveTo>
                    <a:pt x="100" y="1"/>
                  </a:moveTo>
                  <a:cubicBezTo>
                    <a:pt x="0" y="27"/>
                    <a:pt x="73" y="211"/>
                    <a:pt x="73" y="211"/>
                  </a:cubicBezTo>
                  <a:lnTo>
                    <a:pt x="8254" y="211"/>
                  </a:lnTo>
                  <a:lnTo>
                    <a:pt x="8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41"/>
            <p:cNvSpPr/>
            <p:nvPr/>
          </p:nvSpPr>
          <p:spPr>
            <a:xfrm>
              <a:off x="5325648" y="778706"/>
              <a:ext cx="730058" cy="20416"/>
            </a:xfrm>
            <a:custGeom>
              <a:avLst/>
              <a:gdLst/>
              <a:ahLst/>
              <a:cxnLst/>
              <a:rect l="l" t="t" r="r" b="b"/>
              <a:pathLst>
                <a:path w="8439" h="236" extrusionOk="0">
                  <a:moveTo>
                    <a:pt x="130" y="1"/>
                  </a:moveTo>
                  <a:cubicBezTo>
                    <a:pt x="0" y="1"/>
                    <a:pt x="0" y="200"/>
                    <a:pt x="130" y="204"/>
                  </a:cubicBezTo>
                  <a:cubicBezTo>
                    <a:pt x="2253" y="212"/>
                    <a:pt x="4372" y="220"/>
                    <a:pt x="6495" y="227"/>
                  </a:cubicBezTo>
                  <a:cubicBezTo>
                    <a:pt x="7096" y="231"/>
                    <a:pt x="7702" y="231"/>
                    <a:pt x="8307" y="235"/>
                  </a:cubicBezTo>
                  <a:cubicBezTo>
                    <a:pt x="8438" y="235"/>
                    <a:pt x="8438" y="32"/>
                    <a:pt x="8307" y="32"/>
                  </a:cubicBezTo>
                  <a:cubicBezTo>
                    <a:pt x="6185" y="24"/>
                    <a:pt x="4065" y="16"/>
                    <a:pt x="1943" y="9"/>
                  </a:cubicBezTo>
                  <a:cubicBezTo>
                    <a:pt x="1341" y="5"/>
                    <a:pt x="736" y="1"/>
                    <a:pt x="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41"/>
            <p:cNvSpPr/>
            <p:nvPr/>
          </p:nvSpPr>
          <p:spPr>
            <a:xfrm>
              <a:off x="5353071" y="818500"/>
              <a:ext cx="667425" cy="6748"/>
            </a:xfrm>
            <a:custGeom>
              <a:avLst/>
              <a:gdLst/>
              <a:ahLst/>
              <a:cxnLst/>
              <a:rect l="l" t="t" r="r" b="b"/>
              <a:pathLst>
                <a:path w="7715" h="78" extrusionOk="0">
                  <a:moveTo>
                    <a:pt x="1" y="1"/>
                  </a:moveTo>
                  <a:lnTo>
                    <a:pt x="1" y="16"/>
                  </a:lnTo>
                  <a:lnTo>
                    <a:pt x="7715" y="78"/>
                  </a:lnTo>
                  <a:lnTo>
                    <a:pt x="7715" y="6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41"/>
            <p:cNvSpPr/>
            <p:nvPr/>
          </p:nvSpPr>
          <p:spPr>
            <a:xfrm>
              <a:off x="5353071" y="859938"/>
              <a:ext cx="667425" cy="6402"/>
            </a:xfrm>
            <a:custGeom>
              <a:avLst/>
              <a:gdLst/>
              <a:ahLst/>
              <a:cxnLst/>
              <a:rect l="l" t="t" r="r" b="b"/>
              <a:pathLst>
                <a:path w="7715" h="74" extrusionOk="0">
                  <a:moveTo>
                    <a:pt x="1" y="1"/>
                  </a:moveTo>
                  <a:lnTo>
                    <a:pt x="1" y="13"/>
                  </a:lnTo>
                  <a:lnTo>
                    <a:pt x="7715" y="73"/>
                  </a:lnTo>
                  <a:lnTo>
                    <a:pt x="7715" y="5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41"/>
            <p:cNvSpPr/>
            <p:nvPr/>
          </p:nvSpPr>
          <p:spPr>
            <a:xfrm>
              <a:off x="5353071" y="901116"/>
              <a:ext cx="667425" cy="6315"/>
            </a:xfrm>
            <a:custGeom>
              <a:avLst/>
              <a:gdLst/>
              <a:ahLst/>
              <a:cxnLst/>
              <a:rect l="l" t="t" r="r" b="b"/>
              <a:pathLst>
                <a:path w="7715" h="73" extrusionOk="0">
                  <a:moveTo>
                    <a:pt x="1" y="0"/>
                  </a:moveTo>
                  <a:lnTo>
                    <a:pt x="1" y="16"/>
                  </a:lnTo>
                  <a:lnTo>
                    <a:pt x="7715" y="73"/>
                  </a:lnTo>
                  <a:lnTo>
                    <a:pt x="7715" y="5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41"/>
            <p:cNvSpPr/>
            <p:nvPr/>
          </p:nvSpPr>
          <p:spPr>
            <a:xfrm>
              <a:off x="5353071" y="942208"/>
              <a:ext cx="667425" cy="6402"/>
            </a:xfrm>
            <a:custGeom>
              <a:avLst/>
              <a:gdLst/>
              <a:ahLst/>
              <a:cxnLst/>
              <a:rect l="l" t="t" r="r" b="b"/>
              <a:pathLst>
                <a:path w="7715" h="74" extrusionOk="0">
                  <a:moveTo>
                    <a:pt x="1" y="1"/>
                  </a:moveTo>
                  <a:lnTo>
                    <a:pt x="1" y="15"/>
                  </a:lnTo>
                  <a:lnTo>
                    <a:pt x="7715" y="73"/>
                  </a:lnTo>
                  <a:lnTo>
                    <a:pt x="7715" y="5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41"/>
            <p:cNvSpPr/>
            <p:nvPr/>
          </p:nvSpPr>
          <p:spPr>
            <a:xfrm>
              <a:off x="5353071" y="983299"/>
              <a:ext cx="667425" cy="6315"/>
            </a:xfrm>
            <a:custGeom>
              <a:avLst/>
              <a:gdLst/>
              <a:ahLst/>
              <a:cxnLst/>
              <a:rect l="l" t="t" r="r" b="b"/>
              <a:pathLst>
                <a:path w="7715" h="73" extrusionOk="0">
                  <a:moveTo>
                    <a:pt x="1" y="0"/>
                  </a:moveTo>
                  <a:lnTo>
                    <a:pt x="1" y="16"/>
                  </a:lnTo>
                  <a:lnTo>
                    <a:pt x="7715" y="73"/>
                  </a:lnTo>
                  <a:lnTo>
                    <a:pt x="7715" y="6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41"/>
            <p:cNvSpPr/>
            <p:nvPr/>
          </p:nvSpPr>
          <p:spPr>
            <a:xfrm>
              <a:off x="5353071" y="1024391"/>
              <a:ext cx="667425" cy="6661"/>
            </a:xfrm>
            <a:custGeom>
              <a:avLst/>
              <a:gdLst/>
              <a:ahLst/>
              <a:cxnLst/>
              <a:rect l="l" t="t" r="r" b="b"/>
              <a:pathLst>
                <a:path w="7715" h="77" extrusionOk="0">
                  <a:moveTo>
                    <a:pt x="1" y="1"/>
                  </a:moveTo>
                  <a:lnTo>
                    <a:pt x="1" y="16"/>
                  </a:lnTo>
                  <a:lnTo>
                    <a:pt x="7715" y="77"/>
                  </a:lnTo>
                  <a:lnTo>
                    <a:pt x="7715" y="6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41"/>
            <p:cNvSpPr/>
            <p:nvPr/>
          </p:nvSpPr>
          <p:spPr>
            <a:xfrm>
              <a:off x="5353071" y="1065829"/>
              <a:ext cx="667425" cy="6402"/>
            </a:xfrm>
            <a:custGeom>
              <a:avLst/>
              <a:gdLst/>
              <a:ahLst/>
              <a:cxnLst/>
              <a:rect l="l" t="t" r="r" b="b"/>
              <a:pathLst>
                <a:path w="7715" h="74" extrusionOk="0">
                  <a:moveTo>
                    <a:pt x="1" y="1"/>
                  </a:moveTo>
                  <a:lnTo>
                    <a:pt x="1" y="12"/>
                  </a:lnTo>
                  <a:lnTo>
                    <a:pt x="7715" y="73"/>
                  </a:lnTo>
                  <a:lnTo>
                    <a:pt x="7715" y="5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41"/>
            <p:cNvSpPr/>
            <p:nvPr/>
          </p:nvSpPr>
          <p:spPr>
            <a:xfrm>
              <a:off x="5353071" y="1106920"/>
              <a:ext cx="667425" cy="6402"/>
            </a:xfrm>
            <a:custGeom>
              <a:avLst/>
              <a:gdLst/>
              <a:ahLst/>
              <a:cxnLst/>
              <a:rect l="l" t="t" r="r" b="b"/>
              <a:pathLst>
                <a:path w="7715" h="74" extrusionOk="0">
                  <a:moveTo>
                    <a:pt x="1" y="0"/>
                  </a:moveTo>
                  <a:lnTo>
                    <a:pt x="1" y="16"/>
                  </a:lnTo>
                  <a:lnTo>
                    <a:pt x="7715" y="74"/>
                  </a:lnTo>
                  <a:lnTo>
                    <a:pt x="7715" y="5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6" name="Google Shape;5116;p41"/>
          <p:cNvGrpSpPr/>
          <p:nvPr/>
        </p:nvGrpSpPr>
        <p:grpSpPr>
          <a:xfrm flipH="1">
            <a:off x="3530911" y="3989340"/>
            <a:ext cx="936969" cy="806872"/>
            <a:chOff x="4392173" y="3619365"/>
            <a:chExt cx="936969" cy="806872"/>
          </a:xfrm>
        </p:grpSpPr>
        <p:grpSp>
          <p:nvGrpSpPr>
            <p:cNvPr id="5117" name="Google Shape;5117;p41"/>
            <p:cNvGrpSpPr/>
            <p:nvPr/>
          </p:nvGrpSpPr>
          <p:grpSpPr>
            <a:xfrm>
              <a:off x="4392173" y="4218513"/>
              <a:ext cx="275877" cy="203099"/>
              <a:chOff x="4392173" y="4014525"/>
              <a:chExt cx="275877" cy="203099"/>
            </a:xfrm>
          </p:grpSpPr>
          <p:sp>
            <p:nvSpPr>
              <p:cNvPr id="5118" name="Google Shape;5118;p41"/>
              <p:cNvSpPr/>
              <p:nvPr/>
            </p:nvSpPr>
            <p:spPr>
              <a:xfrm>
                <a:off x="4392173" y="4014525"/>
                <a:ext cx="275877" cy="203099"/>
              </a:xfrm>
              <a:custGeom>
                <a:avLst/>
                <a:gdLst/>
                <a:ahLst/>
                <a:cxnLst/>
                <a:rect l="l" t="t" r="r" b="b"/>
                <a:pathLst>
                  <a:path w="2460" h="1811" extrusionOk="0">
                    <a:moveTo>
                      <a:pt x="1227" y="0"/>
                    </a:moveTo>
                    <a:cubicBezTo>
                      <a:pt x="518" y="0"/>
                      <a:pt x="1" y="817"/>
                      <a:pt x="557" y="1560"/>
                    </a:cubicBezTo>
                    <a:cubicBezTo>
                      <a:pt x="561" y="1560"/>
                      <a:pt x="561" y="1564"/>
                      <a:pt x="565" y="1568"/>
                    </a:cubicBezTo>
                    <a:cubicBezTo>
                      <a:pt x="787" y="1738"/>
                      <a:pt x="1015" y="1811"/>
                      <a:pt x="1227" y="1811"/>
                    </a:cubicBezTo>
                    <a:cubicBezTo>
                      <a:pt x="1938" y="1811"/>
                      <a:pt x="2460" y="986"/>
                      <a:pt x="1887" y="239"/>
                    </a:cubicBezTo>
                    <a:cubicBezTo>
                      <a:pt x="1883" y="239"/>
                      <a:pt x="1883" y="234"/>
                      <a:pt x="1880" y="234"/>
                    </a:cubicBezTo>
                    <a:cubicBezTo>
                      <a:pt x="1660" y="71"/>
                      <a:pt x="1435" y="0"/>
                      <a:pt x="1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41"/>
              <p:cNvSpPr/>
              <p:nvPr/>
            </p:nvSpPr>
            <p:spPr>
              <a:xfrm>
                <a:off x="4457216" y="4062189"/>
                <a:ext cx="145789" cy="107437"/>
              </a:xfrm>
              <a:custGeom>
                <a:avLst/>
                <a:gdLst/>
                <a:ahLst/>
                <a:cxnLst/>
                <a:rect l="l" t="t" r="r" b="b"/>
                <a:pathLst>
                  <a:path w="1300" h="958" extrusionOk="0">
                    <a:moveTo>
                      <a:pt x="647" y="0"/>
                    </a:moveTo>
                    <a:cubicBezTo>
                      <a:pt x="273" y="0"/>
                      <a:pt x="0" y="427"/>
                      <a:pt x="288" y="826"/>
                    </a:cubicBezTo>
                    <a:lnTo>
                      <a:pt x="292" y="826"/>
                    </a:lnTo>
                    <a:cubicBezTo>
                      <a:pt x="411" y="918"/>
                      <a:pt x="533" y="957"/>
                      <a:pt x="647" y="957"/>
                    </a:cubicBezTo>
                    <a:cubicBezTo>
                      <a:pt x="1024" y="957"/>
                      <a:pt x="1299" y="522"/>
                      <a:pt x="993" y="124"/>
                    </a:cubicBezTo>
                    <a:lnTo>
                      <a:pt x="989" y="120"/>
                    </a:lnTo>
                    <a:cubicBezTo>
                      <a:pt x="874" y="36"/>
                      <a:pt x="756"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41"/>
              <p:cNvSpPr/>
              <p:nvPr/>
            </p:nvSpPr>
            <p:spPr>
              <a:xfrm>
                <a:off x="4481103" y="4079909"/>
                <a:ext cx="98015" cy="72111"/>
              </a:xfrm>
              <a:custGeom>
                <a:avLst/>
                <a:gdLst/>
                <a:ahLst/>
                <a:cxnLst/>
                <a:rect l="l" t="t" r="r" b="b"/>
                <a:pathLst>
                  <a:path w="874" h="643" extrusionOk="0">
                    <a:moveTo>
                      <a:pt x="432" y="0"/>
                    </a:moveTo>
                    <a:cubicBezTo>
                      <a:pt x="182" y="0"/>
                      <a:pt x="1" y="286"/>
                      <a:pt x="194" y="553"/>
                    </a:cubicBezTo>
                    <a:cubicBezTo>
                      <a:pt x="274" y="615"/>
                      <a:pt x="356" y="642"/>
                      <a:pt x="433" y="642"/>
                    </a:cubicBezTo>
                    <a:cubicBezTo>
                      <a:pt x="687" y="642"/>
                      <a:pt x="874" y="346"/>
                      <a:pt x="665" y="81"/>
                    </a:cubicBezTo>
                    <a:lnTo>
                      <a:pt x="661" y="81"/>
                    </a:lnTo>
                    <a:cubicBezTo>
                      <a:pt x="584" y="24"/>
                      <a:pt x="505" y="0"/>
                      <a:pt x="4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1" name="Google Shape;5121;p41"/>
              <p:cNvGrpSpPr/>
              <p:nvPr/>
            </p:nvGrpSpPr>
            <p:grpSpPr>
              <a:xfrm>
                <a:off x="4432320" y="4019413"/>
                <a:ext cx="194681" cy="194805"/>
                <a:chOff x="4432320" y="4258288"/>
                <a:chExt cx="194681" cy="194805"/>
              </a:xfrm>
            </p:grpSpPr>
            <p:sp>
              <p:nvSpPr>
                <p:cNvPr id="5122" name="Google Shape;5122;p41"/>
                <p:cNvSpPr/>
                <p:nvPr/>
              </p:nvSpPr>
              <p:spPr>
                <a:xfrm>
                  <a:off x="4528090" y="4258288"/>
                  <a:ext cx="3589" cy="39252"/>
                </a:xfrm>
                <a:custGeom>
                  <a:avLst/>
                  <a:gdLst/>
                  <a:ahLst/>
                  <a:cxnLst/>
                  <a:rect l="l" t="t" r="r" b="b"/>
                  <a:pathLst>
                    <a:path w="32" h="350" extrusionOk="0">
                      <a:moveTo>
                        <a:pt x="16" y="1"/>
                      </a:moveTo>
                      <a:cubicBezTo>
                        <a:pt x="5" y="1"/>
                        <a:pt x="1" y="77"/>
                        <a:pt x="1" y="173"/>
                      </a:cubicBezTo>
                      <a:cubicBezTo>
                        <a:pt x="1" y="268"/>
                        <a:pt x="5" y="349"/>
                        <a:pt x="16" y="349"/>
                      </a:cubicBezTo>
                      <a:cubicBezTo>
                        <a:pt x="24" y="349"/>
                        <a:pt x="31" y="268"/>
                        <a:pt x="31" y="173"/>
                      </a:cubicBezTo>
                      <a:cubicBezTo>
                        <a:pt x="31" y="77"/>
                        <a:pt x="24" y="1"/>
                        <a:pt x="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41"/>
                <p:cNvSpPr/>
                <p:nvPr/>
              </p:nvSpPr>
              <p:spPr>
                <a:xfrm>
                  <a:off x="4528090" y="4414290"/>
                  <a:ext cx="3589" cy="38803"/>
                </a:xfrm>
                <a:custGeom>
                  <a:avLst/>
                  <a:gdLst/>
                  <a:ahLst/>
                  <a:cxnLst/>
                  <a:rect l="l" t="t" r="r" b="b"/>
                  <a:pathLst>
                    <a:path w="32" h="346" extrusionOk="0">
                      <a:moveTo>
                        <a:pt x="16" y="0"/>
                      </a:moveTo>
                      <a:cubicBezTo>
                        <a:pt x="5" y="0"/>
                        <a:pt x="1" y="77"/>
                        <a:pt x="1" y="173"/>
                      </a:cubicBezTo>
                      <a:cubicBezTo>
                        <a:pt x="1" y="269"/>
                        <a:pt x="5" y="345"/>
                        <a:pt x="16" y="345"/>
                      </a:cubicBezTo>
                      <a:cubicBezTo>
                        <a:pt x="24" y="345"/>
                        <a:pt x="31" y="269"/>
                        <a:pt x="31" y="173"/>
                      </a:cubicBezTo>
                      <a:cubicBezTo>
                        <a:pt x="31" y="77"/>
                        <a:pt x="24" y="0"/>
                        <a:pt x="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41"/>
                <p:cNvSpPr/>
                <p:nvPr/>
              </p:nvSpPr>
              <p:spPr>
                <a:xfrm>
                  <a:off x="4588311" y="4354177"/>
                  <a:ext cx="38690" cy="3477"/>
                </a:xfrm>
                <a:custGeom>
                  <a:avLst/>
                  <a:gdLst/>
                  <a:ahLst/>
                  <a:cxnLst/>
                  <a:rect l="l" t="t" r="r" b="b"/>
                  <a:pathLst>
                    <a:path w="345" h="31" extrusionOk="0">
                      <a:moveTo>
                        <a:pt x="173" y="0"/>
                      </a:moveTo>
                      <a:cubicBezTo>
                        <a:pt x="76" y="0"/>
                        <a:pt x="0" y="7"/>
                        <a:pt x="0" y="16"/>
                      </a:cubicBezTo>
                      <a:cubicBezTo>
                        <a:pt x="0" y="23"/>
                        <a:pt x="76" y="30"/>
                        <a:pt x="173" y="30"/>
                      </a:cubicBezTo>
                      <a:cubicBezTo>
                        <a:pt x="269" y="30"/>
                        <a:pt x="345" y="23"/>
                        <a:pt x="345" y="16"/>
                      </a:cubicBezTo>
                      <a:cubicBezTo>
                        <a:pt x="345" y="7"/>
                        <a:pt x="269"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41"/>
                <p:cNvSpPr/>
                <p:nvPr/>
              </p:nvSpPr>
              <p:spPr>
                <a:xfrm>
                  <a:off x="4432320" y="4354177"/>
                  <a:ext cx="39251" cy="3477"/>
                </a:xfrm>
                <a:custGeom>
                  <a:avLst/>
                  <a:gdLst/>
                  <a:ahLst/>
                  <a:cxnLst/>
                  <a:rect l="l" t="t" r="r" b="b"/>
                  <a:pathLst>
                    <a:path w="350" h="31" extrusionOk="0">
                      <a:moveTo>
                        <a:pt x="173" y="0"/>
                      </a:moveTo>
                      <a:cubicBezTo>
                        <a:pt x="77" y="0"/>
                        <a:pt x="1" y="7"/>
                        <a:pt x="1" y="16"/>
                      </a:cubicBezTo>
                      <a:cubicBezTo>
                        <a:pt x="1" y="23"/>
                        <a:pt x="77" y="30"/>
                        <a:pt x="173" y="30"/>
                      </a:cubicBezTo>
                      <a:cubicBezTo>
                        <a:pt x="268" y="30"/>
                        <a:pt x="349" y="23"/>
                        <a:pt x="349" y="16"/>
                      </a:cubicBezTo>
                      <a:cubicBezTo>
                        <a:pt x="349" y="7"/>
                        <a:pt x="268"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41"/>
                <p:cNvSpPr/>
                <p:nvPr/>
              </p:nvSpPr>
              <p:spPr>
                <a:xfrm>
                  <a:off x="4570256" y="4286999"/>
                  <a:ext cx="28821" cy="27813"/>
                </a:xfrm>
                <a:custGeom>
                  <a:avLst/>
                  <a:gdLst/>
                  <a:ahLst/>
                  <a:cxnLst/>
                  <a:rect l="l" t="t" r="r" b="b"/>
                  <a:pathLst>
                    <a:path w="257" h="248" extrusionOk="0">
                      <a:moveTo>
                        <a:pt x="251" y="1"/>
                      </a:moveTo>
                      <a:cubicBezTo>
                        <a:pt x="238" y="1"/>
                        <a:pt x="183" y="48"/>
                        <a:pt x="119" y="113"/>
                      </a:cubicBezTo>
                      <a:cubicBezTo>
                        <a:pt x="53" y="178"/>
                        <a:pt x="0" y="239"/>
                        <a:pt x="8" y="247"/>
                      </a:cubicBezTo>
                      <a:cubicBezTo>
                        <a:pt x="8" y="247"/>
                        <a:pt x="8" y="247"/>
                        <a:pt x="9" y="247"/>
                      </a:cubicBezTo>
                      <a:cubicBezTo>
                        <a:pt x="20" y="247"/>
                        <a:pt x="75" y="198"/>
                        <a:pt x="142" y="132"/>
                      </a:cubicBezTo>
                      <a:cubicBezTo>
                        <a:pt x="207" y="67"/>
                        <a:pt x="257" y="5"/>
                        <a:pt x="253" y="1"/>
                      </a:cubicBezTo>
                      <a:cubicBezTo>
                        <a:pt x="253" y="1"/>
                        <a:pt x="252"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41"/>
                <p:cNvSpPr/>
                <p:nvPr/>
              </p:nvSpPr>
              <p:spPr>
                <a:xfrm>
                  <a:off x="4460132" y="4397131"/>
                  <a:ext cx="29046" cy="27700"/>
                </a:xfrm>
                <a:custGeom>
                  <a:avLst/>
                  <a:gdLst/>
                  <a:ahLst/>
                  <a:cxnLst/>
                  <a:rect l="l" t="t" r="r" b="b"/>
                  <a:pathLst>
                    <a:path w="259" h="247" extrusionOk="0">
                      <a:moveTo>
                        <a:pt x="249" y="0"/>
                      </a:moveTo>
                      <a:cubicBezTo>
                        <a:pt x="241" y="0"/>
                        <a:pt x="182" y="49"/>
                        <a:pt x="120" y="111"/>
                      </a:cubicBezTo>
                      <a:cubicBezTo>
                        <a:pt x="51" y="180"/>
                        <a:pt x="1" y="238"/>
                        <a:pt x="9" y="245"/>
                      </a:cubicBezTo>
                      <a:cubicBezTo>
                        <a:pt x="9" y="246"/>
                        <a:pt x="10" y="246"/>
                        <a:pt x="11" y="246"/>
                      </a:cubicBezTo>
                      <a:cubicBezTo>
                        <a:pt x="21" y="246"/>
                        <a:pt x="75" y="198"/>
                        <a:pt x="139" y="134"/>
                      </a:cubicBezTo>
                      <a:cubicBezTo>
                        <a:pt x="208" y="65"/>
                        <a:pt x="258" y="8"/>
                        <a:pt x="250" y="1"/>
                      </a:cubicBezTo>
                      <a:cubicBezTo>
                        <a:pt x="250" y="0"/>
                        <a:pt x="250" y="0"/>
                        <a:pt x="2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41"/>
                <p:cNvSpPr/>
                <p:nvPr/>
              </p:nvSpPr>
              <p:spPr>
                <a:xfrm>
                  <a:off x="4570256" y="4397131"/>
                  <a:ext cx="28821" cy="27700"/>
                </a:xfrm>
                <a:custGeom>
                  <a:avLst/>
                  <a:gdLst/>
                  <a:ahLst/>
                  <a:cxnLst/>
                  <a:rect l="l" t="t" r="r" b="b"/>
                  <a:pathLst>
                    <a:path w="257" h="247" extrusionOk="0">
                      <a:moveTo>
                        <a:pt x="9" y="0"/>
                      </a:moveTo>
                      <a:cubicBezTo>
                        <a:pt x="8" y="0"/>
                        <a:pt x="8" y="0"/>
                        <a:pt x="8" y="1"/>
                      </a:cubicBezTo>
                      <a:cubicBezTo>
                        <a:pt x="0" y="8"/>
                        <a:pt x="53" y="65"/>
                        <a:pt x="119" y="134"/>
                      </a:cubicBezTo>
                      <a:cubicBezTo>
                        <a:pt x="183" y="198"/>
                        <a:pt x="237" y="246"/>
                        <a:pt x="251" y="246"/>
                      </a:cubicBezTo>
                      <a:cubicBezTo>
                        <a:pt x="252" y="246"/>
                        <a:pt x="253" y="246"/>
                        <a:pt x="253" y="245"/>
                      </a:cubicBezTo>
                      <a:cubicBezTo>
                        <a:pt x="257" y="238"/>
                        <a:pt x="207" y="180"/>
                        <a:pt x="142" y="111"/>
                      </a:cubicBezTo>
                      <a:cubicBezTo>
                        <a:pt x="76" y="49"/>
                        <a:pt x="21"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41"/>
                <p:cNvSpPr/>
                <p:nvPr/>
              </p:nvSpPr>
              <p:spPr>
                <a:xfrm>
                  <a:off x="4460132" y="4286999"/>
                  <a:ext cx="29046" cy="27813"/>
                </a:xfrm>
                <a:custGeom>
                  <a:avLst/>
                  <a:gdLst/>
                  <a:ahLst/>
                  <a:cxnLst/>
                  <a:rect l="l" t="t" r="r" b="b"/>
                  <a:pathLst>
                    <a:path w="259" h="248" extrusionOk="0">
                      <a:moveTo>
                        <a:pt x="11" y="1"/>
                      </a:moveTo>
                      <a:cubicBezTo>
                        <a:pt x="10" y="1"/>
                        <a:pt x="9" y="1"/>
                        <a:pt x="9" y="1"/>
                      </a:cubicBezTo>
                      <a:cubicBezTo>
                        <a:pt x="1" y="5"/>
                        <a:pt x="51" y="67"/>
                        <a:pt x="120" y="132"/>
                      </a:cubicBezTo>
                      <a:cubicBezTo>
                        <a:pt x="183" y="198"/>
                        <a:pt x="242" y="247"/>
                        <a:pt x="250" y="247"/>
                      </a:cubicBezTo>
                      <a:cubicBezTo>
                        <a:pt x="250" y="247"/>
                        <a:pt x="250" y="247"/>
                        <a:pt x="250" y="247"/>
                      </a:cubicBezTo>
                      <a:cubicBezTo>
                        <a:pt x="258" y="239"/>
                        <a:pt x="208" y="178"/>
                        <a:pt x="139" y="113"/>
                      </a:cubicBezTo>
                      <a:cubicBezTo>
                        <a:pt x="74" y="48"/>
                        <a:pt x="20"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41"/>
                <p:cNvSpPr/>
                <p:nvPr/>
              </p:nvSpPr>
              <p:spPr>
                <a:xfrm>
                  <a:off x="4551753" y="4266026"/>
                  <a:ext cx="16822" cy="35775"/>
                </a:xfrm>
                <a:custGeom>
                  <a:avLst/>
                  <a:gdLst/>
                  <a:ahLst/>
                  <a:cxnLst/>
                  <a:rect l="l" t="t" r="r" b="b"/>
                  <a:pathLst>
                    <a:path w="150" h="319" extrusionOk="0">
                      <a:moveTo>
                        <a:pt x="142" y="1"/>
                      </a:moveTo>
                      <a:cubicBezTo>
                        <a:pt x="133" y="1"/>
                        <a:pt x="95" y="68"/>
                        <a:pt x="62" y="153"/>
                      </a:cubicBezTo>
                      <a:cubicBezTo>
                        <a:pt x="24" y="242"/>
                        <a:pt x="1" y="319"/>
                        <a:pt x="8" y="319"/>
                      </a:cubicBezTo>
                      <a:cubicBezTo>
                        <a:pt x="8" y="319"/>
                        <a:pt x="8" y="319"/>
                        <a:pt x="9" y="319"/>
                      </a:cubicBezTo>
                      <a:cubicBezTo>
                        <a:pt x="18" y="319"/>
                        <a:pt x="51" y="251"/>
                        <a:pt x="89" y="165"/>
                      </a:cubicBezTo>
                      <a:cubicBezTo>
                        <a:pt x="127" y="77"/>
                        <a:pt x="150" y="4"/>
                        <a:pt x="142" y="1"/>
                      </a:cubicBezTo>
                      <a:cubicBezTo>
                        <a:pt x="142" y="1"/>
                        <a:pt x="142" y="1"/>
                        <a:pt x="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41"/>
                <p:cNvSpPr/>
                <p:nvPr/>
              </p:nvSpPr>
              <p:spPr>
                <a:xfrm>
                  <a:off x="4490747" y="4409467"/>
                  <a:ext cx="17270" cy="36224"/>
                </a:xfrm>
                <a:custGeom>
                  <a:avLst/>
                  <a:gdLst/>
                  <a:ahLst/>
                  <a:cxnLst/>
                  <a:rect l="l" t="t" r="r" b="b"/>
                  <a:pathLst>
                    <a:path w="154" h="323" extrusionOk="0">
                      <a:moveTo>
                        <a:pt x="146" y="1"/>
                      </a:moveTo>
                      <a:cubicBezTo>
                        <a:pt x="136" y="1"/>
                        <a:pt x="99" y="68"/>
                        <a:pt x="62" y="154"/>
                      </a:cubicBezTo>
                      <a:cubicBezTo>
                        <a:pt x="27" y="243"/>
                        <a:pt x="0" y="319"/>
                        <a:pt x="8" y="323"/>
                      </a:cubicBezTo>
                      <a:cubicBezTo>
                        <a:pt x="16" y="323"/>
                        <a:pt x="54" y="254"/>
                        <a:pt x="92" y="166"/>
                      </a:cubicBezTo>
                      <a:cubicBezTo>
                        <a:pt x="127" y="78"/>
                        <a:pt x="154" y="6"/>
                        <a:pt x="146" y="1"/>
                      </a:cubicBezTo>
                      <a:cubicBezTo>
                        <a:pt x="146" y="1"/>
                        <a:pt x="146" y="1"/>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41"/>
                <p:cNvSpPr/>
                <p:nvPr/>
              </p:nvSpPr>
              <p:spPr>
                <a:xfrm>
                  <a:off x="4583153" y="4378402"/>
                  <a:ext cx="36559" cy="15476"/>
                </a:xfrm>
                <a:custGeom>
                  <a:avLst/>
                  <a:gdLst/>
                  <a:ahLst/>
                  <a:cxnLst/>
                  <a:rect l="l" t="t" r="r" b="b"/>
                  <a:pathLst>
                    <a:path w="326" h="138" extrusionOk="0">
                      <a:moveTo>
                        <a:pt x="8" y="1"/>
                      </a:moveTo>
                      <a:cubicBezTo>
                        <a:pt x="6" y="1"/>
                        <a:pt x="4" y="1"/>
                        <a:pt x="4" y="2"/>
                      </a:cubicBezTo>
                      <a:cubicBezTo>
                        <a:pt x="0" y="10"/>
                        <a:pt x="69" y="44"/>
                        <a:pt x="157" y="83"/>
                      </a:cubicBezTo>
                      <a:cubicBezTo>
                        <a:pt x="234" y="116"/>
                        <a:pt x="298" y="138"/>
                        <a:pt x="317" y="138"/>
                      </a:cubicBezTo>
                      <a:cubicBezTo>
                        <a:pt x="320" y="138"/>
                        <a:pt x="321" y="137"/>
                        <a:pt x="322" y="136"/>
                      </a:cubicBezTo>
                      <a:cubicBezTo>
                        <a:pt x="326" y="129"/>
                        <a:pt x="257" y="94"/>
                        <a:pt x="168" y="56"/>
                      </a:cubicBezTo>
                      <a:cubicBezTo>
                        <a:pt x="92" y="22"/>
                        <a:pt x="26" y="1"/>
                        <a:pt x="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41"/>
                <p:cNvSpPr/>
                <p:nvPr/>
              </p:nvSpPr>
              <p:spPr>
                <a:xfrm>
                  <a:off x="4439498" y="4317504"/>
                  <a:ext cx="36784" cy="15813"/>
                </a:xfrm>
                <a:custGeom>
                  <a:avLst/>
                  <a:gdLst/>
                  <a:ahLst/>
                  <a:cxnLst/>
                  <a:rect l="l" t="t" r="r" b="b"/>
                  <a:pathLst>
                    <a:path w="328" h="141" extrusionOk="0">
                      <a:moveTo>
                        <a:pt x="10" y="0"/>
                      </a:moveTo>
                      <a:cubicBezTo>
                        <a:pt x="7" y="0"/>
                        <a:pt x="6" y="0"/>
                        <a:pt x="6" y="1"/>
                      </a:cubicBezTo>
                      <a:cubicBezTo>
                        <a:pt x="1" y="13"/>
                        <a:pt x="70" y="47"/>
                        <a:pt x="158" y="85"/>
                      </a:cubicBezTo>
                      <a:cubicBezTo>
                        <a:pt x="235" y="119"/>
                        <a:pt x="304" y="141"/>
                        <a:pt x="319" y="141"/>
                      </a:cubicBezTo>
                      <a:cubicBezTo>
                        <a:pt x="322" y="141"/>
                        <a:pt x="323" y="140"/>
                        <a:pt x="323" y="139"/>
                      </a:cubicBezTo>
                      <a:cubicBezTo>
                        <a:pt x="327" y="131"/>
                        <a:pt x="258" y="93"/>
                        <a:pt x="170" y="59"/>
                      </a:cubicBezTo>
                      <a:cubicBezTo>
                        <a:pt x="93" y="25"/>
                        <a:pt x="27" y="0"/>
                        <a:pt x="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41"/>
                <p:cNvSpPr/>
                <p:nvPr/>
              </p:nvSpPr>
              <p:spPr>
                <a:xfrm>
                  <a:off x="4583489" y="4319074"/>
                  <a:ext cx="37120" cy="15140"/>
                </a:xfrm>
                <a:custGeom>
                  <a:avLst/>
                  <a:gdLst/>
                  <a:ahLst/>
                  <a:cxnLst/>
                  <a:rect l="l" t="t" r="r" b="b"/>
                  <a:pathLst>
                    <a:path w="331" h="135" extrusionOk="0">
                      <a:moveTo>
                        <a:pt x="322" y="1"/>
                      </a:moveTo>
                      <a:cubicBezTo>
                        <a:pt x="303" y="1"/>
                        <a:pt x="235" y="22"/>
                        <a:pt x="158" y="53"/>
                      </a:cubicBezTo>
                      <a:cubicBezTo>
                        <a:pt x="70" y="87"/>
                        <a:pt x="1" y="125"/>
                        <a:pt x="4" y="133"/>
                      </a:cubicBezTo>
                      <a:cubicBezTo>
                        <a:pt x="5" y="134"/>
                        <a:pt x="7" y="134"/>
                        <a:pt x="9" y="134"/>
                      </a:cubicBezTo>
                      <a:cubicBezTo>
                        <a:pt x="28" y="134"/>
                        <a:pt x="93" y="112"/>
                        <a:pt x="170" y="79"/>
                      </a:cubicBezTo>
                      <a:cubicBezTo>
                        <a:pt x="257" y="45"/>
                        <a:pt x="331" y="10"/>
                        <a:pt x="326" y="2"/>
                      </a:cubicBezTo>
                      <a:cubicBezTo>
                        <a:pt x="326" y="1"/>
                        <a:pt x="324" y="1"/>
                        <a:pt x="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41"/>
                <p:cNvSpPr/>
                <p:nvPr/>
              </p:nvSpPr>
              <p:spPr>
                <a:xfrm>
                  <a:off x="4439161" y="4377616"/>
                  <a:ext cx="36559" cy="15028"/>
                </a:xfrm>
                <a:custGeom>
                  <a:avLst/>
                  <a:gdLst/>
                  <a:ahLst/>
                  <a:cxnLst/>
                  <a:rect l="l" t="t" r="r" b="b"/>
                  <a:pathLst>
                    <a:path w="326" h="134" extrusionOk="0">
                      <a:moveTo>
                        <a:pt x="321" y="0"/>
                      </a:moveTo>
                      <a:cubicBezTo>
                        <a:pt x="303" y="0"/>
                        <a:pt x="235" y="22"/>
                        <a:pt x="158" y="51"/>
                      </a:cubicBezTo>
                      <a:cubicBezTo>
                        <a:pt x="69" y="90"/>
                        <a:pt x="0" y="124"/>
                        <a:pt x="4" y="132"/>
                      </a:cubicBezTo>
                      <a:cubicBezTo>
                        <a:pt x="4" y="133"/>
                        <a:pt x="5" y="134"/>
                        <a:pt x="8" y="134"/>
                      </a:cubicBezTo>
                      <a:cubicBezTo>
                        <a:pt x="24" y="134"/>
                        <a:pt x="92" y="112"/>
                        <a:pt x="169" y="83"/>
                      </a:cubicBezTo>
                      <a:cubicBezTo>
                        <a:pt x="257" y="44"/>
                        <a:pt x="326" y="9"/>
                        <a:pt x="326" y="2"/>
                      </a:cubicBezTo>
                      <a:cubicBezTo>
                        <a:pt x="325" y="1"/>
                        <a:pt x="324" y="0"/>
                        <a:pt x="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41"/>
                <p:cNvSpPr/>
                <p:nvPr/>
              </p:nvSpPr>
              <p:spPr>
                <a:xfrm>
                  <a:off x="4550968" y="4410028"/>
                  <a:ext cx="16373" cy="36224"/>
                </a:xfrm>
                <a:custGeom>
                  <a:avLst/>
                  <a:gdLst/>
                  <a:ahLst/>
                  <a:cxnLst/>
                  <a:rect l="l" t="t" r="r" b="b"/>
                  <a:pathLst>
                    <a:path w="146" h="323" extrusionOk="0">
                      <a:moveTo>
                        <a:pt x="8" y="0"/>
                      </a:moveTo>
                      <a:cubicBezTo>
                        <a:pt x="8" y="0"/>
                        <a:pt x="8" y="0"/>
                        <a:pt x="8" y="1"/>
                      </a:cubicBezTo>
                      <a:cubicBezTo>
                        <a:pt x="0" y="4"/>
                        <a:pt x="23" y="77"/>
                        <a:pt x="57" y="165"/>
                      </a:cubicBezTo>
                      <a:cubicBezTo>
                        <a:pt x="91" y="255"/>
                        <a:pt x="128" y="323"/>
                        <a:pt x="137" y="323"/>
                      </a:cubicBezTo>
                      <a:cubicBezTo>
                        <a:pt x="138" y="323"/>
                        <a:pt x="138" y="322"/>
                        <a:pt x="138" y="322"/>
                      </a:cubicBezTo>
                      <a:cubicBezTo>
                        <a:pt x="145" y="318"/>
                        <a:pt x="122" y="245"/>
                        <a:pt x="84" y="153"/>
                      </a:cubicBezTo>
                      <a:cubicBezTo>
                        <a:pt x="51" y="68"/>
                        <a:pt x="17" y="0"/>
                        <a:pt x="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41"/>
                <p:cNvSpPr/>
                <p:nvPr/>
              </p:nvSpPr>
              <p:spPr>
                <a:xfrm>
                  <a:off x="4492429" y="4265578"/>
                  <a:ext cx="16485" cy="36224"/>
                </a:xfrm>
                <a:custGeom>
                  <a:avLst/>
                  <a:gdLst/>
                  <a:ahLst/>
                  <a:cxnLst/>
                  <a:rect l="l" t="t" r="r" b="b"/>
                  <a:pathLst>
                    <a:path w="147" h="323" extrusionOk="0">
                      <a:moveTo>
                        <a:pt x="9" y="1"/>
                      </a:moveTo>
                      <a:cubicBezTo>
                        <a:pt x="9" y="1"/>
                        <a:pt x="8" y="1"/>
                        <a:pt x="8" y="1"/>
                      </a:cubicBezTo>
                      <a:cubicBezTo>
                        <a:pt x="1" y="5"/>
                        <a:pt x="24" y="77"/>
                        <a:pt x="58" y="166"/>
                      </a:cubicBezTo>
                      <a:cubicBezTo>
                        <a:pt x="93" y="254"/>
                        <a:pt x="127" y="323"/>
                        <a:pt x="135" y="323"/>
                      </a:cubicBezTo>
                      <a:cubicBezTo>
                        <a:pt x="146" y="318"/>
                        <a:pt x="123" y="242"/>
                        <a:pt x="85" y="154"/>
                      </a:cubicBezTo>
                      <a:cubicBezTo>
                        <a:pt x="51" y="68"/>
                        <a:pt x="19"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41"/>
                <p:cNvSpPr/>
                <p:nvPr/>
              </p:nvSpPr>
              <p:spPr>
                <a:xfrm>
                  <a:off x="4539641" y="4259970"/>
                  <a:ext cx="9196" cy="38354"/>
                </a:xfrm>
                <a:custGeom>
                  <a:avLst/>
                  <a:gdLst/>
                  <a:ahLst/>
                  <a:cxnLst/>
                  <a:rect l="l" t="t" r="r" b="b"/>
                  <a:pathLst>
                    <a:path w="82" h="342" extrusionOk="0">
                      <a:moveTo>
                        <a:pt x="74" y="0"/>
                      </a:moveTo>
                      <a:cubicBezTo>
                        <a:pt x="66" y="0"/>
                        <a:pt x="47" y="74"/>
                        <a:pt x="28" y="170"/>
                      </a:cubicBezTo>
                      <a:cubicBezTo>
                        <a:pt x="9" y="262"/>
                        <a:pt x="1" y="342"/>
                        <a:pt x="9" y="342"/>
                      </a:cubicBezTo>
                      <a:cubicBezTo>
                        <a:pt x="9" y="342"/>
                        <a:pt x="10" y="342"/>
                        <a:pt x="10" y="342"/>
                      </a:cubicBezTo>
                      <a:cubicBezTo>
                        <a:pt x="21" y="342"/>
                        <a:pt x="40" y="267"/>
                        <a:pt x="59" y="173"/>
                      </a:cubicBezTo>
                      <a:cubicBezTo>
                        <a:pt x="74" y="81"/>
                        <a:pt x="82" y="5"/>
                        <a:pt x="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41"/>
                <p:cNvSpPr/>
                <p:nvPr/>
              </p:nvSpPr>
              <p:spPr>
                <a:xfrm>
                  <a:off x="4510484" y="4413393"/>
                  <a:ext cx="9084" cy="38018"/>
                </a:xfrm>
                <a:custGeom>
                  <a:avLst/>
                  <a:gdLst/>
                  <a:ahLst/>
                  <a:cxnLst/>
                  <a:rect l="l" t="t" r="r" b="b"/>
                  <a:pathLst>
                    <a:path w="81" h="339" extrusionOk="0">
                      <a:moveTo>
                        <a:pt x="73" y="1"/>
                      </a:moveTo>
                      <a:cubicBezTo>
                        <a:pt x="65" y="1"/>
                        <a:pt x="43" y="76"/>
                        <a:pt x="27" y="165"/>
                      </a:cubicBezTo>
                      <a:cubicBezTo>
                        <a:pt x="8" y="261"/>
                        <a:pt x="1" y="338"/>
                        <a:pt x="8" y="338"/>
                      </a:cubicBezTo>
                      <a:cubicBezTo>
                        <a:pt x="8" y="338"/>
                        <a:pt x="8" y="339"/>
                        <a:pt x="9" y="339"/>
                      </a:cubicBezTo>
                      <a:cubicBezTo>
                        <a:pt x="17" y="339"/>
                        <a:pt x="40" y="263"/>
                        <a:pt x="54" y="173"/>
                      </a:cubicBezTo>
                      <a:cubicBezTo>
                        <a:pt x="73" y="77"/>
                        <a:pt x="81" y="1"/>
                        <a:pt x="73" y="1"/>
                      </a:cubicBezTo>
                      <a:cubicBezTo>
                        <a:pt x="73" y="1"/>
                        <a:pt x="73" y="1"/>
                        <a:pt x="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41"/>
                <p:cNvSpPr/>
                <p:nvPr/>
              </p:nvSpPr>
              <p:spPr>
                <a:xfrm>
                  <a:off x="4587078" y="4366289"/>
                  <a:ext cx="38690" cy="8299"/>
                </a:xfrm>
                <a:custGeom>
                  <a:avLst/>
                  <a:gdLst/>
                  <a:ahLst/>
                  <a:cxnLst/>
                  <a:rect l="l" t="t" r="r" b="b"/>
                  <a:pathLst>
                    <a:path w="345" h="74" extrusionOk="0">
                      <a:moveTo>
                        <a:pt x="17" y="0"/>
                      </a:moveTo>
                      <a:cubicBezTo>
                        <a:pt x="7" y="0"/>
                        <a:pt x="1" y="1"/>
                        <a:pt x="0" y="3"/>
                      </a:cubicBezTo>
                      <a:cubicBezTo>
                        <a:pt x="0" y="14"/>
                        <a:pt x="76" y="34"/>
                        <a:pt x="168" y="53"/>
                      </a:cubicBezTo>
                      <a:cubicBezTo>
                        <a:pt x="237" y="64"/>
                        <a:pt x="296" y="73"/>
                        <a:pt x="323" y="73"/>
                      </a:cubicBezTo>
                      <a:cubicBezTo>
                        <a:pt x="334" y="73"/>
                        <a:pt x="340" y="72"/>
                        <a:pt x="340" y="69"/>
                      </a:cubicBezTo>
                      <a:cubicBezTo>
                        <a:pt x="345" y="60"/>
                        <a:pt x="268" y="41"/>
                        <a:pt x="176" y="23"/>
                      </a:cubicBezTo>
                      <a:cubicBezTo>
                        <a:pt x="105" y="8"/>
                        <a:pt x="45" y="0"/>
                        <a:pt x="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41"/>
                <p:cNvSpPr/>
                <p:nvPr/>
              </p:nvSpPr>
              <p:spPr>
                <a:xfrm>
                  <a:off x="4434003" y="4337018"/>
                  <a:ext cx="38354" cy="8075"/>
                </a:xfrm>
                <a:custGeom>
                  <a:avLst/>
                  <a:gdLst/>
                  <a:ahLst/>
                  <a:cxnLst/>
                  <a:rect l="l" t="t" r="r" b="b"/>
                  <a:pathLst>
                    <a:path w="342" h="72" extrusionOk="0">
                      <a:moveTo>
                        <a:pt x="17" y="0"/>
                      </a:moveTo>
                      <a:cubicBezTo>
                        <a:pt x="7" y="0"/>
                        <a:pt x="1" y="1"/>
                        <a:pt x="0" y="3"/>
                      </a:cubicBezTo>
                      <a:cubicBezTo>
                        <a:pt x="0" y="11"/>
                        <a:pt x="73" y="34"/>
                        <a:pt x="170" y="54"/>
                      </a:cubicBezTo>
                      <a:cubicBezTo>
                        <a:pt x="236" y="64"/>
                        <a:pt x="297" y="72"/>
                        <a:pt x="325" y="72"/>
                      </a:cubicBezTo>
                      <a:cubicBezTo>
                        <a:pt x="336" y="72"/>
                        <a:pt x="341" y="71"/>
                        <a:pt x="341" y="68"/>
                      </a:cubicBezTo>
                      <a:cubicBezTo>
                        <a:pt x="341" y="61"/>
                        <a:pt x="269" y="42"/>
                        <a:pt x="173" y="22"/>
                      </a:cubicBezTo>
                      <a:cubicBezTo>
                        <a:pt x="105" y="8"/>
                        <a:pt x="45" y="0"/>
                        <a:pt x="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41"/>
                <p:cNvSpPr/>
                <p:nvPr/>
              </p:nvSpPr>
              <p:spPr>
                <a:xfrm>
                  <a:off x="4577546" y="4301130"/>
                  <a:ext cx="33195" cy="21869"/>
                </a:xfrm>
                <a:custGeom>
                  <a:avLst/>
                  <a:gdLst/>
                  <a:ahLst/>
                  <a:cxnLst/>
                  <a:rect l="l" t="t" r="r" b="b"/>
                  <a:pathLst>
                    <a:path w="296" h="195" extrusionOk="0">
                      <a:moveTo>
                        <a:pt x="290" y="0"/>
                      </a:moveTo>
                      <a:cubicBezTo>
                        <a:pt x="276" y="0"/>
                        <a:pt x="212" y="37"/>
                        <a:pt x="142" y="86"/>
                      </a:cubicBezTo>
                      <a:cubicBezTo>
                        <a:pt x="62" y="139"/>
                        <a:pt x="0" y="190"/>
                        <a:pt x="4" y="193"/>
                      </a:cubicBezTo>
                      <a:cubicBezTo>
                        <a:pt x="5" y="194"/>
                        <a:pt x="6" y="194"/>
                        <a:pt x="7" y="194"/>
                      </a:cubicBezTo>
                      <a:cubicBezTo>
                        <a:pt x="22" y="194"/>
                        <a:pt x="83" y="158"/>
                        <a:pt x="158" y="109"/>
                      </a:cubicBezTo>
                      <a:cubicBezTo>
                        <a:pt x="238" y="56"/>
                        <a:pt x="296" y="10"/>
                        <a:pt x="292" y="1"/>
                      </a:cubicBezTo>
                      <a:cubicBezTo>
                        <a:pt x="292" y="1"/>
                        <a:pt x="291" y="0"/>
                        <a:pt x="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41"/>
                <p:cNvSpPr/>
                <p:nvPr/>
              </p:nvSpPr>
              <p:spPr>
                <a:xfrm>
                  <a:off x="4448581" y="4388383"/>
                  <a:ext cx="33307" cy="22317"/>
                </a:xfrm>
                <a:custGeom>
                  <a:avLst/>
                  <a:gdLst/>
                  <a:ahLst/>
                  <a:cxnLst/>
                  <a:rect l="l" t="t" r="r" b="b"/>
                  <a:pathLst>
                    <a:path w="297" h="199" extrusionOk="0">
                      <a:moveTo>
                        <a:pt x="290" y="0"/>
                      </a:moveTo>
                      <a:cubicBezTo>
                        <a:pt x="276" y="0"/>
                        <a:pt x="212" y="37"/>
                        <a:pt x="139" y="86"/>
                      </a:cubicBezTo>
                      <a:cubicBezTo>
                        <a:pt x="62" y="139"/>
                        <a:pt x="1" y="189"/>
                        <a:pt x="5" y="197"/>
                      </a:cubicBezTo>
                      <a:cubicBezTo>
                        <a:pt x="5" y="198"/>
                        <a:pt x="6" y="198"/>
                        <a:pt x="7" y="198"/>
                      </a:cubicBezTo>
                      <a:cubicBezTo>
                        <a:pt x="20" y="198"/>
                        <a:pt x="84" y="162"/>
                        <a:pt x="158" y="113"/>
                      </a:cubicBezTo>
                      <a:cubicBezTo>
                        <a:pt x="234" y="59"/>
                        <a:pt x="296" y="10"/>
                        <a:pt x="292" y="1"/>
                      </a:cubicBezTo>
                      <a:cubicBezTo>
                        <a:pt x="292" y="1"/>
                        <a:pt x="291" y="0"/>
                        <a:pt x="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41"/>
                <p:cNvSpPr/>
                <p:nvPr/>
              </p:nvSpPr>
              <p:spPr>
                <a:xfrm>
                  <a:off x="4561621" y="4403972"/>
                  <a:ext cx="23775" cy="32411"/>
                </a:xfrm>
                <a:custGeom>
                  <a:avLst/>
                  <a:gdLst/>
                  <a:ahLst/>
                  <a:cxnLst/>
                  <a:rect l="l" t="t" r="r" b="b"/>
                  <a:pathLst>
                    <a:path w="212" h="289" extrusionOk="0">
                      <a:moveTo>
                        <a:pt x="9" y="0"/>
                      </a:moveTo>
                      <a:cubicBezTo>
                        <a:pt x="9" y="0"/>
                        <a:pt x="8" y="0"/>
                        <a:pt x="8" y="0"/>
                      </a:cubicBezTo>
                      <a:cubicBezTo>
                        <a:pt x="1" y="9"/>
                        <a:pt x="39" y="78"/>
                        <a:pt x="93" y="154"/>
                      </a:cubicBezTo>
                      <a:cubicBezTo>
                        <a:pt x="143" y="229"/>
                        <a:pt x="190" y="289"/>
                        <a:pt x="202" y="289"/>
                      </a:cubicBezTo>
                      <a:cubicBezTo>
                        <a:pt x="203" y="289"/>
                        <a:pt x="204" y="289"/>
                        <a:pt x="204" y="288"/>
                      </a:cubicBezTo>
                      <a:cubicBezTo>
                        <a:pt x="211" y="284"/>
                        <a:pt x="173" y="215"/>
                        <a:pt x="119" y="138"/>
                      </a:cubicBezTo>
                      <a:cubicBezTo>
                        <a:pt x="68" y="60"/>
                        <a:pt x="18"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41"/>
                <p:cNvSpPr/>
                <p:nvPr/>
              </p:nvSpPr>
              <p:spPr>
                <a:xfrm>
                  <a:off x="4474374" y="4274998"/>
                  <a:ext cx="23326" cy="32411"/>
                </a:xfrm>
                <a:custGeom>
                  <a:avLst/>
                  <a:gdLst/>
                  <a:ahLst/>
                  <a:cxnLst/>
                  <a:rect l="l" t="t" r="r" b="b"/>
                  <a:pathLst>
                    <a:path w="208" h="289" extrusionOk="0">
                      <a:moveTo>
                        <a:pt x="5" y="1"/>
                      </a:moveTo>
                      <a:cubicBezTo>
                        <a:pt x="5" y="1"/>
                        <a:pt x="5" y="1"/>
                        <a:pt x="4" y="1"/>
                      </a:cubicBezTo>
                      <a:cubicBezTo>
                        <a:pt x="1" y="9"/>
                        <a:pt x="39" y="73"/>
                        <a:pt x="93" y="154"/>
                      </a:cubicBezTo>
                      <a:cubicBezTo>
                        <a:pt x="144" y="232"/>
                        <a:pt x="189" y="289"/>
                        <a:pt x="200" y="289"/>
                      </a:cubicBezTo>
                      <a:cubicBezTo>
                        <a:pt x="200" y="289"/>
                        <a:pt x="200" y="289"/>
                        <a:pt x="200" y="289"/>
                      </a:cubicBezTo>
                      <a:cubicBezTo>
                        <a:pt x="208" y="285"/>
                        <a:pt x="169" y="216"/>
                        <a:pt x="116" y="139"/>
                      </a:cubicBezTo>
                      <a:cubicBezTo>
                        <a:pt x="64" y="61"/>
                        <a:pt x="15" y="1"/>
                        <a:pt x="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41"/>
                <p:cNvSpPr/>
                <p:nvPr/>
              </p:nvSpPr>
              <p:spPr>
                <a:xfrm>
                  <a:off x="4561621" y="4274998"/>
                  <a:ext cx="22990" cy="32411"/>
                </a:xfrm>
                <a:custGeom>
                  <a:avLst/>
                  <a:gdLst/>
                  <a:ahLst/>
                  <a:cxnLst/>
                  <a:rect l="l" t="t" r="r" b="b"/>
                  <a:pathLst>
                    <a:path w="205" h="289" extrusionOk="0">
                      <a:moveTo>
                        <a:pt x="198" y="0"/>
                      </a:moveTo>
                      <a:cubicBezTo>
                        <a:pt x="187" y="0"/>
                        <a:pt x="140" y="59"/>
                        <a:pt x="89" y="135"/>
                      </a:cubicBezTo>
                      <a:cubicBezTo>
                        <a:pt x="35" y="216"/>
                        <a:pt x="1" y="280"/>
                        <a:pt x="4" y="289"/>
                      </a:cubicBezTo>
                      <a:cubicBezTo>
                        <a:pt x="5" y="289"/>
                        <a:pt x="5" y="289"/>
                        <a:pt x="5" y="289"/>
                      </a:cubicBezTo>
                      <a:cubicBezTo>
                        <a:pt x="15" y="289"/>
                        <a:pt x="63" y="228"/>
                        <a:pt x="116" y="151"/>
                      </a:cubicBezTo>
                      <a:cubicBezTo>
                        <a:pt x="169" y="73"/>
                        <a:pt x="204" y="4"/>
                        <a:pt x="199" y="1"/>
                      </a:cubicBezTo>
                      <a:cubicBezTo>
                        <a:pt x="199" y="0"/>
                        <a:pt x="199"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41"/>
                <p:cNvSpPr/>
                <p:nvPr/>
              </p:nvSpPr>
              <p:spPr>
                <a:xfrm>
                  <a:off x="4474823" y="4404308"/>
                  <a:ext cx="23326" cy="32411"/>
                </a:xfrm>
                <a:custGeom>
                  <a:avLst/>
                  <a:gdLst/>
                  <a:ahLst/>
                  <a:cxnLst/>
                  <a:rect l="l" t="t" r="r" b="b"/>
                  <a:pathLst>
                    <a:path w="208" h="289" extrusionOk="0">
                      <a:moveTo>
                        <a:pt x="199" y="1"/>
                      </a:moveTo>
                      <a:cubicBezTo>
                        <a:pt x="189" y="1"/>
                        <a:pt x="141" y="61"/>
                        <a:pt x="89" y="135"/>
                      </a:cubicBezTo>
                      <a:cubicBezTo>
                        <a:pt x="35" y="216"/>
                        <a:pt x="0" y="285"/>
                        <a:pt x="8" y="289"/>
                      </a:cubicBezTo>
                      <a:cubicBezTo>
                        <a:pt x="8" y="289"/>
                        <a:pt x="8" y="289"/>
                        <a:pt x="9" y="289"/>
                      </a:cubicBezTo>
                      <a:cubicBezTo>
                        <a:pt x="19" y="289"/>
                        <a:pt x="64" y="233"/>
                        <a:pt x="115" y="155"/>
                      </a:cubicBezTo>
                      <a:cubicBezTo>
                        <a:pt x="169" y="75"/>
                        <a:pt x="207" y="6"/>
                        <a:pt x="200" y="1"/>
                      </a:cubicBezTo>
                      <a:cubicBezTo>
                        <a:pt x="200" y="1"/>
                        <a:pt x="200" y="1"/>
                        <a:pt x="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41"/>
                <p:cNvSpPr/>
                <p:nvPr/>
              </p:nvSpPr>
              <p:spPr>
                <a:xfrm>
                  <a:off x="4577994" y="4388047"/>
                  <a:ext cx="33195" cy="22205"/>
                </a:xfrm>
                <a:custGeom>
                  <a:avLst/>
                  <a:gdLst/>
                  <a:ahLst/>
                  <a:cxnLst/>
                  <a:rect l="l" t="t" r="r" b="b"/>
                  <a:pathLst>
                    <a:path w="296" h="198" extrusionOk="0">
                      <a:moveTo>
                        <a:pt x="5" y="0"/>
                      </a:moveTo>
                      <a:cubicBezTo>
                        <a:pt x="4" y="0"/>
                        <a:pt x="4" y="0"/>
                        <a:pt x="4" y="1"/>
                      </a:cubicBezTo>
                      <a:cubicBezTo>
                        <a:pt x="0" y="8"/>
                        <a:pt x="58" y="59"/>
                        <a:pt x="138" y="112"/>
                      </a:cubicBezTo>
                      <a:cubicBezTo>
                        <a:pt x="212" y="161"/>
                        <a:pt x="277" y="197"/>
                        <a:pt x="289" y="197"/>
                      </a:cubicBezTo>
                      <a:cubicBezTo>
                        <a:pt x="291" y="197"/>
                        <a:pt x="291" y="197"/>
                        <a:pt x="292" y="197"/>
                      </a:cubicBezTo>
                      <a:cubicBezTo>
                        <a:pt x="295" y="188"/>
                        <a:pt x="234" y="139"/>
                        <a:pt x="157" y="85"/>
                      </a:cubicBezTo>
                      <a:cubicBezTo>
                        <a:pt x="80" y="38"/>
                        <a:pt x="14" y="0"/>
                        <a:pt x="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41"/>
                <p:cNvSpPr/>
                <p:nvPr/>
              </p:nvSpPr>
              <p:spPr>
                <a:xfrm>
                  <a:off x="4448245" y="4301578"/>
                  <a:ext cx="33643" cy="21869"/>
                </a:xfrm>
                <a:custGeom>
                  <a:avLst/>
                  <a:gdLst/>
                  <a:ahLst/>
                  <a:cxnLst/>
                  <a:rect l="l" t="t" r="r" b="b"/>
                  <a:pathLst>
                    <a:path w="300" h="195" extrusionOk="0">
                      <a:moveTo>
                        <a:pt x="7" y="1"/>
                      </a:moveTo>
                      <a:cubicBezTo>
                        <a:pt x="6" y="1"/>
                        <a:pt x="5" y="1"/>
                        <a:pt x="4" y="2"/>
                      </a:cubicBezTo>
                      <a:cubicBezTo>
                        <a:pt x="0" y="9"/>
                        <a:pt x="61" y="55"/>
                        <a:pt x="142" y="109"/>
                      </a:cubicBezTo>
                      <a:cubicBezTo>
                        <a:pt x="215" y="158"/>
                        <a:pt x="276" y="194"/>
                        <a:pt x="292" y="194"/>
                      </a:cubicBezTo>
                      <a:cubicBezTo>
                        <a:pt x="294" y="194"/>
                        <a:pt x="295" y="194"/>
                        <a:pt x="295" y="193"/>
                      </a:cubicBezTo>
                      <a:cubicBezTo>
                        <a:pt x="299" y="186"/>
                        <a:pt x="237" y="140"/>
                        <a:pt x="157" y="86"/>
                      </a:cubicBezTo>
                      <a:cubicBezTo>
                        <a:pt x="84" y="37"/>
                        <a:pt x="23" y="1"/>
                        <a:pt x="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41"/>
                <p:cNvSpPr/>
                <p:nvPr/>
              </p:nvSpPr>
              <p:spPr>
                <a:xfrm>
                  <a:off x="4587078" y="4336569"/>
                  <a:ext cx="38241" cy="8299"/>
                </a:xfrm>
                <a:custGeom>
                  <a:avLst/>
                  <a:gdLst/>
                  <a:ahLst/>
                  <a:cxnLst/>
                  <a:rect l="l" t="t" r="r" b="b"/>
                  <a:pathLst>
                    <a:path w="341" h="74" extrusionOk="0">
                      <a:moveTo>
                        <a:pt x="326" y="1"/>
                      </a:moveTo>
                      <a:cubicBezTo>
                        <a:pt x="299" y="1"/>
                        <a:pt x="237" y="8"/>
                        <a:pt x="168" y="23"/>
                      </a:cubicBezTo>
                      <a:cubicBezTo>
                        <a:pt x="73" y="42"/>
                        <a:pt x="0" y="61"/>
                        <a:pt x="0" y="69"/>
                      </a:cubicBezTo>
                      <a:cubicBezTo>
                        <a:pt x="1" y="72"/>
                        <a:pt x="8" y="74"/>
                        <a:pt x="19" y="74"/>
                      </a:cubicBezTo>
                      <a:cubicBezTo>
                        <a:pt x="47" y="74"/>
                        <a:pt x="105" y="63"/>
                        <a:pt x="172" y="49"/>
                      </a:cubicBezTo>
                      <a:cubicBezTo>
                        <a:pt x="268" y="35"/>
                        <a:pt x="340" y="12"/>
                        <a:pt x="340" y="3"/>
                      </a:cubicBezTo>
                      <a:cubicBezTo>
                        <a:pt x="340" y="2"/>
                        <a:pt x="335" y="1"/>
                        <a:pt x="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41"/>
                <p:cNvSpPr/>
                <p:nvPr/>
              </p:nvSpPr>
              <p:spPr>
                <a:xfrm>
                  <a:off x="4434003" y="4366738"/>
                  <a:ext cx="38354" cy="8411"/>
                </a:xfrm>
                <a:custGeom>
                  <a:avLst/>
                  <a:gdLst/>
                  <a:ahLst/>
                  <a:cxnLst/>
                  <a:rect l="l" t="t" r="r" b="b"/>
                  <a:pathLst>
                    <a:path w="342" h="75" extrusionOk="0">
                      <a:moveTo>
                        <a:pt x="327" y="0"/>
                      </a:moveTo>
                      <a:cubicBezTo>
                        <a:pt x="300" y="0"/>
                        <a:pt x="238" y="8"/>
                        <a:pt x="170" y="22"/>
                      </a:cubicBezTo>
                      <a:cubicBezTo>
                        <a:pt x="73" y="42"/>
                        <a:pt x="0" y="65"/>
                        <a:pt x="0" y="72"/>
                      </a:cubicBezTo>
                      <a:cubicBezTo>
                        <a:pt x="1" y="74"/>
                        <a:pt x="7" y="75"/>
                        <a:pt x="17" y="75"/>
                      </a:cubicBezTo>
                      <a:cubicBezTo>
                        <a:pt x="45" y="75"/>
                        <a:pt x="106" y="67"/>
                        <a:pt x="177" y="53"/>
                      </a:cubicBezTo>
                      <a:cubicBezTo>
                        <a:pt x="269" y="33"/>
                        <a:pt x="341" y="10"/>
                        <a:pt x="341" y="3"/>
                      </a:cubicBezTo>
                      <a:cubicBezTo>
                        <a:pt x="341" y="1"/>
                        <a:pt x="336" y="0"/>
                        <a:pt x="3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41"/>
                <p:cNvSpPr/>
                <p:nvPr/>
              </p:nvSpPr>
              <p:spPr>
                <a:xfrm>
                  <a:off x="4540090" y="4413056"/>
                  <a:ext cx="9644" cy="38354"/>
                </a:xfrm>
                <a:custGeom>
                  <a:avLst/>
                  <a:gdLst/>
                  <a:ahLst/>
                  <a:cxnLst/>
                  <a:rect l="l" t="t" r="r" b="b"/>
                  <a:pathLst>
                    <a:path w="86" h="342" extrusionOk="0">
                      <a:moveTo>
                        <a:pt x="9" y="0"/>
                      </a:moveTo>
                      <a:lnTo>
                        <a:pt x="9" y="0"/>
                      </a:lnTo>
                      <a:cubicBezTo>
                        <a:pt x="1" y="4"/>
                        <a:pt x="9" y="80"/>
                        <a:pt x="28" y="176"/>
                      </a:cubicBezTo>
                      <a:cubicBezTo>
                        <a:pt x="47" y="268"/>
                        <a:pt x="66" y="341"/>
                        <a:pt x="78" y="341"/>
                      </a:cubicBezTo>
                      <a:cubicBezTo>
                        <a:pt x="85" y="341"/>
                        <a:pt x="78" y="260"/>
                        <a:pt x="59" y="168"/>
                      </a:cubicBezTo>
                      <a:cubicBezTo>
                        <a:pt x="39" y="73"/>
                        <a:pt x="16"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41"/>
                <p:cNvSpPr/>
                <p:nvPr/>
              </p:nvSpPr>
              <p:spPr>
                <a:xfrm>
                  <a:off x="4510035" y="4260419"/>
                  <a:ext cx="9084" cy="37906"/>
                </a:xfrm>
                <a:custGeom>
                  <a:avLst/>
                  <a:gdLst/>
                  <a:ahLst/>
                  <a:cxnLst/>
                  <a:rect l="l" t="t" r="r" b="b"/>
                  <a:pathLst>
                    <a:path w="81" h="338" extrusionOk="0">
                      <a:moveTo>
                        <a:pt x="9" y="1"/>
                      </a:moveTo>
                      <a:cubicBezTo>
                        <a:pt x="9" y="1"/>
                        <a:pt x="9" y="1"/>
                        <a:pt x="8" y="1"/>
                      </a:cubicBezTo>
                      <a:cubicBezTo>
                        <a:pt x="1" y="1"/>
                        <a:pt x="8" y="77"/>
                        <a:pt x="28" y="173"/>
                      </a:cubicBezTo>
                      <a:cubicBezTo>
                        <a:pt x="43" y="263"/>
                        <a:pt x="65" y="338"/>
                        <a:pt x="73" y="338"/>
                      </a:cubicBezTo>
                      <a:cubicBezTo>
                        <a:pt x="73" y="338"/>
                        <a:pt x="73" y="338"/>
                        <a:pt x="74" y="338"/>
                      </a:cubicBezTo>
                      <a:cubicBezTo>
                        <a:pt x="81" y="338"/>
                        <a:pt x="74" y="261"/>
                        <a:pt x="54" y="166"/>
                      </a:cubicBezTo>
                      <a:cubicBezTo>
                        <a:pt x="36" y="76"/>
                        <a:pt x="17"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54" name="Google Shape;5154;p41"/>
            <p:cNvGrpSpPr/>
            <p:nvPr/>
          </p:nvGrpSpPr>
          <p:grpSpPr>
            <a:xfrm>
              <a:off x="4415050" y="3902974"/>
              <a:ext cx="914092" cy="469794"/>
              <a:chOff x="4415050" y="3065562"/>
              <a:chExt cx="914092" cy="469794"/>
            </a:xfrm>
          </p:grpSpPr>
          <p:sp>
            <p:nvSpPr>
              <p:cNvPr id="5155" name="Google Shape;5155;p41"/>
              <p:cNvSpPr/>
              <p:nvPr/>
            </p:nvSpPr>
            <p:spPr>
              <a:xfrm>
                <a:off x="4561285" y="3338873"/>
                <a:ext cx="53717" cy="65831"/>
              </a:xfrm>
              <a:custGeom>
                <a:avLst/>
                <a:gdLst/>
                <a:ahLst/>
                <a:cxnLst/>
                <a:rect l="l" t="t" r="r" b="b"/>
                <a:pathLst>
                  <a:path w="479" h="587" extrusionOk="0">
                    <a:moveTo>
                      <a:pt x="230" y="1"/>
                    </a:moveTo>
                    <a:lnTo>
                      <a:pt x="0" y="480"/>
                    </a:lnTo>
                    <a:lnTo>
                      <a:pt x="268" y="586"/>
                    </a:lnTo>
                    <a:lnTo>
                      <a:pt x="478" y="139"/>
                    </a:lnTo>
                    <a:lnTo>
                      <a:pt x="2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41"/>
              <p:cNvSpPr/>
              <p:nvPr/>
            </p:nvSpPr>
            <p:spPr>
              <a:xfrm>
                <a:off x="4415050" y="3355247"/>
                <a:ext cx="272624" cy="180109"/>
              </a:xfrm>
              <a:custGeom>
                <a:avLst/>
                <a:gdLst/>
                <a:ahLst/>
                <a:cxnLst/>
                <a:rect l="l" t="t" r="r" b="b"/>
                <a:pathLst>
                  <a:path w="2431" h="1606" extrusionOk="0">
                    <a:moveTo>
                      <a:pt x="940" y="1"/>
                    </a:moveTo>
                    <a:cubicBezTo>
                      <a:pt x="367" y="1"/>
                      <a:pt x="1" y="514"/>
                      <a:pt x="1" y="514"/>
                    </a:cubicBezTo>
                    <a:lnTo>
                      <a:pt x="2193" y="1606"/>
                    </a:lnTo>
                    <a:cubicBezTo>
                      <a:pt x="2193" y="1606"/>
                      <a:pt x="2431" y="725"/>
                      <a:pt x="1529" y="180"/>
                    </a:cubicBezTo>
                    <a:cubicBezTo>
                      <a:pt x="1316" y="50"/>
                      <a:pt x="1118" y="1"/>
                      <a:pt x="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41"/>
              <p:cNvSpPr/>
              <p:nvPr/>
            </p:nvSpPr>
            <p:spPr>
              <a:xfrm>
                <a:off x="4544463" y="3065562"/>
                <a:ext cx="784679" cy="441413"/>
              </a:xfrm>
              <a:custGeom>
                <a:avLst/>
                <a:gdLst/>
                <a:ahLst/>
                <a:cxnLst/>
                <a:rect l="l" t="t" r="r" b="b"/>
                <a:pathLst>
                  <a:path w="6997" h="3936" extrusionOk="0">
                    <a:moveTo>
                      <a:pt x="1116" y="1"/>
                    </a:moveTo>
                    <a:lnTo>
                      <a:pt x="215" y="2173"/>
                    </a:lnTo>
                    <a:cubicBezTo>
                      <a:pt x="135" y="2330"/>
                      <a:pt x="0" y="2484"/>
                      <a:pt x="283" y="2641"/>
                    </a:cubicBezTo>
                    <a:cubicBezTo>
                      <a:pt x="743" y="2901"/>
                      <a:pt x="1081" y="3288"/>
                      <a:pt x="1134" y="3936"/>
                    </a:cubicBezTo>
                    <a:lnTo>
                      <a:pt x="3729" y="3936"/>
                    </a:lnTo>
                    <a:cubicBezTo>
                      <a:pt x="3912" y="3936"/>
                      <a:pt x="4073" y="3813"/>
                      <a:pt x="4123" y="3637"/>
                    </a:cubicBezTo>
                    <a:lnTo>
                      <a:pt x="6997" y="3805"/>
                    </a:lnTo>
                    <a:cubicBezTo>
                      <a:pt x="6772" y="3081"/>
                      <a:pt x="6376" y="2449"/>
                      <a:pt x="5732" y="1947"/>
                    </a:cubicBezTo>
                    <a:lnTo>
                      <a:pt x="3081" y="2031"/>
                    </a:lnTo>
                    <a:cubicBezTo>
                      <a:pt x="3353" y="2280"/>
                      <a:pt x="3522" y="2579"/>
                      <a:pt x="3564" y="2931"/>
                    </a:cubicBezTo>
                    <a:cubicBezTo>
                      <a:pt x="3606" y="3262"/>
                      <a:pt x="3350" y="3552"/>
                      <a:pt x="3016" y="3552"/>
                    </a:cubicBezTo>
                    <a:lnTo>
                      <a:pt x="1679" y="3552"/>
                    </a:lnTo>
                    <a:cubicBezTo>
                      <a:pt x="1544" y="3552"/>
                      <a:pt x="1426" y="3476"/>
                      <a:pt x="1372" y="3354"/>
                    </a:cubicBezTo>
                    <a:lnTo>
                      <a:pt x="1065" y="2656"/>
                    </a:lnTo>
                    <a:cubicBezTo>
                      <a:pt x="955" y="2399"/>
                      <a:pt x="939" y="2112"/>
                      <a:pt x="1024" y="1847"/>
                    </a:cubicBezTo>
                    <a:lnTo>
                      <a:pt x="1387" y="154"/>
                    </a:lnTo>
                    <a:lnTo>
                      <a:pt x="11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41"/>
              <p:cNvSpPr/>
              <p:nvPr/>
            </p:nvSpPr>
            <p:spPr>
              <a:xfrm>
                <a:off x="5006829" y="3355920"/>
                <a:ext cx="300100" cy="134801"/>
              </a:xfrm>
              <a:custGeom>
                <a:avLst/>
                <a:gdLst/>
                <a:ahLst/>
                <a:cxnLst/>
                <a:rect l="l" t="t" r="r" b="b"/>
                <a:pathLst>
                  <a:path w="2676" h="1202" extrusionOk="0">
                    <a:moveTo>
                      <a:pt x="1059" y="1"/>
                    </a:moveTo>
                    <a:cubicBezTo>
                      <a:pt x="117" y="1"/>
                      <a:pt x="0" y="1048"/>
                      <a:pt x="0" y="1048"/>
                    </a:cubicBezTo>
                    <a:lnTo>
                      <a:pt x="2675" y="1201"/>
                    </a:lnTo>
                    <a:cubicBezTo>
                      <a:pt x="2675" y="1201"/>
                      <a:pt x="2227" y="94"/>
                      <a:pt x="1177" y="6"/>
                    </a:cubicBezTo>
                    <a:cubicBezTo>
                      <a:pt x="1136" y="2"/>
                      <a:pt x="1097" y="1"/>
                      <a:pt x="10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9" name="Google Shape;5159;p41"/>
            <p:cNvSpPr/>
            <p:nvPr/>
          </p:nvSpPr>
          <p:spPr>
            <a:xfrm>
              <a:off x="4790169" y="4214886"/>
              <a:ext cx="40596" cy="50803"/>
            </a:xfrm>
            <a:custGeom>
              <a:avLst/>
              <a:gdLst/>
              <a:ahLst/>
              <a:cxnLst/>
              <a:rect l="l" t="t" r="r" b="b"/>
              <a:pathLst>
                <a:path w="362" h="453" extrusionOk="0">
                  <a:moveTo>
                    <a:pt x="1" y="1"/>
                  </a:moveTo>
                  <a:lnTo>
                    <a:pt x="59" y="453"/>
                  </a:lnTo>
                  <a:lnTo>
                    <a:pt x="323" y="453"/>
                  </a:lnTo>
                  <a:lnTo>
                    <a:pt x="361" y="24"/>
                  </a:lnTo>
                  <a:lnTo>
                    <a:pt x="1" y="1"/>
                  </a:lnTo>
                  <a:close/>
                </a:path>
              </a:pathLst>
            </a:custGeom>
            <a:solidFill>
              <a:srgbClr val="FCC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41"/>
            <p:cNvSpPr/>
            <p:nvPr/>
          </p:nvSpPr>
          <p:spPr>
            <a:xfrm>
              <a:off x="4822017" y="3962658"/>
              <a:ext cx="249859" cy="143549"/>
            </a:xfrm>
            <a:custGeom>
              <a:avLst/>
              <a:gdLst/>
              <a:ahLst/>
              <a:cxnLst/>
              <a:rect l="l" t="t" r="r" b="b"/>
              <a:pathLst>
                <a:path w="2228" h="1280" extrusionOk="0">
                  <a:moveTo>
                    <a:pt x="901" y="0"/>
                  </a:moveTo>
                  <a:cubicBezTo>
                    <a:pt x="901" y="0"/>
                    <a:pt x="921" y="361"/>
                    <a:pt x="951" y="521"/>
                  </a:cubicBezTo>
                  <a:cubicBezTo>
                    <a:pt x="807" y="508"/>
                    <a:pt x="666" y="500"/>
                    <a:pt x="527" y="500"/>
                  </a:cubicBezTo>
                  <a:cubicBezTo>
                    <a:pt x="345" y="500"/>
                    <a:pt x="169" y="514"/>
                    <a:pt x="1" y="544"/>
                  </a:cubicBezTo>
                  <a:lnTo>
                    <a:pt x="74" y="1107"/>
                  </a:lnTo>
                  <a:cubicBezTo>
                    <a:pt x="74" y="1107"/>
                    <a:pt x="718" y="1279"/>
                    <a:pt x="1270" y="1279"/>
                  </a:cubicBezTo>
                  <a:cubicBezTo>
                    <a:pt x="1574" y="1279"/>
                    <a:pt x="1850" y="1227"/>
                    <a:pt x="1975" y="1065"/>
                  </a:cubicBezTo>
                  <a:cubicBezTo>
                    <a:pt x="2227" y="732"/>
                    <a:pt x="1798" y="0"/>
                    <a:pt x="1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41"/>
            <p:cNvSpPr/>
            <p:nvPr/>
          </p:nvSpPr>
          <p:spPr>
            <a:xfrm>
              <a:off x="4772114" y="4021089"/>
              <a:ext cx="101267" cy="197828"/>
            </a:xfrm>
            <a:custGeom>
              <a:avLst/>
              <a:gdLst/>
              <a:ahLst/>
              <a:cxnLst/>
              <a:rect l="l" t="t" r="r" b="b"/>
              <a:pathLst>
                <a:path w="903" h="1764" extrusionOk="0">
                  <a:moveTo>
                    <a:pt x="708" y="0"/>
                  </a:moveTo>
                  <a:cubicBezTo>
                    <a:pt x="641" y="0"/>
                    <a:pt x="266" y="7"/>
                    <a:pt x="116" y="158"/>
                  </a:cubicBezTo>
                  <a:cubicBezTo>
                    <a:pt x="1" y="268"/>
                    <a:pt x="93" y="1177"/>
                    <a:pt x="162" y="1729"/>
                  </a:cubicBezTo>
                  <a:cubicBezTo>
                    <a:pt x="228" y="1754"/>
                    <a:pt x="301" y="1764"/>
                    <a:pt x="375" y="1764"/>
                  </a:cubicBezTo>
                  <a:cubicBezTo>
                    <a:pt x="425" y="1764"/>
                    <a:pt x="474" y="1759"/>
                    <a:pt x="522" y="1752"/>
                  </a:cubicBezTo>
                  <a:cubicBezTo>
                    <a:pt x="584" y="1257"/>
                    <a:pt x="680" y="793"/>
                    <a:pt x="519" y="586"/>
                  </a:cubicBezTo>
                  <a:lnTo>
                    <a:pt x="519" y="586"/>
                  </a:lnTo>
                  <a:lnTo>
                    <a:pt x="902" y="664"/>
                  </a:lnTo>
                  <a:lnTo>
                    <a:pt x="718" y="0"/>
                  </a:lnTo>
                  <a:cubicBezTo>
                    <a:pt x="718" y="0"/>
                    <a:pt x="715" y="0"/>
                    <a:pt x="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41"/>
            <p:cNvSpPr/>
            <p:nvPr/>
          </p:nvSpPr>
          <p:spPr>
            <a:xfrm>
              <a:off x="4726247" y="4256269"/>
              <a:ext cx="119547" cy="52934"/>
            </a:xfrm>
            <a:custGeom>
              <a:avLst/>
              <a:gdLst/>
              <a:ahLst/>
              <a:cxnLst/>
              <a:rect l="l" t="t" r="r" b="b"/>
              <a:pathLst>
                <a:path w="1066" h="472" extrusionOk="0">
                  <a:moveTo>
                    <a:pt x="902" y="0"/>
                  </a:moveTo>
                  <a:cubicBezTo>
                    <a:pt x="895" y="0"/>
                    <a:pt x="888" y="1"/>
                    <a:pt x="882" y="3"/>
                  </a:cubicBezTo>
                  <a:cubicBezTo>
                    <a:pt x="836" y="24"/>
                    <a:pt x="783" y="35"/>
                    <a:pt x="730" y="35"/>
                  </a:cubicBezTo>
                  <a:cubicBezTo>
                    <a:pt x="694" y="35"/>
                    <a:pt x="658" y="30"/>
                    <a:pt x="625" y="19"/>
                  </a:cubicBezTo>
                  <a:cubicBezTo>
                    <a:pt x="615" y="15"/>
                    <a:pt x="604" y="13"/>
                    <a:pt x="594" y="13"/>
                  </a:cubicBezTo>
                  <a:cubicBezTo>
                    <a:pt x="571" y="13"/>
                    <a:pt x="550" y="23"/>
                    <a:pt x="537" y="42"/>
                  </a:cubicBezTo>
                  <a:cubicBezTo>
                    <a:pt x="475" y="122"/>
                    <a:pt x="414" y="176"/>
                    <a:pt x="268" y="237"/>
                  </a:cubicBezTo>
                  <a:cubicBezTo>
                    <a:pt x="228" y="235"/>
                    <a:pt x="189" y="232"/>
                    <a:pt x="153" y="232"/>
                  </a:cubicBezTo>
                  <a:cubicBezTo>
                    <a:pt x="67" y="232"/>
                    <a:pt x="3" y="248"/>
                    <a:pt x="1" y="332"/>
                  </a:cubicBezTo>
                  <a:cubicBezTo>
                    <a:pt x="98" y="425"/>
                    <a:pt x="219" y="471"/>
                    <a:pt x="391" y="471"/>
                  </a:cubicBezTo>
                  <a:cubicBezTo>
                    <a:pt x="449" y="471"/>
                    <a:pt x="512" y="466"/>
                    <a:pt x="583" y="456"/>
                  </a:cubicBezTo>
                  <a:cubicBezTo>
                    <a:pt x="640" y="460"/>
                    <a:pt x="694" y="463"/>
                    <a:pt x="746" y="463"/>
                  </a:cubicBezTo>
                  <a:cubicBezTo>
                    <a:pt x="876" y="463"/>
                    <a:pt x="986" y="443"/>
                    <a:pt x="1066" y="375"/>
                  </a:cubicBezTo>
                  <a:cubicBezTo>
                    <a:pt x="1039" y="252"/>
                    <a:pt x="1016" y="125"/>
                    <a:pt x="958" y="30"/>
                  </a:cubicBezTo>
                  <a:cubicBezTo>
                    <a:pt x="947" y="9"/>
                    <a:pt x="924"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41"/>
            <p:cNvSpPr/>
            <p:nvPr/>
          </p:nvSpPr>
          <p:spPr>
            <a:xfrm>
              <a:off x="4947057" y="3717609"/>
              <a:ext cx="67623" cy="62803"/>
            </a:xfrm>
            <a:custGeom>
              <a:avLst/>
              <a:gdLst/>
              <a:ahLst/>
              <a:cxnLst/>
              <a:rect l="l" t="t" r="r" b="b"/>
              <a:pathLst>
                <a:path w="603" h="560" extrusionOk="0">
                  <a:moveTo>
                    <a:pt x="469" y="1"/>
                  </a:moveTo>
                  <a:lnTo>
                    <a:pt x="1" y="142"/>
                  </a:lnTo>
                  <a:lnTo>
                    <a:pt x="219" y="560"/>
                  </a:lnTo>
                  <a:lnTo>
                    <a:pt x="602" y="365"/>
                  </a:lnTo>
                  <a:lnTo>
                    <a:pt x="469" y="1"/>
                  </a:lnTo>
                  <a:close/>
                </a:path>
              </a:pathLst>
            </a:custGeom>
            <a:solidFill>
              <a:srgbClr val="FCC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41"/>
            <p:cNvSpPr/>
            <p:nvPr/>
          </p:nvSpPr>
          <p:spPr>
            <a:xfrm>
              <a:off x="4901308" y="3642703"/>
              <a:ext cx="91286" cy="115848"/>
            </a:xfrm>
            <a:custGeom>
              <a:avLst/>
              <a:gdLst/>
              <a:ahLst/>
              <a:cxnLst/>
              <a:rect l="l" t="t" r="r" b="b"/>
              <a:pathLst>
                <a:path w="814" h="1033" extrusionOk="0">
                  <a:moveTo>
                    <a:pt x="416" y="1"/>
                  </a:moveTo>
                  <a:cubicBezTo>
                    <a:pt x="414" y="1"/>
                    <a:pt x="412" y="1"/>
                    <a:pt x="411" y="1"/>
                  </a:cubicBezTo>
                  <a:cubicBezTo>
                    <a:pt x="204" y="9"/>
                    <a:pt x="0" y="246"/>
                    <a:pt x="46" y="522"/>
                  </a:cubicBezTo>
                  <a:cubicBezTo>
                    <a:pt x="101" y="852"/>
                    <a:pt x="188" y="1033"/>
                    <a:pt x="320" y="1033"/>
                  </a:cubicBezTo>
                  <a:cubicBezTo>
                    <a:pt x="384" y="1033"/>
                    <a:pt x="458" y="990"/>
                    <a:pt x="545" y="901"/>
                  </a:cubicBezTo>
                  <a:cubicBezTo>
                    <a:pt x="782" y="656"/>
                    <a:pt x="813" y="782"/>
                    <a:pt x="805" y="503"/>
                  </a:cubicBezTo>
                  <a:cubicBezTo>
                    <a:pt x="798" y="222"/>
                    <a:pt x="624" y="1"/>
                    <a:pt x="416" y="1"/>
                  </a:cubicBezTo>
                  <a:close/>
                </a:path>
              </a:pathLst>
            </a:custGeom>
            <a:solidFill>
              <a:srgbClr val="D394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41"/>
            <p:cNvSpPr/>
            <p:nvPr/>
          </p:nvSpPr>
          <p:spPr>
            <a:xfrm>
              <a:off x="4890761" y="3758544"/>
              <a:ext cx="169451" cy="294499"/>
            </a:xfrm>
            <a:custGeom>
              <a:avLst/>
              <a:gdLst/>
              <a:ahLst/>
              <a:cxnLst/>
              <a:rect l="l" t="t" r="r" b="b"/>
              <a:pathLst>
                <a:path w="1511" h="2626" extrusionOk="0">
                  <a:moveTo>
                    <a:pt x="1104" y="0"/>
                  </a:moveTo>
                  <a:lnTo>
                    <a:pt x="721" y="195"/>
                  </a:lnTo>
                  <a:cubicBezTo>
                    <a:pt x="288" y="770"/>
                    <a:pt x="0" y="1073"/>
                    <a:pt x="0" y="1073"/>
                  </a:cubicBezTo>
                  <a:cubicBezTo>
                    <a:pt x="15" y="1279"/>
                    <a:pt x="112" y="1338"/>
                    <a:pt x="235" y="1338"/>
                  </a:cubicBezTo>
                  <a:cubicBezTo>
                    <a:pt x="243" y="1338"/>
                    <a:pt x="250" y="1338"/>
                    <a:pt x="258" y="1337"/>
                  </a:cubicBezTo>
                  <a:cubicBezTo>
                    <a:pt x="269" y="1728"/>
                    <a:pt x="288" y="2103"/>
                    <a:pt x="338" y="2341"/>
                  </a:cubicBezTo>
                  <a:cubicBezTo>
                    <a:pt x="626" y="2562"/>
                    <a:pt x="896" y="2626"/>
                    <a:pt x="1187" y="2626"/>
                  </a:cubicBezTo>
                  <a:cubicBezTo>
                    <a:pt x="1292" y="2626"/>
                    <a:pt x="1399" y="2618"/>
                    <a:pt x="1511" y="2605"/>
                  </a:cubicBezTo>
                  <a:cubicBezTo>
                    <a:pt x="1511" y="2605"/>
                    <a:pt x="1346" y="517"/>
                    <a:pt x="1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41"/>
            <p:cNvSpPr/>
            <p:nvPr/>
          </p:nvSpPr>
          <p:spPr>
            <a:xfrm>
              <a:off x="4916778" y="3633832"/>
              <a:ext cx="210048" cy="191211"/>
            </a:xfrm>
            <a:custGeom>
              <a:avLst/>
              <a:gdLst/>
              <a:ahLst/>
              <a:cxnLst/>
              <a:rect l="l" t="t" r="r" b="b"/>
              <a:pathLst>
                <a:path w="1873" h="1705" extrusionOk="0">
                  <a:moveTo>
                    <a:pt x="453" y="0"/>
                  </a:moveTo>
                  <a:cubicBezTo>
                    <a:pt x="198" y="0"/>
                    <a:pt x="1" y="196"/>
                    <a:pt x="56" y="292"/>
                  </a:cubicBezTo>
                  <a:cubicBezTo>
                    <a:pt x="214" y="403"/>
                    <a:pt x="271" y="560"/>
                    <a:pt x="523" y="564"/>
                  </a:cubicBezTo>
                  <a:cubicBezTo>
                    <a:pt x="540" y="519"/>
                    <a:pt x="572" y="498"/>
                    <a:pt x="602" y="498"/>
                  </a:cubicBezTo>
                  <a:cubicBezTo>
                    <a:pt x="660" y="498"/>
                    <a:pt x="712" y="577"/>
                    <a:pt x="647" y="721"/>
                  </a:cubicBezTo>
                  <a:cubicBezTo>
                    <a:pt x="673" y="1123"/>
                    <a:pt x="834" y="1545"/>
                    <a:pt x="1164" y="1671"/>
                  </a:cubicBezTo>
                  <a:cubicBezTo>
                    <a:pt x="1225" y="1695"/>
                    <a:pt x="1287" y="1705"/>
                    <a:pt x="1348" y="1705"/>
                  </a:cubicBezTo>
                  <a:cubicBezTo>
                    <a:pt x="1582" y="1705"/>
                    <a:pt x="1792" y="1556"/>
                    <a:pt x="1850" y="1464"/>
                  </a:cubicBezTo>
                  <a:cubicBezTo>
                    <a:pt x="1873" y="1430"/>
                    <a:pt x="1646" y="1441"/>
                    <a:pt x="1455" y="1330"/>
                  </a:cubicBezTo>
                  <a:cubicBezTo>
                    <a:pt x="1359" y="1273"/>
                    <a:pt x="1130" y="1112"/>
                    <a:pt x="1018" y="691"/>
                  </a:cubicBezTo>
                  <a:cubicBezTo>
                    <a:pt x="980" y="553"/>
                    <a:pt x="1045" y="419"/>
                    <a:pt x="930" y="269"/>
                  </a:cubicBezTo>
                  <a:cubicBezTo>
                    <a:pt x="777" y="69"/>
                    <a:pt x="605" y="0"/>
                    <a:pt x="453" y="0"/>
                  </a:cubicBezTo>
                  <a:close/>
                </a:path>
              </a:pathLst>
            </a:custGeom>
            <a:solidFill>
              <a:srgbClr val="5B2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7" name="Google Shape;5167;p41"/>
            <p:cNvGrpSpPr/>
            <p:nvPr/>
          </p:nvGrpSpPr>
          <p:grpSpPr>
            <a:xfrm>
              <a:off x="4890727" y="3666132"/>
              <a:ext cx="90388" cy="110466"/>
              <a:chOff x="4415052" y="3666132"/>
              <a:chExt cx="90388" cy="110466"/>
            </a:xfrm>
          </p:grpSpPr>
          <p:sp>
            <p:nvSpPr>
              <p:cNvPr id="5168" name="Google Shape;5168;p41"/>
              <p:cNvSpPr/>
              <p:nvPr/>
            </p:nvSpPr>
            <p:spPr>
              <a:xfrm>
                <a:off x="4439612" y="3696637"/>
                <a:ext cx="25457" cy="29495"/>
              </a:xfrm>
              <a:custGeom>
                <a:avLst/>
                <a:gdLst/>
                <a:ahLst/>
                <a:cxnLst/>
                <a:rect l="l" t="t" r="r" b="b"/>
                <a:pathLst>
                  <a:path w="227" h="263" extrusionOk="0">
                    <a:moveTo>
                      <a:pt x="77" y="0"/>
                    </a:moveTo>
                    <a:cubicBezTo>
                      <a:pt x="77" y="0"/>
                      <a:pt x="0" y="177"/>
                      <a:pt x="11" y="234"/>
                    </a:cubicBezTo>
                    <a:cubicBezTo>
                      <a:pt x="16" y="254"/>
                      <a:pt x="43" y="262"/>
                      <a:pt x="77" y="262"/>
                    </a:cubicBezTo>
                    <a:cubicBezTo>
                      <a:pt x="141" y="262"/>
                      <a:pt x="226" y="233"/>
                      <a:pt x="218" y="195"/>
                    </a:cubicBezTo>
                    <a:cubicBezTo>
                      <a:pt x="211" y="138"/>
                      <a:pt x="77" y="0"/>
                      <a:pt x="77"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41"/>
              <p:cNvSpPr/>
              <p:nvPr/>
            </p:nvSpPr>
            <p:spPr>
              <a:xfrm>
                <a:off x="4415052" y="3681496"/>
                <a:ext cx="74913" cy="95101"/>
              </a:xfrm>
              <a:custGeom>
                <a:avLst/>
                <a:gdLst/>
                <a:ahLst/>
                <a:cxnLst/>
                <a:rect l="l" t="t" r="r" b="b"/>
                <a:pathLst>
                  <a:path w="668" h="848" extrusionOk="0">
                    <a:moveTo>
                      <a:pt x="281" y="1"/>
                    </a:moveTo>
                    <a:lnTo>
                      <a:pt x="0" y="128"/>
                    </a:lnTo>
                    <a:lnTo>
                      <a:pt x="273" y="848"/>
                    </a:lnTo>
                    <a:lnTo>
                      <a:pt x="299" y="848"/>
                    </a:lnTo>
                    <a:cubicBezTo>
                      <a:pt x="460" y="848"/>
                      <a:pt x="580" y="786"/>
                      <a:pt x="667" y="694"/>
                    </a:cubicBezTo>
                    <a:lnTo>
                      <a:pt x="652" y="660"/>
                    </a:lnTo>
                    <a:cubicBezTo>
                      <a:pt x="614" y="683"/>
                      <a:pt x="584" y="691"/>
                      <a:pt x="549" y="691"/>
                    </a:cubicBezTo>
                    <a:cubicBezTo>
                      <a:pt x="449" y="691"/>
                      <a:pt x="377" y="588"/>
                      <a:pt x="322" y="395"/>
                    </a:cubicBezTo>
                    <a:lnTo>
                      <a:pt x="296" y="395"/>
                    </a:lnTo>
                    <a:cubicBezTo>
                      <a:pt x="262" y="395"/>
                      <a:pt x="235" y="388"/>
                      <a:pt x="230" y="369"/>
                    </a:cubicBezTo>
                    <a:cubicBezTo>
                      <a:pt x="223" y="330"/>
                      <a:pt x="253" y="238"/>
                      <a:pt x="276" y="181"/>
                    </a:cubicBezTo>
                    <a:cubicBezTo>
                      <a:pt x="265" y="120"/>
                      <a:pt x="269" y="59"/>
                      <a:pt x="281"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41"/>
              <p:cNvSpPr/>
              <p:nvPr/>
            </p:nvSpPr>
            <p:spPr>
              <a:xfrm>
                <a:off x="4488169" y="3744301"/>
                <a:ext cx="14242" cy="15140"/>
              </a:xfrm>
              <a:custGeom>
                <a:avLst/>
                <a:gdLst/>
                <a:ahLst/>
                <a:cxnLst/>
                <a:rect l="l" t="t" r="r" b="b"/>
                <a:pathLst>
                  <a:path w="127" h="135" extrusionOk="0">
                    <a:moveTo>
                      <a:pt x="123" y="0"/>
                    </a:moveTo>
                    <a:cubicBezTo>
                      <a:pt x="81" y="46"/>
                      <a:pt x="38" y="81"/>
                      <a:pt x="0" y="100"/>
                    </a:cubicBezTo>
                    <a:lnTo>
                      <a:pt x="15" y="134"/>
                    </a:lnTo>
                    <a:cubicBezTo>
                      <a:pt x="58" y="97"/>
                      <a:pt x="92" y="51"/>
                      <a:pt x="126"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41"/>
              <p:cNvSpPr/>
              <p:nvPr/>
            </p:nvSpPr>
            <p:spPr>
              <a:xfrm>
                <a:off x="4444770" y="3674655"/>
                <a:ext cx="60670" cy="84335"/>
              </a:xfrm>
              <a:custGeom>
                <a:avLst/>
                <a:gdLst/>
                <a:ahLst/>
                <a:cxnLst/>
                <a:rect l="l" t="t" r="r" b="b"/>
                <a:pathLst>
                  <a:path w="541" h="752" extrusionOk="0">
                    <a:moveTo>
                      <a:pt x="158" y="0"/>
                    </a:moveTo>
                    <a:lnTo>
                      <a:pt x="16" y="62"/>
                    </a:lnTo>
                    <a:cubicBezTo>
                      <a:pt x="4" y="120"/>
                      <a:pt x="0" y="181"/>
                      <a:pt x="11" y="242"/>
                    </a:cubicBezTo>
                    <a:cubicBezTo>
                      <a:pt x="23" y="216"/>
                      <a:pt x="31" y="196"/>
                      <a:pt x="31" y="196"/>
                    </a:cubicBezTo>
                    <a:cubicBezTo>
                      <a:pt x="31" y="196"/>
                      <a:pt x="165" y="334"/>
                      <a:pt x="172" y="391"/>
                    </a:cubicBezTo>
                    <a:cubicBezTo>
                      <a:pt x="181" y="422"/>
                      <a:pt x="115" y="449"/>
                      <a:pt x="57" y="456"/>
                    </a:cubicBezTo>
                    <a:cubicBezTo>
                      <a:pt x="112" y="649"/>
                      <a:pt x="184" y="752"/>
                      <a:pt x="284" y="752"/>
                    </a:cubicBezTo>
                    <a:cubicBezTo>
                      <a:pt x="319" y="752"/>
                      <a:pt x="349" y="744"/>
                      <a:pt x="387" y="721"/>
                    </a:cubicBezTo>
                    <a:cubicBezTo>
                      <a:pt x="425" y="702"/>
                      <a:pt x="468" y="667"/>
                      <a:pt x="510" y="621"/>
                    </a:cubicBezTo>
                    <a:lnTo>
                      <a:pt x="513" y="621"/>
                    </a:lnTo>
                    <a:cubicBezTo>
                      <a:pt x="522" y="606"/>
                      <a:pt x="529" y="591"/>
                      <a:pt x="540" y="575"/>
                    </a:cubicBezTo>
                    <a:lnTo>
                      <a:pt x="513" y="200"/>
                    </a:lnTo>
                    <a:cubicBezTo>
                      <a:pt x="330" y="189"/>
                      <a:pt x="257" y="92"/>
                      <a:pt x="158"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41"/>
              <p:cNvSpPr/>
              <p:nvPr/>
            </p:nvSpPr>
            <p:spPr>
              <a:xfrm>
                <a:off x="4462377" y="3666132"/>
                <a:ext cx="40036" cy="30953"/>
              </a:xfrm>
              <a:custGeom>
                <a:avLst/>
                <a:gdLst/>
                <a:ahLst/>
                <a:cxnLst/>
                <a:rect l="l" t="t" r="r" b="b"/>
                <a:pathLst>
                  <a:path w="357" h="276" extrusionOk="0">
                    <a:moveTo>
                      <a:pt x="169" y="0"/>
                    </a:moveTo>
                    <a:lnTo>
                      <a:pt x="1" y="76"/>
                    </a:lnTo>
                    <a:cubicBezTo>
                      <a:pt x="100" y="168"/>
                      <a:pt x="173" y="265"/>
                      <a:pt x="356" y="276"/>
                    </a:cubicBezTo>
                    <a:lnTo>
                      <a:pt x="342" y="69"/>
                    </a:lnTo>
                    <a:lnTo>
                      <a:pt x="169" y="0"/>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3" name="Google Shape;5173;p41"/>
            <p:cNvSpPr/>
            <p:nvPr/>
          </p:nvSpPr>
          <p:spPr>
            <a:xfrm>
              <a:off x="4861940" y="3619365"/>
              <a:ext cx="193899" cy="127960"/>
            </a:xfrm>
            <a:custGeom>
              <a:avLst/>
              <a:gdLst/>
              <a:ahLst/>
              <a:cxnLst/>
              <a:rect l="l" t="t" r="r" b="b"/>
              <a:pathLst>
                <a:path w="1729" h="1141" extrusionOk="0">
                  <a:moveTo>
                    <a:pt x="989" y="1"/>
                  </a:moveTo>
                  <a:cubicBezTo>
                    <a:pt x="457" y="1"/>
                    <a:pt x="0" y="656"/>
                    <a:pt x="97" y="743"/>
                  </a:cubicBezTo>
                  <a:lnTo>
                    <a:pt x="714" y="578"/>
                  </a:lnTo>
                  <a:cubicBezTo>
                    <a:pt x="724" y="575"/>
                    <a:pt x="734" y="574"/>
                    <a:pt x="745" y="574"/>
                  </a:cubicBezTo>
                  <a:cubicBezTo>
                    <a:pt x="774" y="574"/>
                    <a:pt x="803" y="584"/>
                    <a:pt x="825" y="601"/>
                  </a:cubicBezTo>
                  <a:lnTo>
                    <a:pt x="898" y="666"/>
                  </a:lnTo>
                  <a:cubicBezTo>
                    <a:pt x="932" y="697"/>
                    <a:pt x="947" y="739"/>
                    <a:pt x="936" y="785"/>
                  </a:cubicBezTo>
                  <a:lnTo>
                    <a:pt x="894" y="1004"/>
                  </a:lnTo>
                  <a:cubicBezTo>
                    <a:pt x="883" y="1053"/>
                    <a:pt x="913" y="1099"/>
                    <a:pt x="963" y="1110"/>
                  </a:cubicBezTo>
                  <a:lnTo>
                    <a:pt x="1120" y="1137"/>
                  </a:lnTo>
                  <a:cubicBezTo>
                    <a:pt x="1127" y="1139"/>
                    <a:pt x="1134" y="1140"/>
                    <a:pt x="1141" y="1140"/>
                  </a:cubicBezTo>
                  <a:cubicBezTo>
                    <a:pt x="1161" y="1140"/>
                    <a:pt x="1179" y="1132"/>
                    <a:pt x="1196" y="1119"/>
                  </a:cubicBezTo>
                  <a:lnTo>
                    <a:pt x="1561" y="808"/>
                  </a:lnTo>
                  <a:cubicBezTo>
                    <a:pt x="1561" y="808"/>
                    <a:pt x="1729" y="187"/>
                    <a:pt x="1166" y="26"/>
                  </a:cubicBezTo>
                  <a:cubicBezTo>
                    <a:pt x="1106" y="9"/>
                    <a:pt x="1047" y="1"/>
                    <a:pt x="9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41"/>
            <p:cNvSpPr/>
            <p:nvPr/>
          </p:nvSpPr>
          <p:spPr>
            <a:xfrm>
              <a:off x="5265767" y="4195100"/>
              <a:ext cx="50129" cy="58429"/>
            </a:xfrm>
            <a:custGeom>
              <a:avLst/>
              <a:gdLst/>
              <a:ahLst/>
              <a:cxnLst/>
              <a:rect l="l" t="t" r="r" b="b"/>
              <a:pathLst>
                <a:path w="447" h="521" extrusionOk="0">
                  <a:moveTo>
                    <a:pt x="340" y="1"/>
                  </a:moveTo>
                  <a:lnTo>
                    <a:pt x="156" y="39"/>
                  </a:lnTo>
                  <a:cubicBezTo>
                    <a:pt x="0" y="73"/>
                    <a:pt x="94" y="520"/>
                    <a:pt x="243" y="520"/>
                  </a:cubicBezTo>
                  <a:cubicBezTo>
                    <a:pt x="248" y="520"/>
                    <a:pt x="253" y="519"/>
                    <a:pt x="259" y="518"/>
                  </a:cubicBezTo>
                  <a:lnTo>
                    <a:pt x="446" y="476"/>
                  </a:lnTo>
                  <a:lnTo>
                    <a:pt x="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41"/>
            <p:cNvSpPr/>
            <p:nvPr/>
          </p:nvSpPr>
          <p:spPr>
            <a:xfrm>
              <a:off x="5303783" y="4193642"/>
              <a:ext cx="21980" cy="54840"/>
            </a:xfrm>
            <a:custGeom>
              <a:avLst/>
              <a:gdLst/>
              <a:ahLst/>
              <a:cxnLst/>
              <a:rect l="l" t="t" r="r" b="b"/>
              <a:pathLst>
                <a:path w="196" h="489" extrusionOk="0">
                  <a:moveTo>
                    <a:pt x="68" y="1"/>
                  </a:moveTo>
                  <a:cubicBezTo>
                    <a:pt x="65" y="1"/>
                    <a:pt x="61" y="1"/>
                    <a:pt x="58" y="2"/>
                  </a:cubicBezTo>
                  <a:lnTo>
                    <a:pt x="1" y="14"/>
                  </a:lnTo>
                  <a:lnTo>
                    <a:pt x="107" y="489"/>
                  </a:lnTo>
                  <a:lnTo>
                    <a:pt x="162" y="478"/>
                  </a:lnTo>
                  <a:cubicBezTo>
                    <a:pt x="180" y="473"/>
                    <a:pt x="196" y="450"/>
                    <a:pt x="188" y="432"/>
                  </a:cubicBezTo>
                  <a:lnTo>
                    <a:pt x="104" y="29"/>
                  </a:lnTo>
                  <a:cubicBezTo>
                    <a:pt x="101" y="13"/>
                    <a:pt x="85" y="1"/>
                    <a:pt x="68" y="1"/>
                  </a:cubicBezTo>
                  <a:close/>
                </a:path>
              </a:pathLst>
            </a:custGeom>
            <a:solidFill>
              <a:srgbClr val="FEB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41"/>
            <p:cNvSpPr/>
            <p:nvPr/>
          </p:nvSpPr>
          <p:spPr>
            <a:xfrm>
              <a:off x="4717164" y="3840975"/>
              <a:ext cx="24672" cy="46653"/>
            </a:xfrm>
            <a:custGeom>
              <a:avLst/>
              <a:gdLst/>
              <a:ahLst/>
              <a:cxnLst/>
              <a:rect l="l" t="t" r="r" b="b"/>
              <a:pathLst>
                <a:path w="220" h="416" extrusionOk="0">
                  <a:moveTo>
                    <a:pt x="108" y="0"/>
                  </a:moveTo>
                  <a:cubicBezTo>
                    <a:pt x="107" y="0"/>
                    <a:pt x="106" y="0"/>
                    <a:pt x="105" y="1"/>
                  </a:cubicBezTo>
                  <a:cubicBezTo>
                    <a:pt x="70" y="4"/>
                    <a:pt x="1" y="112"/>
                    <a:pt x="20" y="227"/>
                  </a:cubicBezTo>
                  <a:cubicBezTo>
                    <a:pt x="38" y="337"/>
                    <a:pt x="134" y="415"/>
                    <a:pt x="169" y="415"/>
                  </a:cubicBezTo>
                  <a:cubicBezTo>
                    <a:pt x="171" y="415"/>
                    <a:pt x="172" y="415"/>
                    <a:pt x="174" y="415"/>
                  </a:cubicBezTo>
                  <a:cubicBezTo>
                    <a:pt x="208" y="411"/>
                    <a:pt x="220" y="311"/>
                    <a:pt x="200" y="196"/>
                  </a:cubicBezTo>
                  <a:cubicBezTo>
                    <a:pt x="182" y="90"/>
                    <a:pt x="138" y="0"/>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41"/>
            <p:cNvSpPr/>
            <p:nvPr/>
          </p:nvSpPr>
          <p:spPr>
            <a:xfrm>
              <a:off x="4651896" y="3825498"/>
              <a:ext cx="21195" cy="43513"/>
            </a:xfrm>
            <a:custGeom>
              <a:avLst/>
              <a:gdLst/>
              <a:ahLst/>
              <a:cxnLst/>
              <a:rect l="l" t="t" r="r" b="b"/>
              <a:pathLst>
                <a:path w="189" h="388" extrusionOk="0">
                  <a:moveTo>
                    <a:pt x="136" y="1"/>
                  </a:moveTo>
                  <a:cubicBezTo>
                    <a:pt x="100" y="1"/>
                    <a:pt x="20" y="80"/>
                    <a:pt x="12" y="185"/>
                  </a:cubicBezTo>
                  <a:cubicBezTo>
                    <a:pt x="1" y="292"/>
                    <a:pt x="73" y="384"/>
                    <a:pt x="107" y="388"/>
                  </a:cubicBezTo>
                  <a:cubicBezTo>
                    <a:pt x="138" y="388"/>
                    <a:pt x="169" y="303"/>
                    <a:pt x="176" y="196"/>
                  </a:cubicBezTo>
                  <a:cubicBezTo>
                    <a:pt x="188" y="93"/>
                    <a:pt x="169" y="1"/>
                    <a:pt x="138" y="1"/>
                  </a:cubicBezTo>
                  <a:cubicBezTo>
                    <a:pt x="138" y="1"/>
                    <a:pt x="137"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41"/>
            <p:cNvSpPr/>
            <p:nvPr/>
          </p:nvSpPr>
          <p:spPr>
            <a:xfrm>
              <a:off x="4682848" y="3860265"/>
              <a:ext cx="45531" cy="64148"/>
            </a:xfrm>
            <a:custGeom>
              <a:avLst/>
              <a:gdLst/>
              <a:ahLst/>
              <a:cxnLst/>
              <a:rect l="l" t="t" r="r" b="b"/>
              <a:pathLst>
                <a:path w="406" h="572" extrusionOk="0">
                  <a:moveTo>
                    <a:pt x="391" y="1"/>
                  </a:moveTo>
                  <a:cubicBezTo>
                    <a:pt x="123" y="85"/>
                    <a:pt x="0" y="277"/>
                    <a:pt x="31" y="572"/>
                  </a:cubicBezTo>
                  <a:lnTo>
                    <a:pt x="89" y="568"/>
                  </a:lnTo>
                  <a:cubicBezTo>
                    <a:pt x="61" y="300"/>
                    <a:pt x="165" y="135"/>
                    <a:pt x="406" y="59"/>
                  </a:cubicBezTo>
                  <a:lnTo>
                    <a:pt x="3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41"/>
            <p:cNvSpPr/>
            <p:nvPr/>
          </p:nvSpPr>
          <p:spPr>
            <a:xfrm>
              <a:off x="4650551" y="3844788"/>
              <a:ext cx="28036" cy="65494"/>
            </a:xfrm>
            <a:custGeom>
              <a:avLst/>
              <a:gdLst/>
              <a:ahLst/>
              <a:cxnLst/>
              <a:rect l="l" t="t" r="r" b="b"/>
              <a:pathLst>
                <a:path w="250" h="584" extrusionOk="0">
                  <a:moveTo>
                    <a:pt x="27" y="1"/>
                  </a:moveTo>
                  <a:lnTo>
                    <a:pt x="27" y="1"/>
                  </a:lnTo>
                  <a:cubicBezTo>
                    <a:pt x="1" y="208"/>
                    <a:pt x="70" y="427"/>
                    <a:pt x="204" y="584"/>
                  </a:cubicBezTo>
                  <a:lnTo>
                    <a:pt x="250" y="545"/>
                  </a:lnTo>
                  <a:cubicBezTo>
                    <a:pt x="124" y="400"/>
                    <a:pt x="62" y="197"/>
                    <a:pt x="85" y="5"/>
                  </a:cubicBezTo>
                  <a:lnTo>
                    <a:pt x="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41"/>
            <p:cNvSpPr/>
            <p:nvPr/>
          </p:nvSpPr>
          <p:spPr>
            <a:xfrm>
              <a:off x="4717612" y="3919593"/>
              <a:ext cx="43064" cy="26467"/>
            </a:xfrm>
            <a:custGeom>
              <a:avLst/>
              <a:gdLst/>
              <a:ahLst/>
              <a:cxnLst/>
              <a:rect l="l" t="t" r="r" b="b"/>
              <a:pathLst>
                <a:path w="384" h="236" extrusionOk="0">
                  <a:moveTo>
                    <a:pt x="0" y="1"/>
                  </a:moveTo>
                  <a:lnTo>
                    <a:pt x="0" y="235"/>
                  </a:lnTo>
                  <a:lnTo>
                    <a:pt x="315" y="189"/>
                  </a:lnTo>
                  <a:cubicBezTo>
                    <a:pt x="353" y="189"/>
                    <a:pt x="384" y="154"/>
                    <a:pt x="384" y="120"/>
                  </a:cubicBezTo>
                  <a:cubicBezTo>
                    <a:pt x="384" y="81"/>
                    <a:pt x="357" y="51"/>
                    <a:pt x="322" y="47"/>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41"/>
            <p:cNvSpPr/>
            <p:nvPr/>
          </p:nvSpPr>
          <p:spPr>
            <a:xfrm>
              <a:off x="4643261" y="3895929"/>
              <a:ext cx="74464" cy="70204"/>
            </a:xfrm>
            <a:custGeom>
              <a:avLst/>
              <a:gdLst/>
              <a:ahLst/>
              <a:cxnLst/>
              <a:rect l="l" t="t" r="r" b="b"/>
              <a:pathLst>
                <a:path w="664" h="626" extrusionOk="0">
                  <a:moveTo>
                    <a:pt x="0" y="1"/>
                  </a:moveTo>
                  <a:lnTo>
                    <a:pt x="32" y="469"/>
                  </a:lnTo>
                  <a:lnTo>
                    <a:pt x="380" y="625"/>
                  </a:lnTo>
                  <a:lnTo>
                    <a:pt x="663" y="446"/>
                  </a:lnTo>
                  <a:lnTo>
                    <a:pt x="663" y="212"/>
                  </a:lnTo>
                  <a:cubicBezTo>
                    <a:pt x="525" y="116"/>
                    <a:pt x="345"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2" name="Google Shape;5182;p41"/>
            <p:cNvGrpSpPr/>
            <p:nvPr/>
          </p:nvGrpSpPr>
          <p:grpSpPr>
            <a:xfrm>
              <a:off x="5005739" y="4223137"/>
              <a:ext cx="276213" cy="203099"/>
              <a:chOff x="5408064" y="4254475"/>
              <a:chExt cx="276213" cy="203099"/>
            </a:xfrm>
          </p:grpSpPr>
          <p:sp>
            <p:nvSpPr>
              <p:cNvPr id="5183" name="Google Shape;5183;p41"/>
              <p:cNvSpPr/>
              <p:nvPr/>
            </p:nvSpPr>
            <p:spPr>
              <a:xfrm>
                <a:off x="5408064" y="4254475"/>
                <a:ext cx="276213" cy="203099"/>
              </a:xfrm>
              <a:custGeom>
                <a:avLst/>
                <a:gdLst/>
                <a:ahLst/>
                <a:cxnLst/>
                <a:rect l="l" t="t" r="r" b="b"/>
                <a:pathLst>
                  <a:path w="2463" h="1811" extrusionOk="0">
                    <a:moveTo>
                      <a:pt x="1230" y="0"/>
                    </a:moveTo>
                    <a:cubicBezTo>
                      <a:pt x="522" y="0"/>
                      <a:pt x="1" y="819"/>
                      <a:pt x="568" y="1563"/>
                    </a:cubicBezTo>
                    <a:cubicBezTo>
                      <a:pt x="568" y="1567"/>
                      <a:pt x="571" y="1567"/>
                      <a:pt x="571" y="1571"/>
                    </a:cubicBezTo>
                    <a:cubicBezTo>
                      <a:pt x="792" y="1738"/>
                      <a:pt x="1019" y="1810"/>
                      <a:pt x="1230" y="1810"/>
                    </a:cubicBezTo>
                    <a:cubicBezTo>
                      <a:pt x="1941" y="1810"/>
                      <a:pt x="2462" y="990"/>
                      <a:pt x="1898" y="245"/>
                    </a:cubicBezTo>
                    <a:cubicBezTo>
                      <a:pt x="1894" y="245"/>
                      <a:pt x="1894" y="242"/>
                      <a:pt x="1889" y="242"/>
                    </a:cubicBezTo>
                    <a:cubicBezTo>
                      <a:pt x="1669" y="73"/>
                      <a:pt x="1441" y="0"/>
                      <a:pt x="1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41"/>
              <p:cNvSpPr/>
              <p:nvPr/>
            </p:nvSpPr>
            <p:spPr>
              <a:xfrm>
                <a:off x="5473331" y="4302027"/>
                <a:ext cx="145789" cy="107662"/>
              </a:xfrm>
              <a:custGeom>
                <a:avLst/>
                <a:gdLst/>
                <a:ahLst/>
                <a:cxnLst/>
                <a:rect l="l" t="t" r="r" b="b"/>
                <a:pathLst>
                  <a:path w="1300" h="960" extrusionOk="0">
                    <a:moveTo>
                      <a:pt x="649" y="1"/>
                    </a:moveTo>
                    <a:cubicBezTo>
                      <a:pt x="275" y="1"/>
                      <a:pt x="1" y="433"/>
                      <a:pt x="296" y="829"/>
                    </a:cubicBezTo>
                    <a:lnTo>
                      <a:pt x="300" y="833"/>
                    </a:lnTo>
                    <a:cubicBezTo>
                      <a:pt x="417" y="921"/>
                      <a:pt x="538" y="959"/>
                      <a:pt x="649" y="959"/>
                    </a:cubicBezTo>
                    <a:cubicBezTo>
                      <a:pt x="1026" y="959"/>
                      <a:pt x="1300" y="525"/>
                      <a:pt x="1001" y="131"/>
                    </a:cubicBezTo>
                    <a:lnTo>
                      <a:pt x="997" y="128"/>
                    </a:lnTo>
                    <a:cubicBezTo>
                      <a:pt x="881" y="39"/>
                      <a:pt x="760"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41"/>
              <p:cNvSpPr/>
              <p:nvPr/>
            </p:nvSpPr>
            <p:spPr>
              <a:xfrm>
                <a:off x="5497106" y="4319747"/>
                <a:ext cx="98015" cy="72223"/>
              </a:xfrm>
              <a:custGeom>
                <a:avLst/>
                <a:gdLst/>
                <a:ahLst/>
                <a:cxnLst/>
                <a:rect l="l" t="t" r="r" b="b"/>
                <a:pathLst>
                  <a:path w="874" h="644" extrusionOk="0">
                    <a:moveTo>
                      <a:pt x="438" y="1"/>
                    </a:moveTo>
                    <a:cubicBezTo>
                      <a:pt x="186" y="1"/>
                      <a:pt x="1" y="290"/>
                      <a:pt x="199" y="556"/>
                    </a:cubicBezTo>
                    <a:lnTo>
                      <a:pt x="203" y="556"/>
                    </a:lnTo>
                    <a:cubicBezTo>
                      <a:pt x="282" y="617"/>
                      <a:pt x="364" y="643"/>
                      <a:pt x="439" y="643"/>
                    </a:cubicBezTo>
                    <a:cubicBezTo>
                      <a:pt x="691" y="643"/>
                      <a:pt x="874" y="350"/>
                      <a:pt x="670" y="85"/>
                    </a:cubicBezTo>
                    <a:cubicBezTo>
                      <a:pt x="593" y="26"/>
                      <a:pt x="512" y="1"/>
                      <a:pt x="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6" name="Google Shape;5186;p41"/>
              <p:cNvGrpSpPr/>
              <p:nvPr/>
            </p:nvGrpSpPr>
            <p:grpSpPr>
              <a:xfrm>
                <a:off x="5449420" y="4258288"/>
                <a:ext cx="194793" cy="194805"/>
                <a:chOff x="5060097" y="4258288"/>
                <a:chExt cx="194793" cy="194805"/>
              </a:xfrm>
            </p:grpSpPr>
            <p:sp>
              <p:nvSpPr>
                <p:cNvPr id="5187" name="Google Shape;5187;p41"/>
                <p:cNvSpPr/>
                <p:nvPr/>
              </p:nvSpPr>
              <p:spPr>
                <a:xfrm>
                  <a:off x="5155530" y="4258288"/>
                  <a:ext cx="3476" cy="39252"/>
                </a:xfrm>
                <a:custGeom>
                  <a:avLst/>
                  <a:gdLst/>
                  <a:ahLst/>
                  <a:cxnLst/>
                  <a:rect l="l" t="t" r="r" b="b"/>
                  <a:pathLst>
                    <a:path w="31" h="350" extrusionOk="0">
                      <a:moveTo>
                        <a:pt x="16" y="1"/>
                      </a:moveTo>
                      <a:cubicBezTo>
                        <a:pt x="8" y="1"/>
                        <a:pt x="0" y="77"/>
                        <a:pt x="0" y="173"/>
                      </a:cubicBezTo>
                      <a:cubicBezTo>
                        <a:pt x="0" y="268"/>
                        <a:pt x="8" y="349"/>
                        <a:pt x="16" y="349"/>
                      </a:cubicBezTo>
                      <a:cubicBezTo>
                        <a:pt x="23" y="349"/>
                        <a:pt x="31" y="268"/>
                        <a:pt x="31" y="173"/>
                      </a:cubicBezTo>
                      <a:cubicBezTo>
                        <a:pt x="31" y="77"/>
                        <a:pt x="23" y="1"/>
                        <a:pt x="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41"/>
                <p:cNvSpPr/>
                <p:nvPr/>
              </p:nvSpPr>
              <p:spPr>
                <a:xfrm>
                  <a:off x="5155530" y="4414290"/>
                  <a:ext cx="3476" cy="38803"/>
                </a:xfrm>
                <a:custGeom>
                  <a:avLst/>
                  <a:gdLst/>
                  <a:ahLst/>
                  <a:cxnLst/>
                  <a:rect l="l" t="t" r="r" b="b"/>
                  <a:pathLst>
                    <a:path w="31" h="346" extrusionOk="0">
                      <a:moveTo>
                        <a:pt x="16" y="0"/>
                      </a:moveTo>
                      <a:cubicBezTo>
                        <a:pt x="8" y="0"/>
                        <a:pt x="0" y="77"/>
                        <a:pt x="0" y="173"/>
                      </a:cubicBezTo>
                      <a:cubicBezTo>
                        <a:pt x="0" y="269"/>
                        <a:pt x="8" y="345"/>
                        <a:pt x="16" y="345"/>
                      </a:cubicBezTo>
                      <a:cubicBezTo>
                        <a:pt x="23" y="345"/>
                        <a:pt x="31" y="269"/>
                        <a:pt x="31" y="173"/>
                      </a:cubicBezTo>
                      <a:cubicBezTo>
                        <a:pt x="31" y="77"/>
                        <a:pt x="23" y="0"/>
                        <a:pt x="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41"/>
                <p:cNvSpPr/>
                <p:nvPr/>
              </p:nvSpPr>
              <p:spPr>
                <a:xfrm>
                  <a:off x="5216088" y="4354177"/>
                  <a:ext cx="38802" cy="3477"/>
                </a:xfrm>
                <a:custGeom>
                  <a:avLst/>
                  <a:gdLst/>
                  <a:ahLst/>
                  <a:cxnLst/>
                  <a:rect l="l" t="t" r="r" b="b"/>
                  <a:pathLst>
                    <a:path w="346" h="31" extrusionOk="0">
                      <a:moveTo>
                        <a:pt x="173" y="0"/>
                      </a:moveTo>
                      <a:cubicBezTo>
                        <a:pt x="77" y="0"/>
                        <a:pt x="1" y="7"/>
                        <a:pt x="1" y="16"/>
                      </a:cubicBezTo>
                      <a:cubicBezTo>
                        <a:pt x="1" y="23"/>
                        <a:pt x="77" y="30"/>
                        <a:pt x="173" y="30"/>
                      </a:cubicBezTo>
                      <a:cubicBezTo>
                        <a:pt x="269" y="30"/>
                        <a:pt x="346" y="23"/>
                        <a:pt x="346" y="16"/>
                      </a:cubicBezTo>
                      <a:cubicBezTo>
                        <a:pt x="346" y="7"/>
                        <a:pt x="269"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41"/>
                <p:cNvSpPr/>
                <p:nvPr/>
              </p:nvSpPr>
              <p:spPr>
                <a:xfrm>
                  <a:off x="5060097" y="4354177"/>
                  <a:ext cx="38802" cy="3477"/>
                </a:xfrm>
                <a:custGeom>
                  <a:avLst/>
                  <a:gdLst/>
                  <a:ahLst/>
                  <a:cxnLst/>
                  <a:rect l="l" t="t" r="r" b="b"/>
                  <a:pathLst>
                    <a:path w="346" h="31" extrusionOk="0">
                      <a:moveTo>
                        <a:pt x="173" y="0"/>
                      </a:moveTo>
                      <a:cubicBezTo>
                        <a:pt x="77" y="0"/>
                        <a:pt x="1" y="7"/>
                        <a:pt x="1" y="16"/>
                      </a:cubicBezTo>
                      <a:cubicBezTo>
                        <a:pt x="1" y="23"/>
                        <a:pt x="77" y="30"/>
                        <a:pt x="173" y="30"/>
                      </a:cubicBezTo>
                      <a:cubicBezTo>
                        <a:pt x="269" y="30"/>
                        <a:pt x="345" y="23"/>
                        <a:pt x="345" y="16"/>
                      </a:cubicBezTo>
                      <a:cubicBezTo>
                        <a:pt x="345" y="7"/>
                        <a:pt x="269"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41"/>
                <p:cNvSpPr/>
                <p:nvPr/>
              </p:nvSpPr>
              <p:spPr>
                <a:xfrm>
                  <a:off x="5198145" y="4286999"/>
                  <a:ext cx="28821" cy="27813"/>
                </a:xfrm>
                <a:custGeom>
                  <a:avLst/>
                  <a:gdLst/>
                  <a:ahLst/>
                  <a:cxnLst/>
                  <a:rect l="l" t="t" r="r" b="b"/>
                  <a:pathLst>
                    <a:path w="257" h="248" extrusionOk="0">
                      <a:moveTo>
                        <a:pt x="247" y="1"/>
                      </a:moveTo>
                      <a:cubicBezTo>
                        <a:pt x="237" y="1"/>
                        <a:pt x="180" y="48"/>
                        <a:pt x="119" y="113"/>
                      </a:cubicBezTo>
                      <a:cubicBezTo>
                        <a:pt x="50" y="178"/>
                        <a:pt x="0" y="239"/>
                        <a:pt x="4" y="247"/>
                      </a:cubicBezTo>
                      <a:cubicBezTo>
                        <a:pt x="4" y="247"/>
                        <a:pt x="4" y="247"/>
                        <a:pt x="5" y="247"/>
                      </a:cubicBezTo>
                      <a:cubicBezTo>
                        <a:pt x="15" y="247"/>
                        <a:pt x="75" y="198"/>
                        <a:pt x="138" y="132"/>
                      </a:cubicBezTo>
                      <a:cubicBezTo>
                        <a:pt x="207" y="67"/>
                        <a:pt x="257" y="5"/>
                        <a:pt x="248" y="1"/>
                      </a:cubicBezTo>
                      <a:cubicBezTo>
                        <a:pt x="248" y="1"/>
                        <a:pt x="248" y="1"/>
                        <a:pt x="2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41"/>
                <p:cNvSpPr/>
                <p:nvPr/>
              </p:nvSpPr>
              <p:spPr>
                <a:xfrm>
                  <a:off x="5087684" y="4397131"/>
                  <a:ext cx="28821" cy="27700"/>
                </a:xfrm>
                <a:custGeom>
                  <a:avLst/>
                  <a:gdLst/>
                  <a:ahLst/>
                  <a:cxnLst/>
                  <a:rect l="l" t="t" r="r" b="b"/>
                  <a:pathLst>
                    <a:path w="257" h="247" extrusionOk="0">
                      <a:moveTo>
                        <a:pt x="252" y="0"/>
                      </a:moveTo>
                      <a:cubicBezTo>
                        <a:pt x="240" y="0"/>
                        <a:pt x="185" y="49"/>
                        <a:pt x="119" y="111"/>
                      </a:cubicBezTo>
                      <a:cubicBezTo>
                        <a:pt x="50" y="180"/>
                        <a:pt x="0" y="238"/>
                        <a:pt x="7" y="245"/>
                      </a:cubicBezTo>
                      <a:cubicBezTo>
                        <a:pt x="8" y="246"/>
                        <a:pt x="8" y="246"/>
                        <a:pt x="9" y="246"/>
                      </a:cubicBezTo>
                      <a:cubicBezTo>
                        <a:pt x="20" y="246"/>
                        <a:pt x="78" y="198"/>
                        <a:pt x="142" y="134"/>
                      </a:cubicBezTo>
                      <a:cubicBezTo>
                        <a:pt x="207" y="65"/>
                        <a:pt x="257" y="8"/>
                        <a:pt x="253" y="1"/>
                      </a:cubicBezTo>
                      <a:cubicBezTo>
                        <a:pt x="253" y="0"/>
                        <a:pt x="252" y="0"/>
                        <a:pt x="2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41"/>
                <p:cNvSpPr/>
                <p:nvPr/>
              </p:nvSpPr>
              <p:spPr>
                <a:xfrm>
                  <a:off x="5198145" y="4397131"/>
                  <a:ext cx="28821" cy="27700"/>
                </a:xfrm>
                <a:custGeom>
                  <a:avLst/>
                  <a:gdLst/>
                  <a:ahLst/>
                  <a:cxnLst/>
                  <a:rect l="l" t="t" r="r" b="b"/>
                  <a:pathLst>
                    <a:path w="257" h="247" extrusionOk="0">
                      <a:moveTo>
                        <a:pt x="5" y="0"/>
                      </a:moveTo>
                      <a:cubicBezTo>
                        <a:pt x="4" y="0"/>
                        <a:pt x="4" y="0"/>
                        <a:pt x="4" y="1"/>
                      </a:cubicBezTo>
                      <a:cubicBezTo>
                        <a:pt x="0" y="8"/>
                        <a:pt x="50" y="65"/>
                        <a:pt x="119" y="134"/>
                      </a:cubicBezTo>
                      <a:cubicBezTo>
                        <a:pt x="179" y="198"/>
                        <a:pt x="236" y="246"/>
                        <a:pt x="247" y="246"/>
                      </a:cubicBezTo>
                      <a:cubicBezTo>
                        <a:pt x="247" y="246"/>
                        <a:pt x="248" y="246"/>
                        <a:pt x="248" y="245"/>
                      </a:cubicBezTo>
                      <a:cubicBezTo>
                        <a:pt x="257" y="238"/>
                        <a:pt x="207" y="180"/>
                        <a:pt x="138" y="111"/>
                      </a:cubicBezTo>
                      <a:cubicBezTo>
                        <a:pt x="75" y="49"/>
                        <a:pt x="16" y="0"/>
                        <a:pt x="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41"/>
                <p:cNvSpPr/>
                <p:nvPr/>
              </p:nvSpPr>
              <p:spPr>
                <a:xfrm>
                  <a:off x="5087684" y="4286999"/>
                  <a:ext cx="28821" cy="27813"/>
                </a:xfrm>
                <a:custGeom>
                  <a:avLst/>
                  <a:gdLst/>
                  <a:ahLst/>
                  <a:cxnLst/>
                  <a:rect l="l" t="t" r="r" b="b"/>
                  <a:pathLst>
                    <a:path w="257" h="248" extrusionOk="0">
                      <a:moveTo>
                        <a:pt x="9" y="1"/>
                      </a:moveTo>
                      <a:cubicBezTo>
                        <a:pt x="8" y="1"/>
                        <a:pt x="8" y="1"/>
                        <a:pt x="7" y="1"/>
                      </a:cubicBezTo>
                      <a:cubicBezTo>
                        <a:pt x="0" y="5"/>
                        <a:pt x="50" y="67"/>
                        <a:pt x="119" y="132"/>
                      </a:cubicBezTo>
                      <a:cubicBezTo>
                        <a:pt x="185" y="198"/>
                        <a:pt x="241" y="247"/>
                        <a:pt x="252" y="247"/>
                      </a:cubicBezTo>
                      <a:cubicBezTo>
                        <a:pt x="252" y="247"/>
                        <a:pt x="253" y="247"/>
                        <a:pt x="253" y="247"/>
                      </a:cubicBezTo>
                      <a:cubicBezTo>
                        <a:pt x="257" y="239"/>
                        <a:pt x="207" y="178"/>
                        <a:pt x="142" y="113"/>
                      </a:cubicBezTo>
                      <a:cubicBezTo>
                        <a:pt x="77" y="48"/>
                        <a:pt x="19"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41"/>
                <p:cNvSpPr/>
                <p:nvPr/>
              </p:nvSpPr>
              <p:spPr>
                <a:xfrm>
                  <a:off x="5179080" y="4266026"/>
                  <a:ext cx="17382" cy="35775"/>
                </a:xfrm>
                <a:custGeom>
                  <a:avLst/>
                  <a:gdLst/>
                  <a:ahLst/>
                  <a:cxnLst/>
                  <a:rect l="l" t="t" r="r" b="b"/>
                  <a:pathLst>
                    <a:path w="155" h="319" extrusionOk="0">
                      <a:moveTo>
                        <a:pt x="146" y="1"/>
                      </a:moveTo>
                      <a:cubicBezTo>
                        <a:pt x="133" y="1"/>
                        <a:pt x="100" y="68"/>
                        <a:pt x="62" y="153"/>
                      </a:cubicBezTo>
                      <a:cubicBezTo>
                        <a:pt x="27" y="242"/>
                        <a:pt x="1" y="319"/>
                        <a:pt x="9" y="319"/>
                      </a:cubicBezTo>
                      <a:cubicBezTo>
                        <a:pt x="9" y="319"/>
                        <a:pt x="9" y="319"/>
                        <a:pt x="10" y="319"/>
                      </a:cubicBezTo>
                      <a:cubicBezTo>
                        <a:pt x="18" y="319"/>
                        <a:pt x="56" y="251"/>
                        <a:pt x="93" y="165"/>
                      </a:cubicBezTo>
                      <a:cubicBezTo>
                        <a:pt x="128" y="77"/>
                        <a:pt x="154" y="4"/>
                        <a:pt x="147" y="1"/>
                      </a:cubicBezTo>
                      <a:cubicBezTo>
                        <a:pt x="147" y="1"/>
                        <a:pt x="146" y="1"/>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41"/>
                <p:cNvSpPr/>
                <p:nvPr/>
              </p:nvSpPr>
              <p:spPr>
                <a:xfrm>
                  <a:off x="5118523" y="4409467"/>
                  <a:ext cx="16822" cy="36224"/>
                </a:xfrm>
                <a:custGeom>
                  <a:avLst/>
                  <a:gdLst/>
                  <a:ahLst/>
                  <a:cxnLst/>
                  <a:rect l="l" t="t" r="r" b="b"/>
                  <a:pathLst>
                    <a:path w="150" h="323" extrusionOk="0">
                      <a:moveTo>
                        <a:pt x="142" y="1"/>
                      </a:moveTo>
                      <a:cubicBezTo>
                        <a:pt x="133" y="1"/>
                        <a:pt x="96" y="68"/>
                        <a:pt x="62" y="154"/>
                      </a:cubicBezTo>
                      <a:cubicBezTo>
                        <a:pt x="24" y="243"/>
                        <a:pt x="1" y="319"/>
                        <a:pt x="8" y="323"/>
                      </a:cubicBezTo>
                      <a:cubicBezTo>
                        <a:pt x="16" y="323"/>
                        <a:pt x="51" y="254"/>
                        <a:pt x="89" y="166"/>
                      </a:cubicBezTo>
                      <a:cubicBezTo>
                        <a:pt x="127" y="78"/>
                        <a:pt x="150" y="6"/>
                        <a:pt x="143" y="1"/>
                      </a:cubicBezTo>
                      <a:cubicBezTo>
                        <a:pt x="142" y="1"/>
                        <a:pt x="142" y="1"/>
                        <a:pt x="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41"/>
                <p:cNvSpPr/>
                <p:nvPr/>
              </p:nvSpPr>
              <p:spPr>
                <a:xfrm>
                  <a:off x="5210929" y="4378402"/>
                  <a:ext cx="36671" cy="15476"/>
                </a:xfrm>
                <a:custGeom>
                  <a:avLst/>
                  <a:gdLst/>
                  <a:ahLst/>
                  <a:cxnLst/>
                  <a:rect l="l" t="t" r="r" b="b"/>
                  <a:pathLst>
                    <a:path w="327" h="138" extrusionOk="0">
                      <a:moveTo>
                        <a:pt x="9" y="1"/>
                      </a:moveTo>
                      <a:cubicBezTo>
                        <a:pt x="7" y="1"/>
                        <a:pt x="5" y="1"/>
                        <a:pt x="5" y="2"/>
                      </a:cubicBezTo>
                      <a:cubicBezTo>
                        <a:pt x="1" y="10"/>
                        <a:pt x="70" y="44"/>
                        <a:pt x="157" y="83"/>
                      </a:cubicBezTo>
                      <a:cubicBezTo>
                        <a:pt x="234" y="116"/>
                        <a:pt x="298" y="138"/>
                        <a:pt x="317" y="138"/>
                      </a:cubicBezTo>
                      <a:cubicBezTo>
                        <a:pt x="320" y="138"/>
                        <a:pt x="322" y="137"/>
                        <a:pt x="323" y="136"/>
                      </a:cubicBezTo>
                      <a:cubicBezTo>
                        <a:pt x="327" y="129"/>
                        <a:pt x="258" y="94"/>
                        <a:pt x="169" y="56"/>
                      </a:cubicBezTo>
                      <a:cubicBezTo>
                        <a:pt x="92" y="22"/>
                        <a:pt x="27"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41"/>
                <p:cNvSpPr/>
                <p:nvPr/>
              </p:nvSpPr>
              <p:spPr>
                <a:xfrm>
                  <a:off x="5067386" y="4317504"/>
                  <a:ext cx="36671" cy="15813"/>
                </a:xfrm>
                <a:custGeom>
                  <a:avLst/>
                  <a:gdLst/>
                  <a:ahLst/>
                  <a:cxnLst/>
                  <a:rect l="l" t="t" r="r" b="b"/>
                  <a:pathLst>
                    <a:path w="327" h="141" extrusionOk="0">
                      <a:moveTo>
                        <a:pt x="5" y="0"/>
                      </a:moveTo>
                      <a:cubicBezTo>
                        <a:pt x="3" y="0"/>
                        <a:pt x="1" y="0"/>
                        <a:pt x="1" y="1"/>
                      </a:cubicBezTo>
                      <a:cubicBezTo>
                        <a:pt x="1" y="13"/>
                        <a:pt x="70" y="47"/>
                        <a:pt x="158" y="85"/>
                      </a:cubicBezTo>
                      <a:cubicBezTo>
                        <a:pt x="235" y="119"/>
                        <a:pt x="301" y="141"/>
                        <a:pt x="318" y="141"/>
                      </a:cubicBezTo>
                      <a:cubicBezTo>
                        <a:pt x="321" y="141"/>
                        <a:pt x="322" y="140"/>
                        <a:pt x="323" y="139"/>
                      </a:cubicBezTo>
                      <a:cubicBezTo>
                        <a:pt x="326" y="131"/>
                        <a:pt x="257" y="93"/>
                        <a:pt x="169" y="59"/>
                      </a:cubicBezTo>
                      <a:cubicBezTo>
                        <a:pt x="91" y="25"/>
                        <a:pt x="23" y="0"/>
                        <a:pt x="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41"/>
                <p:cNvSpPr/>
                <p:nvPr/>
              </p:nvSpPr>
              <p:spPr>
                <a:xfrm>
                  <a:off x="5211378" y="4319074"/>
                  <a:ext cx="36671" cy="15140"/>
                </a:xfrm>
                <a:custGeom>
                  <a:avLst/>
                  <a:gdLst/>
                  <a:ahLst/>
                  <a:cxnLst/>
                  <a:rect l="l" t="t" r="r" b="b"/>
                  <a:pathLst>
                    <a:path w="327" h="135" extrusionOk="0">
                      <a:moveTo>
                        <a:pt x="318" y="1"/>
                      </a:moveTo>
                      <a:cubicBezTo>
                        <a:pt x="300" y="1"/>
                        <a:pt x="234" y="22"/>
                        <a:pt x="158" y="53"/>
                      </a:cubicBezTo>
                      <a:cubicBezTo>
                        <a:pt x="70" y="87"/>
                        <a:pt x="1" y="125"/>
                        <a:pt x="4" y="133"/>
                      </a:cubicBezTo>
                      <a:cubicBezTo>
                        <a:pt x="4" y="134"/>
                        <a:pt x="6" y="134"/>
                        <a:pt x="8" y="134"/>
                      </a:cubicBezTo>
                      <a:cubicBezTo>
                        <a:pt x="24" y="134"/>
                        <a:pt x="92" y="112"/>
                        <a:pt x="169" y="79"/>
                      </a:cubicBezTo>
                      <a:cubicBezTo>
                        <a:pt x="257" y="45"/>
                        <a:pt x="326" y="10"/>
                        <a:pt x="323" y="2"/>
                      </a:cubicBezTo>
                      <a:cubicBezTo>
                        <a:pt x="322" y="1"/>
                        <a:pt x="320" y="1"/>
                        <a:pt x="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41"/>
                <p:cNvSpPr/>
                <p:nvPr/>
              </p:nvSpPr>
              <p:spPr>
                <a:xfrm>
                  <a:off x="5067050" y="4377616"/>
                  <a:ext cx="36559" cy="15028"/>
                </a:xfrm>
                <a:custGeom>
                  <a:avLst/>
                  <a:gdLst/>
                  <a:ahLst/>
                  <a:cxnLst/>
                  <a:rect l="l" t="t" r="r" b="b"/>
                  <a:pathLst>
                    <a:path w="326" h="134" extrusionOk="0">
                      <a:moveTo>
                        <a:pt x="317" y="0"/>
                      </a:moveTo>
                      <a:cubicBezTo>
                        <a:pt x="300" y="0"/>
                        <a:pt x="234" y="22"/>
                        <a:pt x="157" y="51"/>
                      </a:cubicBezTo>
                      <a:cubicBezTo>
                        <a:pt x="65" y="90"/>
                        <a:pt x="0" y="124"/>
                        <a:pt x="0" y="132"/>
                      </a:cubicBezTo>
                      <a:cubicBezTo>
                        <a:pt x="1" y="133"/>
                        <a:pt x="2" y="134"/>
                        <a:pt x="5" y="134"/>
                      </a:cubicBezTo>
                      <a:cubicBezTo>
                        <a:pt x="22" y="134"/>
                        <a:pt x="88" y="112"/>
                        <a:pt x="168" y="83"/>
                      </a:cubicBezTo>
                      <a:cubicBezTo>
                        <a:pt x="257" y="44"/>
                        <a:pt x="326" y="9"/>
                        <a:pt x="322" y="2"/>
                      </a:cubicBezTo>
                      <a:cubicBezTo>
                        <a:pt x="322" y="1"/>
                        <a:pt x="320" y="0"/>
                        <a:pt x="3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41"/>
                <p:cNvSpPr/>
                <p:nvPr/>
              </p:nvSpPr>
              <p:spPr>
                <a:xfrm>
                  <a:off x="5178295" y="4410028"/>
                  <a:ext cx="16373" cy="36224"/>
                </a:xfrm>
                <a:custGeom>
                  <a:avLst/>
                  <a:gdLst/>
                  <a:ahLst/>
                  <a:cxnLst/>
                  <a:rect l="l" t="t" r="r" b="b"/>
                  <a:pathLst>
                    <a:path w="146" h="323" extrusionOk="0">
                      <a:moveTo>
                        <a:pt x="9" y="0"/>
                      </a:moveTo>
                      <a:cubicBezTo>
                        <a:pt x="8" y="0"/>
                        <a:pt x="8" y="0"/>
                        <a:pt x="8" y="1"/>
                      </a:cubicBezTo>
                      <a:cubicBezTo>
                        <a:pt x="0" y="4"/>
                        <a:pt x="23" y="77"/>
                        <a:pt x="62" y="165"/>
                      </a:cubicBezTo>
                      <a:cubicBezTo>
                        <a:pt x="95" y="255"/>
                        <a:pt x="129" y="323"/>
                        <a:pt x="138" y="323"/>
                      </a:cubicBezTo>
                      <a:cubicBezTo>
                        <a:pt x="138" y="323"/>
                        <a:pt x="138" y="322"/>
                        <a:pt x="138" y="322"/>
                      </a:cubicBezTo>
                      <a:cubicBezTo>
                        <a:pt x="146" y="318"/>
                        <a:pt x="123" y="245"/>
                        <a:pt x="89" y="153"/>
                      </a:cubicBezTo>
                      <a:cubicBezTo>
                        <a:pt x="51" y="68"/>
                        <a:pt x="18"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41"/>
                <p:cNvSpPr/>
                <p:nvPr/>
              </p:nvSpPr>
              <p:spPr>
                <a:xfrm>
                  <a:off x="5119757" y="4265578"/>
                  <a:ext cx="16597" cy="36224"/>
                </a:xfrm>
                <a:custGeom>
                  <a:avLst/>
                  <a:gdLst/>
                  <a:ahLst/>
                  <a:cxnLst/>
                  <a:rect l="l" t="t" r="r" b="b"/>
                  <a:pathLst>
                    <a:path w="148" h="323" extrusionOk="0">
                      <a:moveTo>
                        <a:pt x="10" y="1"/>
                      </a:moveTo>
                      <a:cubicBezTo>
                        <a:pt x="10" y="1"/>
                        <a:pt x="10" y="1"/>
                        <a:pt x="9" y="1"/>
                      </a:cubicBezTo>
                      <a:cubicBezTo>
                        <a:pt x="1" y="5"/>
                        <a:pt x="24" y="77"/>
                        <a:pt x="59" y="166"/>
                      </a:cubicBezTo>
                      <a:cubicBezTo>
                        <a:pt x="97" y="254"/>
                        <a:pt x="132" y="323"/>
                        <a:pt x="139" y="323"/>
                      </a:cubicBezTo>
                      <a:cubicBezTo>
                        <a:pt x="147" y="318"/>
                        <a:pt x="124" y="242"/>
                        <a:pt x="89" y="154"/>
                      </a:cubicBezTo>
                      <a:cubicBezTo>
                        <a:pt x="52" y="68"/>
                        <a:pt x="19"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41"/>
                <p:cNvSpPr/>
                <p:nvPr/>
              </p:nvSpPr>
              <p:spPr>
                <a:xfrm>
                  <a:off x="5167530" y="4259970"/>
                  <a:ext cx="9084" cy="38354"/>
                </a:xfrm>
                <a:custGeom>
                  <a:avLst/>
                  <a:gdLst/>
                  <a:ahLst/>
                  <a:cxnLst/>
                  <a:rect l="l" t="t" r="r" b="b"/>
                  <a:pathLst>
                    <a:path w="81" h="342" extrusionOk="0">
                      <a:moveTo>
                        <a:pt x="73" y="0"/>
                      </a:moveTo>
                      <a:cubicBezTo>
                        <a:pt x="66" y="0"/>
                        <a:pt x="43" y="74"/>
                        <a:pt x="24" y="170"/>
                      </a:cubicBezTo>
                      <a:cubicBezTo>
                        <a:pt x="8" y="262"/>
                        <a:pt x="1" y="342"/>
                        <a:pt x="8" y="342"/>
                      </a:cubicBezTo>
                      <a:cubicBezTo>
                        <a:pt x="8" y="342"/>
                        <a:pt x="9" y="342"/>
                        <a:pt x="9" y="342"/>
                      </a:cubicBezTo>
                      <a:cubicBezTo>
                        <a:pt x="16" y="342"/>
                        <a:pt x="35" y="267"/>
                        <a:pt x="54" y="173"/>
                      </a:cubicBezTo>
                      <a:cubicBezTo>
                        <a:pt x="73" y="81"/>
                        <a:pt x="81" y="5"/>
                        <a:pt x="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41"/>
                <p:cNvSpPr/>
                <p:nvPr/>
              </p:nvSpPr>
              <p:spPr>
                <a:xfrm>
                  <a:off x="5137812" y="4413393"/>
                  <a:ext cx="9644" cy="38018"/>
                </a:xfrm>
                <a:custGeom>
                  <a:avLst/>
                  <a:gdLst/>
                  <a:ahLst/>
                  <a:cxnLst/>
                  <a:rect l="l" t="t" r="r" b="b"/>
                  <a:pathLst>
                    <a:path w="86" h="339" extrusionOk="0">
                      <a:moveTo>
                        <a:pt x="77" y="1"/>
                      </a:moveTo>
                      <a:cubicBezTo>
                        <a:pt x="65" y="1"/>
                        <a:pt x="46" y="76"/>
                        <a:pt x="28" y="165"/>
                      </a:cubicBezTo>
                      <a:cubicBezTo>
                        <a:pt x="9" y="261"/>
                        <a:pt x="1" y="338"/>
                        <a:pt x="13" y="338"/>
                      </a:cubicBezTo>
                      <a:cubicBezTo>
                        <a:pt x="13" y="338"/>
                        <a:pt x="13" y="339"/>
                        <a:pt x="13" y="339"/>
                      </a:cubicBezTo>
                      <a:cubicBezTo>
                        <a:pt x="21" y="339"/>
                        <a:pt x="40" y="263"/>
                        <a:pt x="59" y="173"/>
                      </a:cubicBezTo>
                      <a:cubicBezTo>
                        <a:pt x="78" y="77"/>
                        <a:pt x="86" y="1"/>
                        <a:pt x="78" y="1"/>
                      </a:cubicBezTo>
                      <a:cubicBezTo>
                        <a:pt x="78" y="1"/>
                        <a:pt x="78" y="1"/>
                        <a:pt x="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41"/>
                <p:cNvSpPr/>
                <p:nvPr/>
              </p:nvSpPr>
              <p:spPr>
                <a:xfrm>
                  <a:off x="5214854" y="4366289"/>
                  <a:ext cx="38354" cy="8299"/>
                </a:xfrm>
                <a:custGeom>
                  <a:avLst/>
                  <a:gdLst/>
                  <a:ahLst/>
                  <a:cxnLst/>
                  <a:rect l="l" t="t" r="r" b="b"/>
                  <a:pathLst>
                    <a:path w="342" h="74" extrusionOk="0">
                      <a:moveTo>
                        <a:pt x="15" y="0"/>
                      </a:moveTo>
                      <a:cubicBezTo>
                        <a:pt x="6" y="0"/>
                        <a:pt x="0" y="1"/>
                        <a:pt x="0" y="3"/>
                      </a:cubicBezTo>
                      <a:cubicBezTo>
                        <a:pt x="0" y="14"/>
                        <a:pt x="73" y="34"/>
                        <a:pt x="168" y="53"/>
                      </a:cubicBezTo>
                      <a:cubicBezTo>
                        <a:pt x="234" y="64"/>
                        <a:pt x="293" y="73"/>
                        <a:pt x="322" y="73"/>
                      </a:cubicBezTo>
                      <a:cubicBezTo>
                        <a:pt x="333" y="73"/>
                        <a:pt x="340" y="72"/>
                        <a:pt x="341" y="69"/>
                      </a:cubicBezTo>
                      <a:cubicBezTo>
                        <a:pt x="341" y="60"/>
                        <a:pt x="269" y="41"/>
                        <a:pt x="173" y="23"/>
                      </a:cubicBezTo>
                      <a:cubicBezTo>
                        <a:pt x="105" y="8"/>
                        <a:pt x="43" y="0"/>
                        <a:pt x="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41"/>
                <p:cNvSpPr/>
                <p:nvPr/>
              </p:nvSpPr>
              <p:spPr>
                <a:xfrm>
                  <a:off x="5061442" y="4337018"/>
                  <a:ext cx="38802" cy="8075"/>
                </a:xfrm>
                <a:custGeom>
                  <a:avLst/>
                  <a:gdLst/>
                  <a:ahLst/>
                  <a:cxnLst/>
                  <a:rect l="l" t="t" r="r" b="b"/>
                  <a:pathLst>
                    <a:path w="346" h="72" extrusionOk="0">
                      <a:moveTo>
                        <a:pt x="18" y="0"/>
                      </a:moveTo>
                      <a:cubicBezTo>
                        <a:pt x="9" y="0"/>
                        <a:pt x="4" y="1"/>
                        <a:pt x="4" y="3"/>
                      </a:cubicBezTo>
                      <a:cubicBezTo>
                        <a:pt x="0" y="11"/>
                        <a:pt x="77" y="34"/>
                        <a:pt x="169" y="54"/>
                      </a:cubicBezTo>
                      <a:cubicBezTo>
                        <a:pt x="238" y="64"/>
                        <a:pt x="298" y="72"/>
                        <a:pt x="325" y="72"/>
                      </a:cubicBezTo>
                      <a:cubicBezTo>
                        <a:pt x="335" y="72"/>
                        <a:pt x="341" y="71"/>
                        <a:pt x="341" y="68"/>
                      </a:cubicBezTo>
                      <a:cubicBezTo>
                        <a:pt x="345" y="61"/>
                        <a:pt x="268" y="42"/>
                        <a:pt x="176" y="22"/>
                      </a:cubicBezTo>
                      <a:cubicBezTo>
                        <a:pt x="105" y="8"/>
                        <a:pt x="45" y="0"/>
                        <a:pt x="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41"/>
                <p:cNvSpPr/>
                <p:nvPr/>
              </p:nvSpPr>
              <p:spPr>
                <a:xfrm>
                  <a:off x="5205322" y="4301130"/>
                  <a:ext cx="33195" cy="21869"/>
                </a:xfrm>
                <a:custGeom>
                  <a:avLst/>
                  <a:gdLst/>
                  <a:ahLst/>
                  <a:cxnLst/>
                  <a:rect l="l" t="t" r="r" b="b"/>
                  <a:pathLst>
                    <a:path w="296" h="195" extrusionOk="0">
                      <a:moveTo>
                        <a:pt x="290" y="0"/>
                      </a:moveTo>
                      <a:cubicBezTo>
                        <a:pt x="277" y="0"/>
                        <a:pt x="213" y="37"/>
                        <a:pt x="138" y="86"/>
                      </a:cubicBezTo>
                      <a:cubicBezTo>
                        <a:pt x="58" y="139"/>
                        <a:pt x="0" y="190"/>
                        <a:pt x="5" y="193"/>
                      </a:cubicBezTo>
                      <a:cubicBezTo>
                        <a:pt x="5" y="194"/>
                        <a:pt x="6" y="194"/>
                        <a:pt x="7" y="194"/>
                      </a:cubicBezTo>
                      <a:cubicBezTo>
                        <a:pt x="20" y="194"/>
                        <a:pt x="84" y="158"/>
                        <a:pt x="154" y="109"/>
                      </a:cubicBezTo>
                      <a:cubicBezTo>
                        <a:pt x="235" y="56"/>
                        <a:pt x="296" y="10"/>
                        <a:pt x="292" y="1"/>
                      </a:cubicBezTo>
                      <a:cubicBezTo>
                        <a:pt x="292" y="1"/>
                        <a:pt x="291" y="0"/>
                        <a:pt x="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41"/>
                <p:cNvSpPr/>
                <p:nvPr/>
              </p:nvSpPr>
              <p:spPr>
                <a:xfrm>
                  <a:off x="5076021" y="4388383"/>
                  <a:ext cx="33643" cy="22317"/>
                </a:xfrm>
                <a:custGeom>
                  <a:avLst/>
                  <a:gdLst/>
                  <a:ahLst/>
                  <a:cxnLst/>
                  <a:rect l="l" t="t" r="r" b="b"/>
                  <a:pathLst>
                    <a:path w="300" h="199" extrusionOk="0">
                      <a:moveTo>
                        <a:pt x="290" y="0"/>
                      </a:moveTo>
                      <a:cubicBezTo>
                        <a:pt x="277" y="0"/>
                        <a:pt x="216" y="37"/>
                        <a:pt x="142" y="86"/>
                      </a:cubicBezTo>
                      <a:cubicBezTo>
                        <a:pt x="62" y="139"/>
                        <a:pt x="0" y="189"/>
                        <a:pt x="8" y="197"/>
                      </a:cubicBezTo>
                      <a:cubicBezTo>
                        <a:pt x="9" y="198"/>
                        <a:pt x="9" y="198"/>
                        <a:pt x="11" y="198"/>
                      </a:cubicBezTo>
                      <a:cubicBezTo>
                        <a:pt x="24" y="198"/>
                        <a:pt x="87" y="162"/>
                        <a:pt x="157" y="113"/>
                      </a:cubicBezTo>
                      <a:cubicBezTo>
                        <a:pt x="238" y="59"/>
                        <a:pt x="299" y="10"/>
                        <a:pt x="292" y="1"/>
                      </a:cubicBezTo>
                      <a:cubicBezTo>
                        <a:pt x="291" y="1"/>
                        <a:pt x="291" y="0"/>
                        <a:pt x="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41"/>
                <p:cNvSpPr/>
                <p:nvPr/>
              </p:nvSpPr>
              <p:spPr>
                <a:xfrm>
                  <a:off x="5189398" y="4403972"/>
                  <a:ext cx="23326" cy="32411"/>
                </a:xfrm>
                <a:custGeom>
                  <a:avLst/>
                  <a:gdLst/>
                  <a:ahLst/>
                  <a:cxnLst/>
                  <a:rect l="l" t="t" r="r" b="b"/>
                  <a:pathLst>
                    <a:path w="208" h="289" extrusionOk="0">
                      <a:moveTo>
                        <a:pt x="9" y="0"/>
                      </a:moveTo>
                      <a:cubicBezTo>
                        <a:pt x="9" y="0"/>
                        <a:pt x="9" y="0"/>
                        <a:pt x="9" y="0"/>
                      </a:cubicBezTo>
                      <a:cubicBezTo>
                        <a:pt x="1" y="9"/>
                        <a:pt x="39" y="78"/>
                        <a:pt x="93" y="154"/>
                      </a:cubicBezTo>
                      <a:cubicBezTo>
                        <a:pt x="144" y="229"/>
                        <a:pt x="191" y="289"/>
                        <a:pt x="199" y="289"/>
                      </a:cubicBezTo>
                      <a:cubicBezTo>
                        <a:pt x="200" y="289"/>
                        <a:pt x="200" y="289"/>
                        <a:pt x="200" y="288"/>
                      </a:cubicBezTo>
                      <a:cubicBezTo>
                        <a:pt x="208" y="284"/>
                        <a:pt x="170" y="215"/>
                        <a:pt x="116" y="138"/>
                      </a:cubicBezTo>
                      <a:cubicBezTo>
                        <a:pt x="64" y="60"/>
                        <a:pt x="16" y="0"/>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41"/>
                <p:cNvSpPr/>
                <p:nvPr/>
              </p:nvSpPr>
              <p:spPr>
                <a:xfrm>
                  <a:off x="5101814" y="4274998"/>
                  <a:ext cx="23214" cy="32411"/>
                </a:xfrm>
                <a:custGeom>
                  <a:avLst/>
                  <a:gdLst/>
                  <a:ahLst/>
                  <a:cxnLst/>
                  <a:rect l="l" t="t" r="r" b="b"/>
                  <a:pathLst>
                    <a:path w="207" h="289" extrusionOk="0">
                      <a:moveTo>
                        <a:pt x="9" y="1"/>
                      </a:moveTo>
                      <a:cubicBezTo>
                        <a:pt x="9" y="1"/>
                        <a:pt x="9" y="1"/>
                        <a:pt x="8" y="1"/>
                      </a:cubicBezTo>
                      <a:cubicBezTo>
                        <a:pt x="0" y="9"/>
                        <a:pt x="39" y="73"/>
                        <a:pt x="92" y="154"/>
                      </a:cubicBezTo>
                      <a:cubicBezTo>
                        <a:pt x="145" y="232"/>
                        <a:pt x="193" y="289"/>
                        <a:pt x="203" y="289"/>
                      </a:cubicBezTo>
                      <a:cubicBezTo>
                        <a:pt x="203" y="289"/>
                        <a:pt x="203" y="289"/>
                        <a:pt x="203" y="289"/>
                      </a:cubicBezTo>
                      <a:cubicBezTo>
                        <a:pt x="207" y="285"/>
                        <a:pt x="173" y="216"/>
                        <a:pt x="119" y="139"/>
                      </a:cubicBezTo>
                      <a:cubicBezTo>
                        <a:pt x="67" y="61"/>
                        <a:pt x="19" y="1"/>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41"/>
                <p:cNvSpPr/>
                <p:nvPr/>
              </p:nvSpPr>
              <p:spPr>
                <a:xfrm>
                  <a:off x="5189061" y="4274998"/>
                  <a:ext cx="23326" cy="32411"/>
                </a:xfrm>
                <a:custGeom>
                  <a:avLst/>
                  <a:gdLst/>
                  <a:ahLst/>
                  <a:cxnLst/>
                  <a:rect l="l" t="t" r="r" b="b"/>
                  <a:pathLst>
                    <a:path w="208" h="289" extrusionOk="0">
                      <a:moveTo>
                        <a:pt x="198" y="0"/>
                      </a:moveTo>
                      <a:cubicBezTo>
                        <a:pt x="186" y="0"/>
                        <a:pt x="142" y="59"/>
                        <a:pt x="92" y="135"/>
                      </a:cubicBezTo>
                      <a:cubicBezTo>
                        <a:pt x="39" y="216"/>
                        <a:pt x="0" y="280"/>
                        <a:pt x="7" y="289"/>
                      </a:cubicBezTo>
                      <a:cubicBezTo>
                        <a:pt x="8" y="289"/>
                        <a:pt x="8" y="289"/>
                        <a:pt x="8" y="289"/>
                      </a:cubicBezTo>
                      <a:cubicBezTo>
                        <a:pt x="18" y="289"/>
                        <a:pt x="63" y="228"/>
                        <a:pt x="115" y="151"/>
                      </a:cubicBezTo>
                      <a:cubicBezTo>
                        <a:pt x="168" y="73"/>
                        <a:pt x="207" y="4"/>
                        <a:pt x="200" y="1"/>
                      </a:cubicBezTo>
                      <a:cubicBezTo>
                        <a:pt x="199" y="0"/>
                        <a:pt x="199"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41"/>
                <p:cNvSpPr/>
                <p:nvPr/>
              </p:nvSpPr>
              <p:spPr>
                <a:xfrm>
                  <a:off x="5102150" y="4404308"/>
                  <a:ext cx="23326" cy="32411"/>
                </a:xfrm>
                <a:custGeom>
                  <a:avLst/>
                  <a:gdLst/>
                  <a:ahLst/>
                  <a:cxnLst/>
                  <a:rect l="l" t="t" r="r" b="b"/>
                  <a:pathLst>
                    <a:path w="208" h="289" extrusionOk="0">
                      <a:moveTo>
                        <a:pt x="200" y="1"/>
                      </a:moveTo>
                      <a:cubicBezTo>
                        <a:pt x="194" y="1"/>
                        <a:pt x="145" y="61"/>
                        <a:pt x="93" y="135"/>
                      </a:cubicBezTo>
                      <a:cubicBezTo>
                        <a:pt x="39" y="216"/>
                        <a:pt x="1" y="285"/>
                        <a:pt x="9" y="289"/>
                      </a:cubicBezTo>
                      <a:cubicBezTo>
                        <a:pt x="9" y="289"/>
                        <a:pt x="10" y="289"/>
                        <a:pt x="10" y="289"/>
                      </a:cubicBezTo>
                      <a:cubicBezTo>
                        <a:pt x="19" y="289"/>
                        <a:pt x="68" y="233"/>
                        <a:pt x="120" y="155"/>
                      </a:cubicBezTo>
                      <a:cubicBezTo>
                        <a:pt x="170" y="75"/>
                        <a:pt x="208" y="6"/>
                        <a:pt x="200" y="1"/>
                      </a:cubicBezTo>
                      <a:cubicBezTo>
                        <a:pt x="200" y="1"/>
                        <a:pt x="200" y="1"/>
                        <a:pt x="2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41"/>
                <p:cNvSpPr/>
                <p:nvPr/>
              </p:nvSpPr>
              <p:spPr>
                <a:xfrm>
                  <a:off x="5205322" y="4388047"/>
                  <a:ext cx="33643" cy="22205"/>
                </a:xfrm>
                <a:custGeom>
                  <a:avLst/>
                  <a:gdLst/>
                  <a:ahLst/>
                  <a:cxnLst/>
                  <a:rect l="l" t="t" r="r" b="b"/>
                  <a:pathLst>
                    <a:path w="300" h="198" extrusionOk="0">
                      <a:moveTo>
                        <a:pt x="6" y="0"/>
                      </a:moveTo>
                      <a:cubicBezTo>
                        <a:pt x="6" y="0"/>
                        <a:pt x="5" y="0"/>
                        <a:pt x="5" y="1"/>
                      </a:cubicBezTo>
                      <a:cubicBezTo>
                        <a:pt x="0" y="8"/>
                        <a:pt x="62" y="59"/>
                        <a:pt x="143" y="112"/>
                      </a:cubicBezTo>
                      <a:cubicBezTo>
                        <a:pt x="216" y="161"/>
                        <a:pt x="277" y="197"/>
                        <a:pt x="290" y="197"/>
                      </a:cubicBezTo>
                      <a:cubicBezTo>
                        <a:pt x="291" y="197"/>
                        <a:pt x="292" y="197"/>
                        <a:pt x="292" y="197"/>
                      </a:cubicBezTo>
                      <a:cubicBezTo>
                        <a:pt x="299" y="188"/>
                        <a:pt x="239" y="139"/>
                        <a:pt x="158" y="85"/>
                      </a:cubicBezTo>
                      <a:cubicBezTo>
                        <a:pt x="81" y="38"/>
                        <a:pt x="18" y="0"/>
                        <a:pt x="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41"/>
                <p:cNvSpPr/>
                <p:nvPr/>
              </p:nvSpPr>
              <p:spPr>
                <a:xfrm>
                  <a:off x="5076021" y="4301578"/>
                  <a:ext cx="33195" cy="21869"/>
                </a:xfrm>
                <a:custGeom>
                  <a:avLst/>
                  <a:gdLst/>
                  <a:ahLst/>
                  <a:cxnLst/>
                  <a:rect l="l" t="t" r="r" b="b"/>
                  <a:pathLst>
                    <a:path w="296" h="195" extrusionOk="0">
                      <a:moveTo>
                        <a:pt x="7" y="1"/>
                      </a:moveTo>
                      <a:cubicBezTo>
                        <a:pt x="5" y="1"/>
                        <a:pt x="4" y="1"/>
                        <a:pt x="4" y="2"/>
                      </a:cubicBezTo>
                      <a:cubicBezTo>
                        <a:pt x="0" y="9"/>
                        <a:pt x="58" y="55"/>
                        <a:pt x="138" y="109"/>
                      </a:cubicBezTo>
                      <a:cubicBezTo>
                        <a:pt x="212" y="158"/>
                        <a:pt x="276" y="194"/>
                        <a:pt x="289" y="194"/>
                      </a:cubicBezTo>
                      <a:cubicBezTo>
                        <a:pt x="291" y="194"/>
                        <a:pt x="291" y="194"/>
                        <a:pt x="292" y="193"/>
                      </a:cubicBezTo>
                      <a:cubicBezTo>
                        <a:pt x="295" y="186"/>
                        <a:pt x="234" y="140"/>
                        <a:pt x="157" y="86"/>
                      </a:cubicBezTo>
                      <a:cubicBezTo>
                        <a:pt x="85" y="37"/>
                        <a:pt x="21" y="1"/>
                        <a:pt x="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41"/>
                <p:cNvSpPr/>
                <p:nvPr/>
              </p:nvSpPr>
              <p:spPr>
                <a:xfrm>
                  <a:off x="5214405" y="4336569"/>
                  <a:ext cx="38802" cy="8299"/>
                </a:xfrm>
                <a:custGeom>
                  <a:avLst/>
                  <a:gdLst/>
                  <a:ahLst/>
                  <a:cxnLst/>
                  <a:rect l="l" t="t" r="r" b="b"/>
                  <a:pathLst>
                    <a:path w="346" h="74" extrusionOk="0">
                      <a:moveTo>
                        <a:pt x="327" y="1"/>
                      </a:moveTo>
                      <a:cubicBezTo>
                        <a:pt x="301" y="1"/>
                        <a:pt x="240" y="8"/>
                        <a:pt x="169" y="23"/>
                      </a:cubicBezTo>
                      <a:cubicBezTo>
                        <a:pt x="77" y="42"/>
                        <a:pt x="0" y="61"/>
                        <a:pt x="4" y="69"/>
                      </a:cubicBezTo>
                      <a:cubicBezTo>
                        <a:pt x="4" y="72"/>
                        <a:pt x="10" y="74"/>
                        <a:pt x="21" y="74"/>
                      </a:cubicBezTo>
                      <a:cubicBezTo>
                        <a:pt x="50" y="74"/>
                        <a:pt x="110" y="63"/>
                        <a:pt x="177" y="49"/>
                      </a:cubicBezTo>
                      <a:cubicBezTo>
                        <a:pt x="269" y="35"/>
                        <a:pt x="345" y="12"/>
                        <a:pt x="342" y="3"/>
                      </a:cubicBezTo>
                      <a:cubicBezTo>
                        <a:pt x="342" y="2"/>
                        <a:pt x="336"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41"/>
                <p:cNvSpPr/>
                <p:nvPr/>
              </p:nvSpPr>
              <p:spPr>
                <a:xfrm>
                  <a:off x="5061442" y="4366738"/>
                  <a:ext cx="38802" cy="8411"/>
                </a:xfrm>
                <a:custGeom>
                  <a:avLst/>
                  <a:gdLst/>
                  <a:ahLst/>
                  <a:cxnLst/>
                  <a:rect l="l" t="t" r="r" b="b"/>
                  <a:pathLst>
                    <a:path w="346" h="75" extrusionOk="0">
                      <a:moveTo>
                        <a:pt x="329" y="0"/>
                      </a:moveTo>
                      <a:cubicBezTo>
                        <a:pt x="300" y="0"/>
                        <a:pt x="240" y="8"/>
                        <a:pt x="169" y="22"/>
                      </a:cubicBezTo>
                      <a:cubicBezTo>
                        <a:pt x="77" y="42"/>
                        <a:pt x="0" y="65"/>
                        <a:pt x="4" y="72"/>
                      </a:cubicBezTo>
                      <a:cubicBezTo>
                        <a:pt x="4" y="74"/>
                        <a:pt x="9" y="75"/>
                        <a:pt x="19" y="75"/>
                      </a:cubicBezTo>
                      <a:cubicBezTo>
                        <a:pt x="46" y="75"/>
                        <a:pt x="108" y="67"/>
                        <a:pt x="176" y="53"/>
                      </a:cubicBezTo>
                      <a:cubicBezTo>
                        <a:pt x="268" y="33"/>
                        <a:pt x="345" y="10"/>
                        <a:pt x="345" y="3"/>
                      </a:cubicBezTo>
                      <a:cubicBezTo>
                        <a:pt x="344" y="1"/>
                        <a:pt x="338" y="0"/>
                        <a:pt x="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41"/>
                <p:cNvSpPr/>
                <p:nvPr/>
              </p:nvSpPr>
              <p:spPr>
                <a:xfrm>
                  <a:off x="5167978" y="4413056"/>
                  <a:ext cx="9084" cy="38354"/>
                </a:xfrm>
                <a:custGeom>
                  <a:avLst/>
                  <a:gdLst/>
                  <a:ahLst/>
                  <a:cxnLst/>
                  <a:rect l="l" t="t" r="r" b="b"/>
                  <a:pathLst>
                    <a:path w="81" h="342" extrusionOk="0">
                      <a:moveTo>
                        <a:pt x="8" y="0"/>
                      </a:moveTo>
                      <a:cubicBezTo>
                        <a:pt x="0" y="4"/>
                        <a:pt x="8" y="80"/>
                        <a:pt x="27" y="176"/>
                      </a:cubicBezTo>
                      <a:cubicBezTo>
                        <a:pt x="43" y="268"/>
                        <a:pt x="66" y="341"/>
                        <a:pt x="73" y="341"/>
                      </a:cubicBezTo>
                      <a:cubicBezTo>
                        <a:pt x="80" y="341"/>
                        <a:pt x="73" y="260"/>
                        <a:pt x="54" y="168"/>
                      </a:cubicBezTo>
                      <a:cubicBezTo>
                        <a:pt x="39" y="73"/>
                        <a:pt x="16" y="0"/>
                        <a:pt x="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41"/>
                <p:cNvSpPr/>
                <p:nvPr/>
              </p:nvSpPr>
              <p:spPr>
                <a:xfrm>
                  <a:off x="5137475" y="4260419"/>
                  <a:ext cx="9532" cy="37906"/>
                </a:xfrm>
                <a:custGeom>
                  <a:avLst/>
                  <a:gdLst/>
                  <a:ahLst/>
                  <a:cxnLst/>
                  <a:rect l="l" t="t" r="r" b="b"/>
                  <a:pathLst>
                    <a:path w="85" h="338" extrusionOk="0">
                      <a:moveTo>
                        <a:pt x="8" y="1"/>
                      </a:moveTo>
                      <a:cubicBezTo>
                        <a:pt x="8" y="1"/>
                        <a:pt x="8" y="1"/>
                        <a:pt x="8" y="1"/>
                      </a:cubicBezTo>
                      <a:cubicBezTo>
                        <a:pt x="0" y="1"/>
                        <a:pt x="8" y="77"/>
                        <a:pt x="27" y="173"/>
                      </a:cubicBezTo>
                      <a:cubicBezTo>
                        <a:pt x="46" y="263"/>
                        <a:pt x="68" y="338"/>
                        <a:pt x="76" y="338"/>
                      </a:cubicBezTo>
                      <a:cubicBezTo>
                        <a:pt x="76" y="338"/>
                        <a:pt x="76" y="338"/>
                        <a:pt x="77" y="338"/>
                      </a:cubicBezTo>
                      <a:cubicBezTo>
                        <a:pt x="85" y="338"/>
                        <a:pt x="77" y="261"/>
                        <a:pt x="58" y="166"/>
                      </a:cubicBezTo>
                      <a:cubicBezTo>
                        <a:pt x="39" y="76"/>
                        <a:pt x="17" y="1"/>
                        <a:pt x="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19" name="Google Shape;5219;p41"/>
            <p:cNvSpPr/>
            <p:nvPr/>
          </p:nvSpPr>
          <p:spPr>
            <a:xfrm>
              <a:off x="4869678" y="4040379"/>
              <a:ext cx="342267" cy="92970"/>
            </a:xfrm>
            <a:custGeom>
              <a:avLst/>
              <a:gdLst/>
              <a:ahLst/>
              <a:cxnLst/>
              <a:rect l="l" t="t" r="r" b="b"/>
              <a:pathLst>
                <a:path w="3052" h="829" extrusionOk="0">
                  <a:moveTo>
                    <a:pt x="2893" y="0"/>
                  </a:moveTo>
                  <a:cubicBezTo>
                    <a:pt x="2891" y="0"/>
                    <a:pt x="2889" y="0"/>
                    <a:pt x="2887" y="0"/>
                  </a:cubicBezTo>
                  <a:lnTo>
                    <a:pt x="2086" y="299"/>
                  </a:lnTo>
                  <a:lnTo>
                    <a:pt x="200" y="430"/>
                  </a:lnTo>
                  <a:cubicBezTo>
                    <a:pt x="39" y="480"/>
                    <a:pt x="1" y="694"/>
                    <a:pt x="139" y="798"/>
                  </a:cubicBezTo>
                  <a:lnTo>
                    <a:pt x="181" y="828"/>
                  </a:lnTo>
                  <a:lnTo>
                    <a:pt x="2832" y="744"/>
                  </a:lnTo>
                  <a:cubicBezTo>
                    <a:pt x="2963" y="564"/>
                    <a:pt x="3025" y="365"/>
                    <a:pt x="3044" y="158"/>
                  </a:cubicBezTo>
                  <a:cubicBezTo>
                    <a:pt x="3051" y="72"/>
                    <a:pt x="2979" y="0"/>
                    <a:pt x="2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41"/>
            <p:cNvSpPr/>
            <p:nvPr/>
          </p:nvSpPr>
          <p:spPr>
            <a:xfrm>
              <a:off x="4621730" y="3895592"/>
              <a:ext cx="51699" cy="67176"/>
            </a:xfrm>
            <a:custGeom>
              <a:avLst/>
              <a:gdLst/>
              <a:ahLst/>
              <a:cxnLst/>
              <a:rect l="l" t="t" r="r" b="b"/>
              <a:pathLst>
                <a:path w="461" h="599" extrusionOk="0">
                  <a:moveTo>
                    <a:pt x="1" y="0"/>
                  </a:moveTo>
                  <a:lnTo>
                    <a:pt x="1" y="598"/>
                  </a:lnTo>
                  <a:lnTo>
                    <a:pt x="162" y="598"/>
                  </a:lnTo>
                  <a:cubicBezTo>
                    <a:pt x="327" y="598"/>
                    <a:pt x="461" y="464"/>
                    <a:pt x="461" y="299"/>
                  </a:cubicBezTo>
                  <a:cubicBezTo>
                    <a:pt x="461" y="135"/>
                    <a:pt x="327" y="0"/>
                    <a:pt x="1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41"/>
            <p:cNvSpPr/>
            <p:nvPr/>
          </p:nvSpPr>
          <p:spPr>
            <a:xfrm>
              <a:off x="4606703" y="3895592"/>
              <a:ext cx="15140" cy="67176"/>
            </a:xfrm>
            <a:custGeom>
              <a:avLst/>
              <a:gdLst/>
              <a:ahLst/>
              <a:cxnLst/>
              <a:rect l="l" t="t" r="r" b="b"/>
              <a:pathLst>
                <a:path w="135" h="599" extrusionOk="0">
                  <a:moveTo>
                    <a:pt x="1" y="0"/>
                  </a:moveTo>
                  <a:lnTo>
                    <a:pt x="1" y="4"/>
                  </a:lnTo>
                  <a:lnTo>
                    <a:pt x="1" y="598"/>
                  </a:lnTo>
                  <a:lnTo>
                    <a:pt x="135" y="598"/>
                  </a:lnTo>
                  <a:lnTo>
                    <a:pt x="1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41"/>
            <p:cNvSpPr/>
            <p:nvPr/>
          </p:nvSpPr>
          <p:spPr>
            <a:xfrm>
              <a:off x="4716715" y="3871143"/>
              <a:ext cx="164405" cy="73344"/>
            </a:xfrm>
            <a:custGeom>
              <a:avLst/>
              <a:gdLst/>
              <a:ahLst/>
              <a:cxnLst/>
              <a:rect l="l" t="t" r="r" b="b"/>
              <a:pathLst>
                <a:path w="1466" h="654" extrusionOk="0">
                  <a:moveTo>
                    <a:pt x="1334" y="0"/>
                  </a:moveTo>
                  <a:cubicBezTo>
                    <a:pt x="1174" y="54"/>
                    <a:pt x="717" y="215"/>
                    <a:pt x="491" y="353"/>
                  </a:cubicBezTo>
                  <a:cubicBezTo>
                    <a:pt x="491" y="353"/>
                    <a:pt x="317" y="231"/>
                    <a:pt x="213" y="231"/>
                  </a:cubicBezTo>
                  <a:cubicBezTo>
                    <a:pt x="204" y="231"/>
                    <a:pt x="196" y="232"/>
                    <a:pt x="189" y="234"/>
                  </a:cubicBezTo>
                  <a:cubicBezTo>
                    <a:pt x="93" y="257"/>
                    <a:pt x="1" y="406"/>
                    <a:pt x="12" y="524"/>
                  </a:cubicBezTo>
                  <a:cubicBezTo>
                    <a:pt x="18" y="610"/>
                    <a:pt x="80" y="653"/>
                    <a:pt x="141" y="653"/>
                  </a:cubicBezTo>
                  <a:cubicBezTo>
                    <a:pt x="166" y="653"/>
                    <a:pt x="191" y="646"/>
                    <a:pt x="212" y="632"/>
                  </a:cubicBezTo>
                  <a:cubicBezTo>
                    <a:pt x="288" y="579"/>
                    <a:pt x="238" y="502"/>
                    <a:pt x="288" y="483"/>
                  </a:cubicBezTo>
                  <a:cubicBezTo>
                    <a:pt x="290" y="482"/>
                    <a:pt x="293" y="482"/>
                    <a:pt x="296" y="482"/>
                  </a:cubicBezTo>
                  <a:cubicBezTo>
                    <a:pt x="320" y="482"/>
                    <a:pt x="361" y="514"/>
                    <a:pt x="396" y="547"/>
                  </a:cubicBezTo>
                  <a:cubicBezTo>
                    <a:pt x="416" y="568"/>
                    <a:pt x="444" y="579"/>
                    <a:pt x="471" y="579"/>
                  </a:cubicBezTo>
                  <a:cubicBezTo>
                    <a:pt x="494" y="579"/>
                    <a:pt x="518" y="571"/>
                    <a:pt x="537" y="556"/>
                  </a:cubicBezTo>
                  <a:lnTo>
                    <a:pt x="568" y="533"/>
                  </a:lnTo>
                  <a:cubicBezTo>
                    <a:pt x="921" y="487"/>
                    <a:pt x="1239" y="421"/>
                    <a:pt x="1465" y="303"/>
                  </a:cubicBezTo>
                  <a:cubicBezTo>
                    <a:pt x="1453" y="272"/>
                    <a:pt x="1442" y="245"/>
                    <a:pt x="1430" y="215"/>
                  </a:cubicBezTo>
                  <a:cubicBezTo>
                    <a:pt x="1403" y="142"/>
                    <a:pt x="1380" y="61"/>
                    <a:pt x="1334" y="0"/>
                  </a:cubicBezTo>
                  <a:close/>
                </a:path>
              </a:pathLst>
            </a:custGeom>
            <a:solidFill>
              <a:srgbClr val="FCC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41"/>
            <p:cNvSpPr/>
            <p:nvPr/>
          </p:nvSpPr>
          <p:spPr>
            <a:xfrm>
              <a:off x="4858127" y="3803965"/>
              <a:ext cx="157452" cy="106764"/>
            </a:xfrm>
            <a:custGeom>
              <a:avLst/>
              <a:gdLst/>
              <a:ahLst/>
              <a:cxnLst/>
              <a:rect l="l" t="t" r="r" b="b"/>
              <a:pathLst>
                <a:path w="1404" h="952" extrusionOk="0">
                  <a:moveTo>
                    <a:pt x="1147" y="1"/>
                  </a:moveTo>
                  <a:cubicBezTo>
                    <a:pt x="1088" y="1"/>
                    <a:pt x="1027" y="18"/>
                    <a:pt x="974" y="47"/>
                  </a:cubicBezTo>
                  <a:cubicBezTo>
                    <a:pt x="599" y="242"/>
                    <a:pt x="73" y="591"/>
                    <a:pt x="1" y="614"/>
                  </a:cubicBezTo>
                  <a:cubicBezTo>
                    <a:pt x="12" y="722"/>
                    <a:pt x="54" y="829"/>
                    <a:pt x="96" y="925"/>
                  </a:cubicBezTo>
                  <a:cubicBezTo>
                    <a:pt x="104" y="932"/>
                    <a:pt x="108" y="944"/>
                    <a:pt x="112" y="952"/>
                  </a:cubicBezTo>
                  <a:cubicBezTo>
                    <a:pt x="169" y="929"/>
                    <a:pt x="863" y="725"/>
                    <a:pt x="1181" y="561"/>
                  </a:cubicBezTo>
                  <a:cubicBezTo>
                    <a:pt x="1262" y="518"/>
                    <a:pt x="1354" y="426"/>
                    <a:pt x="1377" y="346"/>
                  </a:cubicBezTo>
                  <a:cubicBezTo>
                    <a:pt x="1400" y="273"/>
                    <a:pt x="1403" y="216"/>
                    <a:pt x="1372" y="147"/>
                  </a:cubicBezTo>
                  <a:cubicBezTo>
                    <a:pt x="1324" y="42"/>
                    <a:pt x="1237"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4" name="Google Shape;5224;p41"/>
          <p:cNvGrpSpPr/>
          <p:nvPr/>
        </p:nvGrpSpPr>
        <p:grpSpPr>
          <a:xfrm>
            <a:off x="4862891" y="4025418"/>
            <a:ext cx="682394" cy="774372"/>
            <a:chOff x="5933354" y="3578766"/>
            <a:chExt cx="682394" cy="774372"/>
          </a:xfrm>
        </p:grpSpPr>
        <p:sp>
          <p:nvSpPr>
            <p:cNvPr id="5225" name="Google Shape;5225;p41"/>
            <p:cNvSpPr/>
            <p:nvPr/>
          </p:nvSpPr>
          <p:spPr>
            <a:xfrm>
              <a:off x="6417139" y="3944939"/>
              <a:ext cx="29831" cy="26803"/>
            </a:xfrm>
            <a:custGeom>
              <a:avLst/>
              <a:gdLst/>
              <a:ahLst/>
              <a:cxnLst/>
              <a:rect l="l" t="t" r="r" b="b"/>
              <a:pathLst>
                <a:path w="266" h="239" extrusionOk="0">
                  <a:moveTo>
                    <a:pt x="74" y="1"/>
                  </a:moveTo>
                  <a:lnTo>
                    <a:pt x="0" y="112"/>
                  </a:lnTo>
                  <a:lnTo>
                    <a:pt x="193" y="239"/>
                  </a:lnTo>
                  <a:lnTo>
                    <a:pt x="265" y="128"/>
                  </a:lnTo>
                  <a:lnTo>
                    <a:pt x="74" y="1"/>
                  </a:ln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41"/>
            <p:cNvSpPr/>
            <p:nvPr/>
          </p:nvSpPr>
          <p:spPr>
            <a:xfrm>
              <a:off x="6366450" y="3960415"/>
              <a:ext cx="29718" cy="26803"/>
            </a:xfrm>
            <a:custGeom>
              <a:avLst/>
              <a:gdLst/>
              <a:ahLst/>
              <a:cxnLst/>
              <a:rect l="l" t="t" r="r" b="b"/>
              <a:pathLst>
                <a:path w="265" h="239" extrusionOk="0">
                  <a:moveTo>
                    <a:pt x="73" y="1"/>
                  </a:moveTo>
                  <a:lnTo>
                    <a:pt x="1" y="112"/>
                  </a:lnTo>
                  <a:lnTo>
                    <a:pt x="192" y="239"/>
                  </a:lnTo>
                  <a:lnTo>
                    <a:pt x="265" y="128"/>
                  </a:lnTo>
                  <a:lnTo>
                    <a:pt x="73" y="1"/>
                  </a:ln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41"/>
            <p:cNvSpPr/>
            <p:nvPr/>
          </p:nvSpPr>
          <p:spPr>
            <a:xfrm>
              <a:off x="6255989" y="3696637"/>
              <a:ext cx="184030" cy="272070"/>
            </a:xfrm>
            <a:custGeom>
              <a:avLst/>
              <a:gdLst/>
              <a:ahLst/>
              <a:cxnLst/>
              <a:rect l="l" t="t" r="r" b="b"/>
              <a:pathLst>
                <a:path w="1641" h="2426" extrusionOk="0">
                  <a:moveTo>
                    <a:pt x="369" y="0"/>
                  </a:moveTo>
                  <a:cubicBezTo>
                    <a:pt x="321" y="0"/>
                    <a:pt x="274" y="27"/>
                    <a:pt x="250" y="73"/>
                  </a:cubicBezTo>
                  <a:cubicBezTo>
                    <a:pt x="1" y="540"/>
                    <a:pt x="380" y="1230"/>
                    <a:pt x="395" y="1261"/>
                  </a:cubicBezTo>
                  <a:cubicBezTo>
                    <a:pt x="606" y="1633"/>
                    <a:pt x="928" y="1962"/>
                    <a:pt x="1101" y="2126"/>
                  </a:cubicBezTo>
                  <a:cubicBezTo>
                    <a:pt x="1216" y="2234"/>
                    <a:pt x="1368" y="2353"/>
                    <a:pt x="1469" y="2425"/>
                  </a:cubicBezTo>
                  <a:lnTo>
                    <a:pt x="1641" y="2234"/>
                  </a:lnTo>
                  <a:cubicBezTo>
                    <a:pt x="1580" y="2200"/>
                    <a:pt x="1469" y="2108"/>
                    <a:pt x="1253" y="1901"/>
                  </a:cubicBezTo>
                  <a:cubicBezTo>
                    <a:pt x="989" y="1644"/>
                    <a:pt x="767" y="1372"/>
                    <a:pt x="633" y="1127"/>
                  </a:cubicBezTo>
                  <a:cubicBezTo>
                    <a:pt x="541" y="966"/>
                    <a:pt x="338" y="479"/>
                    <a:pt x="487" y="200"/>
                  </a:cubicBezTo>
                  <a:cubicBezTo>
                    <a:pt x="522" y="134"/>
                    <a:pt x="495" y="54"/>
                    <a:pt x="430" y="16"/>
                  </a:cubicBezTo>
                  <a:cubicBezTo>
                    <a:pt x="411" y="5"/>
                    <a:pt x="390" y="0"/>
                    <a:pt x="3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41"/>
            <p:cNvSpPr/>
            <p:nvPr/>
          </p:nvSpPr>
          <p:spPr>
            <a:xfrm>
              <a:off x="6295576" y="4142661"/>
              <a:ext cx="25457" cy="24560"/>
            </a:xfrm>
            <a:custGeom>
              <a:avLst/>
              <a:gdLst/>
              <a:ahLst/>
              <a:cxnLst/>
              <a:rect l="l" t="t" r="r" b="b"/>
              <a:pathLst>
                <a:path w="227" h="219" extrusionOk="0">
                  <a:moveTo>
                    <a:pt x="77" y="1"/>
                  </a:moveTo>
                  <a:lnTo>
                    <a:pt x="0" y="123"/>
                  </a:lnTo>
                  <a:lnTo>
                    <a:pt x="146" y="219"/>
                  </a:lnTo>
                  <a:lnTo>
                    <a:pt x="226" y="93"/>
                  </a:lnTo>
                  <a:lnTo>
                    <a:pt x="77" y="1"/>
                  </a:lnTo>
                  <a:close/>
                </a:path>
              </a:pathLst>
            </a:custGeom>
            <a:solidFill>
              <a:srgbClr val="CF9B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41"/>
            <p:cNvSpPr/>
            <p:nvPr/>
          </p:nvSpPr>
          <p:spPr>
            <a:xfrm>
              <a:off x="6284025" y="4150399"/>
              <a:ext cx="32634" cy="32859"/>
            </a:xfrm>
            <a:custGeom>
              <a:avLst/>
              <a:gdLst/>
              <a:ahLst/>
              <a:cxnLst/>
              <a:rect l="l" t="t" r="r" b="b"/>
              <a:pathLst>
                <a:path w="291" h="293" extrusionOk="0">
                  <a:moveTo>
                    <a:pt x="119" y="1"/>
                  </a:moveTo>
                  <a:lnTo>
                    <a:pt x="0" y="181"/>
                  </a:lnTo>
                  <a:lnTo>
                    <a:pt x="176" y="292"/>
                  </a:lnTo>
                  <a:lnTo>
                    <a:pt x="291" y="112"/>
                  </a:lnTo>
                  <a:lnTo>
                    <a:pt x="119" y="1"/>
                  </a:lnTo>
                  <a:close/>
                </a:path>
              </a:pathLst>
            </a:custGeom>
            <a:solidFill>
              <a:srgbClr val="FAFB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41"/>
            <p:cNvSpPr/>
            <p:nvPr/>
          </p:nvSpPr>
          <p:spPr>
            <a:xfrm>
              <a:off x="6275278" y="4173614"/>
              <a:ext cx="59998" cy="43513"/>
            </a:xfrm>
            <a:custGeom>
              <a:avLst/>
              <a:gdLst/>
              <a:ahLst/>
              <a:cxnLst/>
              <a:rect l="l" t="t" r="r" b="b"/>
              <a:pathLst>
                <a:path w="535" h="388" extrusionOk="0">
                  <a:moveTo>
                    <a:pt x="20" y="1"/>
                  </a:moveTo>
                  <a:lnTo>
                    <a:pt x="16" y="8"/>
                  </a:lnTo>
                  <a:cubicBezTo>
                    <a:pt x="1" y="27"/>
                    <a:pt x="9" y="50"/>
                    <a:pt x="24" y="62"/>
                  </a:cubicBezTo>
                  <a:cubicBezTo>
                    <a:pt x="85" y="104"/>
                    <a:pt x="212" y="188"/>
                    <a:pt x="212" y="188"/>
                  </a:cubicBezTo>
                  <a:lnTo>
                    <a:pt x="507" y="388"/>
                  </a:lnTo>
                  <a:lnTo>
                    <a:pt x="534" y="346"/>
                  </a:lnTo>
                  <a:lnTo>
                    <a:pt x="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41"/>
            <p:cNvSpPr/>
            <p:nvPr/>
          </p:nvSpPr>
          <p:spPr>
            <a:xfrm>
              <a:off x="6277521" y="4159035"/>
              <a:ext cx="62353" cy="53382"/>
            </a:xfrm>
            <a:custGeom>
              <a:avLst/>
              <a:gdLst/>
              <a:ahLst/>
              <a:cxnLst/>
              <a:rect l="l" t="t" r="r" b="b"/>
              <a:pathLst>
                <a:path w="556" h="476" extrusionOk="0">
                  <a:moveTo>
                    <a:pt x="107" y="0"/>
                  </a:moveTo>
                  <a:cubicBezTo>
                    <a:pt x="96" y="0"/>
                    <a:pt x="85" y="5"/>
                    <a:pt x="77" y="16"/>
                  </a:cubicBezTo>
                  <a:lnTo>
                    <a:pt x="35" y="81"/>
                  </a:lnTo>
                  <a:lnTo>
                    <a:pt x="0" y="131"/>
                  </a:lnTo>
                  <a:lnTo>
                    <a:pt x="514" y="476"/>
                  </a:lnTo>
                  <a:cubicBezTo>
                    <a:pt x="556" y="410"/>
                    <a:pt x="525" y="345"/>
                    <a:pt x="460" y="303"/>
                  </a:cubicBezTo>
                  <a:lnTo>
                    <a:pt x="399" y="261"/>
                  </a:lnTo>
                  <a:cubicBezTo>
                    <a:pt x="391" y="257"/>
                    <a:pt x="387" y="249"/>
                    <a:pt x="380" y="246"/>
                  </a:cubicBezTo>
                  <a:lnTo>
                    <a:pt x="376" y="242"/>
                  </a:lnTo>
                  <a:cubicBezTo>
                    <a:pt x="364" y="230"/>
                    <a:pt x="357" y="223"/>
                    <a:pt x="357" y="211"/>
                  </a:cubicBezTo>
                  <a:lnTo>
                    <a:pt x="357" y="203"/>
                  </a:lnTo>
                  <a:cubicBezTo>
                    <a:pt x="353" y="196"/>
                    <a:pt x="357" y="188"/>
                    <a:pt x="364" y="180"/>
                  </a:cubicBezTo>
                  <a:lnTo>
                    <a:pt x="364" y="177"/>
                  </a:lnTo>
                  <a:lnTo>
                    <a:pt x="246" y="85"/>
                  </a:lnTo>
                  <a:lnTo>
                    <a:pt x="242" y="88"/>
                  </a:lnTo>
                  <a:cubicBezTo>
                    <a:pt x="227" y="108"/>
                    <a:pt x="203" y="120"/>
                    <a:pt x="179" y="120"/>
                  </a:cubicBezTo>
                  <a:cubicBezTo>
                    <a:pt x="166" y="120"/>
                    <a:pt x="153" y="116"/>
                    <a:pt x="142" y="108"/>
                  </a:cubicBezTo>
                  <a:cubicBezTo>
                    <a:pt x="108" y="85"/>
                    <a:pt x="100" y="39"/>
                    <a:pt x="123" y="8"/>
                  </a:cubicBezTo>
                  <a:lnTo>
                    <a:pt x="123" y="4"/>
                  </a:lnTo>
                  <a:cubicBezTo>
                    <a:pt x="118" y="1"/>
                    <a:pt x="113"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41"/>
            <p:cNvSpPr/>
            <p:nvPr/>
          </p:nvSpPr>
          <p:spPr>
            <a:xfrm>
              <a:off x="6190274" y="3918920"/>
              <a:ext cx="180105" cy="248295"/>
            </a:xfrm>
            <a:custGeom>
              <a:avLst/>
              <a:gdLst/>
              <a:ahLst/>
              <a:cxnLst/>
              <a:rect l="l" t="t" r="r" b="b"/>
              <a:pathLst>
                <a:path w="1606" h="2214" extrusionOk="0">
                  <a:moveTo>
                    <a:pt x="883" y="0"/>
                  </a:moveTo>
                  <a:cubicBezTo>
                    <a:pt x="847" y="0"/>
                    <a:pt x="810" y="1"/>
                    <a:pt x="771" y="3"/>
                  </a:cubicBezTo>
                  <a:cubicBezTo>
                    <a:pt x="525" y="15"/>
                    <a:pt x="115" y="68"/>
                    <a:pt x="0" y="95"/>
                  </a:cubicBezTo>
                  <a:lnTo>
                    <a:pt x="249" y="535"/>
                  </a:lnTo>
                  <a:cubicBezTo>
                    <a:pt x="334" y="517"/>
                    <a:pt x="525" y="482"/>
                    <a:pt x="721" y="466"/>
                  </a:cubicBezTo>
                  <a:cubicBezTo>
                    <a:pt x="778" y="462"/>
                    <a:pt x="828" y="461"/>
                    <a:pt x="871" y="461"/>
                  </a:cubicBezTo>
                  <a:cubicBezTo>
                    <a:pt x="1020" y="461"/>
                    <a:pt x="1088" y="481"/>
                    <a:pt x="1112" y="489"/>
                  </a:cubicBezTo>
                  <a:cubicBezTo>
                    <a:pt x="1127" y="528"/>
                    <a:pt x="1135" y="555"/>
                    <a:pt x="1135" y="586"/>
                  </a:cubicBezTo>
                  <a:cubicBezTo>
                    <a:pt x="1146" y="1103"/>
                    <a:pt x="1081" y="1513"/>
                    <a:pt x="886" y="1969"/>
                  </a:cubicBezTo>
                  <a:lnTo>
                    <a:pt x="1284" y="2214"/>
                  </a:lnTo>
                  <a:cubicBezTo>
                    <a:pt x="1507" y="1693"/>
                    <a:pt x="1606" y="1164"/>
                    <a:pt x="1595" y="574"/>
                  </a:cubicBezTo>
                  <a:cubicBezTo>
                    <a:pt x="1595" y="452"/>
                    <a:pt x="1556" y="356"/>
                    <a:pt x="1522" y="275"/>
                  </a:cubicBezTo>
                  <a:cubicBezTo>
                    <a:pt x="1464" y="149"/>
                    <a:pt x="1346" y="64"/>
                    <a:pt x="1165" y="26"/>
                  </a:cubicBezTo>
                  <a:cubicBezTo>
                    <a:pt x="1084" y="9"/>
                    <a:pt x="991" y="0"/>
                    <a:pt x="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41"/>
            <p:cNvSpPr/>
            <p:nvPr/>
          </p:nvSpPr>
          <p:spPr>
            <a:xfrm>
              <a:off x="6235019" y="4226437"/>
              <a:ext cx="31401" cy="78391"/>
            </a:xfrm>
            <a:custGeom>
              <a:avLst/>
              <a:gdLst/>
              <a:ahLst/>
              <a:cxnLst/>
              <a:rect l="l" t="t" r="r" b="b"/>
              <a:pathLst>
                <a:path w="280" h="699" extrusionOk="0">
                  <a:moveTo>
                    <a:pt x="172" y="1"/>
                  </a:moveTo>
                  <a:lnTo>
                    <a:pt x="0" y="672"/>
                  </a:lnTo>
                  <a:lnTo>
                    <a:pt x="112" y="699"/>
                  </a:lnTo>
                  <a:lnTo>
                    <a:pt x="280" y="32"/>
                  </a:lnTo>
                  <a:lnTo>
                    <a:pt x="1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41"/>
            <p:cNvSpPr/>
            <p:nvPr/>
          </p:nvSpPr>
          <p:spPr>
            <a:xfrm>
              <a:off x="6261148" y="4161614"/>
              <a:ext cx="38802" cy="13346"/>
            </a:xfrm>
            <a:custGeom>
              <a:avLst/>
              <a:gdLst/>
              <a:ahLst/>
              <a:cxnLst/>
              <a:rect l="l" t="t" r="r" b="b"/>
              <a:pathLst>
                <a:path w="346" h="119" extrusionOk="0">
                  <a:moveTo>
                    <a:pt x="31" y="0"/>
                  </a:moveTo>
                  <a:lnTo>
                    <a:pt x="1" y="119"/>
                  </a:lnTo>
                  <a:lnTo>
                    <a:pt x="346" y="119"/>
                  </a:lnTo>
                  <a:lnTo>
                    <a:pt x="346" y="0"/>
                  </a:lnTo>
                  <a:close/>
                </a:path>
              </a:pathLst>
            </a:custGeom>
            <a:solidFill>
              <a:srgbClr val="1F2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41"/>
            <p:cNvSpPr/>
            <p:nvPr/>
          </p:nvSpPr>
          <p:spPr>
            <a:xfrm>
              <a:off x="6182087" y="3985425"/>
              <a:ext cx="21195" cy="47775"/>
            </a:xfrm>
            <a:custGeom>
              <a:avLst/>
              <a:gdLst/>
              <a:ahLst/>
              <a:cxnLst/>
              <a:rect l="l" t="t" r="r" b="b"/>
              <a:pathLst>
                <a:path w="189" h="426" extrusionOk="0">
                  <a:moveTo>
                    <a:pt x="81" y="0"/>
                  </a:moveTo>
                  <a:lnTo>
                    <a:pt x="0" y="23"/>
                  </a:lnTo>
                  <a:lnTo>
                    <a:pt x="104" y="425"/>
                  </a:lnTo>
                  <a:lnTo>
                    <a:pt x="188" y="402"/>
                  </a:lnTo>
                  <a:lnTo>
                    <a:pt x="81" y="0"/>
                  </a:lnTo>
                  <a:close/>
                </a:path>
              </a:pathLst>
            </a:custGeom>
            <a:solidFill>
              <a:srgbClr val="DB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41"/>
            <p:cNvSpPr/>
            <p:nvPr/>
          </p:nvSpPr>
          <p:spPr>
            <a:xfrm>
              <a:off x="6187246" y="4022771"/>
              <a:ext cx="25457" cy="31065"/>
            </a:xfrm>
            <a:custGeom>
              <a:avLst/>
              <a:gdLst/>
              <a:ahLst/>
              <a:cxnLst/>
              <a:rect l="l" t="t" r="r" b="b"/>
              <a:pathLst>
                <a:path w="227" h="277" extrusionOk="0">
                  <a:moveTo>
                    <a:pt x="170" y="0"/>
                  </a:moveTo>
                  <a:lnTo>
                    <a:pt x="0" y="46"/>
                  </a:lnTo>
                  <a:lnTo>
                    <a:pt x="62" y="276"/>
                  </a:lnTo>
                  <a:lnTo>
                    <a:pt x="227" y="235"/>
                  </a:lnTo>
                  <a:lnTo>
                    <a:pt x="170" y="0"/>
                  </a:lnTo>
                  <a:close/>
                </a:path>
              </a:pathLst>
            </a:custGeom>
            <a:solidFill>
              <a:srgbClr val="FAFB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41"/>
            <p:cNvSpPr/>
            <p:nvPr/>
          </p:nvSpPr>
          <p:spPr>
            <a:xfrm>
              <a:off x="6129492" y="3965126"/>
              <a:ext cx="113379" cy="36336"/>
            </a:xfrm>
            <a:custGeom>
              <a:avLst/>
              <a:gdLst/>
              <a:ahLst/>
              <a:cxnLst/>
              <a:rect l="l" t="t" r="r" b="b"/>
              <a:pathLst>
                <a:path w="1011" h="324" extrusionOk="0">
                  <a:moveTo>
                    <a:pt x="52" y="1"/>
                  </a:moveTo>
                  <a:cubicBezTo>
                    <a:pt x="16" y="1"/>
                    <a:pt x="0" y="26"/>
                    <a:pt x="22" y="63"/>
                  </a:cubicBezTo>
                  <a:lnTo>
                    <a:pt x="144" y="261"/>
                  </a:lnTo>
                  <a:cubicBezTo>
                    <a:pt x="165" y="298"/>
                    <a:pt x="218" y="323"/>
                    <a:pt x="258" y="323"/>
                  </a:cubicBezTo>
                  <a:cubicBezTo>
                    <a:pt x="261" y="323"/>
                    <a:pt x="264" y="323"/>
                    <a:pt x="266" y="323"/>
                  </a:cubicBezTo>
                  <a:lnTo>
                    <a:pt x="929" y="266"/>
                  </a:lnTo>
                  <a:cubicBezTo>
                    <a:pt x="975" y="266"/>
                    <a:pt x="1010" y="224"/>
                    <a:pt x="1010" y="181"/>
                  </a:cubicBezTo>
                  <a:lnTo>
                    <a:pt x="1010" y="169"/>
                  </a:lnTo>
                  <a:cubicBezTo>
                    <a:pt x="1007" y="123"/>
                    <a:pt x="972" y="86"/>
                    <a:pt x="926" y="82"/>
                  </a:cubicBezTo>
                  <a:lnTo>
                    <a:pt x="59" y="1"/>
                  </a:lnTo>
                  <a:cubicBezTo>
                    <a:pt x="57" y="1"/>
                    <a:pt x="54" y="1"/>
                    <a:pt x="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41"/>
            <p:cNvSpPr/>
            <p:nvPr/>
          </p:nvSpPr>
          <p:spPr>
            <a:xfrm>
              <a:off x="6231094" y="4295186"/>
              <a:ext cx="54278" cy="27252"/>
            </a:xfrm>
            <a:custGeom>
              <a:avLst/>
              <a:gdLst/>
              <a:ahLst/>
              <a:cxnLst/>
              <a:rect l="l" t="t" r="r" b="b"/>
              <a:pathLst>
                <a:path w="484" h="243" extrusionOk="0">
                  <a:moveTo>
                    <a:pt x="32" y="1"/>
                  </a:moveTo>
                  <a:lnTo>
                    <a:pt x="0" y="116"/>
                  </a:lnTo>
                  <a:lnTo>
                    <a:pt x="453" y="243"/>
                  </a:lnTo>
                  <a:lnTo>
                    <a:pt x="483" y="128"/>
                  </a:lnTo>
                  <a:lnTo>
                    <a:pt x="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41"/>
            <p:cNvSpPr/>
            <p:nvPr/>
          </p:nvSpPr>
          <p:spPr>
            <a:xfrm>
              <a:off x="6217749" y="4201540"/>
              <a:ext cx="72782" cy="72784"/>
            </a:xfrm>
            <a:custGeom>
              <a:avLst/>
              <a:gdLst/>
              <a:ahLst/>
              <a:cxnLst/>
              <a:rect l="l" t="t" r="r" b="b"/>
              <a:pathLst>
                <a:path w="649" h="649" extrusionOk="0">
                  <a:moveTo>
                    <a:pt x="399" y="47"/>
                  </a:moveTo>
                  <a:cubicBezTo>
                    <a:pt x="441" y="47"/>
                    <a:pt x="460" y="81"/>
                    <a:pt x="445" y="116"/>
                  </a:cubicBezTo>
                  <a:lnTo>
                    <a:pt x="418" y="177"/>
                  </a:lnTo>
                  <a:cubicBezTo>
                    <a:pt x="399" y="215"/>
                    <a:pt x="357" y="246"/>
                    <a:pt x="323" y="246"/>
                  </a:cubicBezTo>
                  <a:cubicBezTo>
                    <a:pt x="289" y="246"/>
                    <a:pt x="246" y="215"/>
                    <a:pt x="231" y="177"/>
                  </a:cubicBezTo>
                  <a:lnTo>
                    <a:pt x="204" y="116"/>
                  </a:lnTo>
                  <a:cubicBezTo>
                    <a:pt x="185" y="81"/>
                    <a:pt x="208" y="47"/>
                    <a:pt x="250" y="47"/>
                  </a:cubicBezTo>
                  <a:close/>
                  <a:moveTo>
                    <a:pt x="85" y="197"/>
                  </a:moveTo>
                  <a:cubicBezTo>
                    <a:pt x="94" y="197"/>
                    <a:pt x="102" y="199"/>
                    <a:pt x="112" y="204"/>
                  </a:cubicBezTo>
                  <a:lnTo>
                    <a:pt x="174" y="231"/>
                  </a:lnTo>
                  <a:cubicBezTo>
                    <a:pt x="211" y="250"/>
                    <a:pt x="243" y="288"/>
                    <a:pt x="243" y="323"/>
                  </a:cubicBezTo>
                  <a:cubicBezTo>
                    <a:pt x="243" y="357"/>
                    <a:pt x="211" y="399"/>
                    <a:pt x="174" y="418"/>
                  </a:cubicBezTo>
                  <a:lnTo>
                    <a:pt x="112" y="445"/>
                  </a:lnTo>
                  <a:cubicBezTo>
                    <a:pt x="103" y="449"/>
                    <a:pt x="94" y="450"/>
                    <a:pt x="87" y="450"/>
                  </a:cubicBezTo>
                  <a:cubicBezTo>
                    <a:pt x="61" y="450"/>
                    <a:pt x="43" y="432"/>
                    <a:pt x="43" y="399"/>
                  </a:cubicBezTo>
                  <a:lnTo>
                    <a:pt x="43" y="250"/>
                  </a:lnTo>
                  <a:cubicBezTo>
                    <a:pt x="43" y="218"/>
                    <a:pt x="60" y="197"/>
                    <a:pt x="85" y="197"/>
                  </a:cubicBezTo>
                  <a:close/>
                  <a:moveTo>
                    <a:pt x="555" y="202"/>
                  </a:moveTo>
                  <a:cubicBezTo>
                    <a:pt x="581" y="202"/>
                    <a:pt x="598" y="221"/>
                    <a:pt x="598" y="254"/>
                  </a:cubicBezTo>
                  <a:lnTo>
                    <a:pt x="598" y="406"/>
                  </a:lnTo>
                  <a:cubicBezTo>
                    <a:pt x="598" y="438"/>
                    <a:pt x="582" y="456"/>
                    <a:pt x="558" y="456"/>
                  </a:cubicBezTo>
                  <a:cubicBezTo>
                    <a:pt x="549" y="456"/>
                    <a:pt x="540" y="454"/>
                    <a:pt x="529" y="449"/>
                  </a:cubicBezTo>
                  <a:lnTo>
                    <a:pt x="472" y="422"/>
                  </a:lnTo>
                  <a:cubicBezTo>
                    <a:pt x="434" y="406"/>
                    <a:pt x="403" y="365"/>
                    <a:pt x="403" y="330"/>
                  </a:cubicBezTo>
                  <a:cubicBezTo>
                    <a:pt x="403" y="296"/>
                    <a:pt x="434" y="254"/>
                    <a:pt x="472" y="234"/>
                  </a:cubicBezTo>
                  <a:lnTo>
                    <a:pt x="529" y="208"/>
                  </a:lnTo>
                  <a:cubicBezTo>
                    <a:pt x="538" y="204"/>
                    <a:pt x="547" y="202"/>
                    <a:pt x="555" y="202"/>
                  </a:cubicBezTo>
                  <a:close/>
                  <a:moveTo>
                    <a:pt x="319" y="406"/>
                  </a:moveTo>
                  <a:cubicBezTo>
                    <a:pt x="353" y="406"/>
                    <a:pt x="395" y="438"/>
                    <a:pt x="411" y="475"/>
                  </a:cubicBezTo>
                  <a:lnTo>
                    <a:pt x="441" y="537"/>
                  </a:lnTo>
                  <a:cubicBezTo>
                    <a:pt x="457" y="576"/>
                    <a:pt x="437" y="606"/>
                    <a:pt x="395" y="606"/>
                  </a:cubicBezTo>
                  <a:lnTo>
                    <a:pt x="243" y="606"/>
                  </a:lnTo>
                  <a:cubicBezTo>
                    <a:pt x="200" y="606"/>
                    <a:pt x="181" y="576"/>
                    <a:pt x="200" y="537"/>
                  </a:cubicBezTo>
                  <a:lnTo>
                    <a:pt x="227" y="475"/>
                  </a:lnTo>
                  <a:cubicBezTo>
                    <a:pt x="243" y="438"/>
                    <a:pt x="284" y="406"/>
                    <a:pt x="319" y="406"/>
                  </a:cubicBezTo>
                  <a:close/>
                  <a:moveTo>
                    <a:pt x="323" y="1"/>
                  </a:moveTo>
                  <a:cubicBezTo>
                    <a:pt x="146" y="1"/>
                    <a:pt x="1" y="146"/>
                    <a:pt x="1" y="326"/>
                  </a:cubicBezTo>
                  <a:cubicBezTo>
                    <a:pt x="1" y="507"/>
                    <a:pt x="146" y="648"/>
                    <a:pt x="323" y="648"/>
                  </a:cubicBezTo>
                  <a:cubicBezTo>
                    <a:pt x="503" y="648"/>
                    <a:pt x="648" y="507"/>
                    <a:pt x="648" y="326"/>
                  </a:cubicBezTo>
                  <a:cubicBezTo>
                    <a:pt x="648" y="146"/>
                    <a:pt x="503" y="1"/>
                    <a:pt x="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41"/>
            <p:cNvSpPr/>
            <p:nvPr/>
          </p:nvSpPr>
          <p:spPr>
            <a:xfrm>
              <a:off x="6250046" y="4196829"/>
              <a:ext cx="8299" cy="5720"/>
            </a:xfrm>
            <a:custGeom>
              <a:avLst/>
              <a:gdLst/>
              <a:ahLst/>
              <a:cxnLst/>
              <a:rect l="l" t="t" r="r" b="b"/>
              <a:pathLst>
                <a:path w="74" h="51" extrusionOk="0">
                  <a:moveTo>
                    <a:pt x="36" y="1"/>
                  </a:moveTo>
                  <a:cubicBezTo>
                    <a:pt x="31" y="1"/>
                    <a:pt x="25" y="4"/>
                    <a:pt x="19" y="12"/>
                  </a:cubicBezTo>
                  <a:lnTo>
                    <a:pt x="1" y="50"/>
                  </a:lnTo>
                  <a:lnTo>
                    <a:pt x="73" y="50"/>
                  </a:lnTo>
                  <a:lnTo>
                    <a:pt x="54" y="12"/>
                  </a:lnTo>
                  <a:cubicBezTo>
                    <a:pt x="48" y="4"/>
                    <a:pt x="42" y="1"/>
                    <a:pt x="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41"/>
            <p:cNvSpPr/>
            <p:nvPr/>
          </p:nvSpPr>
          <p:spPr>
            <a:xfrm>
              <a:off x="6240962" y="4198287"/>
              <a:ext cx="8299" cy="6392"/>
            </a:xfrm>
            <a:custGeom>
              <a:avLst/>
              <a:gdLst/>
              <a:ahLst/>
              <a:cxnLst/>
              <a:rect l="l" t="t" r="r" b="b"/>
              <a:pathLst>
                <a:path w="74" h="57" extrusionOk="0">
                  <a:moveTo>
                    <a:pt x="27" y="0"/>
                  </a:moveTo>
                  <a:cubicBezTo>
                    <a:pt x="20" y="0"/>
                    <a:pt x="15" y="6"/>
                    <a:pt x="13" y="18"/>
                  </a:cubicBezTo>
                  <a:lnTo>
                    <a:pt x="1" y="57"/>
                  </a:lnTo>
                  <a:lnTo>
                    <a:pt x="1" y="57"/>
                  </a:lnTo>
                  <a:lnTo>
                    <a:pt x="73" y="37"/>
                  </a:lnTo>
                  <a:lnTo>
                    <a:pt x="43" y="7"/>
                  </a:lnTo>
                  <a:cubicBezTo>
                    <a:pt x="37" y="2"/>
                    <a:pt x="32" y="0"/>
                    <a:pt x="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41"/>
            <p:cNvSpPr/>
            <p:nvPr/>
          </p:nvSpPr>
          <p:spPr>
            <a:xfrm>
              <a:off x="6232776" y="4202213"/>
              <a:ext cx="7514" cy="7177"/>
            </a:xfrm>
            <a:custGeom>
              <a:avLst/>
              <a:gdLst/>
              <a:ahLst/>
              <a:cxnLst/>
              <a:rect l="l" t="t" r="r" b="b"/>
              <a:pathLst>
                <a:path w="67" h="64" extrusionOk="0">
                  <a:moveTo>
                    <a:pt x="14" y="1"/>
                  </a:moveTo>
                  <a:cubicBezTo>
                    <a:pt x="6" y="1"/>
                    <a:pt x="1" y="8"/>
                    <a:pt x="1" y="22"/>
                  </a:cubicBezTo>
                  <a:lnTo>
                    <a:pt x="1" y="64"/>
                  </a:lnTo>
                  <a:lnTo>
                    <a:pt x="66" y="25"/>
                  </a:lnTo>
                  <a:lnTo>
                    <a:pt x="28" y="6"/>
                  </a:lnTo>
                  <a:cubicBezTo>
                    <a:pt x="23" y="2"/>
                    <a:pt x="18" y="1"/>
                    <a:pt x="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41"/>
            <p:cNvSpPr/>
            <p:nvPr/>
          </p:nvSpPr>
          <p:spPr>
            <a:xfrm>
              <a:off x="6224477" y="4208605"/>
              <a:ext cx="7626" cy="7177"/>
            </a:xfrm>
            <a:custGeom>
              <a:avLst/>
              <a:gdLst/>
              <a:ahLst/>
              <a:cxnLst/>
              <a:rect l="l" t="t" r="r" b="b"/>
              <a:pathLst>
                <a:path w="68" h="64" extrusionOk="0">
                  <a:moveTo>
                    <a:pt x="16" y="1"/>
                  </a:moveTo>
                  <a:cubicBezTo>
                    <a:pt x="6" y="1"/>
                    <a:pt x="0" y="11"/>
                    <a:pt x="6" y="26"/>
                  </a:cubicBezTo>
                  <a:lnTo>
                    <a:pt x="13" y="64"/>
                  </a:lnTo>
                  <a:lnTo>
                    <a:pt x="68" y="14"/>
                  </a:lnTo>
                  <a:lnTo>
                    <a:pt x="25" y="3"/>
                  </a:lnTo>
                  <a:cubicBezTo>
                    <a:pt x="22" y="1"/>
                    <a:pt x="19" y="1"/>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41"/>
            <p:cNvSpPr/>
            <p:nvPr/>
          </p:nvSpPr>
          <p:spPr>
            <a:xfrm>
              <a:off x="6218197" y="4216680"/>
              <a:ext cx="7402" cy="7290"/>
            </a:xfrm>
            <a:custGeom>
              <a:avLst/>
              <a:gdLst/>
              <a:ahLst/>
              <a:cxnLst/>
              <a:rect l="l" t="t" r="r" b="b"/>
              <a:pathLst>
                <a:path w="66" h="65" extrusionOk="0">
                  <a:moveTo>
                    <a:pt x="23" y="0"/>
                  </a:moveTo>
                  <a:cubicBezTo>
                    <a:pt x="4" y="0"/>
                    <a:pt x="0" y="11"/>
                    <a:pt x="9" y="27"/>
                  </a:cubicBezTo>
                  <a:lnTo>
                    <a:pt x="32" y="65"/>
                  </a:lnTo>
                  <a:lnTo>
                    <a:pt x="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41"/>
            <p:cNvSpPr/>
            <p:nvPr/>
          </p:nvSpPr>
          <p:spPr>
            <a:xfrm>
              <a:off x="6214384" y="4224755"/>
              <a:ext cx="6841" cy="8299"/>
            </a:xfrm>
            <a:custGeom>
              <a:avLst/>
              <a:gdLst/>
              <a:ahLst/>
              <a:cxnLst/>
              <a:rect l="l" t="t" r="r" b="b"/>
              <a:pathLst>
                <a:path w="61" h="74" extrusionOk="0">
                  <a:moveTo>
                    <a:pt x="61" y="1"/>
                  </a:moveTo>
                  <a:lnTo>
                    <a:pt x="20" y="12"/>
                  </a:lnTo>
                  <a:cubicBezTo>
                    <a:pt x="4" y="16"/>
                    <a:pt x="0" y="31"/>
                    <a:pt x="11" y="43"/>
                  </a:cubicBezTo>
                  <a:lnTo>
                    <a:pt x="43" y="73"/>
                  </a:lnTo>
                  <a:lnTo>
                    <a:pt x="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41"/>
            <p:cNvSpPr/>
            <p:nvPr/>
          </p:nvSpPr>
          <p:spPr>
            <a:xfrm>
              <a:off x="6213039" y="4233727"/>
              <a:ext cx="6168" cy="8860"/>
            </a:xfrm>
            <a:custGeom>
              <a:avLst/>
              <a:gdLst/>
              <a:ahLst/>
              <a:cxnLst/>
              <a:rect l="l" t="t" r="r" b="b"/>
              <a:pathLst>
                <a:path w="55" h="79" extrusionOk="0">
                  <a:moveTo>
                    <a:pt x="55" y="1"/>
                  </a:moveTo>
                  <a:lnTo>
                    <a:pt x="16" y="24"/>
                  </a:lnTo>
                  <a:cubicBezTo>
                    <a:pt x="0" y="32"/>
                    <a:pt x="0" y="47"/>
                    <a:pt x="16" y="55"/>
                  </a:cubicBezTo>
                  <a:lnTo>
                    <a:pt x="55" y="78"/>
                  </a:lnTo>
                  <a:lnTo>
                    <a:pt x="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41"/>
            <p:cNvSpPr/>
            <p:nvPr/>
          </p:nvSpPr>
          <p:spPr>
            <a:xfrm>
              <a:off x="6214384" y="4243260"/>
              <a:ext cx="6841" cy="8299"/>
            </a:xfrm>
            <a:custGeom>
              <a:avLst/>
              <a:gdLst/>
              <a:ahLst/>
              <a:cxnLst/>
              <a:rect l="l" t="t" r="r" b="b"/>
              <a:pathLst>
                <a:path w="61" h="74" extrusionOk="0">
                  <a:moveTo>
                    <a:pt x="43" y="0"/>
                  </a:moveTo>
                  <a:lnTo>
                    <a:pt x="11" y="31"/>
                  </a:lnTo>
                  <a:cubicBezTo>
                    <a:pt x="0" y="43"/>
                    <a:pt x="4" y="57"/>
                    <a:pt x="20" y="62"/>
                  </a:cubicBezTo>
                  <a:lnTo>
                    <a:pt x="61" y="73"/>
                  </a:lnTo>
                  <a:lnTo>
                    <a:pt x="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41"/>
            <p:cNvSpPr/>
            <p:nvPr/>
          </p:nvSpPr>
          <p:spPr>
            <a:xfrm>
              <a:off x="6218197" y="4251783"/>
              <a:ext cx="7850" cy="7514"/>
            </a:xfrm>
            <a:custGeom>
              <a:avLst/>
              <a:gdLst/>
              <a:ahLst/>
              <a:cxnLst/>
              <a:rect l="l" t="t" r="r" b="b"/>
              <a:pathLst>
                <a:path w="70" h="67" extrusionOk="0">
                  <a:moveTo>
                    <a:pt x="32" y="1"/>
                  </a:moveTo>
                  <a:lnTo>
                    <a:pt x="12" y="39"/>
                  </a:lnTo>
                  <a:cubicBezTo>
                    <a:pt x="0" y="55"/>
                    <a:pt x="9" y="66"/>
                    <a:pt x="27" y="66"/>
                  </a:cubicBezTo>
                  <a:lnTo>
                    <a:pt x="69" y="66"/>
                  </a:lnTo>
                  <a:lnTo>
                    <a:pt x="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41"/>
            <p:cNvSpPr/>
            <p:nvPr/>
          </p:nvSpPr>
          <p:spPr>
            <a:xfrm>
              <a:off x="6224701" y="4259970"/>
              <a:ext cx="7850" cy="7514"/>
            </a:xfrm>
            <a:custGeom>
              <a:avLst/>
              <a:gdLst/>
              <a:ahLst/>
              <a:cxnLst/>
              <a:rect l="l" t="t" r="r" b="b"/>
              <a:pathLst>
                <a:path w="70" h="67" extrusionOk="0">
                  <a:moveTo>
                    <a:pt x="15" y="0"/>
                  </a:moveTo>
                  <a:lnTo>
                    <a:pt x="4" y="43"/>
                  </a:lnTo>
                  <a:cubicBezTo>
                    <a:pt x="1" y="56"/>
                    <a:pt x="9" y="66"/>
                    <a:pt x="21" y="66"/>
                  </a:cubicBezTo>
                  <a:cubicBezTo>
                    <a:pt x="23" y="66"/>
                    <a:pt x="25" y="66"/>
                    <a:pt x="27" y="66"/>
                  </a:cubicBezTo>
                  <a:lnTo>
                    <a:pt x="69" y="55"/>
                  </a:lnTo>
                  <a:lnTo>
                    <a:pt x="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41"/>
            <p:cNvSpPr/>
            <p:nvPr/>
          </p:nvSpPr>
          <p:spPr>
            <a:xfrm>
              <a:off x="6233224" y="4266475"/>
              <a:ext cx="7402" cy="7177"/>
            </a:xfrm>
            <a:custGeom>
              <a:avLst/>
              <a:gdLst/>
              <a:ahLst/>
              <a:cxnLst/>
              <a:rect l="l" t="t" r="r" b="b"/>
              <a:pathLst>
                <a:path w="66" h="64" extrusionOk="0">
                  <a:moveTo>
                    <a:pt x="1" y="0"/>
                  </a:moveTo>
                  <a:lnTo>
                    <a:pt x="1" y="43"/>
                  </a:lnTo>
                  <a:cubicBezTo>
                    <a:pt x="1" y="56"/>
                    <a:pt x="6" y="63"/>
                    <a:pt x="14" y="63"/>
                  </a:cubicBezTo>
                  <a:cubicBezTo>
                    <a:pt x="18" y="63"/>
                    <a:pt x="22" y="61"/>
                    <a:pt x="27" y="57"/>
                  </a:cubicBezTo>
                  <a:lnTo>
                    <a:pt x="66" y="3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41"/>
            <p:cNvSpPr/>
            <p:nvPr/>
          </p:nvSpPr>
          <p:spPr>
            <a:xfrm>
              <a:off x="6241411" y="4270737"/>
              <a:ext cx="8187" cy="6729"/>
            </a:xfrm>
            <a:custGeom>
              <a:avLst/>
              <a:gdLst/>
              <a:ahLst/>
              <a:cxnLst/>
              <a:rect l="l" t="t" r="r" b="b"/>
              <a:pathLst>
                <a:path w="73" h="60" extrusionOk="0">
                  <a:moveTo>
                    <a:pt x="0" y="1"/>
                  </a:moveTo>
                  <a:lnTo>
                    <a:pt x="12" y="42"/>
                  </a:lnTo>
                  <a:cubicBezTo>
                    <a:pt x="14" y="54"/>
                    <a:pt x="21" y="60"/>
                    <a:pt x="28" y="60"/>
                  </a:cubicBezTo>
                  <a:cubicBezTo>
                    <a:pt x="33" y="60"/>
                    <a:pt x="38" y="57"/>
                    <a:pt x="43" y="51"/>
                  </a:cubicBezTo>
                  <a:lnTo>
                    <a:pt x="73" y="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41"/>
            <p:cNvSpPr/>
            <p:nvPr/>
          </p:nvSpPr>
          <p:spPr>
            <a:xfrm>
              <a:off x="6250494" y="4273316"/>
              <a:ext cx="8635" cy="5271"/>
            </a:xfrm>
            <a:custGeom>
              <a:avLst/>
              <a:gdLst/>
              <a:ahLst/>
              <a:cxnLst/>
              <a:rect l="l" t="t" r="r" b="b"/>
              <a:pathLst>
                <a:path w="77" h="47" extrusionOk="0">
                  <a:moveTo>
                    <a:pt x="0" y="1"/>
                  </a:moveTo>
                  <a:lnTo>
                    <a:pt x="23" y="35"/>
                  </a:lnTo>
                  <a:cubicBezTo>
                    <a:pt x="27" y="43"/>
                    <a:pt x="33" y="47"/>
                    <a:pt x="38" y="47"/>
                  </a:cubicBezTo>
                  <a:cubicBezTo>
                    <a:pt x="44" y="47"/>
                    <a:pt x="50" y="43"/>
                    <a:pt x="54" y="35"/>
                  </a:cubicBezTo>
                  <a:lnTo>
                    <a:pt x="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41"/>
            <p:cNvSpPr/>
            <p:nvPr/>
          </p:nvSpPr>
          <p:spPr>
            <a:xfrm>
              <a:off x="6259466" y="4270737"/>
              <a:ext cx="8187" cy="6392"/>
            </a:xfrm>
            <a:custGeom>
              <a:avLst/>
              <a:gdLst/>
              <a:ahLst/>
              <a:cxnLst/>
              <a:rect l="l" t="t" r="r" b="b"/>
              <a:pathLst>
                <a:path w="73" h="57" extrusionOk="0">
                  <a:moveTo>
                    <a:pt x="73" y="1"/>
                  </a:moveTo>
                  <a:lnTo>
                    <a:pt x="0" y="19"/>
                  </a:lnTo>
                  <a:lnTo>
                    <a:pt x="31" y="51"/>
                  </a:lnTo>
                  <a:cubicBezTo>
                    <a:pt x="37" y="55"/>
                    <a:pt x="43" y="57"/>
                    <a:pt x="47" y="57"/>
                  </a:cubicBezTo>
                  <a:cubicBezTo>
                    <a:pt x="55" y="57"/>
                    <a:pt x="61" y="52"/>
                    <a:pt x="65" y="42"/>
                  </a:cubicBezTo>
                  <a:lnTo>
                    <a:pt x="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41"/>
            <p:cNvSpPr/>
            <p:nvPr/>
          </p:nvSpPr>
          <p:spPr>
            <a:xfrm>
              <a:off x="6268549" y="4266026"/>
              <a:ext cx="7402" cy="7290"/>
            </a:xfrm>
            <a:custGeom>
              <a:avLst/>
              <a:gdLst/>
              <a:ahLst/>
              <a:cxnLst/>
              <a:rect l="l" t="t" r="r" b="b"/>
              <a:pathLst>
                <a:path w="66" h="65" extrusionOk="0">
                  <a:moveTo>
                    <a:pt x="65" y="1"/>
                  </a:moveTo>
                  <a:lnTo>
                    <a:pt x="0" y="38"/>
                  </a:lnTo>
                  <a:lnTo>
                    <a:pt x="38" y="61"/>
                  </a:lnTo>
                  <a:cubicBezTo>
                    <a:pt x="42" y="64"/>
                    <a:pt x="46" y="65"/>
                    <a:pt x="50" y="65"/>
                  </a:cubicBezTo>
                  <a:cubicBezTo>
                    <a:pt x="59" y="65"/>
                    <a:pt x="65" y="57"/>
                    <a:pt x="65" y="47"/>
                  </a:cubicBezTo>
                  <a:lnTo>
                    <a:pt x="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41"/>
            <p:cNvSpPr/>
            <p:nvPr/>
          </p:nvSpPr>
          <p:spPr>
            <a:xfrm>
              <a:off x="6276624" y="4259522"/>
              <a:ext cx="7850" cy="7514"/>
            </a:xfrm>
            <a:custGeom>
              <a:avLst/>
              <a:gdLst/>
              <a:ahLst/>
              <a:cxnLst/>
              <a:rect l="l" t="t" r="r" b="b"/>
              <a:pathLst>
                <a:path w="70" h="67" extrusionOk="0">
                  <a:moveTo>
                    <a:pt x="54" y="1"/>
                  </a:moveTo>
                  <a:lnTo>
                    <a:pt x="1" y="55"/>
                  </a:lnTo>
                  <a:lnTo>
                    <a:pt x="43" y="66"/>
                  </a:lnTo>
                  <a:cubicBezTo>
                    <a:pt x="45" y="67"/>
                    <a:pt x="47" y="67"/>
                    <a:pt x="49" y="67"/>
                  </a:cubicBezTo>
                  <a:cubicBezTo>
                    <a:pt x="61" y="67"/>
                    <a:pt x="69" y="57"/>
                    <a:pt x="66" y="43"/>
                  </a:cubicBezTo>
                  <a:lnTo>
                    <a:pt x="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41"/>
            <p:cNvSpPr/>
            <p:nvPr/>
          </p:nvSpPr>
          <p:spPr>
            <a:xfrm>
              <a:off x="6283016" y="4251447"/>
              <a:ext cx="7850" cy="7402"/>
            </a:xfrm>
            <a:custGeom>
              <a:avLst/>
              <a:gdLst/>
              <a:ahLst/>
              <a:cxnLst/>
              <a:rect l="l" t="t" r="r" b="b"/>
              <a:pathLst>
                <a:path w="70" h="66" extrusionOk="0">
                  <a:moveTo>
                    <a:pt x="39" y="0"/>
                  </a:moveTo>
                  <a:lnTo>
                    <a:pt x="1" y="65"/>
                  </a:lnTo>
                  <a:lnTo>
                    <a:pt x="43" y="65"/>
                  </a:lnTo>
                  <a:cubicBezTo>
                    <a:pt x="62" y="65"/>
                    <a:pt x="70" y="53"/>
                    <a:pt x="59" y="39"/>
                  </a:cubicBezTo>
                  <a:lnTo>
                    <a:pt x="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41"/>
            <p:cNvSpPr/>
            <p:nvPr/>
          </p:nvSpPr>
          <p:spPr>
            <a:xfrm>
              <a:off x="6287389" y="4242475"/>
              <a:ext cx="7402" cy="8187"/>
            </a:xfrm>
            <a:custGeom>
              <a:avLst/>
              <a:gdLst/>
              <a:ahLst/>
              <a:cxnLst/>
              <a:rect l="l" t="t" r="r" b="b"/>
              <a:pathLst>
                <a:path w="66" h="73" extrusionOk="0">
                  <a:moveTo>
                    <a:pt x="20" y="0"/>
                  </a:moveTo>
                  <a:lnTo>
                    <a:pt x="0" y="73"/>
                  </a:lnTo>
                  <a:lnTo>
                    <a:pt x="0" y="73"/>
                  </a:lnTo>
                  <a:lnTo>
                    <a:pt x="43" y="64"/>
                  </a:lnTo>
                  <a:cubicBezTo>
                    <a:pt x="62" y="57"/>
                    <a:pt x="66" y="46"/>
                    <a:pt x="50" y="30"/>
                  </a:cubicBezTo>
                  <a:lnTo>
                    <a:pt x="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41"/>
            <p:cNvSpPr/>
            <p:nvPr/>
          </p:nvSpPr>
          <p:spPr>
            <a:xfrm>
              <a:off x="6289520" y="4233391"/>
              <a:ext cx="6168" cy="8187"/>
            </a:xfrm>
            <a:custGeom>
              <a:avLst/>
              <a:gdLst/>
              <a:ahLst/>
              <a:cxnLst/>
              <a:rect l="l" t="t" r="r" b="b"/>
              <a:pathLst>
                <a:path w="55" h="73" extrusionOk="0">
                  <a:moveTo>
                    <a:pt x="1" y="0"/>
                  </a:moveTo>
                  <a:lnTo>
                    <a:pt x="1" y="73"/>
                  </a:lnTo>
                  <a:lnTo>
                    <a:pt x="39" y="53"/>
                  </a:lnTo>
                  <a:cubicBezTo>
                    <a:pt x="54" y="42"/>
                    <a:pt x="54" y="30"/>
                    <a:pt x="39" y="19"/>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41"/>
            <p:cNvSpPr/>
            <p:nvPr/>
          </p:nvSpPr>
          <p:spPr>
            <a:xfrm>
              <a:off x="6287389" y="4224418"/>
              <a:ext cx="7065" cy="8187"/>
            </a:xfrm>
            <a:custGeom>
              <a:avLst/>
              <a:gdLst/>
              <a:ahLst/>
              <a:cxnLst/>
              <a:rect l="l" t="t" r="r" b="b"/>
              <a:pathLst>
                <a:path w="63" h="73" extrusionOk="0">
                  <a:moveTo>
                    <a:pt x="0" y="0"/>
                  </a:moveTo>
                  <a:lnTo>
                    <a:pt x="20" y="73"/>
                  </a:lnTo>
                  <a:lnTo>
                    <a:pt x="50" y="42"/>
                  </a:lnTo>
                  <a:cubicBezTo>
                    <a:pt x="62" y="30"/>
                    <a:pt x="58" y="15"/>
                    <a:pt x="43" y="11"/>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41"/>
            <p:cNvSpPr/>
            <p:nvPr/>
          </p:nvSpPr>
          <p:spPr>
            <a:xfrm>
              <a:off x="6282679" y="4216119"/>
              <a:ext cx="7850" cy="7402"/>
            </a:xfrm>
            <a:custGeom>
              <a:avLst/>
              <a:gdLst/>
              <a:ahLst/>
              <a:cxnLst/>
              <a:rect l="l" t="t" r="r" b="b"/>
              <a:pathLst>
                <a:path w="70" h="66" extrusionOk="0">
                  <a:moveTo>
                    <a:pt x="0" y="1"/>
                  </a:moveTo>
                  <a:lnTo>
                    <a:pt x="39" y="66"/>
                  </a:lnTo>
                  <a:lnTo>
                    <a:pt x="62" y="28"/>
                  </a:lnTo>
                  <a:cubicBezTo>
                    <a:pt x="69" y="13"/>
                    <a:pt x="62"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41"/>
            <p:cNvSpPr/>
            <p:nvPr/>
          </p:nvSpPr>
          <p:spPr>
            <a:xfrm>
              <a:off x="6276287" y="4208269"/>
              <a:ext cx="7738" cy="7514"/>
            </a:xfrm>
            <a:custGeom>
              <a:avLst/>
              <a:gdLst/>
              <a:ahLst/>
              <a:cxnLst/>
              <a:rect l="l" t="t" r="r" b="b"/>
              <a:pathLst>
                <a:path w="69" h="67" extrusionOk="0">
                  <a:moveTo>
                    <a:pt x="49" y="1"/>
                  </a:moveTo>
                  <a:cubicBezTo>
                    <a:pt x="47" y="1"/>
                    <a:pt x="45" y="1"/>
                    <a:pt x="42" y="2"/>
                  </a:cubicBezTo>
                  <a:lnTo>
                    <a:pt x="0" y="14"/>
                  </a:lnTo>
                  <a:lnTo>
                    <a:pt x="53" y="67"/>
                  </a:lnTo>
                  <a:lnTo>
                    <a:pt x="65" y="25"/>
                  </a:lnTo>
                  <a:cubicBezTo>
                    <a:pt x="69" y="9"/>
                    <a:pt x="60" y="1"/>
                    <a:pt x="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41"/>
            <p:cNvSpPr/>
            <p:nvPr/>
          </p:nvSpPr>
          <p:spPr>
            <a:xfrm>
              <a:off x="6268101" y="4202100"/>
              <a:ext cx="7289" cy="7290"/>
            </a:xfrm>
            <a:custGeom>
              <a:avLst/>
              <a:gdLst/>
              <a:ahLst/>
              <a:cxnLst/>
              <a:rect l="l" t="t" r="r" b="b"/>
              <a:pathLst>
                <a:path w="65" h="65" extrusionOk="0">
                  <a:moveTo>
                    <a:pt x="50" y="0"/>
                  </a:moveTo>
                  <a:cubicBezTo>
                    <a:pt x="46" y="0"/>
                    <a:pt x="42" y="1"/>
                    <a:pt x="38" y="3"/>
                  </a:cubicBezTo>
                  <a:lnTo>
                    <a:pt x="0" y="26"/>
                  </a:lnTo>
                  <a:lnTo>
                    <a:pt x="65" y="65"/>
                  </a:lnTo>
                  <a:lnTo>
                    <a:pt x="65" y="19"/>
                  </a:lnTo>
                  <a:cubicBezTo>
                    <a:pt x="65" y="7"/>
                    <a:pt x="59"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41"/>
            <p:cNvSpPr/>
            <p:nvPr/>
          </p:nvSpPr>
          <p:spPr>
            <a:xfrm>
              <a:off x="6259017" y="4198175"/>
              <a:ext cx="8299" cy="6505"/>
            </a:xfrm>
            <a:custGeom>
              <a:avLst/>
              <a:gdLst/>
              <a:ahLst/>
              <a:cxnLst/>
              <a:rect l="l" t="t" r="r" b="b"/>
              <a:pathLst>
                <a:path w="74" h="58" extrusionOk="0">
                  <a:moveTo>
                    <a:pt x="46" y="1"/>
                  </a:moveTo>
                  <a:cubicBezTo>
                    <a:pt x="41" y="1"/>
                    <a:pt x="36" y="3"/>
                    <a:pt x="31" y="8"/>
                  </a:cubicBezTo>
                  <a:lnTo>
                    <a:pt x="1" y="38"/>
                  </a:lnTo>
                  <a:lnTo>
                    <a:pt x="73" y="58"/>
                  </a:lnTo>
                  <a:lnTo>
                    <a:pt x="62" y="15"/>
                  </a:lnTo>
                  <a:cubicBezTo>
                    <a:pt x="60" y="6"/>
                    <a:pt x="53"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41"/>
            <p:cNvSpPr/>
            <p:nvPr/>
          </p:nvSpPr>
          <p:spPr>
            <a:xfrm>
              <a:off x="6240177" y="4221839"/>
              <a:ext cx="28485" cy="28485"/>
            </a:xfrm>
            <a:custGeom>
              <a:avLst/>
              <a:gdLst/>
              <a:ahLst/>
              <a:cxnLst/>
              <a:rect l="l" t="t" r="r" b="b"/>
              <a:pathLst>
                <a:path w="254" h="254" extrusionOk="0">
                  <a:moveTo>
                    <a:pt x="126" y="0"/>
                  </a:moveTo>
                  <a:cubicBezTo>
                    <a:pt x="57" y="0"/>
                    <a:pt x="0" y="57"/>
                    <a:pt x="0" y="126"/>
                  </a:cubicBezTo>
                  <a:cubicBezTo>
                    <a:pt x="0" y="195"/>
                    <a:pt x="57" y="253"/>
                    <a:pt x="126" y="253"/>
                  </a:cubicBezTo>
                  <a:cubicBezTo>
                    <a:pt x="195" y="253"/>
                    <a:pt x="253" y="195"/>
                    <a:pt x="253" y="126"/>
                  </a:cubicBezTo>
                  <a:cubicBezTo>
                    <a:pt x="253" y="57"/>
                    <a:pt x="195" y="0"/>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5" name="Google Shape;5265;p41"/>
            <p:cNvGrpSpPr/>
            <p:nvPr/>
          </p:nvGrpSpPr>
          <p:grpSpPr>
            <a:xfrm>
              <a:off x="6038096" y="3979369"/>
              <a:ext cx="465619" cy="269610"/>
              <a:chOff x="6038096" y="3979369"/>
              <a:chExt cx="465619" cy="269610"/>
            </a:xfrm>
          </p:grpSpPr>
          <p:sp>
            <p:nvSpPr>
              <p:cNvPr id="5266" name="Google Shape;5266;p41"/>
              <p:cNvSpPr/>
              <p:nvPr/>
            </p:nvSpPr>
            <p:spPr>
              <a:xfrm>
                <a:off x="6189825" y="4023669"/>
                <a:ext cx="68521" cy="211174"/>
              </a:xfrm>
              <a:custGeom>
                <a:avLst/>
                <a:gdLst/>
                <a:ahLst/>
                <a:cxnLst/>
                <a:rect l="l" t="t" r="r" b="b"/>
                <a:pathLst>
                  <a:path w="611" h="1883" extrusionOk="0">
                    <a:moveTo>
                      <a:pt x="124" y="0"/>
                    </a:moveTo>
                    <a:lnTo>
                      <a:pt x="0" y="31"/>
                    </a:lnTo>
                    <a:lnTo>
                      <a:pt x="487" y="1882"/>
                    </a:lnTo>
                    <a:lnTo>
                      <a:pt x="610" y="1851"/>
                    </a:lnTo>
                    <a:lnTo>
                      <a:pt x="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41"/>
              <p:cNvSpPr/>
              <p:nvPr/>
            </p:nvSpPr>
            <p:spPr>
              <a:xfrm>
                <a:off x="6205301" y="4012453"/>
                <a:ext cx="222720" cy="65494"/>
              </a:xfrm>
              <a:custGeom>
                <a:avLst/>
                <a:gdLst/>
                <a:ahLst/>
                <a:cxnLst/>
                <a:rect l="l" t="t" r="r" b="b"/>
                <a:pathLst>
                  <a:path w="1986" h="584" extrusionOk="0">
                    <a:moveTo>
                      <a:pt x="1955" y="0"/>
                    </a:moveTo>
                    <a:lnTo>
                      <a:pt x="0" y="460"/>
                    </a:lnTo>
                    <a:lnTo>
                      <a:pt x="32" y="583"/>
                    </a:lnTo>
                    <a:lnTo>
                      <a:pt x="1986" y="123"/>
                    </a:lnTo>
                    <a:lnTo>
                      <a:pt x="19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41"/>
              <p:cNvSpPr/>
              <p:nvPr/>
            </p:nvSpPr>
            <p:spPr>
              <a:xfrm>
                <a:off x="6038096" y="4064491"/>
                <a:ext cx="172030" cy="179324"/>
              </a:xfrm>
              <a:custGeom>
                <a:avLst/>
                <a:gdLst/>
                <a:ahLst/>
                <a:cxnLst/>
                <a:rect l="l" t="t" r="r" b="b"/>
                <a:pathLst>
                  <a:path w="1534" h="1599" extrusionOk="0">
                    <a:moveTo>
                      <a:pt x="1442" y="1"/>
                    </a:moveTo>
                    <a:lnTo>
                      <a:pt x="1" y="1513"/>
                    </a:lnTo>
                    <a:lnTo>
                      <a:pt x="93" y="1598"/>
                    </a:lnTo>
                    <a:lnTo>
                      <a:pt x="1534" y="84"/>
                    </a:lnTo>
                    <a:lnTo>
                      <a:pt x="1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41"/>
              <p:cNvSpPr/>
              <p:nvPr/>
            </p:nvSpPr>
            <p:spPr>
              <a:xfrm>
                <a:off x="6055702" y="4228568"/>
                <a:ext cx="194908" cy="20411"/>
              </a:xfrm>
              <a:custGeom>
                <a:avLst/>
                <a:gdLst/>
                <a:ahLst/>
                <a:cxnLst/>
                <a:rect l="l" t="t" r="r" b="b"/>
                <a:pathLst>
                  <a:path w="1738" h="182" extrusionOk="0">
                    <a:moveTo>
                      <a:pt x="5" y="1"/>
                    </a:moveTo>
                    <a:lnTo>
                      <a:pt x="1" y="128"/>
                    </a:lnTo>
                    <a:lnTo>
                      <a:pt x="1734" y="181"/>
                    </a:lnTo>
                    <a:lnTo>
                      <a:pt x="1737" y="55"/>
                    </a:lnTo>
                    <a:lnTo>
                      <a:pt x="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41"/>
              <p:cNvSpPr/>
              <p:nvPr/>
            </p:nvSpPr>
            <p:spPr>
              <a:xfrm>
                <a:off x="6256886" y="4012902"/>
                <a:ext cx="173264" cy="231697"/>
              </a:xfrm>
              <a:custGeom>
                <a:avLst/>
                <a:gdLst/>
                <a:ahLst/>
                <a:cxnLst/>
                <a:rect l="l" t="t" r="r" b="b"/>
                <a:pathLst>
                  <a:path w="1545" h="2066" extrusionOk="0">
                    <a:moveTo>
                      <a:pt x="1445" y="1"/>
                    </a:moveTo>
                    <a:lnTo>
                      <a:pt x="0" y="1993"/>
                    </a:lnTo>
                    <a:lnTo>
                      <a:pt x="104" y="2065"/>
                    </a:lnTo>
                    <a:lnTo>
                      <a:pt x="1544" y="73"/>
                    </a:lnTo>
                    <a:lnTo>
                      <a:pt x="14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41"/>
              <p:cNvSpPr/>
              <p:nvPr/>
            </p:nvSpPr>
            <p:spPr>
              <a:xfrm>
                <a:off x="6409849" y="3979369"/>
                <a:ext cx="93865" cy="258388"/>
              </a:xfrm>
              <a:custGeom>
                <a:avLst/>
                <a:gdLst/>
                <a:ahLst/>
                <a:cxnLst/>
                <a:rect l="l" t="t" r="r" b="b"/>
                <a:pathLst>
                  <a:path w="837" h="2304" extrusionOk="0">
                    <a:moveTo>
                      <a:pt x="120" y="1"/>
                    </a:moveTo>
                    <a:lnTo>
                      <a:pt x="1" y="39"/>
                    </a:lnTo>
                    <a:lnTo>
                      <a:pt x="714" y="2304"/>
                    </a:lnTo>
                    <a:lnTo>
                      <a:pt x="836" y="2265"/>
                    </a:lnTo>
                    <a:lnTo>
                      <a:pt x="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2" name="Google Shape;5272;p41"/>
            <p:cNvSpPr/>
            <p:nvPr/>
          </p:nvSpPr>
          <p:spPr>
            <a:xfrm>
              <a:off x="6268886" y="4257391"/>
              <a:ext cx="23775" cy="21196"/>
            </a:xfrm>
            <a:custGeom>
              <a:avLst/>
              <a:gdLst/>
              <a:ahLst/>
              <a:cxnLst/>
              <a:rect l="l" t="t" r="r" b="b"/>
              <a:pathLst>
                <a:path w="212" h="189" extrusionOk="0">
                  <a:moveTo>
                    <a:pt x="39" y="0"/>
                  </a:moveTo>
                  <a:lnTo>
                    <a:pt x="1" y="143"/>
                  </a:lnTo>
                  <a:lnTo>
                    <a:pt x="173" y="189"/>
                  </a:lnTo>
                  <a:lnTo>
                    <a:pt x="211" y="46"/>
                  </a:lnTo>
                  <a:lnTo>
                    <a:pt x="39" y="0"/>
                  </a:ln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41"/>
            <p:cNvSpPr/>
            <p:nvPr/>
          </p:nvSpPr>
          <p:spPr>
            <a:xfrm>
              <a:off x="6261817" y="4266924"/>
              <a:ext cx="29046" cy="29270"/>
            </a:xfrm>
            <a:custGeom>
              <a:avLst/>
              <a:gdLst/>
              <a:ahLst/>
              <a:cxnLst/>
              <a:rect l="l" t="t" r="r" b="b"/>
              <a:pathLst>
                <a:path w="259" h="261" extrusionOk="0">
                  <a:moveTo>
                    <a:pt x="59" y="0"/>
                  </a:moveTo>
                  <a:lnTo>
                    <a:pt x="1" y="207"/>
                  </a:lnTo>
                  <a:lnTo>
                    <a:pt x="200" y="260"/>
                  </a:lnTo>
                  <a:lnTo>
                    <a:pt x="258" y="58"/>
                  </a:lnTo>
                  <a:lnTo>
                    <a:pt x="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41"/>
            <p:cNvSpPr/>
            <p:nvPr/>
          </p:nvSpPr>
          <p:spPr>
            <a:xfrm>
              <a:off x="6255989" y="4294849"/>
              <a:ext cx="67623" cy="25457"/>
            </a:xfrm>
            <a:custGeom>
              <a:avLst/>
              <a:gdLst/>
              <a:ahLst/>
              <a:cxnLst/>
              <a:rect l="l" t="t" r="r" b="b"/>
              <a:pathLst>
                <a:path w="603" h="227" extrusionOk="0">
                  <a:moveTo>
                    <a:pt x="12" y="0"/>
                  </a:moveTo>
                  <a:lnTo>
                    <a:pt x="8" y="11"/>
                  </a:lnTo>
                  <a:cubicBezTo>
                    <a:pt x="1" y="31"/>
                    <a:pt x="12" y="54"/>
                    <a:pt x="35" y="57"/>
                  </a:cubicBezTo>
                  <a:cubicBezTo>
                    <a:pt x="104" y="80"/>
                    <a:pt x="250" y="123"/>
                    <a:pt x="250" y="123"/>
                  </a:cubicBezTo>
                  <a:lnTo>
                    <a:pt x="591" y="226"/>
                  </a:lnTo>
                  <a:lnTo>
                    <a:pt x="602" y="177"/>
                  </a:lnTo>
                  <a:lnTo>
                    <a:pt x="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41"/>
            <p:cNvSpPr/>
            <p:nvPr/>
          </p:nvSpPr>
          <p:spPr>
            <a:xfrm>
              <a:off x="6257223" y="4277129"/>
              <a:ext cx="68969" cy="37569"/>
            </a:xfrm>
            <a:custGeom>
              <a:avLst/>
              <a:gdLst/>
              <a:ahLst/>
              <a:cxnLst/>
              <a:rect l="l" t="t" r="r" b="b"/>
              <a:pathLst>
                <a:path w="615" h="335" extrusionOk="0">
                  <a:moveTo>
                    <a:pt x="74" y="0"/>
                  </a:moveTo>
                  <a:cubicBezTo>
                    <a:pt x="58" y="0"/>
                    <a:pt x="43" y="11"/>
                    <a:pt x="40" y="28"/>
                  </a:cubicBezTo>
                  <a:lnTo>
                    <a:pt x="17" y="100"/>
                  </a:lnTo>
                  <a:lnTo>
                    <a:pt x="1" y="158"/>
                  </a:lnTo>
                  <a:lnTo>
                    <a:pt x="591" y="335"/>
                  </a:lnTo>
                  <a:cubicBezTo>
                    <a:pt x="614" y="261"/>
                    <a:pt x="565" y="208"/>
                    <a:pt x="492" y="185"/>
                  </a:cubicBezTo>
                  <a:lnTo>
                    <a:pt x="419" y="162"/>
                  </a:lnTo>
                  <a:cubicBezTo>
                    <a:pt x="411" y="162"/>
                    <a:pt x="404" y="158"/>
                    <a:pt x="400" y="155"/>
                  </a:cubicBezTo>
                  <a:lnTo>
                    <a:pt x="392" y="155"/>
                  </a:lnTo>
                  <a:cubicBezTo>
                    <a:pt x="377" y="146"/>
                    <a:pt x="369" y="139"/>
                    <a:pt x="365" y="132"/>
                  </a:cubicBezTo>
                  <a:cubicBezTo>
                    <a:pt x="361" y="128"/>
                    <a:pt x="361" y="128"/>
                    <a:pt x="361" y="123"/>
                  </a:cubicBezTo>
                  <a:cubicBezTo>
                    <a:pt x="358" y="116"/>
                    <a:pt x="358" y="105"/>
                    <a:pt x="361" y="97"/>
                  </a:cubicBezTo>
                  <a:lnTo>
                    <a:pt x="361" y="93"/>
                  </a:lnTo>
                  <a:lnTo>
                    <a:pt x="220" y="40"/>
                  </a:lnTo>
                  <a:lnTo>
                    <a:pt x="216" y="47"/>
                  </a:lnTo>
                  <a:cubicBezTo>
                    <a:pt x="207" y="78"/>
                    <a:pt x="180" y="96"/>
                    <a:pt x="151" y="96"/>
                  </a:cubicBezTo>
                  <a:cubicBezTo>
                    <a:pt x="143" y="96"/>
                    <a:pt x="135" y="95"/>
                    <a:pt x="128" y="93"/>
                  </a:cubicBezTo>
                  <a:cubicBezTo>
                    <a:pt x="89" y="82"/>
                    <a:pt x="66" y="43"/>
                    <a:pt x="78" y="5"/>
                  </a:cubicBezTo>
                  <a:lnTo>
                    <a:pt x="82" y="1"/>
                  </a:lnTo>
                  <a:cubicBezTo>
                    <a:pt x="79" y="1"/>
                    <a:pt x="77" y="0"/>
                    <a:pt x="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41"/>
            <p:cNvSpPr/>
            <p:nvPr/>
          </p:nvSpPr>
          <p:spPr>
            <a:xfrm>
              <a:off x="6133081" y="3908490"/>
              <a:ext cx="74464" cy="66279"/>
            </a:xfrm>
            <a:custGeom>
              <a:avLst/>
              <a:gdLst/>
              <a:ahLst/>
              <a:cxnLst/>
              <a:rect l="l" t="t" r="r" b="b"/>
              <a:pathLst>
                <a:path w="664" h="591" extrusionOk="0">
                  <a:moveTo>
                    <a:pt x="239" y="0"/>
                  </a:moveTo>
                  <a:cubicBezTo>
                    <a:pt x="108" y="0"/>
                    <a:pt x="1" y="108"/>
                    <a:pt x="1" y="242"/>
                  </a:cubicBezTo>
                  <a:lnTo>
                    <a:pt x="1" y="349"/>
                  </a:lnTo>
                  <a:cubicBezTo>
                    <a:pt x="1" y="483"/>
                    <a:pt x="108" y="591"/>
                    <a:pt x="239" y="591"/>
                  </a:cubicBezTo>
                  <a:lnTo>
                    <a:pt x="664" y="591"/>
                  </a:lnTo>
                  <a:lnTo>
                    <a:pt x="6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41"/>
            <p:cNvSpPr/>
            <p:nvPr/>
          </p:nvSpPr>
          <p:spPr>
            <a:xfrm>
              <a:off x="6140370" y="3916116"/>
              <a:ext cx="169900" cy="353825"/>
            </a:xfrm>
            <a:custGeom>
              <a:avLst/>
              <a:gdLst/>
              <a:ahLst/>
              <a:cxnLst/>
              <a:rect l="l" t="t" r="r" b="b"/>
              <a:pathLst>
                <a:path w="1515" h="3155" extrusionOk="0">
                  <a:moveTo>
                    <a:pt x="282" y="1"/>
                  </a:moveTo>
                  <a:cubicBezTo>
                    <a:pt x="227" y="1"/>
                    <a:pt x="223" y="60"/>
                    <a:pt x="205" y="60"/>
                  </a:cubicBezTo>
                  <a:cubicBezTo>
                    <a:pt x="203" y="60"/>
                    <a:pt x="202" y="60"/>
                    <a:pt x="200" y="59"/>
                  </a:cubicBezTo>
                  <a:lnTo>
                    <a:pt x="8" y="454"/>
                  </a:lnTo>
                  <a:cubicBezTo>
                    <a:pt x="1" y="454"/>
                    <a:pt x="208" y="629"/>
                    <a:pt x="464" y="890"/>
                  </a:cubicBezTo>
                  <a:cubicBezTo>
                    <a:pt x="683" y="1117"/>
                    <a:pt x="836" y="1292"/>
                    <a:pt x="864" y="1335"/>
                  </a:cubicBezTo>
                  <a:cubicBezTo>
                    <a:pt x="951" y="1503"/>
                    <a:pt x="1089" y="1940"/>
                    <a:pt x="1043" y="3052"/>
                  </a:cubicBezTo>
                  <a:lnTo>
                    <a:pt x="1499" y="3155"/>
                  </a:lnTo>
                  <a:cubicBezTo>
                    <a:pt x="1515" y="2795"/>
                    <a:pt x="1515" y="2469"/>
                    <a:pt x="1499" y="2193"/>
                  </a:cubicBezTo>
                  <a:cubicBezTo>
                    <a:pt x="1472" y="1703"/>
                    <a:pt x="1396" y="1350"/>
                    <a:pt x="1265" y="1112"/>
                  </a:cubicBezTo>
                  <a:cubicBezTo>
                    <a:pt x="1196" y="982"/>
                    <a:pt x="729" y="353"/>
                    <a:pt x="634" y="258"/>
                  </a:cubicBezTo>
                  <a:cubicBezTo>
                    <a:pt x="433" y="53"/>
                    <a:pt x="334" y="1"/>
                    <a:pt x="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41"/>
            <p:cNvSpPr/>
            <p:nvPr/>
          </p:nvSpPr>
          <p:spPr>
            <a:xfrm>
              <a:off x="6117156" y="3682730"/>
              <a:ext cx="205562" cy="248182"/>
            </a:xfrm>
            <a:custGeom>
              <a:avLst/>
              <a:gdLst/>
              <a:ahLst/>
              <a:cxnLst/>
              <a:rect l="l" t="t" r="r" b="b"/>
              <a:pathLst>
                <a:path w="1833" h="2213" extrusionOk="0">
                  <a:moveTo>
                    <a:pt x="1366" y="1"/>
                  </a:moveTo>
                  <a:cubicBezTo>
                    <a:pt x="1114" y="1"/>
                    <a:pt x="812" y="187"/>
                    <a:pt x="671" y="335"/>
                  </a:cubicBezTo>
                  <a:cubicBezTo>
                    <a:pt x="215" y="867"/>
                    <a:pt x="1" y="1530"/>
                    <a:pt x="51" y="2213"/>
                  </a:cubicBezTo>
                  <a:lnTo>
                    <a:pt x="1124" y="2213"/>
                  </a:lnTo>
                  <a:cubicBezTo>
                    <a:pt x="1071" y="1787"/>
                    <a:pt x="1189" y="1381"/>
                    <a:pt x="1472" y="1044"/>
                  </a:cubicBezTo>
                  <a:cubicBezTo>
                    <a:pt x="1649" y="844"/>
                    <a:pt x="1833" y="485"/>
                    <a:pt x="1706" y="216"/>
                  </a:cubicBezTo>
                  <a:cubicBezTo>
                    <a:pt x="1633" y="59"/>
                    <a:pt x="1507" y="1"/>
                    <a:pt x="1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41"/>
            <p:cNvSpPr/>
            <p:nvPr/>
          </p:nvSpPr>
          <p:spPr>
            <a:xfrm>
              <a:off x="6283016" y="3645832"/>
              <a:ext cx="90389" cy="79961"/>
            </a:xfrm>
            <a:custGeom>
              <a:avLst/>
              <a:gdLst/>
              <a:ahLst/>
              <a:cxnLst/>
              <a:rect l="l" t="t" r="r" b="b"/>
              <a:pathLst>
                <a:path w="806" h="713" extrusionOk="0">
                  <a:moveTo>
                    <a:pt x="618" y="1"/>
                  </a:moveTo>
                  <a:cubicBezTo>
                    <a:pt x="415" y="85"/>
                    <a:pt x="250" y="208"/>
                    <a:pt x="101" y="388"/>
                  </a:cubicBezTo>
                  <a:cubicBezTo>
                    <a:pt x="32" y="476"/>
                    <a:pt x="1" y="645"/>
                    <a:pt x="124" y="702"/>
                  </a:cubicBezTo>
                  <a:cubicBezTo>
                    <a:pt x="145" y="710"/>
                    <a:pt x="166" y="713"/>
                    <a:pt x="188" y="713"/>
                  </a:cubicBezTo>
                  <a:cubicBezTo>
                    <a:pt x="267" y="713"/>
                    <a:pt x="343" y="667"/>
                    <a:pt x="388" y="607"/>
                  </a:cubicBezTo>
                  <a:cubicBezTo>
                    <a:pt x="511" y="464"/>
                    <a:pt x="641" y="372"/>
                    <a:pt x="805" y="315"/>
                  </a:cubicBezTo>
                  <a:cubicBezTo>
                    <a:pt x="783" y="277"/>
                    <a:pt x="756" y="234"/>
                    <a:pt x="733" y="193"/>
                  </a:cubicBezTo>
                  <a:cubicBezTo>
                    <a:pt x="695" y="128"/>
                    <a:pt x="657" y="66"/>
                    <a:pt x="618" y="1"/>
                  </a:cubicBez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41"/>
            <p:cNvSpPr/>
            <p:nvPr/>
          </p:nvSpPr>
          <p:spPr>
            <a:xfrm>
              <a:off x="6275839" y="3581570"/>
              <a:ext cx="99360" cy="110914"/>
            </a:xfrm>
            <a:custGeom>
              <a:avLst/>
              <a:gdLst/>
              <a:ahLst/>
              <a:cxnLst/>
              <a:rect l="l" t="t" r="r" b="b"/>
              <a:pathLst>
                <a:path w="886" h="989" extrusionOk="0">
                  <a:moveTo>
                    <a:pt x="508" y="1"/>
                  </a:moveTo>
                  <a:cubicBezTo>
                    <a:pt x="322" y="1"/>
                    <a:pt x="133" y="180"/>
                    <a:pt x="69" y="405"/>
                  </a:cubicBezTo>
                  <a:cubicBezTo>
                    <a:pt x="0" y="662"/>
                    <a:pt x="107" y="919"/>
                    <a:pt x="310" y="977"/>
                  </a:cubicBezTo>
                  <a:cubicBezTo>
                    <a:pt x="338" y="984"/>
                    <a:pt x="367" y="988"/>
                    <a:pt x="395" y="988"/>
                  </a:cubicBezTo>
                  <a:cubicBezTo>
                    <a:pt x="576" y="988"/>
                    <a:pt x="753" y="838"/>
                    <a:pt x="816" y="616"/>
                  </a:cubicBezTo>
                  <a:cubicBezTo>
                    <a:pt x="885" y="359"/>
                    <a:pt x="789" y="68"/>
                    <a:pt x="583" y="11"/>
                  </a:cubicBezTo>
                  <a:cubicBezTo>
                    <a:pt x="558" y="4"/>
                    <a:pt x="533" y="1"/>
                    <a:pt x="5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41"/>
            <p:cNvSpPr/>
            <p:nvPr/>
          </p:nvSpPr>
          <p:spPr>
            <a:xfrm>
              <a:off x="6300286" y="3593122"/>
              <a:ext cx="108781" cy="130988"/>
            </a:xfrm>
            <a:custGeom>
              <a:avLst/>
              <a:gdLst/>
              <a:ahLst/>
              <a:cxnLst/>
              <a:rect l="l" t="t" r="r" b="b"/>
              <a:pathLst>
                <a:path w="970" h="1168" extrusionOk="0">
                  <a:moveTo>
                    <a:pt x="541" y="1"/>
                  </a:moveTo>
                  <a:cubicBezTo>
                    <a:pt x="370" y="1"/>
                    <a:pt x="213" y="114"/>
                    <a:pt x="165" y="283"/>
                  </a:cubicBezTo>
                  <a:lnTo>
                    <a:pt x="58" y="674"/>
                  </a:lnTo>
                  <a:cubicBezTo>
                    <a:pt x="0" y="881"/>
                    <a:pt x="119" y="1095"/>
                    <a:pt x="326" y="1153"/>
                  </a:cubicBezTo>
                  <a:cubicBezTo>
                    <a:pt x="361" y="1163"/>
                    <a:pt x="396" y="1167"/>
                    <a:pt x="431" y="1167"/>
                  </a:cubicBezTo>
                  <a:cubicBezTo>
                    <a:pt x="600" y="1167"/>
                    <a:pt x="753" y="1056"/>
                    <a:pt x="801" y="885"/>
                  </a:cubicBezTo>
                  <a:lnTo>
                    <a:pt x="913" y="494"/>
                  </a:lnTo>
                  <a:cubicBezTo>
                    <a:pt x="970" y="287"/>
                    <a:pt x="851" y="73"/>
                    <a:pt x="644" y="15"/>
                  </a:cubicBezTo>
                  <a:cubicBezTo>
                    <a:pt x="610" y="5"/>
                    <a:pt x="575" y="1"/>
                    <a:pt x="541" y="1"/>
                  </a:cubicBez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41"/>
            <p:cNvSpPr/>
            <p:nvPr/>
          </p:nvSpPr>
          <p:spPr>
            <a:xfrm>
              <a:off x="6310154" y="3645496"/>
              <a:ext cx="8299" cy="20747"/>
            </a:xfrm>
            <a:custGeom>
              <a:avLst/>
              <a:gdLst/>
              <a:ahLst/>
              <a:cxnLst/>
              <a:rect l="l" t="t" r="r" b="b"/>
              <a:pathLst>
                <a:path w="74" h="185" extrusionOk="0">
                  <a:moveTo>
                    <a:pt x="27" y="0"/>
                  </a:moveTo>
                  <a:lnTo>
                    <a:pt x="1" y="96"/>
                  </a:lnTo>
                  <a:cubicBezTo>
                    <a:pt x="9" y="111"/>
                    <a:pt x="33" y="185"/>
                    <a:pt x="48" y="185"/>
                  </a:cubicBezTo>
                  <a:cubicBezTo>
                    <a:pt x="52" y="185"/>
                    <a:pt x="55" y="179"/>
                    <a:pt x="58" y="165"/>
                  </a:cubicBezTo>
                  <a:cubicBezTo>
                    <a:pt x="73" y="111"/>
                    <a:pt x="43" y="53"/>
                    <a:pt x="27" y="0"/>
                  </a:cubicBezTo>
                  <a:close/>
                </a:path>
              </a:pathLst>
            </a:custGeom>
            <a:solidFill>
              <a:srgbClr val="BD8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41"/>
            <p:cNvSpPr/>
            <p:nvPr/>
          </p:nvSpPr>
          <p:spPr>
            <a:xfrm>
              <a:off x="6292548" y="3578766"/>
              <a:ext cx="101491" cy="56522"/>
            </a:xfrm>
            <a:custGeom>
              <a:avLst/>
              <a:gdLst/>
              <a:ahLst/>
              <a:cxnLst/>
              <a:rect l="l" t="t" r="r" b="b"/>
              <a:pathLst>
                <a:path w="905" h="504" extrusionOk="0">
                  <a:moveTo>
                    <a:pt x="459" y="1"/>
                  </a:moveTo>
                  <a:cubicBezTo>
                    <a:pt x="178" y="1"/>
                    <a:pt x="23" y="198"/>
                    <a:pt x="0" y="281"/>
                  </a:cubicBezTo>
                  <a:lnTo>
                    <a:pt x="135" y="227"/>
                  </a:lnTo>
                  <a:lnTo>
                    <a:pt x="135" y="227"/>
                  </a:lnTo>
                  <a:cubicBezTo>
                    <a:pt x="108" y="319"/>
                    <a:pt x="395" y="388"/>
                    <a:pt x="491" y="415"/>
                  </a:cubicBezTo>
                  <a:lnTo>
                    <a:pt x="798" y="503"/>
                  </a:lnTo>
                  <a:lnTo>
                    <a:pt x="904" y="124"/>
                  </a:lnTo>
                  <a:cubicBezTo>
                    <a:pt x="835" y="89"/>
                    <a:pt x="748" y="51"/>
                    <a:pt x="602" y="17"/>
                  </a:cubicBezTo>
                  <a:cubicBezTo>
                    <a:pt x="551" y="6"/>
                    <a:pt x="504" y="1"/>
                    <a:pt x="459" y="1"/>
                  </a:cubicBezTo>
                  <a:close/>
                </a:path>
              </a:pathLst>
            </a:custGeom>
            <a:solidFill>
              <a:srgbClr val="2A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41"/>
            <p:cNvSpPr/>
            <p:nvPr/>
          </p:nvSpPr>
          <p:spPr>
            <a:xfrm>
              <a:off x="6308024" y="3624972"/>
              <a:ext cx="23326" cy="35999"/>
            </a:xfrm>
            <a:custGeom>
              <a:avLst/>
              <a:gdLst/>
              <a:ahLst/>
              <a:cxnLst/>
              <a:rect l="l" t="t" r="r" b="b"/>
              <a:pathLst>
                <a:path w="208" h="321" extrusionOk="0">
                  <a:moveTo>
                    <a:pt x="126" y="0"/>
                  </a:moveTo>
                  <a:cubicBezTo>
                    <a:pt x="96" y="0"/>
                    <a:pt x="67" y="21"/>
                    <a:pt x="58" y="52"/>
                  </a:cubicBezTo>
                  <a:lnTo>
                    <a:pt x="8" y="229"/>
                  </a:lnTo>
                  <a:cubicBezTo>
                    <a:pt x="0" y="268"/>
                    <a:pt x="20" y="305"/>
                    <a:pt x="58" y="317"/>
                  </a:cubicBezTo>
                  <a:cubicBezTo>
                    <a:pt x="65" y="319"/>
                    <a:pt x="71" y="320"/>
                    <a:pt x="78" y="320"/>
                  </a:cubicBezTo>
                  <a:cubicBezTo>
                    <a:pt x="108" y="320"/>
                    <a:pt x="137" y="299"/>
                    <a:pt x="146" y="268"/>
                  </a:cubicBezTo>
                  <a:lnTo>
                    <a:pt x="196" y="91"/>
                  </a:lnTo>
                  <a:cubicBezTo>
                    <a:pt x="207" y="52"/>
                    <a:pt x="184" y="15"/>
                    <a:pt x="146" y="3"/>
                  </a:cubicBezTo>
                  <a:cubicBezTo>
                    <a:pt x="139" y="1"/>
                    <a:pt x="133" y="0"/>
                    <a:pt x="126" y="0"/>
                  </a:cubicBezTo>
                  <a:close/>
                </a:path>
              </a:pathLst>
            </a:custGeom>
            <a:solidFill>
              <a:srgbClr val="2A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41"/>
            <p:cNvSpPr/>
            <p:nvPr/>
          </p:nvSpPr>
          <p:spPr>
            <a:xfrm>
              <a:off x="6311388" y="3593458"/>
              <a:ext cx="73679" cy="44410"/>
            </a:xfrm>
            <a:custGeom>
              <a:avLst/>
              <a:gdLst/>
              <a:ahLst/>
              <a:cxnLst/>
              <a:rect l="l" t="t" r="r" b="b"/>
              <a:pathLst>
                <a:path w="657" h="396" extrusionOk="0">
                  <a:moveTo>
                    <a:pt x="101" y="1"/>
                  </a:moveTo>
                  <a:lnTo>
                    <a:pt x="1" y="368"/>
                  </a:lnTo>
                  <a:lnTo>
                    <a:pt x="158" y="395"/>
                  </a:lnTo>
                  <a:cubicBezTo>
                    <a:pt x="158" y="395"/>
                    <a:pt x="162" y="388"/>
                    <a:pt x="174" y="345"/>
                  </a:cubicBezTo>
                  <a:cubicBezTo>
                    <a:pt x="187" y="304"/>
                    <a:pt x="231" y="273"/>
                    <a:pt x="281" y="273"/>
                  </a:cubicBezTo>
                  <a:cubicBezTo>
                    <a:pt x="291" y="273"/>
                    <a:pt x="301" y="274"/>
                    <a:pt x="312" y="276"/>
                  </a:cubicBezTo>
                  <a:lnTo>
                    <a:pt x="598" y="356"/>
                  </a:lnTo>
                  <a:lnTo>
                    <a:pt x="656" y="158"/>
                  </a:lnTo>
                  <a:lnTo>
                    <a:pt x="101" y="1"/>
                  </a:lnTo>
                  <a:close/>
                </a:path>
              </a:pathLst>
            </a:custGeom>
            <a:solidFill>
              <a:srgbClr val="2A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41"/>
            <p:cNvSpPr/>
            <p:nvPr/>
          </p:nvSpPr>
          <p:spPr>
            <a:xfrm>
              <a:off x="6301071" y="3644599"/>
              <a:ext cx="20298" cy="28149"/>
            </a:xfrm>
            <a:custGeom>
              <a:avLst/>
              <a:gdLst/>
              <a:ahLst/>
              <a:cxnLst/>
              <a:rect l="l" t="t" r="r" b="b"/>
              <a:pathLst>
                <a:path w="181" h="251" extrusionOk="0">
                  <a:moveTo>
                    <a:pt x="82" y="1"/>
                  </a:moveTo>
                  <a:cubicBezTo>
                    <a:pt x="81" y="1"/>
                    <a:pt x="79" y="1"/>
                    <a:pt x="78" y="1"/>
                  </a:cubicBezTo>
                  <a:cubicBezTo>
                    <a:pt x="32" y="4"/>
                    <a:pt x="1" y="66"/>
                    <a:pt x="13" y="135"/>
                  </a:cubicBezTo>
                  <a:cubicBezTo>
                    <a:pt x="20" y="200"/>
                    <a:pt x="57" y="251"/>
                    <a:pt x="100" y="251"/>
                  </a:cubicBezTo>
                  <a:cubicBezTo>
                    <a:pt x="103" y="251"/>
                    <a:pt x="105" y="250"/>
                    <a:pt x="108" y="250"/>
                  </a:cubicBezTo>
                  <a:cubicBezTo>
                    <a:pt x="151" y="245"/>
                    <a:pt x="181" y="185"/>
                    <a:pt x="170" y="116"/>
                  </a:cubicBezTo>
                  <a:cubicBezTo>
                    <a:pt x="162" y="49"/>
                    <a:pt x="123" y="1"/>
                    <a:pt x="82" y="1"/>
                  </a:cubicBez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41"/>
            <p:cNvSpPr/>
            <p:nvPr/>
          </p:nvSpPr>
          <p:spPr>
            <a:xfrm>
              <a:off x="6330789" y="3580561"/>
              <a:ext cx="99809" cy="60223"/>
            </a:xfrm>
            <a:custGeom>
              <a:avLst/>
              <a:gdLst/>
              <a:ahLst/>
              <a:cxnLst/>
              <a:rect l="l" t="t" r="r" b="b"/>
              <a:pathLst>
                <a:path w="890" h="537" extrusionOk="0">
                  <a:moveTo>
                    <a:pt x="232" y="1"/>
                  </a:moveTo>
                  <a:cubicBezTo>
                    <a:pt x="141" y="1"/>
                    <a:pt x="57" y="61"/>
                    <a:pt x="31" y="150"/>
                  </a:cubicBezTo>
                  <a:cubicBezTo>
                    <a:pt x="1" y="261"/>
                    <a:pt x="66" y="376"/>
                    <a:pt x="177" y="407"/>
                  </a:cubicBezTo>
                  <a:lnTo>
                    <a:pt x="602" y="529"/>
                  </a:lnTo>
                  <a:cubicBezTo>
                    <a:pt x="621" y="534"/>
                    <a:pt x="639" y="537"/>
                    <a:pt x="657" y="537"/>
                  </a:cubicBezTo>
                  <a:cubicBezTo>
                    <a:pt x="749" y="537"/>
                    <a:pt x="833" y="476"/>
                    <a:pt x="859" y="384"/>
                  </a:cubicBezTo>
                  <a:cubicBezTo>
                    <a:pt x="890" y="273"/>
                    <a:pt x="825" y="158"/>
                    <a:pt x="713" y="127"/>
                  </a:cubicBezTo>
                  <a:lnTo>
                    <a:pt x="288" y="8"/>
                  </a:lnTo>
                  <a:cubicBezTo>
                    <a:pt x="269" y="3"/>
                    <a:pt x="251" y="1"/>
                    <a:pt x="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41"/>
            <p:cNvSpPr/>
            <p:nvPr/>
          </p:nvSpPr>
          <p:spPr>
            <a:xfrm>
              <a:off x="6218646" y="3696412"/>
              <a:ext cx="173376" cy="291696"/>
            </a:xfrm>
            <a:custGeom>
              <a:avLst/>
              <a:gdLst/>
              <a:ahLst/>
              <a:cxnLst/>
              <a:rect l="l" t="t" r="r" b="b"/>
              <a:pathLst>
                <a:path w="1546" h="2601" extrusionOk="0">
                  <a:moveTo>
                    <a:pt x="398" y="0"/>
                  </a:moveTo>
                  <a:cubicBezTo>
                    <a:pt x="355" y="0"/>
                    <a:pt x="312" y="21"/>
                    <a:pt x="288" y="59"/>
                  </a:cubicBezTo>
                  <a:cubicBezTo>
                    <a:pt x="0" y="504"/>
                    <a:pt x="318" y="1224"/>
                    <a:pt x="330" y="1255"/>
                  </a:cubicBezTo>
                  <a:cubicBezTo>
                    <a:pt x="506" y="1646"/>
                    <a:pt x="797" y="2006"/>
                    <a:pt x="955" y="2183"/>
                  </a:cubicBezTo>
                  <a:cubicBezTo>
                    <a:pt x="1062" y="2301"/>
                    <a:pt x="1169" y="2409"/>
                    <a:pt x="1261" y="2493"/>
                  </a:cubicBezTo>
                  <a:cubicBezTo>
                    <a:pt x="1319" y="2542"/>
                    <a:pt x="1365" y="2577"/>
                    <a:pt x="1399" y="2600"/>
                  </a:cubicBezTo>
                  <a:lnTo>
                    <a:pt x="1545" y="2374"/>
                  </a:lnTo>
                  <a:cubicBezTo>
                    <a:pt x="1487" y="2335"/>
                    <a:pt x="1326" y="2197"/>
                    <a:pt x="1127" y="1972"/>
                  </a:cubicBezTo>
                  <a:cubicBezTo>
                    <a:pt x="886" y="1692"/>
                    <a:pt x="690" y="1401"/>
                    <a:pt x="575" y="1148"/>
                  </a:cubicBezTo>
                  <a:cubicBezTo>
                    <a:pt x="498" y="975"/>
                    <a:pt x="341" y="473"/>
                    <a:pt x="514" y="209"/>
                  </a:cubicBezTo>
                  <a:cubicBezTo>
                    <a:pt x="552" y="144"/>
                    <a:pt x="537" y="64"/>
                    <a:pt x="472" y="22"/>
                  </a:cubicBezTo>
                  <a:cubicBezTo>
                    <a:pt x="449" y="7"/>
                    <a:pt x="424" y="0"/>
                    <a:pt x="3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41"/>
            <p:cNvSpPr/>
            <p:nvPr/>
          </p:nvSpPr>
          <p:spPr>
            <a:xfrm>
              <a:off x="6368132" y="3964341"/>
              <a:ext cx="120444" cy="57756"/>
            </a:xfrm>
            <a:custGeom>
              <a:avLst/>
              <a:gdLst/>
              <a:ahLst/>
              <a:cxnLst/>
              <a:rect l="l" t="t" r="r" b="b"/>
              <a:pathLst>
                <a:path w="1074" h="515" extrusionOk="0">
                  <a:moveTo>
                    <a:pt x="775" y="1"/>
                  </a:moveTo>
                  <a:cubicBezTo>
                    <a:pt x="745" y="1"/>
                    <a:pt x="715" y="5"/>
                    <a:pt x="687" y="15"/>
                  </a:cubicBezTo>
                  <a:lnTo>
                    <a:pt x="46" y="273"/>
                  </a:lnTo>
                  <a:cubicBezTo>
                    <a:pt x="16" y="284"/>
                    <a:pt x="1" y="319"/>
                    <a:pt x="16" y="349"/>
                  </a:cubicBezTo>
                  <a:cubicBezTo>
                    <a:pt x="25" y="373"/>
                    <a:pt x="48" y="387"/>
                    <a:pt x="71" y="387"/>
                  </a:cubicBezTo>
                  <a:cubicBezTo>
                    <a:pt x="78" y="387"/>
                    <a:pt x="86" y="386"/>
                    <a:pt x="92" y="383"/>
                  </a:cubicBezTo>
                  <a:lnTo>
                    <a:pt x="729" y="130"/>
                  </a:lnTo>
                  <a:cubicBezTo>
                    <a:pt x="744" y="124"/>
                    <a:pt x="760" y="121"/>
                    <a:pt x="775" y="121"/>
                  </a:cubicBezTo>
                  <a:cubicBezTo>
                    <a:pt x="796" y="121"/>
                    <a:pt x="817" y="126"/>
                    <a:pt x="836" y="135"/>
                  </a:cubicBezTo>
                  <a:cubicBezTo>
                    <a:pt x="871" y="150"/>
                    <a:pt x="897" y="176"/>
                    <a:pt x="913" y="215"/>
                  </a:cubicBezTo>
                  <a:cubicBezTo>
                    <a:pt x="939" y="288"/>
                    <a:pt x="902" y="369"/>
                    <a:pt x="828" y="395"/>
                  </a:cubicBezTo>
                  <a:cubicBezTo>
                    <a:pt x="794" y="406"/>
                    <a:pt x="779" y="441"/>
                    <a:pt x="791" y="472"/>
                  </a:cubicBezTo>
                  <a:cubicBezTo>
                    <a:pt x="800" y="500"/>
                    <a:pt x="823" y="514"/>
                    <a:pt x="848" y="514"/>
                  </a:cubicBezTo>
                  <a:cubicBezTo>
                    <a:pt x="850" y="514"/>
                    <a:pt x="853" y="514"/>
                    <a:pt x="856" y="514"/>
                  </a:cubicBezTo>
                  <a:cubicBezTo>
                    <a:pt x="859" y="510"/>
                    <a:pt x="863" y="510"/>
                    <a:pt x="871" y="510"/>
                  </a:cubicBezTo>
                  <a:cubicBezTo>
                    <a:pt x="1005" y="460"/>
                    <a:pt x="1074" y="307"/>
                    <a:pt x="1024" y="173"/>
                  </a:cubicBezTo>
                  <a:cubicBezTo>
                    <a:pt x="1001" y="107"/>
                    <a:pt x="951" y="54"/>
                    <a:pt x="886" y="24"/>
                  </a:cubicBezTo>
                  <a:cubicBezTo>
                    <a:pt x="851" y="9"/>
                    <a:pt x="813" y="1"/>
                    <a:pt x="7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41"/>
            <p:cNvSpPr/>
            <p:nvPr/>
          </p:nvSpPr>
          <p:spPr>
            <a:xfrm>
              <a:off x="6430932" y="3959182"/>
              <a:ext cx="28821" cy="31513"/>
            </a:xfrm>
            <a:custGeom>
              <a:avLst/>
              <a:gdLst/>
              <a:ahLst/>
              <a:cxnLst/>
              <a:rect l="l" t="t" r="r" b="b"/>
              <a:pathLst>
                <a:path w="257" h="281" extrusionOk="0">
                  <a:moveTo>
                    <a:pt x="142" y="1"/>
                  </a:moveTo>
                  <a:lnTo>
                    <a:pt x="1" y="66"/>
                  </a:lnTo>
                  <a:cubicBezTo>
                    <a:pt x="1" y="66"/>
                    <a:pt x="20" y="70"/>
                    <a:pt x="66" y="123"/>
                  </a:cubicBezTo>
                  <a:cubicBezTo>
                    <a:pt x="119" y="185"/>
                    <a:pt x="58" y="265"/>
                    <a:pt x="135" y="280"/>
                  </a:cubicBezTo>
                  <a:cubicBezTo>
                    <a:pt x="137" y="281"/>
                    <a:pt x="139" y="281"/>
                    <a:pt x="141" y="281"/>
                  </a:cubicBezTo>
                  <a:cubicBezTo>
                    <a:pt x="191" y="281"/>
                    <a:pt x="257" y="205"/>
                    <a:pt x="250" y="142"/>
                  </a:cubicBezTo>
                  <a:cubicBezTo>
                    <a:pt x="253" y="119"/>
                    <a:pt x="245" y="100"/>
                    <a:pt x="234" y="77"/>
                  </a:cubicBezTo>
                  <a:cubicBezTo>
                    <a:pt x="219" y="31"/>
                    <a:pt x="146" y="1"/>
                    <a:pt x="142" y="1"/>
                  </a:cubicBez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41"/>
            <p:cNvSpPr/>
            <p:nvPr/>
          </p:nvSpPr>
          <p:spPr>
            <a:xfrm>
              <a:off x="6383159" y="3974659"/>
              <a:ext cx="25905" cy="31513"/>
            </a:xfrm>
            <a:custGeom>
              <a:avLst/>
              <a:gdLst/>
              <a:ahLst/>
              <a:cxnLst/>
              <a:rect l="l" t="t" r="r" b="b"/>
              <a:pathLst>
                <a:path w="231" h="281" extrusionOk="0">
                  <a:moveTo>
                    <a:pt x="116" y="1"/>
                  </a:moveTo>
                  <a:lnTo>
                    <a:pt x="5" y="78"/>
                  </a:lnTo>
                  <a:lnTo>
                    <a:pt x="5" y="78"/>
                  </a:lnTo>
                  <a:cubicBezTo>
                    <a:pt x="4" y="77"/>
                    <a:pt x="3" y="77"/>
                    <a:pt x="3" y="77"/>
                  </a:cubicBezTo>
                  <a:cubicBezTo>
                    <a:pt x="0" y="77"/>
                    <a:pt x="1" y="81"/>
                    <a:pt x="1" y="81"/>
                  </a:cubicBezTo>
                  <a:lnTo>
                    <a:pt x="5" y="78"/>
                  </a:lnTo>
                  <a:lnTo>
                    <a:pt x="5" y="78"/>
                  </a:lnTo>
                  <a:cubicBezTo>
                    <a:pt x="10" y="80"/>
                    <a:pt x="20" y="88"/>
                    <a:pt x="39" y="112"/>
                  </a:cubicBezTo>
                  <a:cubicBezTo>
                    <a:pt x="96" y="176"/>
                    <a:pt x="32" y="268"/>
                    <a:pt x="108" y="280"/>
                  </a:cubicBezTo>
                  <a:cubicBezTo>
                    <a:pt x="111" y="281"/>
                    <a:pt x="113" y="281"/>
                    <a:pt x="115" y="281"/>
                  </a:cubicBezTo>
                  <a:cubicBezTo>
                    <a:pt x="164" y="281"/>
                    <a:pt x="230" y="208"/>
                    <a:pt x="223" y="146"/>
                  </a:cubicBezTo>
                  <a:cubicBezTo>
                    <a:pt x="227" y="123"/>
                    <a:pt x="220" y="100"/>
                    <a:pt x="208" y="81"/>
                  </a:cubicBezTo>
                  <a:cubicBezTo>
                    <a:pt x="188" y="31"/>
                    <a:pt x="119" y="1"/>
                    <a:pt x="116" y="1"/>
                  </a:cubicBezTo>
                  <a:close/>
                </a:path>
              </a:pathLst>
            </a:custGeom>
            <a:solidFill>
              <a:srgbClr val="EDB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2" name="Google Shape;5292;p41"/>
            <p:cNvGrpSpPr/>
            <p:nvPr/>
          </p:nvGrpSpPr>
          <p:grpSpPr>
            <a:xfrm>
              <a:off x="5933354" y="4108432"/>
              <a:ext cx="244588" cy="244706"/>
              <a:chOff x="5933354" y="4119894"/>
              <a:chExt cx="244588" cy="244706"/>
            </a:xfrm>
          </p:grpSpPr>
          <p:sp>
            <p:nvSpPr>
              <p:cNvPr id="5293" name="Google Shape;5293;p41"/>
              <p:cNvSpPr/>
              <p:nvPr/>
            </p:nvSpPr>
            <p:spPr>
              <a:xfrm>
                <a:off x="6046394" y="4129763"/>
                <a:ext cx="3028" cy="224519"/>
              </a:xfrm>
              <a:custGeom>
                <a:avLst/>
                <a:gdLst/>
                <a:ahLst/>
                <a:cxnLst/>
                <a:rect l="l" t="t" r="r" b="b"/>
                <a:pathLst>
                  <a:path w="27" h="2002" extrusionOk="0">
                    <a:moveTo>
                      <a:pt x="0" y="1"/>
                    </a:moveTo>
                    <a:lnTo>
                      <a:pt x="0" y="2001"/>
                    </a:lnTo>
                    <a:lnTo>
                      <a:pt x="27" y="2001"/>
                    </a:lnTo>
                    <a:lnTo>
                      <a:pt x="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41"/>
              <p:cNvSpPr/>
              <p:nvPr/>
            </p:nvSpPr>
            <p:spPr>
              <a:xfrm>
                <a:off x="6046394" y="4129763"/>
                <a:ext cx="3028" cy="224519"/>
              </a:xfrm>
              <a:custGeom>
                <a:avLst/>
                <a:gdLst/>
                <a:ahLst/>
                <a:cxnLst/>
                <a:rect l="l" t="t" r="r" b="b"/>
                <a:pathLst>
                  <a:path w="27" h="2002" extrusionOk="0">
                    <a:moveTo>
                      <a:pt x="0" y="1"/>
                    </a:moveTo>
                    <a:lnTo>
                      <a:pt x="0" y="2001"/>
                    </a:lnTo>
                    <a:lnTo>
                      <a:pt x="27" y="2001"/>
                    </a:lnTo>
                    <a:lnTo>
                      <a:pt x="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41"/>
              <p:cNvSpPr/>
              <p:nvPr/>
            </p:nvSpPr>
            <p:spPr>
              <a:xfrm>
                <a:off x="6061870" y="4129763"/>
                <a:ext cx="3028" cy="224519"/>
              </a:xfrm>
              <a:custGeom>
                <a:avLst/>
                <a:gdLst/>
                <a:ahLst/>
                <a:cxnLst/>
                <a:rect l="l" t="t" r="r" b="b"/>
                <a:pathLst>
                  <a:path w="27" h="2002" extrusionOk="0">
                    <a:moveTo>
                      <a:pt x="0" y="1"/>
                    </a:moveTo>
                    <a:lnTo>
                      <a:pt x="0" y="2001"/>
                    </a:lnTo>
                    <a:lnTo>
                      <a:pt x="27" y="2001"/>
                    </a:lnTo>
                    <a:lnTo>
                      <a:pt x="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41"/>
              <p:cNvSpPr/>
              <p:nvPr/>
            </p:nvSpPr>
            <p:spPr>
              <a:xfrm>
                <a:off x="6004228" y="4140978"/>
                <a:ext cx="88707" cy="208482"/>
              </a:xfrm>
              <a:custGeom>
                <a:avLst/>
                <a:gdLst/>
                <a:ahLst/>
                <a:cxnLst/>
                <a:rect l="l" t="t" r="r" b="b"/>
                <a:pathLst>
                  <a:path w="791" h="1859" extrusionOk="0">
                    <a:moveTo>
                      <a:pt x="27" y="0"/>
                    </a:moveTo>
                    <a:lnTo>
                      <a:pt x="0" y="8"/>
                    </a:lnTo>
                    <a:lnTo>
                      <a:pt x="767" y="1859"/>
                    </a:lnTo>
                    <a:lnTo>
                      <a:pt x="790" y="1848"/>
                    </a:lnTo>
                    <a:lnTo>
                      <a:pt x="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41"/>
              <p:cNvSpPr/>
              <p:nvPr/>
            </p:nvSpPr>
            <p:spPr>
              <a:xfrm>
                <a:off x="6004228" y="4140978"/>
                <a:ext cx="88707" cy="208482"/>
              </a:xfrm>
              <a:custGeom>
                <a:avLst/>
                <a:gdLst/>
                <a:ahLst/>
                <a:cxnLst/>
                <a:rect l="l" t="t" r="r" b="b"/>
                <a:pathLst>
                  <a:path w="791" h="1859" extrusionOk="0">
                    <a:moveTo>
                      <a:pt x="27" y="0"/>
                    </a:moveTo>
                    <a:lnTo>
                      <a:pt x="0" y="8"/>
                    </a:lnTo>
                    <a:lnTo>
                      <a:pt x="767" y="1859"/>
                    </a:lnTo>
                    <a:lnTo>
                      <a:pt x="790" y="1848"/>
                    </a:lnTo>
                    <a:lnTo>
                      <a:pt x="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41"/>
              <p:cNvSpPr/>
              <p:nvPr/>
            </p:nvSpPr>
            <p:spPr>
              <a:xfrm>
                <a:off x="6018358" y="4134922"/>
                <a:ext cx="88707" cy="208594"/>
              </a:xfrm>
              <a:custGeom>
                <a:avLst/>
                <a:gdLst/>
                <a:ahLst/>
                <a:cxnLst/>
                <a:rect l="l" t="t" r="r" b="b"/>
                <a:pathLst>
                  <a:path w="791" h="1860" extrusionOk="0">
                    <a:moveTo>
                      <a:pt x="28" y="1"/>
                    </a:moveTo>
                    <a:lnTo>
                      <a:pt x="1" y="12"/>
                    </a:lnTo>
                    <a:lnTo>
                      <a:pt x="767" y="1859"/>
                    </a:lnTo>
                    <a:lnTo>
                      <a:pt x="790" y="1847"/>
                    </a:lnTo>
                    <a:lnTo>
                      <a:pt x="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41"/>
              <p:cNvSpPr/>
              <p:nvPr/>
            </p:nvSpPr>
            <p:spPr>
              <a:xfrm>
                <a:off x="5948381" y="4205016"/>
                <a:ext cx="208478" cy="88597"/>
              </a:xfrm>
              <a:custGeom>
                <a:avLst/>
                <a:gdLst/>
                <a:ahLst/>
                <a:cxnLst/>
                <a:rect l="l" t="t" r="r" b="b"/>
                <a:pathLst>
                  <a:path w="1859" h="790" extrusionOk="0">
                    <a:moveTo>
                      <a:pt x="12" y="0"/>
                    </a:moveTo>
                    <a:lnTo>
                      <a:pt x="1" y="23"/>
                    </a:lnTo>
                    <a:lnTo>
                      <a:pt x="1851" y="789"/>
                    </a:lnTo>
                    <a:lnTo>
                      <a:pt x="1858" y="763"/>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41"/>
              <p:cNvSpPr/>
              <p:nvPr/>
            </p:nvSpPr>
            <p:spPr>
              <a:xfrm>
                <a:off x="5948381" y="4205016"/>
                <a:ext cx="208478" cy="88597"/>
              </a:xfrm>
              <a:custGeom>
                <a:avLst/>
                <a:gdLst/>
                <a:ahLst/>
                <a:cxnLst/>
                <a:rect l="l" t="t" r="r" b="b"/>
                <a:pathLst>
                  <a:path w="1859" h="790" extrusionOk="0">
                    <a:moveTo>
                      <a:pt x="12" y="0"/>
                    </a:moveTo>
                    <a:lnTo>
                      <a:pt x="1" y="23"/>
                    </a:lnTo>
                    <a:lnTo>
                      <a:pt x="1851" y="789"/>
                    </a:lnTo>
                    <a:lnTo>
                      <a:pt x="1858" y="763"/>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41"/>
              <p:cNvSpPr/>
              <p:nvPr/>
            </p:nvSpPr>
            <p:spPr>
              <a:xfrm>
                <a:off x="5954325" y="4190885"/>
                <a:ext cx="208590" cy="88597"/>
              </a:xfrm>
              <a:custGeom>
                <a:avLst/>
                <a:gdLst/>
                <a:ahLst/>
                <a:cxnLst/>
                <a:rect l="l" t="t" r="r" b="b"/>
                <a:pathLst>
                  <a:path w="1860" h="790" extrusionOk="0">
                    <a:moveTo>
                      <a:pt x="12" y="0"/>
                    </a:moveTo>
                    <a:lnTo>
                      <a:pt x="1" y="23"/>
                    </a:lnTo>
                    <a:lnTo>
                      <a:pt x="1848" y="789"/>
                    </a:lnTo>
                    <a:lnTo>
                      <a:pt x="1859" y="763"/>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41"/>
              <p:cNvSpPr/>
              <p:nvPr/>
            </p:nvSpPr>
            <p:spPr>
              <a:xfrm>
                <a:off x="5954325" y="4205016"/>
                <a:ext cx="208590" cy="88597"/>
              </a:xfrm>
              <a:custGeom>
                <a:avLst/>
                <a:gdLst/>
                <a:ahLst/>
                <a:cxnLst/>
                <a:rect l="l" t="t" r="r" b="b"/>
                <a:pathLst>
                  <a:path w="1860" h="790" extrusionOk="0">
                    <a:moveTo>
                      <a:pt x="1848" y="0"/>
                    </a:moveTo>
                    <a:lnTo>
                      <a:pt x="1" y="763"/>
                    </a:lnTo>
                    <a:lnTo>
                      <a:pt x="12" y="789"/>
                    </a:lnTo>
                    <a:lnTo>
                      <a:pt x="1859" y="23"/>
                    </a:lnTo>
                    <a:lnTo>
                      <a:pt x="18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41"/>
              <p:cNvSpPr/>
              <p:nvPr/>
            </p:nvSpPr>
            <p:spPr>
              <a:xfrm>
                <a:off x="5954325" y="4205016"/>
                <a:ext cx="208590" cy="88597"/>
              </a:xfrm>
              <a:custGeom>
                <a:avLst/>
                <a:gdLst/>
                <a:ahLst/>
                <a:cxnLst/>
                <a:rect l="l" t="t" r="r" b="b"/>
                <a:pathLst>
                  <a:path w="1860" h="790" extrusionOk="0">
                    <a:moveTo>
                      <a:pt x="1848" y="0"/>
                    </a:moveTo>
                    <a:lnTo>
                      <a:pt x="1" y="763"/>
                    </a:lnTo>
                    <a:lnTo>
                      <a:pt x="12" y="789"/>
                    </a:lnTo>
                    <a:lnTo>
                      <a:pt x="1859" y="23"/>
                    </a:lnTo>
                    <a:lnTo>
                      <a:pt x="18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41"/>
              <p:cNvSpPr/>
              <p:nvPr/>
            </p:nvSpPr>
            <p:spPr>
              <a:xfrm>
                <a:off x="5948381" y="4190885"/>
                <a:ext cx="208478" cy="88597"/>
              </a:xfrm>
              <a:custGeom>
                <a:avLst/>
                <a:gdLst/>
                <a:ahLst/>
                <a:cxnLst/>
                <a:rect l="l" t="t" r="r" b="b"/>
                <a:pathLst>
                  <a:path w="1859" h="790" extrusionOk="0">
                    <a:moveTo>
                      <a:pt x="1851" y="0"/>
                    </a:moveTo>
                    <a:lnTo>
                      <a:pt x="1" y="763"/>
                    </a:lnTo>
                    <a:lnTo>
                      <a:pt x="12" y="789"/>
                    </a:lnTo>
                    <a:lnTo>
                      <a:pt x="1858" y="23"/>
                    </a:lnTo>
                    <a:lnTo>
                      <a:pt x="18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41"/>
              <p:cNvSpPr/>
              <p:nvPr/>
            </p:nvSpPr>
            <p:spPr>
              <a:xfrm>
                <a:off x="6018358" y="4140978"/>
                <a:ext cx="88707" cy="208482"/>
              </a:xfrm>
              <a:custGeom>
                <a:avLst/>
                <a:gdLst/>
                <a:ahLst/>
                <a:cxnLst/>
                <a:rect l="l" t="t" r="r" b="b"/>
                <a:pathLst>
                  <a:path w="791" h="1859" extrusionOk="0">
                    <a:moveTo>
                      <a:pt x="767" y="0"/>
                    </a:moveTo>
                    <a:lnTo>
                      <a:pt x="1" y="1848"/>
                    </a:lnTo>
                    <a:lnTo>
                      <a:pt x="28" y="1859"/>
                    </a:lnTo>
                    <a:lnTo>
                      <a:pt x="790" y="8"/>
                    </a:ln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41"/>
              <p:cNvSpPr/>
              <p:nvPr/>
            </p:nvSpPr>
            <p:spPr>
              <a:xfrm>
                <a:off x="6018358" y="4140978"/>
                <a:ext cx="88707" cy="208482"/>
              </a:xfrm>
              <a:custGeom>
                <a:avLst/>
                <a:gdLst/>
                <a:ahLst/>
                <a:cxnLst/>
                <a:rect l="l" t="t" r="r" b="b"/>
                <a:pathLst>
                  <a:path w="791" h="1859" extrusionOk="0">
                    <a:moveTo>
                      <a:pt x="767" y="0"/>
                    </a:moveTo>
                    <a:lnTo>
                      <a:pt x="1" y="1848"/>
                    </a:lnTo>
                    <a:lnTo>
                      <a:pt x="28" y="1859"/>
                    </a:lnTo>
                    <a:lnTo>
                      <a:pt x="790" y="8"/>
                    </a:ln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41"/>
              <p:cNvSpPr/>
              <p:nvPr/>
            </p:nvSpPr>
            <p:spPr>
              <a:xfrm>
                <a:off x="6004228" y="4134922"/>
                <a:ext cx="88707" cy="208594"/>
              </a:xfrm>
              <a:custGeom>
                <a:avLst/>
                <a:gdLst/>
                <a:ahLst/>
                <a:cxnLst/>
                <a:rect l="l" t="t" r="r" b="b"/>
                <a:pathLst>
                  <a:path w="791" h="1860" extrusionOk="0">
                    <a:moveTo>
                      <a:pt x="767" y="1"/>
                    </a:moveTo>
                    <a:lnTo>
                      <a:pt x="0" y="1847"/>
                    </a:lnTo>
                    <a:lnTo>
                      <a:pt x="27" y="1859"/>
                    </a:lnTo>
                    <a:lnTo>
                      <a:pt x="790" y="12"/>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41"/>
              <p:cNvSpPr/>
              <p:nvPr/>
            </p:nvSpPr>
            <p:spPr>
              <a:xfrm>
                <a:off x="5969800" y="4167109"/>
                <a:ext cx="160816" cy="160932"/>
              </a:xfrm>
              <a:custGeom>
                <a:avLst/>
                <a:gdLst/>
                <a:ahLst/>
                <a:cxnLst/>
                <a:rect l="l" t="t" r="r" b="b"/>
                <a:pathLst>
                  <a:path w="1434" h="1435" extrusionOk="0">
                    <a:moveTo>
                      <a:pt x="20" y="1"/>
                    </a:moveTo>
                    <a:lnTo>
                      <a:pt x="1" y="20"/>
                    </a:lnTo>
                    <a:lnTo>
                      <a:pt x="1414" y="1434"/>
                    </a:lnTo>
                    <a:lnTo>
                      <a:pt x="1434" y="1415"/>
                    </a:lnTo>
                    <a:lnTo>
                      <a:pt x="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41"/>
              <p:cNvSpPr/>
              <p:nvPr/>
            </p:nvSpPr>
            <p:spPr>
              <a:xfrm>
                <a:off x="5980566" y="4156455"/>
                <a:ext cx="160816" cy="160820"/>
              </a:xfrm>
              <a:custGeom>
                <a:avLst/>
                <a:gdLst/>
                <a:ahLst/>
                <a:cxnLst/>
                <a:rect l="l" t="t" r="r" b="b"/>
                <a:pathLst>
                  <a:path w="1434" h="1434" extrusionOk="0">
                    <a:moveTo>
                      <a:pt x="20" y="0"/>
                    </a:moveTo>
                    <a:lnTo>
                      <a:pt x="0" y="19"/>
                    </a:lnTo>
                    <a:lnTo>
                      <a:pt x="1415" y="1434"/>
                    </a:lnTo>
                    <a:lnTo>
                      <a:pt x="1433" y="1415"/>
                    </a:lnTo>
                    <a:lnTo>
                      <a:pt x="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41"/>
              <p:cNvSpPr/>
              <p:nvPr/>
            </p:nvSpPr>
            <p:spPr>
              <a:xfrm>
                <a:off x="5980566" y="4167109"/>
                <a:ext cx="160816" cy="160932"/>
              </a:xfrm>
              <a:custGeom>
                <a:avLst/>
                <a:gdLst/>
                <a:ahLst/>
                <a:cxnLst/>
                <a:rect l="l" t="t" r="r" b="b"/>
                <a:pathLst>
                  <a:path w="1434" h="1435" extrusionOk="0">
                    <a:moveTo>
                      <a:pt x="1415" y="1"/>
                    </a:moveTo>
                    <a:lnTo>
                      <a:pt x="0" y="1415"/>
                    </a:lnTo>
                    <a:lnTo>
                      <a:pt x="20" y="1434"/>
                    </a:lnTo>
                    <a:lnTo>
                      <a:pt x="1433" y="20"/>
                    </a:lnTo>
                    <a:lnTo>
                      <a:pt x="1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41"/>
              <p:cNvSpPr/>
              <p:nvPr/>
            </p:nvSpPr>
            <p:spPr>
              <a:xfrm>
                <a:off x="5969800" y="4156455"/>
                <a:ext cx="160816" cy="160820"/>
              </a:xfrm>
              <a:custGeom>
                <a:avLst/>
                <a:gdLst/>
                <a:ahLst/>
                <a:cxnLst/>
                <a:rect l="l" t="t" r="r" b="b"/>
                <a:pathLst>
                  <a:path w="1434" h="1434" extrusionOk="0">
                    <a:moveTo>
                      <a:pt x="1414" y="0"/>
                    </a:moveTo>
                    <a:lnTo>
                      <a:pt x="1" y="1415"/>
                    </a:lnTo>
                    <a:lnTo>
                      <a:pt x="20" y="1434"/>
                    </a:lnTo>
                    <a:lnTo>
                      <a:pt x="1434" y="19"/>
                    </a:lnTo>
                    <a:lnTo>
                      <a:pt x="14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41"/>
              <p:cNvSpPr/>
              <p:nvPr/>
            </p:nvSpPr>
            <p:spPr>
              <a:xfrm>
                <a:off x="5943671" y="4248419"/>
                <a:ext cx="224402" cy="3140"/>
              </a:xfrm>
              <a:custGeom>
                <a:avLst/>
                <a:gdLst/>
                <a:ahLst/>
                <a:cxnLst/>
                <a:rect l="l" t="t" r="r" b="b"/>
                <a:pathLst>
                  <a:path w="2001" h="28" extrusionOk="0">
                    <a:moveTo>
                      <a:pt x="0" y="0"/>
                    </a:moveTo>
                    <a:lnTo>
                      <a:pt x="0" y="27"/>
                    </a:lnTo>
                    <a:lnTo>
                      <a:pt x="2000" y="27"/>
                    </a:lnTo>
                    <a:lnTo>
                      <a:pt x="20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41"/>
              <p:cNvSpPr/>
              <p:nvPr/>
            </p:nvSpPr>
            <p:spPr>
              <a:xfrm>
                <a:off x="5943671" y="4232942"/>
                <a:ext cx="224402" cy="3140"/>
              </a:xfrm>
              <a:custGeom>
                <a:avLst/>
                <a:gdLst/>
                <a:ahLst/>
                <a:cxnLst/>
                <a:rect l="l" t="t" r="r" b="b"/>
                <a:pathLst>
                  <a:path w="2001" h="28" extrusionOk="0">
                    <a:moveTo>
                      <a:pt x="0" y="0"/>
                    </a:moveTo>
                    <a:lnTo>
                      <a:pt x="0" y="27"/>
                    </a:lnTo>
                    <a:lnTo>
                      <a:pt x="2000" y="27"/>
                    </a:lnTo>
                    <a:lnTo>
                      <a:pt x="20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41"/>
              <p:cNvSpPr/>
              <p:nvPr/>
            </p:nvSpPr>
            <p:spPr>
              <a:xfrm>
                <a:off x="5940643" y="4127184"/>
                <a:ext cx="230009" cy="230015"/>
              </a:xfrm>
              <a:custGeom>
                <a:avLst/>
                <a:gdLst/>
                <a:ahLst/>
                <a:cxnLst/>
                <a:rect l="l" t="t" r="r" b="b"/>
                <a:pathLst>
                  <a:path w="2051" h="2051" extrusionOk="0">
                    <a:moveTo>
                      <a:pt x="1027" y="200"/>
                    </a:moveTo>
                    <a:cubicBezTo>
                      <a:pt x="1483" y="200"/>
                      <a:pt x="1851" y="568"/>
                      <a:pt x="1851" y="1023"/>
                    </a:cubicBezTo>
                    <a:cubicBezTo>
                      <a:pt x="1851" y="1480"/>
                      <a:pt x="1483" y="1851"/>
                      <a:pt x="1027" y="1851"/>
                    </a:cubicBezTo>
                    <a:cubicBezTo>
                      <a:pt x="571" y="1851"/>
                      <a:pt x="199" y="1480"/>
                      <a:pt x="199" y="1023"/>
                    </a:cubicBezTo>
                    <a:cubicBezTo>
                      <a:pt x="199" y="568"/>
                      <a:pt x="571" y="200"/>
                      <a:pt x="1027" y="200"/>
                    </a:cubicBezTo>
                    <a:close/>
                    <a:moveTo>
                      <a:pt x="1027" y="1"/>
                    </a:moveTo>
                    <a:cubicBezTo>
                      <a:pt x="460" y="1"/>
                      <a:pt x="1" y="461"/>
                      <a:pt x="1" y="1023"/>
                    </a:cubicBezTo>
                    <a:cubicBezTo>
                      <a:pt x="1" y="1591"/>
                      <a:pt x="460" y="2051"/>
                      <a:pt x="1027" y="2051"/>
                    </a:cubicBezTo>
                    <a:cubicBezTo>
                      <a:pt x="1591" y="2051"/>
                      <a:pt x="2050" y="1591"/>
                      <a:pt x="2050" y="1023"/>
                    </a:cubicBezTo>
                    <a:cubicBezTo>
                      <a:pt x="2050" y="461"/>
                      <a:pt x="1591" y="1"/>
                      <a:pt x="10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41"/>
              <p:cNvSpPr/>
              <p:nvPr/>
            </p:nvSpPr>
            <p:spPr>
              <a:xfrm>
                <a:off x="5933354" y="4119894"/>
                <a:ext cx="244588" cy="244706"/>
              </a:xfrm>
              <a:custGeom>
                <a:avLst/>
                <a:gdLst/>
                <a:ahLst/>
                <a:cxnLst/>
                <a:rect l="l" t="t" r="r" b="b"/>
                <a:pathLst>
                  <a:path w="2181" h="2182" extrusionOk="0">
                    <a:moveTo>
                      <a:pt x="1092" y="211"/>
                    </a:moveTo>
                    <a:cubicBezTo>
                      <a:pt x="1575" y="211"/>
                      <a:pt x="1969" y="606"/>
                      <a:pt x="1969" y="1088"/>
                    </a:cubicBezTo>
                    <a:cubicBezTo>
                      <a:pt x="1969" y="1576"/>
                      <a:pt x="1575" y="1967"/>
                      <a:pt x="1092" y="1967"/>
                    </a:cubicBezTo>
                    <a:cubicBezTo>
                      <a:pt x="605" y="1967"/>
                      <a:pt x="211" y="1576"/>
                      <a:pt x="211" y="1088"/>
                    </a:cubicBezTo>
                    <a:cubicBezTo>
                      <a:pt x="211" y="606"/>
                      <a:pt x="605" y="211"/>
                      <a:pt x="1092" y="211"/>
                    </a:cubicBezTo>
                    <a:close/>
                    <a:moveTo>
                      <a:pt x="1092" y="1"/>
                    </a:moveTo>
                    <a:cubicBezTo>
                      <a:pt x="490" y="1"/>
                      <a:pt x="0" y="491"/>
                      <a:pt x="0" y="1088"/>
                    </a:cubicBezTo>
                    <a:cubicBezTo>
                      <a:pt x="0" y="1691"/>
                      <a:pt x="490" y="2181"/>
                      <a:pt x="1092" y="2181"/>
                    </a:cubicBezTo>
                    <a:cubicBezTo>
                      <a:pt x="1690" y="2181"/>
                      <a:pt x="2181" y="1691"/>
                      <a:pt x="2181" y="1088"/>
                    </a:cubicBezTo>
                    <a:cubicBezTo>
                      <a:pt x="2181" y="491"/>
                      <a:pt x="1690" y="1"/>
                      <a:pt x="10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41"/>
              <p:cNvSpPr/>
              <p:nvPr/>
            </p:nvSpPr>
            <p:spPr>
              <a:xfrm>
                <a:off x="6033834" y="4220493"/>
                <a:ext cx="43624" cy="43513"/>
              </a:xfrm>
              <a:custGeom>
                <a:avLst/>
                <a:gdLst/>
                <a:ahLst/>
                <a:cxnLst/>
                <a:rect l="l" t="t" r="r" b="b"/>
                <a:pathLst>
                  <a:path w="389" h="388" extrusionOk="0">
                    <a:moveTo>
                      <a:pt x="196" y="0"/>
                    </a:moveTo>
                    <a:cubicBezTo>
                      <a:pt x="85" y="0"/>
                      <a:pt x="1" y="85"/>
                      <a:pt x="1" y="191"/>
                    </a:cubicBezTo>
                    <a:cubicBezTo>
                      <a:pt x="1" y="303"/>
                      <a:pt x="85" y="387"/>
                      <a:pt x="196" y="387"/>
                    </a:cubicBezTo>
                    <a:cubicBezTo>
                      <a:pt x="303" y="387"/>
                      <a:pt x="388" y="303"/>
                      <a:pt x="388" y="191"/>
                    </a:cubicBezTo>
                    <a:cubicBezTo>
                      <a:pt x="388" y="85"/>
                      <a:pt x="303"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7" name="Google Shape;5317;p41"/>
            <p:cNvGrpSpPr/>
            <p:nvPr/>
          </p:nvGrpSpPr>
          <p:grpSpPr>
            <a:xfrm>
              <a:off x="6371609" y="4108432"/>
              <a:ext cx="244140" cy="244706"/>
              <a:chOff x="6371609" y="4119894"/>
              <a:chExt cx="244140" cy="244706"/>
            </a:xfrm>
          </p:grpSpPr>
          <p:sp>
            <p:nvSpPr>
              <p:cNvPr id="5318" name="Google Shape;5318;p41"/>
              <p:cNvSpPr/>
              <p:nvPr/>
            </p:nvSpPr>
            <p:spPr>
              <a:xfrm>
                <a:off x="6484200" y="4129763"/>
                <a:ext cx="3589" cy="224519"/>
              </a:xfrm>
              <a:custGeom>
                <a:avLst/>
                <a:gdLst/>
                <a:ahLst/>
                <a:cxnLst/>
                <a:rect l="l" t="t" r="r" b="b"/>
                <a:pathLst>
                  <a:path w="32" h="2002" extrusionOk="0">
                    <a:moveTo>
                      <a:pt x="0" y="1"/>
                    </a:moveTo>
                    <a:lnTo>
                      <a:pt x="0" y="2001"/>
                    </a:lnTo>
                    <a:lnTo>
                      <a:pt x="31" y="2001"/>
                    </a:ln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41"/>
              <p:cNvSpPr/>
              <p:nvPr/>
            </p:nvSpPr>
            <p:spPr>
              <a:xfrm>
                <a:off x="6484200" y="4129763"/>
                <a:ext cx="3589" cy="224519"/>
              </a:xfrm>
              <a:custGeom>
                <a:avLst/>
                <a:gdLst/>
                <a:ahLst/>
                <a:cxnLst/>
                <a:rect l="l" t="t" r="r" b="b"/>
                <a:pathLst>
                  <a:path w="32" h="2002" extrusionOk="0">
                    <a:moveTo>
                      <a:pt x="0" y="1"/>
                    </a:moveTo>
                    <a:lnTo>
                      <a:pt x="0" y="2001"/>
                    </a:lnTo>
                    <a:lnTo>
                      <a:pt x="31" y="2001"/>
                    </a:ln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41"/>
              <p:cNvSpPr/>
              <p:nvPr/>
            </p:nvSpPr>
            <p:spPr>
              <a:xfrm>
                <a:off x="6499676" y="4129763"/>
                <a:ext cx="3140" cy="224519"/>
              </a:xfrm>
              <a:custGeom>
                <a:avLst/>
                <a:gdLst/>
                <a:ahLst/>
                <a:cxnLst/>
                <a:rect l="l" t="t" r="r" b="b"/>
                <a:pathLst>
                  <a:path w="28" h="2002" extrusionOk="0">
                    <a:moveTo>
                      <a:pt x="0" y="1"/>
                    </a:moveTo>
                    <a:lnTo>
                      <a:pt x="0" y="2001"/>
                    </a:lnTo>
                    <a:lnTo>
                      <a:pt x="28" y="2001"/>
                    </a:lnTo>
                    <a:lnTo>
                      <a:pt x="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41"/>
              <p:cNvSpPr/>
              <p:nvPr/>
            </p:nvSpPr>
            <p:spPr>
              <a:xfrm>
                <a:off x="6442034" y="4140978"/>
                <a:ext cx="89155" cy="208482"/>
              </a:xfrm>
              <a:custGeom>
                <a:avLst/>
                <a:gdLst/>
                <a:ahLst/>
                <a:cxnLst/>
                <a:rect l="l" t="t" r="r" b="b"/>
                <a:pathLst>
                  <a:path w="795" h="1859" extrusionOk="0">
                    <a:moveTo>
                      <a:pt x="28" y="0"/>
                    </a:moveTo>
                    <a:lnTo>
                      <a:pt x="1" y="8"/>
                    </a:lnTo>
                    <a:lnTo>
                      <a:pt x="767" y="1859"/>
                    </a:lnTo>
                    <a:lnTo>
                      <a:pt x="795" y="1848"/>
                    </a:lnTo>
                    <a:lnTo>
                      <a:pt x="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41"/>
              <p:cNvSpPr/>
              <p:nvPr/>
            </p:nvSpPr>
            <p:spPr>
              <a:xfrm>
                <a:off x="6442034" y="4140978"/>
                <a:ext cx="89155" cy="208482"/>
              </a:xfrm>
              <a:custGeom>
                <a:avLst/>
                <a:gdLst/>
                <a:ahLst/>
                <a:cxnLst/>
                <a:rect l="l" t="t" r="r" b="b"/>
                <a:pathLst>
                  <a:path w="795" h="1859" extrusionOk="0">
                    <a:moveTo>
                      <a:pt x="28" y="0"/>
                    </a:moveTo>
                    <a:lnTo>
                      <a:pt x="1" y="8"/>
                    </a:lnTo>
                    <a:lnTo>
                      <a:pt x="767" y="1859"/>
                    </a:lnTo>
                    <a:lnTo>
                      <a:pt x="795" y="1848"/>
                    </a:lnTo>
                    <a:lnTo>
                      <a:pt x="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41"/>
              <p:cNvSpPr/>
              <p:nvPr/>
            </p:nvSpPr>
            <p:spPr>
              <a:xfrm>
                <a:off x="6456277" y="4134922"/>
                <a:ext cx="89043" cy="208594"/>
              </a:xfrm>
              <a:custGeom>
                <a:avLst/>
                <a:gdLst/>
                <a:ahLst/>
                <a:cxnLst/>
                <a:rect l="l" t="t" r="r" b="b"/>
                <a:pathLst>
                  <a:path w="794" h="1860" extrusionOk="0">
                    <a:moveTo>
                      <a:pt x="27" y="1"/>
                    </a:moveTo>
                    <a:lnTo>
                      <a:pt x="1" y="12"/>
                    </a:lnTo>
                    <a:lnTo>
                      <a:pt x="767" y="1859"/>
                    </a:lnTo>
                    <a:lnTo>
                      <a:pt x="794" y="1847"/>
                    </a:lnTo>
                    <a:lnTo>
                      <a:pt x="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41"/>
              <p:cNvSpPr/>
              <p:nvPr/>
            </p:nvSpPr>
            <p:spPr>
              <a:xfrm>
                <a:off x="6386187" y="4205016"/>
                <a:ext cx="208926" cy="88597"/>
              </a:xfrm>
              <a:custGeom>
                <a:avLst/>
                <a:gdLst/>
                <a:ahLst/>
                <a:cxnLst/>
                <a:rect l="l" t="t" r="r" b="b"/>
                <a:pathLst>
                  <a:path w="1863" h="790" extrusionOk="0">
                    <a:moveTo>
                      <a:pt x="12" y="0"/>
                    </a:moveTo>
                    <a:lnTo>
                      <a:pt x="0" y="23"/>
                    </a:lnTo>
                    <a:lnTo>
                      <a:pt x="1852" y="789"/>
                    </a:lnTo>
                    <a:lnTo>
                      <a:pt x="1863" y="763"/>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41"/>
              <p:cNvSpPr/>
              <p:nvPr/>
            </p:nvSpPr>
            <p:spPr>
              <a:xfrm>
                <a:off x="6386187" y="4205016"/>
                <a:ext cx="208926" cy="88597"/>
              </a:xfrm>
              <a:custGeom>
                <a:avLst/>
                <a:gdLst/>
                <a:ahLst/>
                <a:cxnLst/>
                <a:rect l="l" t="t" r="r" b="b"/>
                <a:pathLst>
                  <a:path w="1863" h="790" extrusionOk="0">
                    <a:moveTo>
                      <a:pt x="12" y="0"/>
                    </a:moveTo>
                    <a:lnTo>
                      <a:pt x="0" y="23"/>
                    </a:lnTo>
                    <a:lnTo>
                      <a:pt x="1852" y="789"/>
                    </a:lnTo>
                    <a:lnTo>
                      <a:pt x="1863" y="763"/>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41"/>
              <p:cNvSpPr/>
              <p:nvPr/>
            </p:nvSpPr>
            <p:spPr>
              <a:xfrm>
                <a:off x="6392243" y="4190885"/>
                <a:ext cx="208590" cy="88597"/>
              </a:xfrm>
              <a:custGeom>
                <a:avLst/>
                <a:gdLst/>
                <a:ahLst/>
                <a:cxnLst/>
                <a:rect l="l" t="t" r="r" b="b"/>
                <a:pathLst>
                  <a:path w="1860" h="790" extrusionOk="0">
                    <a:moveTo>
                      <a:pt x="12" y="0"/>
                    </a:moveTo>
                    <a:lnTo>
                      <a:pt x="1" y="23"/>
                    </a:lnTo>
                    <a:lnTo>
                      <a:pt x="1847" y="789"/>
                    </a:lnTo>
                    <a:lnTo>
                      <a:pt x="1859" y="763"/>
                    </a:lnTo>
                    <a:lnTo>
                      <a:pt x="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41"/>
              <p:cNvSpPr/>
              <p:nvPr/>
            </p:nvSpPr>
            <p:spPr>
              <a:xfrm>
                <a:off x="6392243" y="4205016"/>
                <a:ext cx="208590" cy="88597"/>
              </a:xfrm>
              <a:custGeom>
                <a:avLst/>
                <a:gdLst/>
                <a:ahLst/>
                <a:cxnLst/>
                <a:rect l="l" t="t" r="r" b="b"/>
                <a:pathLst>
                  <a:path w="1860" h="790" extrusionOk="0">
                    <a:moveTo>
                      <a:pt x="1847" y="0"/>
                    </a:moveTo>
                    <a:lnTo>
                      <a:pt x="1" y="763"/>
                    </a:lnTo>
                    <a:lnTo>
                      <a:pt x="12" y="789"/>
                    </a:lnTo>
                    <a:lnTo>
                      <a:pt x="1859" y="23"/>
                    </a:lnTo>
                    <a:lnTo>
                      <a:pt x="18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41"/>
              <p:cNvSpPr/>
              <p:nvPr/>
            </p:nvSpPr>
            <p:spPr>
              <a:xfrm>
                <a:off x="6392243" y="4205016"/>
                <a:ext cx="208590" cy="88597"/>
              </a:xfrm>
              <a:custGeom>
                <a:avLst/>
                <a:gdLst/>
                <a:ahLst/>
                <a:cxnLst/>
                <a:rect l="l" t="t" r="r" b="b"/>
                <a:pathLst>
                  <a:path w="1860" h="790" extrusionOk="0">
                    <a:moveTo>
                      <a:pt x="1847" y="0"/>
                    </a:moveTo>
                    <a:lnTo>
                      <a:pt x="1" y="763"/>
                    </a:lnTo>
                    <a:lnTo>
                      <a:pt x="12" y="789"/>
                    </a:lnTo>
                    <a:lnTo>
                      <a:pt x="1859" y="23"/>
                    </a:lnTo>
                    <a:lnTo>
                      <a:pt x="18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41"/>
              <p:cNvSpPr/>
              <p:nvPr/>
            </p:nvSpPr>
            <p:spPr>
              <a:xfrm>
                <a:off x="6386187" y="4190885"/>
                <a:ext cx="208926" cy="88597"/>
              </a:xfrm>
              <a:custGeom>
                <a:avLst/>
                <a:gdLst/>
                <a:ahLst/>
                <a:cxnLst/>
                <a:rect l="l" t="t" r="r" b="b"/>
                <a:pathLst>
                  <a:path w="1863" h="790" extrusionOk="0">
                    <a:moveTo>
                      <a:pt x="1852" y="0"/>
                    </a:moveTo>
                    <a:lnTo>
                      <a:pt x="0" y="763"/>
                    </a:lnTo>
                    <a:lnTo>
                      <a:pt x="12" y="789"/>
                    </a:lnTo>
                    <a:lnTo>
                      <a:pt x="1863" y="23"/>
                    </a:lnTo>
                    <a:lnTo>
                      <a:pt x="18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41"/>
              <p:cNvSpPr/>
              <p:nvPr/>
            </p:nvSpPr>
            <p:spPr>
              <a:xfrm>
                <a:off x="6456277" y="4140978"/>
                <a:ext cx="89043" cy="208482"/>
              </a:xfrm>
              <a:custGeom>
                <a:avLst/>
                <a:gdLst/>
                <a:ahLst/>
                <a:cxnLst/>
                <a:rect l="l" t="t" r="r" b="b"/>
                <a:pathLst>
                  <a:path w="794" h="1859" extrusionOk="0">
                    <a:moveTo>
                      <a:pt x="767" y="0"/>
                    </a:moveTo>
                    <a:lnTo>
                      <a:pt x="1" y="1848"/>
                    </a:lnTo>
                    <a:lnTo>
                      <a:pt x="27" y="1859"/>
                    </a:lnTo>
                    <a:lnTo>
                      <a:pt x="794" y="8"/>
                    </a:ln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41"/>
              <p:cNvSpPr/>
              <p:nvPr/>
            </p:nvSpPr>
            <p:spPr>
              <a:xfrm>
                <a:off x="6456277" y="4140978"/>
                <a:ext cx="89043" cy="208482"/>
              </a:xfrm>
              <a:custGeom>
                <a:avLst/>
                <a:gdLst/>
                <a:ahLst/>
                <a:cxnLst/>
                <a:rect l="l" t="t" r="r" b="b"/>
                <a:pathLst>
                  <a:path w="794" h="1859" extrusionOk="0">
                    <a:moveTo>
                      <a:pt x="767" y="0"/>
                    </a:moveTo>
                    <a:lnTo>
                      <a:pt x="1" y="1848"/>
                    </a:lnTo>
                    <a:lnTo>
                      <a:pt x="27" y="1859"/>
                    </a:lnTo>
                    <a:lnTo>
                      <a:pt x="794" y="8"/>
                    </a:ln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41"/>
              <p:cNvSpPr/>
              <p:nvPr/>
            </p:nvSpPr>
            <p:spPr>
              <a:xfrm>
                <a:off x="6442034" y="4134922"/>
                <a:ext cx="89155" cy="208594"/>
              </a:xfrm>
              <a:custGeom>
                <a:avLst/>
                <a:gdLst/>
                <a:ahLst/>
                <a:cxnLst/>
                <a:rect l="l" t="t" r="r" b="b"/>
                <a:pathLst>
                  <a:path w="795" h="1860" extrusionOk="0">
                    <a:moveTo>
                      <a:pt x="767" y="1"/>
                    </a:moveTo>
                    <a:lnTo>
                      <a:pt x="1" y="1847"/>
                    </a:lnTo>
                    <a:lnTo>
                      <a:pt x="28" y="1859"/>
                    </a:lnTo>
                    <a:lnTo>
                      <a:pt x="795" y="12"/>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41"/>
              <p:cNvSpPr/>
              <p:nvPr/>
            </p:nvSpPr>
            <p:spPr>
              <a:xfrm>
                <a:off x="6407719" y="4167109"/>
                <a:ext cx="160816" cy="160932"/>
              </a:xfrm>
              <a:custGeom>
                <a:avLst/>
                <a:gdLst/>
                <a:ahLst/>
                <a:cxnLst/>
                <a:rect l="l" t="t" r="r" b="b"/>
                <a:pathLst>
                  <a:path w="1434" h="1435" extrusionOk="0">
                    <a:moveTo>
                      <a:pt x="20" y="1"/>
                    </a:moveTo>
                    <a:lnTo>
                      <a:pt x="1" y="20"/>
                    </a:lnTo>
                    <a:lnTo>
                      <a:pt x="1414" y="1434"/>
                    </a:lnTo>
                    <a:lnTo>
                      <a:pt x="1433" y="1415"/>
                    </a:lnTo>
                    <a:lnTo>
                      <a:pt x="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41"/>
              <p:cNvSpPr/>
              <p:nvPr/>
            </p:nvSpPr>
            <p:spPr>
              <a:xfrm>
                <a:off x="6418484" y="4156455"/>
                <a:ext cx="161152" cy="160820"/>
              </a:xfrm>
              <a:custGeom>
                <a:avLst/>
                <a:gdLst/>
                <a:ahLst/>
                <a:cxnLst/>
                <a:rect l="l" t="t" r="r" b="b"/>
                <a:pathLst>
                  <a:path w="1437" h="1434" extrusionOk="0">
                    <a:moveTo>
                      <a:pt x="20" y="0"/>
                    </a:moveTo>
                    <a:lnTo>
                      <a:pt x="0" y="19"/>
                    </a:lnTo>
                    <a:lnTo>
                      <a:pt x="1414" y="1434"/>
                    </a:lnTo>
                    <a:lnTo>
                      <a:pt x="1437" y="1415"/>
                    </a:lnTo>
                    <a:lnTo>
                      <a:pt x="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41"/>
              <p:cNvSpPr/>
              <p:nvPr/>
            </p:nvSpPr>
            <p:spPr>
              <a:xfrm>
                <a:off x="6418484" y="4167109"/>
                <a:ext cx="161152" cy="160932"/>
              </a:xfrm>
              <a:custGeom>
                <a:avLst/>
                <a:gdLst/>
                <a:ahLst/>
                <a:cxnLst/>
                <a:rect l="l" t="t" r="r" b="b"/>
                <a:pathLst>
                  <a:path w="1437" h="1435" extrusionOk="0">
                    <a:moveTo>
                      <a:pt x="1414" y="1"/>
                    </a:moveTo>
                    <a:lnTo>
                      <a:pt x="0" y="1415"/>
                    </a:lnTo>
                    <a:lnTo>
                      <a:pt x="20" y="1434"/>
                    </a:lnTo>
                    <a:lnTo>
                      <a:pt x="1437" y="20"/>
                    </a:lnTo>
                    <a:lnTo>
                      <a:pt x="14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41"/>
              <p:cNvSpPr/>
              <p:nvPr/>
            </p:nvSpPr>
            <p:spPr>
              <a:xfrm>
                <a:off x="6407719" y="4156455"/>
                <a:ext cx="160816" cy="160820"/>
              </a:xfrm>
              <a:custGeom>
                <a:avLst/>
                <a:gdLst/>
                <a:ahLst/>
                <a:cxnLst/>
                <a:rect l="l" t="t" r="r" b="b"/>
                <a:pathLst>
                  <a:path w="1434" h="1434" extrusionOk="0">
                    <a:moveTo>
                      <a:pt x="1414" y="0"/>
                    </a:moveTo>
                    <a:lnTo>
                      <a:pt x="1" y="1415"/>
                    </a:lnTo>
                    <a:lnTo>
                      <a:pt x="20" y="1434"/>
                    </a:lnTo>
                    <a:lnTo>
                      <a:pt x="1433" y="19"/>
                    </a:lnTo>
                    <a:lnTo>
                      <a:pt x="14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41"/>
              <p:cNvSpPr/>
              <p:nvPr/>
            </p:nvSpPr>
            <p:spPr>
              <a:xfrm>
                <a:off x="6381589" y="4248419"/>
                <a:ext cx="224402" cy="3140"/>
              </a:xfrm>
              <a:custGeom>
                <a:avLst/>
                <a:gdLst/>
                <a:ahLst/>
                <a:cxnLst/>
                <a:rect l="l" t="t" r="r" b="b"/>
                <a:pathLst>
                  <a:path w="2001" h="28" extrusionOk="0">
                    <a:moveTo>
                      <a:pt x="0" y="0"/>
                    </a:moveTo>
                    <a:lnTo>
                      <a:pt x="0" y="27"/>
                    </a:lnTo>
                    <a:lnTo>
                      <a:pt x="2000" y="27"/>
                    </a:lnTo>
                    <a:lnTo>
                      <a:pt x="20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41"/>
              <p:cNvSpPr/>
              <p:nvPr/>
            </p:nvSpPr>
            <p:spPr>
              <a:xfrm>
                <a:off x="6381589" y="4232942"/>
                <a:ext cx="224402" cy="3140"/>
              </a:xfrm>
              <a:custGeom>
                <a:avLst/>
                <a:gdLst/>
                <a:ahLst/>
                <a:cxnLst/>
                <a:rect l="l" t="t" r="r" b="b"/>
                <a:pathLst>
                  <a:path w="2001" h="28" extrusionOk="0">
                    <a:moveTo>
                      <a:pt x="0" y="0"/>
                    </a:moveTo>
                    <a:lnTo>
                      <a:pt x="0" y="27"/>
                    </a:lnTo>
                    <a:lnTo>
                      <a:pt x="2000" y="27"/>
                    </a:lnTo>
                    <a:lnTo>
                      <a:pt x="20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41"/>
              <p:cNvSpPr/>
              <p:nvPr/>
            </p:nvSpPr>
            <p:spPr>
              <a:xfrm>
                <a:off x="6378449" y="4127184"/>
                <a:ext cx="230122" cy="230015"/>
              </a:xfrm>
              <a:custGeom>
                <a:avLst/>
                <a:gdLst/>
                <a:ahLst/>
                <a:cxnLst/>
                <a:rect l="l" t="t" r="r" b="b"/>
                <a:pathLst>
                  <a:path w="2052" h="2051" extrusionOk="0">
                    <a:moveTo>
                      <a:pt x="1028" y="200"/>
                    </a:moveTo>
                    <a:cubicBezTo>
                      <a:pt x="1484" y="200"/>
                      <a:pt x="1855" y="568"/>
                      <a:pt x="1855" y="1023"/>
                    </a:cubicBezTo>
                    <a:cubicBezTo>
                      <a:pt x="1855" y="1480"/>
                      <a:pt x="1484" y="1851"/>
                      <a:pt x="1028" y="1851"/>
                    </a:cubicBezTo>
                    <a:cubicBezTo>
                      <a:pt x="572" y="1851"/>
                      <a:pt x="200" y="1480"/>
                      <a:pt x="200" y="1023"/>
                    </a:cubicBezTo>
                    <a:cubicBezTo>
                      <a:pt x="200" y="568"/>
                      <a:pt x="572" y="200"/>
                      <a:pt x="1028" y="200"/>
                    </a:cubicBezTo>
                    <a:close/>
                    <a:moveTo>
                      <a:pt x="1028" y="1"/>
                    </a:moveTo>
                    <a:cubicBezTo>
                      <a:pt x="460" y="1"/>
                      <a:pt x="0" y="461"/>
                      <a:pt x="0" y="1023"/>
                    </a:cubicBezTo>
                    <a:cubicBezTo>
                      <a:pt x="0" y="1591"/>
                      <a:pt x="460" y="2051"/>
                      <a:pt x="1028" y="2051"/>
                    </a:cubicBezTo>
                    <a:cubicBezTo>
                      <a:pt x="1591" y="2051"/>
                      <a:pt x="2051" y="1591"/>
                      <a:pt x="2051" y="1023"/>
                    </a:cubicBezTo>
                    <a:cubicBezTo>
                      <a:pt x="2051" y="461"/>
                      <a:pt x="1591" y="1"/>
                      <a:pt x="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41"/>
              <p:cNvSpPr/>
              <p:nvPr/>
            </p:nvSpPr>
            <p:spPr>
              <a:xfrm>
                <a:off x="6371609" y="4119894"/>
                <a:ext cx="244140" cy="244706"/>
              </a:xfrm>
              <a:custGeom>
                <a:avLst/>
                <a:gdLst/>
                <a:ahLst/>
                <a:cxnLst/>
                <a:rect l="l" t="t" r="r" b="b"/>
                <a:pathLst>
                  <a:path w="2177" h="2182" extrusionOk="0">
                    <a:moveTo>
                      <a:pt x="1089" y="211"/>
                    </a:moveTo>
                    <a:cubicBezTo>
                      <a:pt x="1572" y="211"/>
                      <a:pt x="1966" y="606"/>
                      <a:pt x="1966" y="1088"/>
                    </a:cubicBezTo>
                    <a:cubicBezTo>
                      <a:pt x="1966" y="1576"/>
                      <a:pt x="1572" y="1967"/>
                      <a:pt x="1089" y="1967"/>
                    </a:cubicBezTo>
                    <a:cubicBezTo>
                      <a:pt x="602" y="1967"/>
                      <a:pt x="211" y="1576"/>
                      <a:pt x="211" y="1088"/>
                    </a:cubicBezTo>
                    <a:cubicBezTo>
                      <a:pt x="211" y="606"/>
                      <a:pt x="602" y="211"/>
                      <a:pt x="1089" y="211"/>
                    </a:cubicBezTo>
                    <a:close/>
                    <a:moveTo>
                      <a:pt x="1089" y="1"/>
                    </a:moveTo>
                    <a:cubicBezTo>
                      <a:pt x="487" y="1"/>
                      <a:pt x="1" y="491"/>
                      <a:pt x="1" y="1088"/>
                    </a:cubicBezTo>
                    <a:cubicBezTo>
                      <a:pt x="1" y="1691"/>
                      <a:pt x="487" y="2181"/>
                      <a:pt x="1089" y="2181"/>
                    </a:cubicBezTo>
                    <a:cubicBezTo>
                      <a:pt x="1687" y="2181"/>
                      <a:pt x="2177" y="1691"/>
                      <a:pt x="2177" y="1088"/>
                    </a:cubicBezTo>
                    <a:cubicBezTo>
                      <a:pt x="2177" y="491"/>
                      <a:pt x="1687" y="1"/>
                      <a:pt x="10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41"/>
              <p:cNvSpPr/>
              <p:nvPr/>
            </p:nvSpPr>
            <p:spPr>
              <a:xfrm>
                <a:off x="6471752" y="4220493"/>
                <a:ext cx="43961" cy="43513"/>
              </a:xfrm>
              <a:custGeom>
                <a:avLst/>
                <a:gdLst/>
                <a:ahLst/>
                <a:cxnLst/>
                <a:rect l="l" t="t" r="r" b="b"/>
                <a:pathLst>
                  <a:path w="392" h="388" extrusionOk="0">
                    <a:moveTo>
                      <a:pt x="196" y="0"/>
                    </a:moveTo>
                    <a:cubicBezTo>
                      <a:pt x="88" y="0"/>
                      <a:pt x="1" y="85"/>
                      <a:pt x="1" y="191"/>
                    </a:cubicBezTo>
                    <a:cubicBezTo>
                      <a:pt x="1" y="303"/>
                      <a:pt x="88" y="387"/>
                      <a:pt x="196" y="387"/>
                    </a:cubicBezTo>
                    <a:cubicBezTo>
                      <a:pt x="303" y="387"/>
                      <a:pt x="392" y="303"/>
                      <a:pt x="392" y="191"/>
                    </a:cubicBezTo>
                    <a:cubicBezTo>
                      <a:pt x="392" y="85"/>
                      <a:pt x="303"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42" name="Google Shape;5342;p41"/>
          <p:cNvGrpSpPr/>
          <p:nvPr/>
        </p:nvGrpSpPr>
        <p:grpSpPr>
          <a:xfrm rot="5400000">
            <a:off x="5738749" y="-113503"/>
            <a:ext cx="2655981" cy="2714505"/>
            <a:chOff x="2226326" y="2296542"/>
            <a:chExt cx="1140591" cy="1165724"/>
          </a:xfrm>
        </p:grpSpPr>
        <p:sp>
          <p:nvSpPr>
            <p:cNvPr id="5343" name="Google Shape;5343;p41"/>
            <p:cNvSpPr/>
            <p:nvPr/>
          </p:nvSpPr>
          <p:spPr>
            <a:xfrm>
              <a:off x="2226326" y="2296542"/>
              <a:ext cx="1140591" cy="1165724"/>
            </a:xfrm>
            <a:custGeom>
              <a:avLst/>
              <a:gdLst/>
              <a:ahLst/>
              <a:cxnLst/>
              <a:rect l="l" t="t" r="r" b="b"/>
              <a:pathLst>
                <a:path w="23962" h="24490" extrusionOk="0">
                  <a:moveTo>
                    <a:pt x="614" y="0"/>
                  </a:moveTo>
                  <a:lnTo>
                    <a:pt x="614" y="4150"/>
                  </a:lnTo>
                  <a:lnTo>
                    <a:pt x="18497" y="4150"/>
                  </a:lnTo>
                  <a:cubicBezTo>
                    <a:pt x="19221" y="4150"/>
                    <a:pt x="19812" y="4740"/>
                    <a:pt x="19812" y="5465"/>
                  </a:cubicBezTo>
                  <a:cubicBezTo>
                    <a:pt x="19812" y="6189"/>
                    <a:pt x="19221" y="6783"/>
                    <a:pt x="18497" y="6783"/>
                  </a:cubicBezTo>
                  <a:lnTo>
                    <a:pt x="5465" y="6779"/>
                  </a:lnTo>
                  <a:cubicBezTo>
                    <a:pt x="2453" y="6779"/>
                    <a:pt x="0" y="9231"/>
                    <a:pt x="0" y="12243"/>
                  </a:cubicBezTo>
                  <a:cubicBezTo>
                    <a:pt x="0" y="15259"/>
                    <a:pt x="2453" y="17707"/>
                    <a:pt x="5465" y="17707"/>
                  </a:cubicBezTo>
                  <a:lnTo>
                    <a:pt x="18497" y="17707"/>
                  </a:lnTo>
                  <a:cubicBezTo>
                    <a:pt x="19221" y="17707"/>
                    <a:pt x="19812" y="18298"/>
                    <a:pt x="19812" y="19025"/>
                  </a:cubicBezTo>
                  <a:cubicBezTo>
                    <a:pt x="19812" y="19750"/>
                    <a:pt x="19221" y="20340"/>
                    <a:pt x="18497" y="20340"/>
                  </a:cubicBezTo>
                  <a:lnTo>
                    <a:pt x="526" y="20340"/>
                  </a:lnTo>
                  <a:lnTo>
                    <a:pt x="526" y="24490"/>
                  </a:lnTo>
                  <a:lnTo>
                    <a:pt x="18497" y="24490"/>
                  </a:lnTo>
                  <a:cubicBezTo>
                    <a:pt x="21509" y="24490"/>
                    <a:pt x="23961" y="22037"/>
                    <a:pt x="23961" y="19025"/>
                  </a:cubicBezTo>
                  <a:cubicBezTo>
                    <a:pt x="23961" y="16013"/>
                    <a:pt x="21509" y="13562"/>
                    <a:pt x="18497" y="13562"/>
                  </a:cubicBezTo>
                  <a:lnTo>
                    <a:pt x="5465" y="13562"/>
                  </a:lnTo>
                  <a:cubicBezTo>
                    <a:pt x="4740" y="13562"/>
                    <a:pt x="4151" y="12971"/>
                    <a:pt x="4151" y="12243"/>
                  </a:cubicBezTo>
                  <a:cubicBezTo>
                    <a:pt x="4151" y="11519"/>
                    <a:pt x="4740" y="10929"/>
                    <a:pt x="5465" y="10929"/>
                  </a:cubicBezTo>
                  <a:lnTo>
                    <a:pt x="18497" y="10929"/>
                  </a:lnTo>
                  <a:cubicBezTo>
                    <a:pt x="21509" y="10929"/>
                    <a:pt x="23961" y="8477"/>
                    <a:pt x="23961" y="5465"/>
                  </a:cubicBezTo>
                  <a:cubicBezTo>
                    <a:pt x="23961" y="2453"/>
                    <a:pt x="21509" y="0"/>
                    <a:pt x="18497" y="0"/>
                  </a:cubicBez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41"/>
            <p:cNvSpPr/>
            <p:nvPr/>
          </p:nvSpPr>
          <p:spPr>
            <a:xfrm>
              <a:off x="3100198" y="3357906"/>
              <a:ext cx="30845" cy="9330"/>
            </a:xfrm>
            <a:custGeom>
              <a:avLst/>
              <a:gdLst/>
              <a:ahLst/>
              <a:cxnLst/>
              <a:rect l="l" t="t" r="r" b="b"/>
              <a:pathLst>
                <a:path w="648" h="196" extrusionOk="0">
                  <a:moveTo>
                    <a:pt x="625" y="0"/>
                  </a:moveTo>
                  <a:cubicBezTo>
                    <a:pt x="464" y="27"/>
                    <a:pt x="299" y="38"/>
                    <a:pt x="138" y="38"/>
                  </a:cubicBezTo>
                  <a:lnTo>
                    <a:pt x="1" y="38"/>
                  </a:lnTo>
                  <a:lnTo>
                    <a:pt x="1" y="195"/>
                  </a:lnTo>
                  <a:lnTo>
                    <a:pt x="138" y="195"/>
                  </a:lnTo>
                  <a:cubicBezTo>
                    <a:pt x="307" y="195"/>
                    <a:pt x="479" y="184"/>
                    <a:pt x="648" y="161"/>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41"/>
            <p:cNvSpPr/>
            <p:nvPr/>
          </p:nvSpPr>
          <p:spPr>
            <a:xfrm>
              <a:off x="3039272"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41"/>
            <p:cNvSpPr/>
            <p:nvPr/>
          </p:nvSpPr>
          <p:spPr>
            <a:xfrm>
              <a:off x="2978488"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41"/>
            <p:cNvSpPr/>
            <p:nvPr/>
          </p:nvSpPr>
          <p:spPr>
            <a:xfrm>
              <a:off x="3158555" y="3338533"/>
              <a:ext cx="30845" cy="19611"/>
            </a:xfrm>
            <a:custGeom>
              <a:avLst/>
              <a:gdLst/>
              <a:ahLst/>
              <a:cxnLst/>
              <a:rect l="l" t="t" r="r" b="b"/>
              <a:pathLst>
                <a:path w="648" h="412" extrusionOk="0">
                  <a:moveTo>
                    <a:pt x="568" y="1"/>
                  </a:moveTo>
                  <a:cubicBezTo>
                    <a:pt x="388" y="105"/>
                    <a:pt x="195" y="192"/>
                    <a:pt x="0" y="261"/>
                  </a:cubicBezTo>
                  <a:lnTo>
                    <a:pt x="54" y="411"/>
                  </a:lnTo>
                  <a:cubicBezTo>
                    <a:pt x="257" y="338"/>
                    <a:pt x="457" y="250"/>
                    <a:pt x="648" y="139"/>
                  </a:cubicBezTo>
                  <a:lnTo>
                    <a:pt x="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41"/>
            <p:cNvSpPr/>
            <p:nvPr/>
          </p:nvSpPr>
          <p:spPr>
            <a:xfrm>
              <a:off x="3209629" y="3300073"/>
              <a:ext cx="26513" cy="27227"/>
            </a:xfrm>
            <a:custGeom>
              <a:avLst/>
              <a:gdLst/>
              <a:ahLst/>
              <a:cxnLst/>
              <a:rect l="l" t="t" r="r" b="b"/>
              <a:pathLst>
                <a:path w="557" h="572" extrusionOk="0">
                  <a:moveTo>
                    <a:pt x="429" y="1"/>
                  </a:moveTo>
                  <a:cubicBezTo>
                    <a:pt x="303" y="161"/>
                    <a:pt x="157" y="315"/>
                    <a:pt x="1" y="448"/>
                  </a:cubicBezTo>
                  <a:lnTo>
                    <a:pt x="104" y="572"/>
                  </a:lnTo>
                  <a:cubicBezTo>
                    <a:pt x="268" y="425"/>
                    <a:pt x="422" y="269"/>
                    <a:pt x="556" y="100"/>
                  </a:cubicBezTo>
                  <a:lnTo>
                    <a:pt x="4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41"/>
            <p:cNvSpPr/>
            <p:nvPr/>
          </p:nvSpPr>
          <p:spPr>
            <a:xfrm>
              <a:off x="3246280" y="3247904"/>
              <a:ext cx="18469" cy="30845"/>
            </a:xfrm>
            <a:custGeom>
              <a:avLst/>
              <a:gdLst/>
              <a:ahLst/>
              <a:cxnLst/>
              <a:rect l="l" t="t" r="r" b="b"/>
              <a:pathLst>
                <a:path w="388" h="648" extrusionOk="0">
                  <a:moveTo>
                    <a:pt x="238" y="0"/>
                  </a:moveTo>
                  <a:cubicBezTo>
                    <a:pt x="177" y="196"/>
                    <a:pt x="96" y="391"/>
                    <a:pt x="0" y="575"/>
                  </a:cubicBezTo>
                  <a:lnTo>
                    <a:pt x="142" y="648"/>
                  </a:lnTo>
                  <a:cubicBezTo>
                    <a:pt x="242" y="456"/>
                    <a:pt x="326" y="253"/>
                    <a:pt x="388" y="46"/>
                  </a:cubicBezTo>
                  <a:lnTo>
                    <a:pt x="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41"/>
            <p:cNvSpPr/>
            <p:nvPr/>
          </p:nvSpPr>
          <p:spPr>
            <a:xfrm>
              <a:off x="3263416" y="3188643"/>
              <a:ext cx="8425" cy="31035"/>
            </a:xfrm>
            <a:custGeom>
              <a:avLst/>
              <a:gdLst/>
              <a:ahLst/>
              <a:cxnLst/>
              <a:rect l="l" t="t" r="r" b="b"/>
              <a:pathLst>
                <a:path w="177" h="652" extrusionOk="0">
                  <a:moveTo>
                    <a:pt x="166" y="0"/>
                  </a:moveTo>
                  <a:lnTo>
                    <a:pt x="8" y="12"/>
                  </a:lnTo>
                  <a:cubicBezTo>
                    <a:pt x="16" y="104"/>
                    <a:pt x="20" y="191"/>
                    <a:pt x="20" y="283"/>
                  </a:cubicBezTo>
                  <a:cubicBezTo>
                    <a:pt x="20" y="398"/>
                    <a:pt x="12" y="518"/>
                    <a:pt x="1" y="636"/>
                  </a:cubicBezTo>
                  <a:lnTo>
                    <a:pt x="158" y="651"/>
                  </a:lnTo>
                  <a:cubicBezTo>
                    <a:pt x="173" y="529"/>
                    <a:pt x="177" y="407"/>
                    <a:pt x="177" y="283"/>
                  </a:cubicBezTo>
                  <a:cubicBezTo>
                    <a:pt x="177" y="188"/>
                    <a:pt x="173" y="92"/>
                    <a:pt x="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41"/>
            <p:cNvSpPr/>
            <p:nvPr/>
          </p:nvSpPr>
          <p:spPr>
            <a:xfrm>
              <a:off x="3248137" y="3129002"/>
              <a:ext cx="17898" cy="31035"/>
            </a:xfrm>
            <a:custGeom>
              <a:avLst/>
              <a:gdLst/>
              <a:ahLst/>
              <a:cxnLst/>
              <a:rect l="l" t="t" r="r" b="b"/>
              <a:pathLst>
                <a:path w="376" h="652" extrusionOk="0">
                  <a:moveTo>
                    <a:pt x="142" y="0"/>
                  </a:moveTo>
                  <a:lnTo>
                    <a:pt x="0" y="73"/>
                  </a:lnTo>
                  <a:cubicBezTo>
                    <a:pt x="92" y="257"/>
                    <a:pt x="165" y="452"/>
                    <a:pt x="222" y="652"/>
                  </a:cubicBezTo>
                  <a:lnTo>
                    <a:pt x="375" y="609"/>
                  </a:lnTo>
                  <a:cubicBezTo>
                    <a:pt x="318" y="402"/>
                    <a:pt x="237" y="195"/>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41"/>
            <p:cNvSpPr/>
            <p:nvPr/>
          </p:nvSpPr>
          <p:spPr>
            <a:xfrm>
              <a:off x="3212532" y="3079737"/>
              <a:ext cx="26132" cy="27608"/>
            </a:xfrm>
            <a:custGeom>
              <a:avLst/>
              <a:gdLst/>
              <a:ahLst/>
              <a:cxnLst/>
              <a:rect l="l" t="t" r="r" b="b"/>
              <a:pathLst>
                <a:path w="549" h="580" extrusionOk="0">
                  <a:moveTo>
                    <a:pt x="108" y="1"/>
                  </a:moveTo>
                  <a:lnTo>
                    <a:pt x="0" y="120"/>
                  </a:lnTo>
                  <a:cubicBezTo>
                    <a:pt x="154" y="257"/>
                    <a:pt x="296" y="410"/>
                    <a:pt x="418" y="579"/>
                  </a:cubicBezTo>
                  <a:lnTo>
                    <a:pt x="549" y="479"/>
                  </a:lnTo>
                  <a:cubicBezTo>
                    <a:pt x="414" y="307"/>
                    <a:pt x="269" y="146"/>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41"/>
            <p:cNvSpPr/>
            <p:nvPr/>
          </p:nvSpPr>
          <p:spPr>
            <a:xfrm>
              <a:off x="3162173" y="3047465"/>
              <a:ext cx="30702" cy="20087"/>
            </a:xfrm>
            <a:custGeom>
              <a:avLst/>
              <a:gdLst/>
              <a:ahLst/>
              <a:cxnLst/>
              <a:rect l="l" t="t" r="r" b="b"/>
              <a:pathLst>
                <a:path w="645" h="422" extrusionOk="0">
                  <a:moveTo>
                    <a:pt x="59" y="0"/>
                  </a:moveTo>
                  <a:lnTo>
                    <a:pt x="1" y="150"/>
                  </a:lnTo>
                  <a:cubicBezTo>
                    <a:pt x="197" y="223"/>
                    <a:pt x="384" y="315"/>
                    <a:pt x="561" y="421"/>
                  </a:cubicBezTo>
                  <a:lnTo>
                    <a:pt x="645" y="288"/>
                  </a:lnTo>
                  <a:cubicBezTo>
                    <a:pt x="457" y="173"/>
                    <a:pt x="262" y="77"/>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41"/>
            <p:cNvSpPr/>
            <p:nvPr/>
          </p:nvSpPr>
          <p:spPr>
            <a:xfrm>
              <a:off x="3104006" y="3036850"/>
              <a:ext cx="31035" cy="9901"/>
            </a:xfrm>
            <a:custGeom>
              <a:avLst/>
              <a:gdLst/>
              <a:ahLst/>
              <a:cxnLst/>
              <a:rect l="l" t="t" r="r" b="b"/>
              <a:pathLst>
                <a:path w="652" h="208" extrusionOk="0">
                  <a:moveTo>
                    <a:pt x="1" y="1"/>
                  </a:moveTo>
                  <a:lnTo>
                    <a:pt x="1" y="162"/>
                  </a:lnTo>
                  <a:lnTo>
                    <a:pt x="58" y="162"/>
                  </a:lnTo>
                  <a:cubicBezTo>
                    <a:pt x="246" y="162"/>
                    <a:pt x="437" y="177"/>
                    <a:pt x="621" y="208"/>
                  </a:cubicBezTo>
                  <a:lnTo>
                    <a:pt x="652" y="51"/>
                  </a:lnTo>
                  <a:cubicBezTo>
                    <a:pt x="457" y="20"/>
                    <a:pt x="257" y="1"/>
                    <a:pt x="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41"/>
            <p:cNvSpPr/>
            <p:nvPr/>
          </p:nvSpPr>
          <p:spPr>
            <a:xfrm>
              <a:off x="3043270" y="3036850"/>
              <a:ext cx="30512" cy="7711"/>
            </a:xfrm>
            <a:custGeom>
              <a:avLst/>
              <a:gdLst/>
              <a:ahLst/>
              <a:cxnLst/>
              <a:rect l="l" t="t" r="r" b="b"/>
              <a:pathLst>
                <a:path w="641" h="162" extrusionOk="0">
                  <a:moveTo>
                    <a:pt x="1" y="1"/>
                  </a:moveTo>
                  <a:lnTo>
                    <a:pt x="1"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41"/>
            <p:cNvSpPr/>
            <p:nvPr/>
          </p:nvSpPr>
          <p:spPr>
            <a:xfrm>
              <a:off x="2982533" y="3036850"/>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41"/>
            <p:cNvSpPr/>
            <p:nvPr/>
          </p:nvSpPr>
          <p:spPr>
            <a:xfrm>
              <a:off x="2921797" y="3036850"/>
              <a:ext cx="30512" cy="7711"/>
            </a:xfrm>
            <a:custGeom>
              <a:avLst/>
              <a:gdLst/>
              <a:ahLst/>
              <a:cxnLst/>
              <a:rect l="l" t="t" r="r" b="b"/>
              <a:pathLst>
                <a:path w="641" h="162" extrusionOk="0">
                  <a:moveTo>
                    <a:pt x="1" y="1"/>
                  </a:moveTo>
                  <a:lnTo>
                    <a:pt x="1"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41"/>
            <p:cNvSpPr/>
            <p:nvPr/>
          </p:nvSpPr>
          <p:spPr>
            <a:xfrm>
              <a:off x="2861061"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41"/>
            <p:cNvSpPr/>
            <p:nvPr/>
          </p:nvSpPr>
          <p:spPr>
            <a:xfrm>
              <a:off x="2800324"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41"/>
            <p:cNvSpPr/>
            <p:nvPr/>
          </p:nvSpPr>
          <p:spPr>
            <a:xfrm>
              <a:off x="2739588"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41"/>
            <p:cNvSpPr/>
            <p:nvPr/>
          </p:nvSpPr>
          <p:spPr>
            <a:xfrm>
              <a:off x="2678851"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41"/>
            <p:cNvSpPr/>
            <p:nvPr/>
          </p:nvSpPr>
          <p:spPr>
            <a:xfrm>
              <a:off x="2618115"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41"/>
            <p:cNvSpPr/>
            <p:nvPr/>
          </p:nvSpPr>
          <p:spPr>
            <a:xfrm>
              <a:off x="2557378"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41"/>
            <p:cNvSpPr/>
            <p:nvPr/>
          </p:nvSpPr>
          <p:spPr>
            <a:xfrm>
              <a:off x="2496451" y="3036850"/>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41"/>
            <p:cNvSpPr/>
            <p:nvPr/>
          </p:nvSpPr>
          <p:spPr>
            <a:xfrm>
              <a:off x="2435524" y="3029186"/>
              <a:ext cx="31273" cy="14090"/>
            </a:xfrm>
            <a:custGeom>
              <a:avLst/>
              <a:gdLst/>
              <a:ahLst/>
              <a:cxnLst/>
              <a:rect l="l" t="t" r="r" b="b"/>
              <a:pathLst>
                <a:path w="657" h="296" extrusionOk="0">
                  <a:moveTo>
                    <a:pt x="46" y="1"/>
                  </a:moveTo>
                  <a:lnTo>
                    <a:pt x="0" y="154"/>
                  </a:lnTo>
                  <a:cubicBezTo>
                    <a:pt x="204" y="220"/>
                    <a:pt x="418" y="269"/>
                    <a:pt x="637" y="296"/>
                  </a:cubicBezTo>
                  <a:lnTo>
                    <a:pt x="656" y="135"/>
                  </a:lnTo>
                  <a:cubicBezTo>
                    <a:pt x="449" y="112"/>
                    <a:pt x="246" y="66"/>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41"/>
            <p:cNvSpPr/>
            <p:nvPr/>
          </p:nvSpPr>
          <p:spPr>
            <a:xfrm>
              <a:off x="2381357" y="3000960"/>
              <a:ext cx="29226" cy="23181"/>
            </a:xfrm>
            <a:custGeom>
              <a:avLst/>
              <a:gdLst/>
              <a:ahLst/>
              <a:cxnLst/>
              <a:rect l="l" t="t" r="r" b="b"/>
              <a:pathLst>
                <a:path w="614" h="487" extrusionOk="0">
                  <a:moveTo>
                    <a:pt x="100" y="0"/>
                  </a:moveTo>
                  <a:lnTo>
                    <a:pt x="1" y="123"/>
                  </a:lnTo>
                  <a:cubicBezTo>
                    <a:pt x="165" y="261"/>
                    <a:pt x="349" y="383"/>
                    <a:pt x="537" y="487"/>
                  </a:cubicBezTo>
                  <a:lnTo>
                    <a:pt x="613" y="349"/>
                  </a:lnTo>
                  <a:cubicBezTo>
                    <a:pt x="434" y="249"/>
                    <a:pt x="261" y="13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41"/>
            <p:cNvSpPr/>
            <p:nvPr/>
          </p:nvSpPr>
          <p:spPr>
            <a:xfrm>
              <a:off x="2341802" y="2955503"/>
              <a:ext cx="23372" cy="29274"/>
            </a:xfrm>
            <a:custGeom>
              <a:avLst/>
              <a:gdLst/>
              <a:ahLst/>
              <a:cxnLst/>
              <a:rect l="l" t="t" r="r" b="b"/>
              <a:pathLst>
                <a:path w="491" h="615" extrusionOk="0">
                  <a:moveTo>
                    <a:pt x="142" y="1"/>
                  </a:moveTo>
                  <a:lnTo>
                    <a:pt x="1" y="77"/>
                  </a:lnTo>
                  <a:cubicBezTo>
                    <a:pt x="107" y="266"/>
                    <a:pt x="230" y="450"/>
                    <a:pt x="368" y="614"/>
                  </a:cubicBezTo>
                  <a:lnTo>
                    <a:pt x="491" y="514"/>
                  </a:lnTo>
                  <a:cubicBezTo>
                    <a:pt x="360" y="353"/>
                    <a:pt x="241" y="18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41"/>
            <p:cNvSpPr/>
            <p:nvPr/>
          </p:nvSpPr>
          <p:spPr>
            <a:xfrm>
              <a:off x="2322619" y="2899527"/>
              <a:ext cx="14090" cy="31226"/>
            </a:xfrm>
            <a:custGeom>
              <a:avLst/>
              <a:gdLst/>
              <a:ahLst/>
              <a:cxnLst/>
              <a:rect l="l" t="t" r="r" b="b"/>
              <a:pathLst>
                <a:path w="296" h="656" extrusionOk="0">
                  <a:moveTo>
                    <a:pt x="158" y="1"/>
                  </a:moveTo>
                  <a:lnTo>
                    <a:pt x="1" y="20"/>
                  </a:lnTo>
                  <a:cubicBezTo>
                    <a:pt x="27" y="234"/>
                    <a:pt x="77" y="449"/>
                    <a:pt x="142" y="655"/>
                  </a:cubicBezTo>
                  <a:lnTo>
                    <a:pt x="296" y="606"/>
                  </a:lnTo>
                  <a:cubicBezTo>
                    <a:pt x="231" y="411"/>
                    <a:pt x="185" y="204"/>
                    <a:pt x="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41"/>
            <p:cNvSpPr/>
            <p:nvPr/>
          </p:nvSpPr>
          <p:spPr>
            <a:xfrm>
              <a:off x="2321525" y="2838790"/>
              <a:ext cx="12281" cy="31083"/>
            </a:xfrm>
            <a:custGeom>
              <a:avLst/>
              <a:gdLst/>
              <a:ahLst/>
              <a:cxnLst/>
              <a:rect l="l" t="t" r="r" b="b"/>
              <a:pathLst>
                <a:path w="258" h="653" extrusionOk="0">
                  <a:moveTo>
                    <a:pt x="100" y="0"/>
                  </a:moveTo>
                  <a:cubicBezTo>
                    <a:pt x="47" y="212"/>
                    <a:pt x="16" y="426"/>
                    <a:pt x="1" y="644"/>
                  </a:cubicBezTo>
                  <a:lnTo>
                    <a:pt x="162" y="652"/>
                  </a:lnTo>
                  <a:cubicBezTo>
                    <a:pt x="174" y="445"/>
                    <a:pt x="204" y="238"/>
                    <a:pt x="257" y="39"/>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41"/>
            <p:cNvSpPr/>
            <p:nvPr/>
          </p:nvSpPr>
          <p:spPr>
            <a:xfrm>
              <a:off x="2336661" y="2782766"/>
              <a:ext cx="21944" cy="29988"/>
            </a:xfrm>
            <a:custGeom>
              <a:avLst/>
              <a:gdLst/>
              <a:ahLst/>
              <a:cxnLst/>
              <a:rect l="l" t="t" r="r" b="b"/>
              <a:pathLst>
                <a:path w="461" h="630" extrusionOk="0">
                  <a:moveTo>
                    <a:pt x="334" y="1"/>
                  </a:moveTo>
                  <a:cubicBezTo>
                    <a:pt x="204" y="177"/>
                    <a:pt x="93" y="365"/>
                    <a:pt x="1" y="561"/>
                  </a:cubicBezTo>
                  <a:lnTo>
                    <a:pt x="146" y="630"/>
                  </a:lnTo>
                  <a:cubicBezTo>
                    <a:pt x="234" y="441"/>
                    <a:pt x="342" y="262"/>
                    <a:pt x="461" y="93"/>
                  </a:cubicBezTo>
                  <a:lnTo>
                    <a:pt x="3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41"/>
            <p:cNvSpPr/>
            <p:nvPr/>
          </p:nvSpPr>
          <p:spPr>
            <a:xfrm>
              <a:off x="2372979" y="2740260"/>
              <a:ext cx="28512" cy="24704"/>
            </a:xfrm>
            <a:custGeom>
              <a:avLst/>
              <a:gdLst/>
              <a:ahLst/>
              <a:cxnLst/>
              <a:rect l="l" t="t" r="r" b="b"/>
              <a:pathLst>
                <a:path w="599" h="519" extrusionOk="0">
                  <a:moveTo>
                    <a:pt x="513" y="1"/>
                  </a:moveTo>
                  <a:cubicBezTo>
                    <a:pt x="330" y="116"/>
                    <a:pt x="158" y="254"/>
                    <a:pt x="0" y="404"/>
                  </a:cubicBezTo>
                  <a:lnTo>
                    <a:pt x="108" y="519"/>
                  </a:lnTo>
                  <a:cubicBezTo>
                    <a:pt x="261" y="377"/>
                    <a:pt x="426" y="246"/>
                    <a:pt x="598" y="135"/>
                  </a:cubicBezTo>
                  <a:lnTo>
                    <a:pt x="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41"/>
            <p:cNvSpPr/>
            <p:nvPr/>
          </p:nvSpPr>
          <p:spPr>
            <a:xfrm>
              <a:off x="2424957" y="2717127"/>
              <a:ext cx="31226" cy="15946"/>
            </a:xfrm>
            <a:custGeom>
              <a:avLst/>
              <a:gdLst/>
              <a:ahLst/>
              <a:cxnLst/>
              <a:rect l="l" t="t" r="r" b="b"/>
              <a:pathLst>
                <a:path w="656" h="335" extrusionOk="0">
                  <a:moveTo>
                    <a:pt x="625" y="0"/>
                  </a:moveTo>
                  <a:cubicBezTo>
                    <a:pt x="410" y="43"/>
                    <a:pt x="199" y="108"/>
                    <a:pt x="1" y="188"/>
                  </a:cubicBezTo>
                  <a:lnTo>
                    <a:pt x="58" y="334"/>
                  </a:lnTo>
                  <a:cubicBezTo>
                    <a:pt x="254" y="257"/>
                    <a:pt x="452" y="200"/>
                    <a:pt x="656" y="158"/>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41"/>
            <p:cNvSpPr/>
            <p:nvPr/>
          </p:nvSpPr>
          <p:spPr>
            <a:xfrm>
              <a:off x="3093059" y="2713319"/>
              <a:ext cx="30892" cy="8616"/>
            </a:xfrm>
            <a:custGeom>
              <a:avLst/>
              <a:gdLst/>
              <a:ahLst/>
              <a:cxnLst/>
              <a:rect l="l" t="t" r="r" b="b"/>
              <a:pathLst>
                <a:path w="649" h="181" extrusionOk="0">
                  <a:moveTo>
                    <a:pt x="629" y="0"/>
                  </a:moveTo>
                  <a:cubicBezTo>
                    <a:pt x="518" y="11"/>
                    <a:pt x="403" y="20"/>
                    <a:pt x="288" y="20"/>
                  </a:cubicBezTo>
                  <a:lnTo>
                    <a:pt x="1" y="20"/>
                  </a:lnTo>
                  <a:lnTo>
                    <a:pt x="1" y="181"/>
                  </a:lnTo>
                  <a:lnTo>
                    <a:pt x="288" y="181"/>
                  </a:lnTo>
                  <a:cubicBezTo>
                    <a:pt x="407" y="181"/>
                    <a:pt x="529" y="172"/>
                    <a:pt x="648" y="161"/>
                  </a:cubicBezTo>
                  <a:lnTo>
                    <a:pt x="6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41"/>
            <p:cNvSpPr/>
            <p:nvPr/>
          </p:nvSpPr>
          <p:spPr>
            <a:xfrm>
              <a:off x="3032370" y="2714223"/>
              <a:ext cx="30464" cy="7711"/>
            </a:xfrm>
            <a:custGeom>
              <a:avLst/>
              <a:gdLst/>
              <a:ahLst/>
              <a:cxnLst/>
              <a:rect l="l" t="t" r="r" b="b"/>
              <a:pathLst>
                <a:path w="640" h="162" extrusionOk="0">
                  <a:moveTo>
                    <a:pt x="0" y="1"/>
                  </a:moveTo>
                  <a:lnTo>
                    <a:pt x="0" y="162"/>
                  </a:lnTo>
                  <a:lnTo>
                    <a:pt x="639" y="162"/>
                  </a:lnTo>
                  <a:lnTo>
                    <a:pt x="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41"/>
            <p:cNvSpPr/>
            <p:nvPr/>
          </p:nvSpPr>
          <p:spPr>
            <a:xfrm>
              <a:off x="2971586" y="2714223"/>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41"/>
            <p:cNvSpPr/>
            <p:nvPr/>
          </p:nvSpPr>
          <p:spPr>
            <a:xfrm>
              <a:off x="2910897" y="2714223"/>
              <a:ext cx="30464" cy="7711"/>
            </a:xfrm>
            <a:custGeom>
              <a:avLst/>
              <a:gdLst/>
              <a:ahLst/>
              <a:cxnLst/>
              <a:rect l="l" t="t" r="r" b="b"/>
              <a:pathLst>
                <a:path w="640" h="162" extrusionOk="0">
                  <a:moveTo>
                    <a:pt x="0" y="1"/>
                  </a:moveTo>
                  <a:lnTo>
                    <a:pt x="0" y="162"/>
                  </a:lnTo>
                  <a:lnTo>
                    <a:pt x="639" y="162"/>
                  </a:lnTo>
                  <a:lnTo>
                    <a:pt x="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41"/>
            <p:cNvSpPr/>
            <p:nvPr/>
          </p:nvSpPr>
          <p:spPr>
            <a:xfrm>
              <a:off x="2850113" y="2714223"/>
              <a:ext cx="30321" cy="7711"/>
            </a:xfrm>
            <a:custGeom>
              <a:avLst/>
              <a:gdLst/>
              <a:ahLst/>
              <a:cxnLst/>
              <a:rect l="l" t="t" r="r" b="b"/>
              <a:pathLst>
                <a:path w="637" h="162" extrusionOk="0">
                  <a:moveTo>
                    <a:pt x="1" y="1"/>
                  </a:moveTo>
                  <a:lnTo>
                    <a:pt x="1" y="157"/>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41"/>
            <p:cNvSpPr/>
            <p:nvPr/>
          </p:nvSpPr>
          <p:spPr>
            <a:xfrm>
              <a:off x="2789376"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41"/>
            <p:cNvSpPr/>
            <p:nvPr/>
          </p:nvSpPr>
          <p:spPr>
            <a:xfrm>
              <a:off x="2728640" y="2714223"/>
              <a:ext cx="30321" cy="7521"/>
            </a:xfrm>
            <a:custGeom>
              <a:avLst/>
              <a:gdLst/>
              <a:ahLst/>
              <a:cxnLst/>
              <a:rect l="l" t="t" r="r" b="b"/>
              <a:pathLst>
                <a:path w="637" h="158" extrusionOk="0">
                  <a:moveTo>
                    <a:pt x="1" y="1"/>
                  </a:moveTo>
                  <a:lnTo>
                    <a:pt x="1"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41"/>
            <p:cNvSpPr/>
            <p:nvPr/>
          </p:nvSpPr>
          <p:spPr>
            <a:xfrm>
              <a:off x="2667903"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41"/>
            <p:cNvSpPr/>
            <p:nvPr/>
          </p:nvSpPr>
          <p:spPr>
            <a:xfrm>
              <a:off x="2607167" y="2714223"/>
              <a:ext cx="30321" cy="7521"/>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41"/>
            <p:cNvSpPr/>
            <p:nvPr/>
          </p:nvSpPr>
          <p:spPr>
            <a:xfrm>
              <a:off x="2546430"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41"/>
            <p:cNvSpPr/>
            <p:nvPr/>
          </p:nvSpPr>
          <p:spPr>
            <a:xfrm>
              <a:off x="2485503" y="2714223"/>
              <a:ext cx="30512" cy="7521"/>
            </a:xfrm>
            <a:custGeom>
              <a:avLst/>
              <a:gdLst/>
              <a:ahLst/>
              <a:cxnLst/>
              <a:rect l="l" t="t" r="r" b="b"/>
              <a:pathLst>
                <a:path w="641" h="158" extrusionOk="0">
                  <a:moveTo>
                    <a:pt x="1" y="1"/>
                  </a:moveTo>
                  <a:lnTo>
                    <a:pt x="4"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41"/>
            <p:cNvSpPr/>
            <p:nvPr/>
          </p:nvSpPr>
          <p:spPr>
            <a:xfrm>
              <a:off x="3152177" y="2696326"/>
              <a:ext cx="30845" cy="18469"/>
            </a:xfrm>
            <a:custGeom>
              <a:avLst/>
              <a:gdLst/>
              <a:ahLst/>
              <a:cxnLst/>
              <a:rect l="l" t="t" r="r" b="b"/>
              <a:pathLst>
                <a:path w="648" h="388" extrusionOk="0">
                  <a:moveTo>
                    <a:pt x="575" y="1"/>
                  </a:moveTo>
                  <a:cubicBezTo>
                    <a:pt x="391" y="96"/>
                    <a:pt x="196" y="177"/>
                    <a:pt x="0" y="239"/>
                  </a:cubicBezTo>
                  <a:lnTo>
                    <a:pt x="46" y="388"/>
                  </a:lnTo>
                  <a:cubicBezTo>
                    <a:pt x="253" y="326"/>
                    <a:pt x="456" y="246"/>
                    <a:pt x="648" y="142"/>
                  </a:cubicBezTo>
                  <a:lnTo>
                    <a:pt x="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41"/>
            <p:cNvSpPr/>
            <p:nvPr/>
          </p:nvSpPr>
          <p:spPr>
            <a:xfrm>
              <a:off x="3204345" y="2659865"/>
              <a:ext cx="27227" cy="26466"/>
            </a:xfrm>
            <a:custGeom>
              <a:avLst/>
              <a:gdLst/>
              <a:ahLst/>
              <a:cxnLst/>
              <a:rect l="l" t="t" r="r" b="b"/>
              <a:pathLst>
                <a:path w="572" h="556" extrusionOk="0">
                  <a:moveTo>
                    <a:pt x="452" y="1"/>
                  </a:moveTo>
                  <a:cubicBezTo>
                    <a:pt x="314" y="158"/>
                    <a:pt x="165" y="299"/>
                    <a:pt x="0" y="430"/>
                  </a:cubicBezTo>
                  <a:lnTo>
                    <a:pt x="100" y="556"/>
                  </a:lnTo>
                  <a:cubicBezTo>
                    <a:pt x="268" y="418"/>
                    <a:pt x="429" y="269"/>
                    <a:pt x="572" y="104"/>
                  </a:cubicBez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41"/>
            <p:cNvSpPr/>
            <p:nvPr/>
          </p:nvSpPr>
          <p:spPr>
            <a:xfrm>
              <a:off x="3242996" y="2608792"/>
              <a:ext cx="19564" cy="30845"/>
            </a:xfrm>
            <a:custGeom>
              <a:avLst/>
              <a:gdLst/>
              <a:ahLst/>
              <a:cxnLst/>
              <a:rect l="l" t="t" r="r" b="b"/>
              <a:pathLst>
                <a:path w="411" h="648" extrusionOk="0">
                  <a:moveTo>
                    <a:pt x="261" y="0"/>
                  </a:moveTo>
                  <a:cubicBezTo>
                    <a:pt x="192" y="196"/>
                    <a:pt x="104" y="387"/>
                    <a:pt x="0" y="568"/>
                  </a:cubicBezTo>
                  <a:lnTo>
                    <a:pt x="138" y="648"/>
                  </a:lnTo>
                  <a:cubicBezTo>
                    <a:pt x="250" y="460"/>
                    <a:pt x="342" y="261"/>
                    <a:pt x="411" y="55"/>
                  </a:cubicBezTo>
                  <a:lnTo>
                    <a:pt x="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41"/>
            <p:cNvSpPr/>
            <p:nvPr/>
          </p:nvSpPr>
          <p:spPr>
            <a:xfrm>
              <a:off x="3262511" y="2550245"/>
              <a:ext cx="9330" cy="31035"/>
            </a:xfrm>
            <a:custGeom>
              <a:avLst/>
              <a:gdLst/>
              <a:ahLst/>
              <a:cxnLst/>
              <a:rect l="l" t="t" r="r" b="b"/>
              <a:pathLst>
                <a:path w="196" h="652" extrusionOk="0">
                  <a:moveTo>
                    <a:pt x="196" y="1"/>
                  </a:moveTo>
                  <a:lnTo>
                    <a:pt x="35" y="8"/>
                  </a:lnTo>
                  <a:cubicBezTo>
                    <a:pt x="35" y="50"/>
                    <a:pt x="39" y="93"/>
                    <a:pt x="39" y="135"/>
                  </a:cubicBezTo>
                  <a:cubicBezTo>
                    <a:pt x="39" y="300"/>
                    <a:pt x="24" y="468"/>
                    <a:pt x="1" y="629"/>
                  </a:cubicBezTo>
                  <a:lnTo>
                    <a:pt x="158" y="652"/>
                  </a:lnTo>
                  <a:cubicBezTo>
                    <a:pt x="185" y="483"/>
                    <a:pt x="196" y="307"/>
                    <a:pt x="196" y="135"/>
                  </a:cubicBezTo>
                  <a:lnTo>
                    <a:pt x="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41"/>
            <p:cNvSpPr/>
            <p:nvPr/>
          </p:nvSpPr>
          <p:spPr>
            <a:xfrm>
              <a:off x="3250992" y="2490079"/>
              <a:ext cx="16708" cy="31178"/>
            </a:xfrm>
            <a:custGeom>
              <a:avLst/>
              <a:gdLst/>
              <a:ahLst/>
              <a:cxnLst/>
              <a:rect l="l" t="t" r="r" b="b"/>
              <a:pathLst>
                <a:path w="351" h="655" extrusionOk="0">
                  <a:moveTo>
                    <a:pt x="147" y="0"/>
                  </a:moveTo>
                  <a:lnTo>
                    <a:pt x="1" y="65"/>
                  </a:lnTo>
                  <a:cubicBezTo>
                    <a:pt x="82" y="253"/>
                    <a:pt x="151" y="452"/>
                    <a:pt x="197" y="655"/>
                  </a:cubicBezTo>
                  <a:lnTo>
                    <a:pt x="350" y="617"/>
                  </a:lnTo>
                  <a:cubicBezTo>
                    <a:pt x="304" y="406"/>
                    <a:pt x="235" y="199"/>
                    <a:pt x="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41"/>
            <p:cNvSpPr/>
            <p:nvPr/>
          </p:nvSpPr>
          <p:spPr>
            <a:xfrm>
              <a:off x="3217483" y="2439148"/>
              <a:ext cx="25371" cy="28132"/>
            </a:xfrm>
            <a:custGeom>
              <a:avLst/>
              <a:gdLst/>
              <a:ahLst/>
              <a:cxnLst/>
              <a:rect l="l" t="t" r="r" b="b"/>
              <a:pathLst>
                <a:path w="533" h="591" extrusionOk="0">
                  <a:moveTo>
                    <a:pt x="112" y="1"/>
                  </a:moveTo>
                  <a:lnTo>
                    <a:pt x="0" y="116"/>
                  </a:lnTo>
                  <a:cubicBezTo>
                    <a:pt x="146" y="262"/>
                    <a:pt x="284" y="423"/>
                    <a:pt x="399" y="591"/>
                  </a:cubicBezTo>
                  <a:lnTo>
                    <a:pt x="533" y="499"/>
                  </a:lnTo>
                  <a:cubicBezTo>
                    <a:pt x="406" y="322"/>
                    <a:pt x="268" y="154"/>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41"/>
            <p:cNvSpPr/>
            <p:nvPr/>
          </p:nvSpPr>
          <p:spPr>
            <a:xfrm>
              <a:off x="3168598" y="2404687"/>
              <a:ext cx="30321" cy="21182"/>
            </a:xfrm>
            <a:custGeom>
              <a:avLst/>
              <a:gdLst/>
              <a:ahLst/>
              <a:cxnLst/>
              <a:rect l="l" t="t" r="r" b="b"/>
              <a:pathLst>
                <a:path w="637" h="445" extrusionOk="0">
                  <a:moveTo>
                    <a:pt x="62" y="1"/>
                  </a:moveTo>
                  <a:lnTo>
                    <a:pt x="0" y="146"/>
                  </a:lnTo>
                  <a:cubicBezTo>
                    <a:pt x="188" y="227"/>
                    <a:pt x="372" y="326"/>
                    <a:pt x="544" y="445"/>
                  </a:cubicBezTo>
                  <a:lnTo>
                    <a:pt x="636" y="311"/>
                  </a:lnTo>
                  <a:cubicBezTo>
                    <a:pt x="453" y="188"/>
                    <a:pt x="260" y="84"/>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41"/>
            <p:cNvSpPr/>
            <p:nvPr/>
          </p:nvSpPr>
          <p:spPr>
            <a:xfrm>
              <a:off x="3110908" y="2391549"/>
              <a:ext cx="31083" cy="11186"/>
            </a:xfrm>
            <a:custGeom>
              <a:avLst/>
              <a:gdLst/>
              <a:ahLst/>
              <a:cxnLst/>
              <a:rect l="l" t="t" r="r" b="b"/>
              <a:pathLst>
                <a:path w="653" h="235" extrusionOk="0">
                  <a:moveTo>
                    <a:pt x="5" y="1"/>
                  </a:moveTo>
                  <a:lnTo>
                    <a:pt x="1" y="158"/>
                  </a:lnTo>
                  <a:cubicBezTo>
                    <a:pt x="208" y="166"/>
                    <a:pt x="415" y="189"/>
                    <a:pt x="618" y="234"/>
                  </a:cubicBezTo>
                  <a:lnTo>
                    <a:pt x="653" y="77"/>
                  </a:lnTo>
                  <a:cubicBezTo>
                    <a:pt x="442" y="31"/>
                    <a:pt x="223" y="5"/>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41"/>
            <p:cNvSpPr/>
            <p:nvPr/>
          </p:nvSpPr>
          <p:spPr>
            <a:xfrm>
              <a:off x="3050219"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41"/>
            <p:cNvSpPr/>
            <p:nvPr/>
          </p:nvSpPr>
          <p:spPr>
            <a:xfrm>
              <a:off x="2989435"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41"/>
            <p:cNvSpPr/>
            <p:nvPr/>
          </p:nvSpPr>
          <p:spPr>
            <a:xfrm>
              <a:off x="2928746"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41"/>
            <p:cNvSpPr/>
            <p:nvPr/>
          </p:nvSpPr>
          <p:spPr>
            <a:xfrm>
              <a:off x="2867962"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41"/>
            <p:cNvSpPr/>
            <p:nvPr/>
          </p:nvSpPr>
          <p:spPr>
            <a:xfrm>
              <a:off x="2807274"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41"/>
            <p:cNvSpPr/>
            <p:nvPr/>
          </p:nvSpPr>
          <p:spPr>
            <a:xfrm>
              <a:off x="2746489"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41"/>
            <p:cNvSpPr/>
            <p:nvPr/>
          </p:nvSpPr>
          <p:spPr>
            <a:xfrm>
              <a:off x="2685801"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41"/>
            <p:cNvSpPr/>
            <p:nvPr/>
          </p:nvSpPr>
          <p:spPr>
            <a:xfrm>
              <a:off x="2625016" y="2391407"/>
              <a:ext cx="30369" cy="7711"/>
            </a:xfrm>
            <a:custGeom>
              <a:avLst/>
              <a:gdLst/>
              <a:ahLst/>
              <a:cxnLst/>
              <a:rect l="l" t="t" r="r" b="b"/>
              <a:pathLst>
                <a:path w="638"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41"/>
            <p:cNvSpPr/>
            <p:nvPr/>
          </p:nvSpPr>
          <p:spPr>
            <a:xfrm>
              <a:off x="2564328" y="2391407"/>
              <a:ext cx="30321" cy="7711"/>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41"/>
            <p:cNvSpPr/>
            <p:nvPr/>
          </p:nvSpPr>
          <p:spPr>
            <a:xfrm>
              <a:off x="2503544" y="2391407"/>
              <a:ext cx="30369" cy="7711"/>
            </a:xfrm>
            <a:custGeom>
              <a:avLst/>
              <a:gdLst/>
              <a:ahLst/>
              <a:cxnLst/>
              <a:rect l="l" t="t" r="r" b="b"/>
              <a:pathLst>
                <a:path w="638"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41"/>
            <p:cNvSpPr/>
            <p:nvPr/>
          </p:nvSpPr>
          <p:spPr>
            <a:xfrm>
              <a:off x="2442855" y="2391407"/>
              <a:ext cx="30321" cy="7711"/>
            </a:xfrm>
            <a:custGeom>
              <a:avLst/>
              <a:gdLst/>
              <a:ahLst/>
              <a:cxnLst/>
              <a:rect l="l" t="t" r="r" b="b"/>
              <a:pathLst>
                <a:path w="637" h="162" extrusionOk="0">
                  <a:moveTo>
                    <a:pt x="0" y="0"/>
                  </a:moveTo>
                  <a:lnTo>
                    <a:pt x="0"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41"/>
            <p:cNvSpPr/>
            <p:nvPr/>
          </p:nvSpPr>
          <p:spPr>
            <a:xfrm>
              <a:off x="2382071" y="2391407"/>
              <a:ext cx="30321" cy="7711"/>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41"/>
            <p:cNvSpPr/>
            <p:nvPr/>
          </p:nvSpPr>
          <p:spPr>
            <a:xfrm>
              <a:off x="2321191"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41"/>
            <p:cNvSpPr/>
            <p:nvPr/>
          </p:nvSpPr>
          <p:spPr>
            <a:xfrm>
              <a:off x="2279970" y="2391407"/>
              <a:ext cx="10948" cy="7711"/>
            </a:xfrm>
            <a:custGeom>
              <a:avLst/>
              <a:gdLst/>
              <a:ahLst/>
              <a:cxnLst/>
              <a:rect l="l" t="t" r="r" b="b"/>
              <a:pathLst>
                <a:path w="230" h="162" extrusionOk="0">
                  <a:moveTo>
                    <a:pt x="0" y="0"/>
                  </a:moveTo>
                  <a:lnTo>
                    <a:pt x="0" y="161"/>
                  </a:lnTo>
                  <a:lnTo>
                    <a:pt x="230" y="161"/>
                  </a:lnTo>
                  <a:lnTo>
                    <a:pt x="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41"/>
            <p:cNvSpPr/>
            <p:nvPr/>
          </p:nvSpPr>
          <p:spPr>
            <a:xfrm>
              <a:off x="2919227"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41"/>
            <p:cNvSpPr/>
            <p:nvPr/>
          </p:nvSpPr>
          <p:spPr>
            <a:xfrm>
              <a:off x="2858538"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41"/>
            <p:cNvSpPr/>
            <p:nvPr/>
          </p:nvSpPr>
          <p:spPr>
            <a:xfrm>
              <a:off x="2797754"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41"/>
            <p:cNvSpPr/>
            <p:nvPr/>
          </p:nvSpPr>
          <p:spPr>
            <a:xfrm>
              <a:off x="2737065"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41"/>
            <p:cNvSpPr/>
            <p:nvPr/>
          </p:nvSpPr>
          <p:spPr>
            <a:xfrm>
              <a:off x="2676281"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41"/>
            <p:cNvSpPr/>
            <p:nvPr/>
          </p:nvSpPr>
          <p:spPr>
            <a:xfrm>
              <a:off x="2615592" y="3359714"/>
              <a:ext cx="30274" cy="7521"/>
            </a:xfrm>
            <a:custGeom>
              <a:avLst/>
              <a:gdLst/>
              <a:ahLst/>
              <a:cxnLst/>
              <a:rect l="l" t="t" r="r" b="b"/>
              <a:pathLst>
                <a:path w="636" h="158" extrusionOk="0">
                  <a:moveTo>
                    <a:pt x="0" y="0"/>
                  </a:moveTo>
                  <a:lnTo>
                    <a:pt x="0"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41"/>
            <p:cNvSpPr/>
            <p:nvPr/>
          </p:nvSpPr>
          <p:spPr>
            <a:xfrm>
              <a:off x="2554808" y="3359714"/>
              <a:ext cx="30321" cy="7521"/>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41"/>
            <p:cNvSpPr/>
            <p:nvPr/>
          </p:nvSpPr>
          <p:spPr>
            <a:xfrm>
              <a:off x="2494071" y="3359714"/>
              <a:ext cx="30321" cy="7521"/>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41"/>
            <p:cNvSpPr/>
            <p:nvPr/>
          </p:nvSpPr>
          <p:spPr>
            <a:xfrm>
              <a:off x="2433335" y="3359714"/>
              <a:ext cx="30321" cy="7521"/>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41"/>
            <p:cNvSpPr/>
            <p:nvPr/>
          </p:nvSpPr>
          <p:spPr>
            <a:xfrm>
              <a:off x="2372598" y="3359714"/>
              <a:ext cx="30321" cy="7521"/>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41"/>
            <p:cNvSpPr/>
            <p:nvPr/>
          </p:nvSpPr>
          <p:spPr>
            <a:xfrm>
              <a:off x="2311671"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41"/>
            <p:cNvSpPr/>
            <p:nvPr/>
          </p:nvSpPr>
          <p:spPr>
            <a:xfrm>
              <a:off x="2270451" y="3359714"/>
              <a:ext cx="10996" cy="7521"/>
            </a:xfrm>
            <a:custGeom>
              <a:avLst/>
              <a:gdLst/>
              <a:ahLst/>
              <a:cxnLst/>
              <a:rect l="l" t="t" r="r" b="b"/>
              <a:pathLst>
                <a:path w="231" h="158" extrusionOk="0">
                  <a:moveTo>
                    <a:pt x="0" y="0"/>
                  </a:moveTo>
                  <a:lnTo>
                    <a:pt x="0" y="157"/>
                  </a:lnTo>
                  <a:lnTo>
                    <a:pt x="230" y="157"/>
                  </a:lnTo>
                  <a:lnTo>
                    <a:pt x="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3A3D7269-BB68-216C-83A2-0272D69DD07D}"/>
              </a:ext>
            </a:extLst>
          </p:cNvPr>
          <p:cNvSpPr>
            <a:spLocks noChangeArrowheads="1"/>
          </p:cNvSpPr>
          <p:nvPr/>
        </p:nvSpPr>
        <p:spPr bwMode="auto">
          <a:xfrm>
            <a:off x="117220" y="801463"/>
            <a:ext cx="533170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Track Passenger Flow using Geofencing and real time tracking data to identify peak hours of bus usage.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Predict Footfalls by building a predictive model to forecast passenger footfalls throughout the day.</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Incorporate Loyalty Program and Reward Passengers for using public transit services.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Revenue generation through Congestion Charges in rush hours; inspired by Singapore and London.</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200" dirty="0">
                <a:solidFill>
                  <a:schemeClr val="tx1"/>
                </a:solidFill>
                <a:latin typeface="Arial" panose="020B0604020202020204" pitchFamily="34" charset="0"/>
              </a:rPr>
              <a:t>Promote sustainability by encouraging cycling which can be leased for a small fee or redeeming the transit rewards.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21"/>
        <p:cNvGrpSpPr/>
        <p:nvPr/>
      </p:nvGrpSpPr>
      <p:grpSpPr>
        <a:xfrm>
          <a:off x="0" y="0"/>
          <a:ext cx="0" cy="0"/>
          <a:chOff x="0" y="0"/>
          <a:chExt cx="0" cy="0"/>
        </a:xfrm>
      </p:grpSpPr>
      <p:sp>
        <p:nvSpPr>
          <p:cNvPr id="5422" name="Google Shape;5422;p42"/>
          <p:cNvSpPr txBox="1">
            <a:spLocks noGrp="1"/>
          </p:cNvSpPr>
          <p:nvPr>
            <p:ph type="title"/>
          </p:nvPr>
        </p:nvSpPr>
        <p:spPr>
          <a:xfrm>
            <a:off x="713099" y="1149257"/>
            <a:ext cx="5834658" cy="8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Predicting Passengers</a:t>
            </a:r>
            <a:endParaRPr dirty="0"/>
          </a:p>
        </p:txBody>
      </p:sp>
      <p:sp>
        <p:nvSpPr>
          <p:cNvPr id="5424" name="Google Shape;5424;p42"/>
          <p:cNvSpPr txBox="1">
            <a:spLocks noGrp="1"/>
          </p:cNvSpPr>
          <p:nvPr>
            <p:ph type="subTitle" idx="1"/>
          </p:nvPr>
        </p:nvSpPr>
        <p:spPr>
          <a:xfrm>
            <a:off x="811953" y="2068146"/>
            <a:ext cx="4241149" cy="5036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How Geofencing and ML work together to </a:t>
            </a:r>
            <a:r>
              <a:rPr lang="en" dirty="0"/>
              <a:t>monitor Real Time Footfalls</a:t>
            </a:r>
            <a:endParaRPr dirty="0"/>
          </a:p>
        </p:txBody>
      </p:sp>
      <p:grpSp>
        <p:nvGrpSpPr>
          <p:cNvPr id="5425" name="Google Shape;5425;p42"/>
          <p:cNvGrpSpPr/>
          <p:nvPr/>
        </p:nvGrpSpPr>
        <p:grpSpPr>
          <a:xfrm flipH="1">
            <a:off x="6940953" y="-35943"/>
            <a:ext cx="2244135" cy="1945438"/>
            <a:chOff x="-1189075" y="1978163"/>
            <a:chExt cx="2079250" cy="1802500"/>
          </a:xfrm>
        </p:grpSpPr>
        <p:sp>
          <p:nvSpPr>
            <p:cNvPr id="5426" name="Google Shape;5426;p42"/>
            <p:cNvSpPr/>
            <p:nvPr/>
          </p:nvSpPr>
          <p:spPr>
            <a:xfrm>
              <a:off x="-1189075" y="1978163"/>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rgbClr val="5867C9">
                <a:alpha val="68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27" name="Google Shape;5427;p42"/>
            <p:cNvSpPr/>
            <p:nvPr/>
          </p:nvSpPr>
          <p:spPr>
            <a:xfrm>
              <a:off x="-1095400" y="2085688"/>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8" name="Google Shape;5428;p42"/>
          <p:cNvGrpSpPr/>
          <p:nvPr/>
        </p:nvGrpSpPr>
        <p:grpSpPr>
          <a:xfrm>
            <a:off x="4984301" y="3656806"/>
            <a:ext cx="4159656" cy="1438501"/>
            <a:chOff x="4984301" y="3692875"/>
            <a:chExt cx="4159656" cy="1438501"/>
          </a:xfrm>
        </p:grpSpPr>
        <p:sp>
          <p:nvSpPr>
            <p:cNvPr id="5429" name="Google Shape;5429;p42"/>
            <p:cNvSpPr/>
            <p:nvPr/>
          </p:nvSpPr>
          <p:spPr>
            <a:xfrm>
              <a:off x="4984301" y="3692875"/>
              <a:ext cx="4159656" cy="18025"/>
            </a:xfrm>
            <a:custGeom>
              <a:avLst/>
              <a:gdLst/>
              <a:ahLst/>
              <a:cxnLst/>
              <a:rect l="l" t="t" r="r" b="b"/>
              <a:pathLst>
                <a:path w="41608" h="150" extrusionOk="0">
                  <a:moveTo>
                    <a:pt x="1" y="0"/>
                  </a:moveTo>
                  <a:lnTo>
                    <a:pt x="1" y="149"/>
                  </a:lnTo>
                  <a:lnTo>
                    <a:pt x="41608" y="149"/>
                  </a:lnTo>
                  <a:lnTo>
                    <a:pt x="416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42"/>
            <p:cNvSpPr/>
            <p:nvPr/>
          </p:nvSpPr>
          <p:spPr>
            <a:xfrm>
              <a:off x="7356368" y="3709796"/>
              <a:ext cx="850447" cy="323248"/>
            </a:xfrm>
            <a:custGeom>
              <a:avLst/>
              <a:gdLst/>
              <a:ahLst/>
              <a:cxnLst/>
              <a:rect l="l" t="t" r="r" b="b"/>
              <a:pathLst>
                <a:path w="9247" h="3515" extrusionOk="0">
                  <a:moveTo>
                    <a:pt x="9134" y="0"/>
                  </a:moveTo>
                  <a:cubicBezTo>
                    <a:pt x="9127" y="0"/>
                    <a:pt x="9120" y="1"/>
                    <a:pt x="9113" y="4"/>
                  </a:cubicBezTo>
                  <a:lnTo>
                    <a:pt x="43" y="3261"/>
                  </a:lnTo>
                  <a:cubicBezTo>
                    <a:pt x="16" y="3272"/>
                    <a:pt x="1" y="3304"/>
                    <a:pt x="12" y="3330"/>
                  </a:cubicBezTo>
                  <a:lnTo>
                    <a:pt x="66" y="3479"/>
                  </a:lnTo>
                  <a:cubicBezTo>
                    <a:pt x="72" y="3500"/>
                    <a:pt x="92" y="3514"/>
                    <a:pt x="115" y="3514"/>
                  </a:cubicBezTo>
                  <a:cubicBezTo>
                    <a:pt x="121" y="3514"/>
                    <a:pt x="128" y="3513"/>
                    <a:pt x="135" y="3511"/>
                  </a:cubicBezTo>
                  <a:lnTo>
                    <a:pt x="9205" y="253"/>
                  </a:lnTo>
                  <a:cubicBezTo>
                    <a:pt x="9232" y="241"/>
                    <a:pt x="9247" y="211"/>
                    <a:pt x="9236" y="184"/>
                  </a:cubicBezTo>
                  <a:lnTo>
                    <a:pt x="9182" y="34"/>
                  </a:lnTo>
                  <a:cubicBezTo>
                    <a:pt x="9176" y="14"/>
                    <a:pt x="9156" y="0"/>
                    <a:pt x="9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42"/>
            <p:cNvSpPr/>
            <p:nvPr/>
          </p:nvSpPr>
          <p:spPr>
            <a:xfrm>
              <a:off x="7089942" y="4000680"/>
              <a:ext cx="289797" cy="135093"/>
            </a:xfrm>
            <a:custGeom>
              <a:avLst/>
              <a:gdLst/>
              <a:ahLst/>
              <a:cxnLst/>
              <a:rect l="l" t="t" r="r" b="b"/>
              <a:pathLst>
                <a:path w="3151" h="1469" extrusionOk="0">
                  <a:moveTo>
                    <a:pt x="2974" y="0"/>
                  </a:moveTo>
                  <a:cubicBezTo>
                    <a:pt x="2969" y="0"/>
                    <a:pt x="2964" y="1"/>
                    <a:pt x="2959" y="3"/>
                  </a:cubicBezTo>
                  <a:lnTo>
                    <a:pt x="43" y="1048"/>
                  </a:lnTo>
                  <a:cubicBezTo>
                    <a:pt x="16" y="1056"/>
                    <a:pt x="1" y="1087"/>
                    <a:pt x="9" y="1117"/>
                  </a:cubicBezTo>
                  <a:lnTo>
                    <a:pt x="124" y="1432"/>
                  </a:lnTo>
                  <a:cubicBezTo>
                    <a:pt x="133" y="1456"/>
                    <a:pt x="154" y="1468"/>
                    <a:pt x="176" y="1468"/>
                  </a:cubicBezTo>
                  <a:cubicBezTo>
                    <a:pt x="181" y="1468"/>
                    <a:pt x="187" y="1468"/>
                    <a:pt x="193" y="1466"/>
                  </a:cubicBezTo>
                  <a:lnTo>
                    <a:pt x="3108" y="424"/>
                  </a:lnTo>
                  <a:cubicBezTo>
                    <a:pt x="3136" y="412"/>
                    <a:pt x="3150" y="382"/>
                    <a:pt x="3139" y="355"/>
                  </a:cubicBezTo>
                  <a:lnTo>
                    <a:pt x="3028" y="37"/>
                  </a:lnTo>
                  <a:cubicBezTo>
                    <a:pt x="3018" y="15"/>
                    <a:pt x="2996" y="0"/>
                    <a:pt x="29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42"/>
            <p:cNvSpPr/>
            <p:nvPr/>
          </p:nvSpPr>
          <p:spPr>
            <a:xfrm>
              <a:off x="6855981" y="4071676"/>
              <a:ext cx="328241" cy="103366"/>
            </a:xfrm>
            <a:custGeom>
              <a:avLst/>
              <a:gdLst/>
              <a:ahLst/>
              <a:cxnLst/>
              <a:rect l="l" t="t" r="r" b="b"/>
              <a:pathLst>
                <a:path w="3569" h="1124" extrusionOk="0">
                  <a:moveTo>
                    <a:pt x="507" y="0"/>
                  </a:moveTo>
                  <a:cubicBezTo>
                    <a:pt x="449" y="0"/>
                    <a:pt x="383" y="54"/>
                    <a:pt x="357" y="123"/>
                  </a:cubicBezTo>
                  <a:lnTo>
                    <a:pt x="31" y="982"/>
                  </a:lnTo>
                  <a:cubicBezTo>
                    <a:pt x="1" y="1058"/>
                    <a:pt x="28" y="1123"/>
                    <a:pt x="88" y="1123"/>
                  </a:cubicBezTo>
                  <a:lnTo>
                    <a:pt x="3507" y="1123"/>
                  </a:lnTo>
                  <a:cubicBezTo>
                    <a:pt x="3568" y="1123"/>
                    <a:pt x="3560" y="1058"/>
                    <a:pt x="3487" y="982"/>
                  </a:cubicBezTo>
                  <a:lnTo>
                    <a:pt x="2717" y="123"/>
                  </a:lnTo>
                  <a:cubicBezTo>
                    <a:pt x="2656" y="54"/>
                    <a:pt x="2560" y="0"/>
                    <a:pt x="2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42"/>
            <p:cNvSpPr/>
            <p:nvPr/>
          </p:nvSpPr>
          <p:spPr>
            <a:xfrm>
              <a:off x="6544124" y="4137523"/>
              <a:ext cx="891373" cy="135093"/>
            </a:xfrm>
            <a:custGeom>
              <a:avLst/>
              <a:gdLst/>
              <a:ahLst/>
              <a:cxnLst/>
              <a:rect l="l" t="t" r="r" b="b"/>
              <a:pathLst>
                <a:path w="9692" h="1469" extrusionOk="0">
                  <a:moveTo>
                    <a:pt x="1816" y="1"/>
                  </a:moveTo>
                  <a:cubicBezTo>
                    <a:pt x="1721" y="1"/>
                    <a:pt x="1567" y="66"/>
                    <a:pt x="1472" y="147"/>
                  </a:cubicBezTo>
                  <a:lnTo>
                    <a:pt x="154" y="1262"/>
                  </a:lnTo>
                  <a:cubicBezTo>
                    <a:pt x="19" y="1373"/>
                    <a:pt x="0" y="1469"/>
                    <a:pt x="119" y="1469"/>
                  </a:cubicBezTo>
                  <a:lnTo>
                    <a:pt x="9577" y="1469"/>
                  </a:lnTo>
                  <a:cubicBezTo>
                    <a:pt x="9691" y="1469"/>
                    <a:pt x="9676" y="1373"/>
                    <a:pt x="9542" y="1262"/>
                  </a:cubicBezTo>
                  <a:lnTo>
                    <a:pt x="8220" y="147"/>
                  </a:lnTo>
                  <a:cubicBezTo>
                    <a:pt x="8123" y="66"/>
                    <a:pt x="7971" y="1"/>
                    <a:pt x="78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42"/>
            <p:cNvSpPr/>
            <p:nvPr/>
          </p:nvSpPr>
          <p:spPr>
            <a:xfrm>
              <a:off x="4988014" y="4290551"/>
              <a:ext cx="3809673" cy="787659"/>
            </a:xfrm>
            <a:custGeom>
              <a:avLst/>
              <a:gdLst/>
              <a:ahLst/>
              <a:cxnLst/>
              <a:rect l="l" t="t" r="r" b="b"/>
              <a:pathLst>
                <a:path w="41423" h="8565" extrusionOk="0">
                  <a:moveTo>
                    <a:pt x="1016" y="1"/>
                  </a:moveTo>
                  <a:cubicBezTo>
                    <a:pt x="777" y="1"/>
                    <a:pt x="437" y="287"/>
                    <a:pt x="437" y="525"/>
                  </a:cubicBezTo>
                  <a:lnTo>
                    <a:pt x="142" y="5407"/>
                  </a:lnTo>
                  <a:lnTo>
                    <a:pt x="0" y="5614"/>
                  </a:lnTo>
                  <a:lnTo>
                    <a:pt x="0" y="8131"/>
                  </a:lnTo>
                  <a:cubicBezTo>
                    <a:pt x="0" y="8369"/>
                    <a:pt x="192" y="8564"/>
                    <a:pt x="429" y="8564"/>
                  </a:cubicBezTo>
                  <a:lnTo>
                    <a:pt x="38929" y="8564"/>
                  </a:lnTo>
                  <a:cubicBezTo>
                    <a:pt x="39173" y="8564"/>
                    <a:pt x="40480" y="8243"/>
                    <a:pt x="40989" y="8131"/>
                  </a:cubicBezTo>
                  <a:cubicBezTo>
                    <a:pt x="41224" y="8082"/>
                    <a:pt x="41423" y="7940"/>
                    <a:pt x="41423" y="7703"/>
                  </a:cubicBezTo>
                  <a:lnTo>
                    <a:pt x="41423" y="3311"/>
                  </a:lnTo>
                  <a:cubicBezTo>
                    <a:pt x="41423" y="3311"/>
                    <a:pt x="41331" y="1552"/>
                    <a:pt x="41254" y="525"/>
                  </a:cubicBezTo>
                  <a:cubicBezTo>
                    <a:pt x="41239" y="287"/>
                    <a:pt x="41012" y="1"/>
                    <a:pt x="40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42"/>
            <p:cNvSpPr/>
            <p:nvPr/>
          </p:nvSpPr>
          <p:spPr>
            <a:xfrm>
              <a:off x="5303594" y="4208059"/>
              <a:ext cx="3298044" cy="261174"/>
            </a:xfrm>
            <a:custGeom>
              <a:avLst/>
              <a:gdLst/>
              <a:ahLst/>
              <a:cxnLst/>
              <a:rect l="l" t="t" r="r" b="b"/>
              <a:pathLst>
                <a:path w="35860" h="2840" extrusionOk="0">
                  <a:moveTo>
                    <a:pt x="3511" y="1"/>
                  </a:moveTo>
                  <a:cubicBezTo>
                    <a:pt x="3327" y="1"/>
                    <a:pt x="3028" y="123"/>
                    <a:pt x="2844" y="280"/>
                  </a:cubicBezTo>
                  <a:lnTo>
                    <a:pt x="292" y="2438"/>
                  </a:lnTo>
                  <a:cubicBezTo>
                    <a:pt x="32" y="2656"/>
                    <a:pt x="1" y="2840"/>
                    <a:pt x="227" y="2840"/>
                  </a:cubicBezTo>
                  <a:lnTo>
                    <a:pt x="35634" y="2840"/>
                  </a:lnTo>
                  <a:cubicBezTo>
                    <a:pt x="35860" y="2840"/>
                    <a:pt x="35829" y="2656"/>
                    <a:pt x="35568" y="2438"/>
                  </a:cubicBezTo>
                  <a:lnTo>
                    <a:pt x="33016" y="280"/>
                  </a:lnTo>
                  <a:cubicBezTo>
                    <a:pt x="32832" y="123"/>
                    <a:pt x="32533" y="1"/>
                    <a:pt x="32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42"/>
            <p:cNvSpPr/>
            <p:nvPr/>
          </p:nvSpPr>
          <p:spPr>
            <a:xfrm>
              <a:off x="4985391" y="4270043"/>
              <a:ext cx="3831286" cy="791889"/>
            </a:xfrm>
            <a:custGeom>
              <a:avLst/>
              <a:gdLst/>
              <a:ahLst/>
              <a:cxnLst/>
              <a:rect l="l" t="t" r="r" b="b"/>
              <a:pathLst>
                <a:path w="41658" h="8611" extrusionOk="0">
                  <a:moveTo>
                    <a:pt x="1023" y="1"/>
                  </a:moveTo>
                  <a:cubicBezTo>
                    <a:pt x="786" y="1"/>
                    <a:pt x="441" y="288"/>
                    <a:pt x="441" y="530"/>
                  </a:cubicBezTo>
                  <a:lnTo>
                    <a:pt x="146" y="5438"/>
                  </a:lnTo>
                  <a:lnTo>
                    <a:pt x="4" y="5645"/>
                  </a:lnTo>
                  <a:lnTo>
                    <a:pt x="1" y="8179"/>
                  </a:lnTo>
                  <a:cubicBezTo>
                    <a:pt x="1" y="8420"/>
                    <a:pt x="196" y="8611"/>
                    <a:pt x="438" y="8611"/>
                  </a:cubicBezTo>
                  <a:lnTo>
                    <a:pt x="39151" y="8611"/>
                  </a:lnTo>
                  <a:cubicBezTo>
                    <a:pt x="39396" y="8611"/>
                    <a:pt x="40711" y="8289"/>
                    <a:pt x="41224" y="8179"/>
                  </a:cubicBezTo>
                  <a:cubicBezTo>
                    <a:pt x="41458" y="8128"/>
                    <a:pt x="41658" y="7983"/>
                    <a:pt x="41658" y="7745"/>
                  </a:cubicBezTo>
                  <a:lnTo>
                    <a:pt x="41658" y="3327"/>
                  </a:lnTo>
                  <a:cubicBezTo>
                    <a:pt x="41658" y="3327"/>
                    <a:pt x="41566" y="1561"/>
                    <a:pt x="41488" y="530"/>
                  </a:cubicBezTo>
                  <a:cubicBezTo>
                    <a:pt x="41474" y="292"/>
                    <a:pt x="41247" y="1"/>
                    <a:pt x="410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42"/>
            <p:cNvSpPr/>
            <p:nvPr/>
          </p:nvSpPr>
          <p:spPr>
            <a:xfrm>
              <a:off x="5002871" y="4807483"/>
              <a:ext cx="3830918" cy="63822"/>
            </a:xfrm>
            <a:custGeom>
              <a:avLst/>
              <a:gdLst/>
              <a:ahLst/>
              <a:cxnLst/>
              <a:rect l="l" t="t" r="r" b="b"/>
              <a:pathLst>
                <a:path w="41654" h="694" extrusionOk="0">
                  <a:moveTo>
                    <a:pt x="0" y="0"/>
                  </a:moveTo>
                  <a:lnTo>
                    <a:pt x="0" y="694"/>
                  </a:lnTo>
                  <a:lnTo>
                    <a:pt x="41654" y="694"/>
                  </a:lnTo>
                  <a:lnTo>
                    <a:pt x="416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42"/>
            <p:cNvSpPr/>
            <p:nvPr/>
          </p:nvSpPr>
          <p:spPr>
            <a:xfrm>
              <a:off x="5002504" y="4918484"/>
              <a:ext cx="3831286" cy="43406"/>
            </a:xfrm>
            <a:custGeom>
              <a:avLst/>
              <a:gdLst/>
              <a:ahLst/>
              <a:cxnLst/>
              <a:rect l="l" t="t" r="r" b="b"/>
              <a:pathLst>
                <a:path w="41658" h="472" extrusionOk="0">
                  <a:moveTo>
                    <a:pt x="4" y="1"/>
                  </a:moveTo>
                  <a:lnTo>
                    <a:pt x="1" y="472"/>
                  </a:lnTo>
                  <a:lnTo>
                    <a:pt x="41658" y="472"/>
                  </a:lnTo>
                  <a:lnTo>
                    <a:pt x="416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42"/>
            <p:cNvSpPr/>
            <p:nvPr/>
          </p:nvSpPr>
          <p:spPr>
            <a:xfrm>
              <a:off x="4989393" y="4300024"/>
              <a:ext cx="3817859" cy="470112"/>
            </a:xfrm>
            <a:custGeom>
              <a:avLst/>
              <a:gdLst/>
              <a:ahLst/>
              <a:cxnLst/>
              <a:rect l="l" t="t" r="r" b="b"/>
              <a:pathLst>
                <a:path w="41512" h="5112" extrusionOk="0">
                  <a:moveTo>
                    <a:pt x="368" y="1"/>
                  </a:moveTo>
                  <a:cubicBezTo>
                    <a:pt x="322" y="66"/>
                    <a:pt x="295" y="138"/>
                    <a:pt x="295" y="204"/>
                  </a:cubicBezTo>
                  <a:lnTo>
                    <a:pt x="0" y="4933"/>
                  </a:lnTo>
                  <a:lnTo>
                    <a:pt x="0" y="5112"/>
                  </a:lnTo>
                  <a:lnTo>
                    <a:pt x="37212" y="4940"/>
                  </a:lnTo>
                  <a:lnTo>
                    <a:pt x="37212" y="4155"/>
                  </a:lnTo>
                  <a:lnTo>
                    <a:pt x="41512" y="4155"/>
                  </a:lnTo>
                  <a:lnTo>
                    <a:pt x="41512" y="3001"/>
                  </a:lnTo>
                  <a:cubicBezTo>
                    <a:pt x="41512" y="3001"/>
                    <a:pt x="41420" y="1235"/>
                    <a:pt x="41342" y="204"/>
                  </a:cubicBezTo>
                  <a:cubicBezTo>
                    <a:pt x="41339" y="138"/>
                    <a:pt x="41316" y="66"/>
                    <a:pt x="41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42"/>
            <p:cNvSpPr/>
            <p:nvPr/>
          </p:nvSpPr>
          <p:spPr>
            <a:xfrm>
              <a:off x="5017310" y="4368035"/>
              <a:ext cx="123056" cy="370425"/>
            </a:xfrm>
            <a:custGeom>
              <a:avLst/>
              <a:gdLst/>
              <a:ahLst/>
              <a:cxnLst/>
              <a:rect l="l" t="t" r="r" b="b"/>
              <a:pathLst>
                <a:path w="1338" h="4028" extrusionOk="0">
                  <a:moveTo>
                    <a:pt x="250" y="1"/>
                  </a:moveTo>
                  <a:cubicBezTo>
                    <a:pt x="43" y="2024"/>
                    <a:pt x="1" y="4028"/>
                    <a:pt x="1" y="4028"/>
                  </a:cubicBezTo>
                  <a:lnTo>
                    <a:pt x="1216" y="4028"/>
                  </a:lnTo>
                  <a:cubicBezTo>
                    <a:pt x="1285" y="4028"/>
                    <a:pt x="1338" y="3971"/>
                    <a:pt x="1338" y="3902"/>
                  </a:cubicBezTo>
                  <a:lnTo>
                    <a:pt x="1338" y="127"/>
                  </a:lnTo>
                  <a:cubicBezTo>
                    <a:pt x="1338" y="58"/>
                    <a:pt x="1285" y="1"/>
                    <a:pt x="12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42"/>
            <p:cNvSpPr/>
            <p:nvPr/>
          </p:nvSpPr>
          <p:spPr>
            <a:xfrm>
              <a:off x="5159306" y="4356122"/>
              <a:ext cx="419107" cy="676200"/>
            </a:xfrm>
            <a:custGeom>
              <a:avLst/>
              <a:gdLst/>
              <a:ahLst/>
              <a:cxnLst/>
              <a:rect l="l" t="t" r="r" b="b"/>
              <a:pathLst>
                <a:path w="4557" h="7353" extrusionOk="0">
                  <a:moveTo>
                    <a:pt x="128" y="0"/>
                  </a:moveTo>
                  <a:cubicBezTo>
                    <a:pt x="59" y="0"/>
                    <a:pt x="1" y="57"/>
                    <a:pt x="1" y="126"/>
                  </a:cubicBezTo>
                  <a:lnTo>
                    <a:pt x="1" y="7231"/>
                  </a:lnTo>
                  <a:cubicBezTo>
                    <a:pt x="1" y="7300"/>
                    <a:pt x="59" y="7353"/>
                    <a:pt x="128" y="7353"/>
                  </a:cubicBezTo>
                  <a:lnTo>
                    <a:pt x="4431" y="7353"/>
                  </a:lnTo>
                  <a:cubicBezTo>
                    <a:pt x="4503" y="7353"/>
                    <a:pt x="4557" y="7300"/>
                    <a:pt x="4557" y="7231"/>
                  </a:cubicBezTo>
                  <a:lnTo>
                    <a:pt x="4557" y="126"/>
                  </a:lnTo>
                  <a:cubicBezTo>
                    <a:pt x="4557" y="57"/>
                    <a:pt x="4503" y="0"/>
                    <a:pt x="4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42"/>
            <p:cNvSpPr/>
            <p:nvPr/>
          </p:nvSpPr>
          <p:spPr>
            <a:xfrm>
              <a:off x="5179814" y="4389555"/>
              <a:ext cx="177318" cy="629483"/>
            </a:xfrm>
            <a:custGeom>
              <a:avLst/>
              <a:gdLst/>
              <a:ahLst/>
              <a:cxnLst/>
              <a:rect l="l" t="t" r="r" b="b"/>
              <a:pathLst>
                <a:path w="1928" h="6845" extrusionOk="0">
                  <a:moveTo>
                    <a:pt x="0" y="0"/>
                  </a:moveTo>
                  <a:lnTo>
                    <a:pt x="0" y="6844"/>
                  </a:lnTo>
                  <a:lnTo>
                    <a:pt x="1928" y="6844"/>
                  </a:lnTo>
                  <a:lnTo>
                    <a:pt x="19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42"/>
            <p:cNvSpPr/>
            <p:nvPr/>
          </p:nvSpPr>
          <p:spPr>
            <a:xfrm>
              <a:off x="5382415" y="4389555"/>
              <a:ext cx="176950" cy="629483"/>
            </a:xfrm>
            <a:custGeom>
              <a:avLst/>
              <a:gdLst/>
              <a:ahLst/>
              <a:cxnLst/>
              <a:rect l="l" t="t" r="r" b="b"/>
              <a:pathLst>
                <a:path w="1924" h="6845" extrusionOk="0">
                  <a:moveTo>
                    <a:pt x="1" y="0"/>
                  </a:moveTo>
                  <a:lnTo>
                    <a:pt x="1" y="6844"/>
                  </a:lnTo>
                  <a:lnTo>
                    <a:pt x="1924" y="6844"/>
                  </a:lnTo>
                  <a:lnTo>
                    <a:pt x="19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42"/>
            <p:cNvSpPr/>
            <p:nvPr/>
          </p:nvSpPr>
          <p:spPr>
            <a:xfrm>
              <a:off x="5179814" y="4669353"/>
              <a:ext cx="177318" cy="131506"/>
            </a:xfrm>
            <a:custGeom>
              <a:avLst/>
              <a:gdLst/>
              <a:ahLst/>
              <a:cxnLst/>
              <a:rect l="l" t="t" r="r" b="b"/>
              <a:pathLst>
                <a:path w="1928" h="1430" extrusionOk="0">
                  <a:moveTo>
                    <a:pt x="0" y="1"/>
                  </a:moveTo>
                  <a:lnTo>
                    <a:pt x="0" y="261"/>
                  </a:lnTo>
                  <a:lnTo>
                    <a:pt x="1928" y="1430"/>
                  </a:lnTo>
                  <a:lnTo>
                    <a:pt x="1928" y="116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42"/>
            <p:cNvSpPr/>
            <p:nvPr/>
          </p:nvSpPr>
          <p:spPr>
            <a:xfrm>
              <a:off x="5382783" y="4669353"/>
              <a:ext cx="176950" cy="131506"/>
            </a:xfrm>
            <a:custGeom>
              <a:avLst/>
              <a:gdLst/>
              <a:ahLst/>
              <a:cxnLst/>
              <a:rect l="l" t="t" r="r" b="b"/>
              <a:pathLst>
                <a:path w="1924" h="1430" extrusionOk="0">
                  <a:moveTo>
                    <a:pt x="1924" y="1"/>
                  </a:moveTo>
                  <a:lnTo>
                    <a:pt x="1" y="1165"/>
                  </a:lnTo>
                  <a:lnTo>
                    <a:pt x="1" y="1430"/>
                  </a:lnTo>
                  <a:lnTo>
                    <a:pt x="1924" y="261"/>
                  </a:lnTo>
                  <a:lnTo>
                    <a:pt x="19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42"/>
            <p:cNvSpPr/>
            <p:nvPr/>
          </p:nvSpPr>
          <p:spPr>
            <a:xfrm>
              <a:off x="5932556" y="4356122"/>
              <a:ext cx="419107" cy="676200"/>
            </a:xfrm>
            <a:custGeom>
              <a:avLst/>
              <a:gdLst/>
              <a:ahLst/>
              <a:cxnLst/>
              <a:rect l="l" t="t" r="r" b="b"/>
              <a:pathLst>
                <a:path w="4557" h="7353" extrusionOk="0">
                  <a:moveTo>
                    <a:pt x="126" y="0"/>
                  </a:moveTo>
                  <a:cubicBezTo>
                    <a:pt x="54" y="0"/>
                    <a:pt x="0" y="57"/>
                    <a:pt x="0" y="126"/>
                  </a:cubicBezTo>
                  <a:lnTo>
                    <a:pt x="0" y="7231"/>
                  </a:lnTo>
                  <a:cubicBezTo>
                    <a:pt x="0" y="7300"/>
                    <a:pt x="54" y="7353"/>
                    <a:pt x="126" y="7353"/>
                  </a:cubicBezTo>
                  <a:lnTo>
                    <a:pt x="4434" y="7353"/>
                  </a:lnTo>
                  <a:cubicBezTo>
                    <a:pt x="4503" y="7353"/>
                    <a:pt x="4556" y="7300"/>
                    <a:pt x="4556" y="7231"/>
                  </a:cubicBezTo>
                  <a:lnTo>
                    <a:pt x="4556" y="126"/>
                  </a:lnTo>
                  <a:cubicBezTo>
                    <a:pt x="4556" y="57"/>
                    <a:pt x="4503" y="0"/>
                    <a:pt x="4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42"/>
            <p:cNvSpPr/>
            <p:nvPr/>
          </p:nvSpPr>
          <p:spPr>
            <a:xfrm>
              <a:off x="5952881" y="4389555"/>
              <a:ext cx="177410" cy="629483"/>
            </a:xfrm>
            <a:custGeom>
              <a:avLst/>
              <a:gdLst/>
              <a:ahLst/>
              <a:cxnLst/>
              <a:rect l="l" t="t" r="r" b="b"/>
              <a:pathLst>
                <a:path w="1929" h="6845" extrusionOk="0">
                  <a:moveTo>
                    <a:pt x="1" y="0"/>
                  </a:moveTo>
                  <a:lnTo>
                    <a:pt x="1" y="6844"/>
                  </a:lnTo>
                  <a:lnTo>
                    <a:pt x="1929" y="6844"/>
                  </a:lnTo>
                  <a:lnTo>
                    <a:pt x="1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42"/>
            <p:cNvSpPr/>
            <p:nvPr/>
          </p:nvSpPr>
          <p:spPr>
            <a:xfrm>
              <a:off x="6155574" y="4389555"/>
              <a:ext cx="177410" cy="629483"/>
            </a:xfrm>
            <a:custGeom>
              <a:avLst/>
              <a:gdLst/>
              <a:ahLst/>
              <a:cxnLst/>
              <a:rect l="l" t="t" r="r" b="b"/>
              <a:pathLst>
                <a:path w="1929" h="6845" extrusionOk="0">
                  <a:moveTo>
                    <a:pt x="0" y="0"/>
                  </a:moveTo>
                  <a:lnTo>
                    <a:pt x="0" y="6844"/>
                  </a:lnTo>
                  <a:lnTo>
                    <a:pt x="1928" y="6844"/>
                  </a:lnTo>
                  <a:lnTo>
                    <a:pt x="19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42"/>
            <p:cNvSpPr/>
            <p:nvPr/>
          </p:nvSpPr>
          <p:spPr>
            <a:xfrm>
              <a:off x="5952881" y="4669353"/>
              <a:ext cx="177410" cy="131506"/>
            </a:xfrm>
            <a:custGeom>
              <a:avLst/>
              <a:gdLst/>
              <a:ahLst/>
              <a:cxnLst/>
              <a:rect l="l" t="t" r="r" b="b"/>
              <a:pathLst>
                <a:path w="1929" h="1430" extrusionOk="0">
                  <a:moveTo>
                    <a:pt x="1" y="1"/>
                  </a:moveTo>
                  <a:lnTo>
                    <a:pt x="1" y="261"/>
                  </a:lnTo>
                  <a:lnTo>
                    <a:pt x="1929" y="1430"/>
                  </a:lnTo>
                  <a:lnTo>
                    <a:pt x="1929" y="116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42"/>
            <p:cNvSpPr/>
            <p:nvPr/>
          </p:nvSpPr>
          <p:spPr>
            <a:xfrm>
              <a:off x="6155574" y="4669353"/>
              <a:ext cx="177410" cy="131506"/>
            </a:xfrm>
            <a:custGeom>
              <a:avLst/>
              <a:gdLst/>
              <a:ahLst/>
              <a:cxnLst/>
              <a:rect l="l" t="t" r="r" b="b"/>
              <a:pathLst>
                <a:path w="1929" h="1430" extrusionOk="0">
                  <a:moveTo>
                    <a:pt x="1928" y="1"/>
                  </a:moveTo>
                  <a:lnTo>
                    <a:pt x="0" y="1165"/>
                  </a:lnTo>
                  <a:lnTo>
                    <a:pt x="0" y="1430"/>
                  </a:lnTo>
                  <a:lnTo>
                    <a:pt x="1928" y="261"/>
                  </a:lnTo>
                  <a:lnTo>
                    <a:pt x="19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42"/>
            <p:cNvSpPr/>
            <p:nvPr/>
          </p:nvSpPr>
          <p:spPr>
            <a:xfrm>
              <a:off x="7077442" y="4356122"/>
              <a:ext cx="419107" cy="676200"/>
            </a:xfrm>
            <a:custGeom>
              <a:avLst/>
              <a:gdLst/>
              <a:ahLst/>
              <a:cxnLst/>
              <a:rect l="l" t="t" r="r" b="b"/>
              <a:pathLst>
                <a:path w="4557" h="7353" extrusionOk="0">
                  <a:moveTo>
                    <a:pt x="128" y="0"/>
                  </a:moveTo>
                  <a:cubicBezTo>
                    <a:pt x="55" y="0"/>
                    <a:pt x="1" y="57"/>
                    <a:pt x="1" y="126"/>
                  </a:cubicBezTo>
                  <a:lnTo>
                    <a:pt x="1" y="7231"/>
                  </a:lnTo>
                  <a:cubicBezTo>
                    <a:pt x="1" y="7300"/>
                    <a:pt x="55" y="7353"/>
                    <a:pt x="128" y="7353"/>
                  </a:cubicBezTo>
                  <a:lnTo>
                    <a:pt x="4431" y="7353"/>
                  </a:lnTo>
                  <a:cubicBezTo>
                    <a:pt x="4503" y="7353"/>
                    <a:pt x="4557" y="7300"/>
                    <a:pt x="4557" y="7231"/>
                  </a:cubicBezTo>
                  <a:lnTo>
                    <a:pt x="4557" y="126"/>
                  </a:lnTo>
                  <a:cubicBezTo>
                    <a:pt x="4557" y="57"/>
                    <a:pt x="4503" y="0"/>
                    <a:pt x="4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42"/>
            <p:cNvSpPr/>
            <p:nvPr/>
          </p:nvSpPr>
          <p:spPr>
            <a:xfrm>
              <a:off x="7097950" y="4389555"/>
              <a:ext cx="177318" cy="629483"/>
            </a:xfrm>
            <a:custGeom>
              <a:avLst/>
              <a:gdLst/>
              <a:ahLst/>
              <a:cxnLst/>
              <a:rect l="l" t="t" r="r" b="b"/>
              <a:pathLst>
                <a:path w="1928" h="6845" extrusionOk="0">
                  <a:moveTo>
                    <a:pt x="0" y="0"/>
                  </a:moveTo>
                  <a:lnTo>
                    <a:pt x="0" y="6844"/>
                  </a:lnTo>
                  <a:lnTo>
                    <a:pt x="1928" y="6844"/>
                  </a:lnTo>
                  <a:lnTo>
                    <a:pt x="19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42"/>
            <p:cNvSpPr/>
            <p:nvPr/>
          </p:nvSpPr>
          <p:spPr>
            <a:xfrm>
              <a:off x="7300551" y="4389555"/>
              <a:ext cx="176950" cy="629483"/>
            </a:xfrm>
            <a:custGeom>
              <a:avLst/>
              <a:gdLst/>
              <a:ahLst/>
              <a:cxnLst/>
              <a:rect l="l" t="t" r="r" b="b"/>
              <a:pathLst>
                <a:path w="1924" h="6845" extrusionOk="0">
                  <a:moveTo>
                    <a:pt x="1" y="0"/>
                  </a:moveTo>
                  <a:lnTo>
                    <a:pt x="1" y="6844"/>
                  </a:lnTo>
                  <a:lnTo>
                    <a:pt x="1924" y="6844"/>
                  </a:lnTo>
                  <a:lnTo>
                    <a:pt x="19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42"/>
            <p:cNvSpPr/>
            <p:nvPr/>
          </p:nvSpPr>
          <p:spPr>
            <a:xfrm>
              <a:off x="7097950" y="4669353"/>
              <a:ext cx="177318" cy="131506"/>
            </a:xfrm>
            <a:custGeom>
              <a:avLst/>
              <a:gdLst/>
              <a:ahLst/>
              <a:cxnLst/>
              <a:rect l="l" t="t" r="r" b="b"/>
              <a:pathLst>
                <a:path w="1928" h="1430" extrusionOk="0">
                  <a:moveTo>
                    <a:pt x="0" y="1"/>
                  </a:moveTo>
                  <a:lnTo>
                    <a:pt x="0" y="261"/>
                  </a:lnTo>
                  <a:lnTo>
                    <a:pt x="1928" y="1430"/>
                  </a:lnTo>
                  <a:lnTo>
                    <a:pt x="1928" y="116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42"/>
            <p:cNvSpPr/>
            <p:nvPr/>
          </p:nvSpPr>
          <p:spPr>
            <a:xfrm>
              <a:off x="7300919" y="4669353"/>
              <a:ext cx="177042" cy="131506"/>
            </a:xfrm>
            <a:custGeom>
              <a:avLst/>
              <a:gdLst/>
              <a:ahLst/>
              <a:cxnLst/>
              <a:rect l="l" t="t" r="r" b="b"/>
              <a:pathLst>
                <a:path w="1925" h="1430" extrusionOk="0">
                  <a:moveTo>
                    <a:pt x="1924" y="1"/>
                  </a:moveTo>
                  <a:lnTo>
                    <a:pt x="0" y="1165"/>
                  </a:lnTo>
                  <a:lnTo>
                    <a:pt x="0" y="1430"/>
                  </a:lnTo>
                  <a:lnTo>
                    <a:pt x="1924" y="261"/>
                  </a:lnTo>
                  <a:lnTo>
                    <a:pt x="19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42"/>
            <p:cNvSpPr/>
            <p:nvPr/>
          </p:nvSpPr>
          <p:spPr>
            <a:xfrm>
              <a:off x="5002871" y="4797275"/>
              <a:ext cx="139335" cy="62810"/>
            </a:xfrm>
            <a:custGeom>
              <a:avLst/>
              <a:gdLst/>
              <a:ahLst/>
              <a:cxnLst/>
              <a:rect l="l" t="t" r="r" b="b"/>
              <a:pathLst>
                <a:path w="1515" h="683" extrusionOk="0">
                  <a:moveTo>
                    <a:pt x="0" y="0"/>
                  </a:moveTo>
                  <a:lnTo>
                    <a:pt x="0" y="683"/>
                  </a:lnTo>
                  <a:lnTo>
                    <a:pt x="1177" y="683"/>
                  </a:lnTo>
                  <a:cubicBezTo>
                    <a:pt x="1364" y="683"/>
                    <a:pt x="1514" y="529"/>
                    <a:pt x="1514" y="341"/>
                  </a:cubicBezTo>
                  <a:cubicBezTo>
                    <a:pt x="1514" y="154"/>
                    <a:pt x="1364" y="0"/>
                    <a:pt x="11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42"/>
            <p:cNvSpPr/>
            <p:nvPr/>
          </p:nvSpPr>
          <p:spPr>
            <a:xfrm>
              <a:off x="5081778" y="4807851"/>
              <a:ext cx="40651" cy="41659"/>
            </a:xfrm>
            <a:custGeom>
              <a:avLst/>
              <a:gdLst/>
              <a:ahLst/>
              <a:cxnLst/>
              <a:rect l="l" t="t" r="r" b="b"/>
              <a:pathLst>
                <a:path w="442" h="453" extrusionOk="0">
                  <a:moveTo>
                    <a:pt x="1" y="0"/>
                  </a:moveTo>
                  <a:lnTo>
                    <a:pt x="1" y="453"/>
                  </a:lnTo>
                  <a:lnTo>
                    <a:pt x="216" y="453"/>
                  </a:lnTo>
                  <a:cubicBezTo>
                    <a:pt x="342" y="453"/>
                    <a:pt x="442" y="353"/>
                    <a:pt x="442" y="226"/>
                  </a:cubicBezTo>
                  <a:cubicBezTo>
                    <a:pt x="442" y="100"/>
                    <a:pt x="342" y="0"/>
                    <a:pt x="2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42"/>
            <p:cNvSpPr/>
            <p:nvPr/>
          </p:nvSpPr>
          <p:spPr>
            <a:xfrm>
              <a:off x="5002504" y="4865697"/>
              <a:ext cx="60792" cy="62351"/>
            </a:xfrm>
            <a:custGeom>
              <a:avLst/>
              <a:gdLst/>
              <a:ahLst/>
              <a:cxnLst/>
              <a:rect l="l" t="t" r="r" b="b"/>
              <a:pathLst>
                <a:path w="661" h="678" extrusionOk="0">
                  <a:moveTo>
                    <a:pt x="1" y="0"/>
                  </a:moveTo>
                  <a:lnTo>
                    <a:pt x="1" y="678"/>
                  </a:lnTo>
                  <a:lnTo>
                    <a:pt x="319" y="678"/>
                  </a:lnTo>
                  <a:cubicBezTo>
                    <a:pt x="507" y="678"/>
                    <a:pt x="660" y="529"/>
                    <a:pt x="660" y="340"/>
                  </a:cubicBezTo>
                  <a:cubicBezTo>
                    <a:pt x="660" y="153"/>
                    <a:pt x="507" y="0"/>
                    <a:pt x="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42"/>
            <p:cNvSpPr/>
            <p:nvPr/>
          </p:nvSpPr>
          <p:spPr>
            <a:xfrm>
              <a:off x="5583361" y="4366288"/>
              <a:ext cx="346819" cy="373644"/>
            </a:xfrm>
            <a:custGeom>
              <a:avLst/>
              <a:gdLst/>
              <a:ahLst/>
              <a:cxnLst/>
              <a:rect l="l" t="t" r="r" b="b"/>
              <a:pathLst>
                <a:path w="3771" h="4063" extrusionOk="0">
                  <a:moveTo>
                    <a:pt x="176" y="0"/>
                  </a:moveTo>
                  <a:cubicBezTo>
                    <a:pt x="80" y="0"/>
                    <a:pt x="0" y="81"/>
                    <a:pt x="0" y="177"/>
                  </a:cubicBezTo>
                  <a:lnTo>
                    <a:pt x="0" y="1717"/>
                  </a:lnTo>
                  <a:lnTo>
                    <a:pt x="1835" y="1717"/>
                  </a:lnTo>
                  <a:lnTo>
                    <a:pt x="1835" y="0"/>
                  </a:lnTo>
                  <a:close/>
                  <a:moveTo>
                    <a:pt x="1946" y="0"/>
                  </a:moveTo>
                  <a:lnTo>
                    <a:pt x="1946" y="1717"/>
                  </a:lnTo>
                  <a:lnTo>
                    <a:pt x="3771" y="1717"/>
                  </a:lnTo>
                  <a:lnTo>
                    <a:pt x="3771" y="177"/>
                  </a:lnTo>
                  <a:cubicBezTo>
                    <a:pt x="3771" y="81"/>
                    <a:pt x="3690" y="0"/>
                    <a:pt x="3590" y="0"/>
                  </a:cubicBezTo>
                  <a:close/>
                  <a:moveTo>
                    <a:pt x="0" y="1866"/>
                  </a:moveTo>
                  <a:lnTo>
                    <a:pt x="0" y="3882"/>
                  </a:lnTo>
                  <a:cubicBezTo>
                    <a:pt x="0" y="3981"/>
                    <a:pt x="80" y="4062"/>
                    <a:pt x="176" y="4062"/>
                  </a:cubicBezTo>
                  <a:lnTo>
                    <a:pt x="3590" y="4062"/>
                  </a:lnTo>
                  <a:cubicBezTo>
                    <a:pt x="3690" y="4062"/>
                    <a:pt x="3771" y="3981"/>
                    <a:pt x="3771" y="3882"/>
                  </a:cubicBezTo>
                  <a:lnTo>
                    <a:pt x="3771" y="186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42"/>
            <p:cNvSpPr/>
            <p:nvPr/>
          </p:nvSpPr>
          <p:spPr>
            <a:xfrm>
              <a:off x="6354681" y="4366288"/>
              <a:ext cx="346543" cy="373644"/>
            </a:xfrm>
            <a:custGeom>
              <a:avLst/>
              <a:gdLst/>
              <a:ahLst/>
              <a:cxnLst/>
              <a:rect l="l" t="t" r="r" b="b"/>
              <a:pathLst>
                <a:path w="3768" h="4063" extrusionOk="0">
                  <a:moveTo>
                    <a:pt x="177" y="0"/>
                  </a:moveTo>
                  <a:cubicBezTo>
                    <a:pt x="81" y="0"/>
                    <a:pt x="0" y="81"/>
                    <a:pt x="0" y="177"/>
                  </a:cubicBezTo>
                  <a:lnTo>
                    <a:pt x="0" y="1717"/>
                  </a:lnTo>
                  <a:lnTo>
                    <a:pt x="1836" y="1717"/>
                  </a:lnTo>
                  <a:lnTo>
                    <a:pt x="1836" y="0"/>
                  </a:lnTo>
                  <a:close/>
                  <a:moveTo>
                    <a:pt x="1947" y="0"/>
                  </a:moveTo>
                  <a:lnTo>
                    <a:pt x="1947" y="1717"/>
                  </a:lnTo>
                  <a:lnTo>
                    <a:pt x="3767" y="1717"/>
                  </a:lnTo>
                  <a:lnTo>
                    <a:pt x="3767" y="177"/>
                  </a:lnTo>
                  <a:cubicBezTo>
                    <a:pt x="3767" y="81"/>
                    <a:pt x="3691" y="0"/>
                    <a:pt x="3592" y="0"/>
                  </a:cubicBezTo>
                  <a:close/>
                  <a:moveTo>
                    <a:pt x="0" y="1866"/>
                  </a:moveTo>
                  <a:lnTo>
                    <a:pt x="0" y="3882"/>
                  </a:lnTo>
                  <a:cubicBezTo>
                    <a:pt x="0" y="3981"/>
                    <a:pt x="81" y="4062"/>
                    <a:pt x="177" y="4062"/>
                  </a:cubicBezTo>
                  <a:lnTo>
                    <a:pt x="3592" y="4062"/>
                  </a:lnTo>
                  <a:cubicBezTo>
                    <a:pt x="3691" y="4062"/>
                    <a:pt x="3767" y="3981"/>
                    <a:pt x="3767" y="3882"/>
                  </a:cubicBezTo>
                  <a:lnTo>
                    <a:pt x="3767" y="186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42"/>
            <p:cNvSpPr/>
            <p:nvPr/>
          </p:nvSpPr>
          <p:spPr>
            <a:xfrm>
              <a:off x="6719786" y="4366288"/>
              <a:ext cx="346543" cy="373644"/>
            </a:xfrm>
            <a:custGeom>
              <a:avLst/>
              <a:gdLst/>
              <a:ahLst/>
              <a:cxnLst/>
              <a:rect l="l" t="t" r="r" b="b"/>
              <a:pathLst>
                <a:path w="3768" h="4063" extrusionOk="0">
                  <a:moveTo>
                    <a:pt x="177" y="0"/>
                  </a:moveTo>
                  <a:cubicBezTo>
                    <a:pt x="81" y="0"/>
                    <a:pt x="0" y="81"/>
                    <a:pt x="0" y="177"/>
                  </a:cubicBezTo>
                  <a:lnTo>
                    <a:pt x="0" y="1717"/>
                  </a:lnTo>
                  <a:lnTo>
                    <a:pt x="1836" y="1717"/>
                  </a:lnTo>
                  <a:lnTo>
                    <a:pt x="1836" y="0"/>
                  </a:lnTo>
                  <a:close/>
                  <a:moveTo>
                    <a:pt x="1947" y="0"/>
                  </a:moveTo>
                  <a:lnTo>
                    <a:pt x="1947" y="1717"/>
                  </a:lnTo>
                  <a:lnTo>
                    <a:pt x="3767" y="1717"/>
                  </a:lnTo>
                  <a:lnTo>
                    <a:pt x="3767" y="177"/>
                  </a:lnTo>
                  <a:cubicBezTo>
                    <a:pt x="3767" y="81"/>
                    <a:pt x="3691" y="0"/>
                    <a:pt x="3591" y="0"/>
                  </a:cubicBezTo>
                  <a:close/>
                  <a:moveTo>
                    <a:pt x="0" y="1866"/>
                  </a:moveTo>
                  <a:lnTo>
                    <a:pt x="0" y="3882"/>
                  </a:lnTo>
                  <a:cubicBezTo>
                    <a:pt x="0" y="3981"/>
                    <a:pt x="81" y="4062"/>
                    <a:pt x="177" y="4062"/>
                  </a:cubicBezTo>
                  <a:lnTo>
                    <a:pt x="3591" y="4062"/>
                  </a:lnTo>
                  <a:cubicBezTo>
                    <a:pt x="3691" y="4062"/>
                    <a:pt x="3767" y="3981"/>
                    <a:pt x="3767" y="3882"/>
                  </a:cubicBezTo>
                  <a:lnTo>
                    <a:pt x="3767" y="186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42"/>
            <p:cNvSpPr/>
            <p:nvPr/>
          </p:nvSpPr>
          <p:spPr>
            <a:xfrm>
              <a:off x="8228029" y="4356122"/>
              <a:ext cx="419567" cy="676200"/>
            </a:xfrm>
            <a:custGeom>
              <a:avLst/>
              <a:gdLst/>
              <a:ahLst/>
              <a:cxnLst/>
              <a:rect l="l" t="t" r="r" b="b"/>
              <a:pathLst>
                <a:path w="4562" h="7353" extrusionOk="0">
                  <a:moveTo>
                    <a:pt x="128" y="0"/>
                  </a:moveTo>
                  <a:cubicBezTo>
                    <a:pt x="59" y="0"/>
                    <a:pt x="1" y="57"/>
                    <a:pt x="1" y="126"/>
                  </a:cubicBezTo>
                  <a:lnTo>
                    <a:pt x="1" y="7231"/>
                  </a:lnTo>
                  <a:cubicBezTo>
                    <a:pt x="1" y="7300"/>
                    <a:pt x="59" y="7353"/>
                    <a:pt x="128" y="7353"/>
                  </a:cubicBezTo>
                  <a:lnTo>
                    <a:pt x="4434" y="7353"/>
                  </a:lnTo>
                  <a:cubicBezTo>
                    <a:pt x="4503" y="7353"/>
                    <a:pt x="4561" y="7300"/>
                    <a:pt x="4561" y="7231"/>
                  </a:cubicBezTo>
                  <a:lnTo>
                    <a:pt x="4561" y="126"/>
                  </a:lnTo>
                  <a:cubicBezTo>
                    <a:pt x="4561" y="57"/>
                    <a:pt x="4503" y="0"/>
                    <a:pt x="4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42"/>
            <p:cNvSpPr/>
            <p:nvPr/>
          </p:nvSpPr>
          <p:spPr>
            <a:xfrm>
              <a:off x="8248814" y="4389555"/>
              <a:ext cx="177042" cy="629483"/>
            </a:xfrm>
            <a:custGeom>
              <a:avLst/>
              <a:gdLst/>
              <a:ahLst/>
              <a:cxnLst/>
              <a:rect l="l" t="t" r="r" b="b"/>
              <a:pathLst>
                <a:path w="1925" h="6845" extrusionOk="0">
                  <a:moveTo>
                    <a:pt x="1" y="0"/>
                  </a:moveTo>
                  <a:lnTo>
                    <a:pt x="1" y="6844"/>
                  </a:lnTo>
                  <a:lnTo>
                    <a:pt x="1925" y="6844"/>
                  </a:lnTo>
                  <a:lnTo>
                    <a:pt x="19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42"/>
            <p:cNvSpPr/>
            <p:nvPr/>
          </p:nvSpPr>
          <p:spPr>
            <a:xfrm>
              <a:off x="8451139" y="4389555"/>
              <a:ext cx="177410" cy="629483"/>
            </a:xfrm>
            <a:custGeom>
              <a:avLst/>
              <a:gdLst/>
              <a:ahLst/>
              <a:cxnLst/>
              <a:rect l="l" t="t" r="r" b="b"/>
              <a:pathLst>
                <a:path w="1929" h="6845" extrusionOk="0">
                  <a:moveTo>
                    <a:pt x="1" y="0"/>
                  </a:moveTo>
                  <a:lnTo>
                    <a:pt x="1" y="6844"/>
                  </a:lnTo>
                  <a:lnTo>
                    <a:pt x="1928" y="6844"/>
                  </a:lnTo>
                  <a:lnTo>
                    <a:pt x="19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42"/>
            <p:cNvSpPr/>
            <p:nvPr/>
          </p:nvSpPr>
          <p:spPr>
            <a:xfrm>
              <a:off x="8248814" y="4669353"/>
              <a:ext cx="177042" cy="131506"/>
            </a:xfrm>
            <a:custGeom>
              <a:avLst/>
              <a:gdLst/>
              <a:ahLst/>
              <a:cxnLst/>
              <a:rect l="l" t="t" r="r" b="b"/>
              <a:pathLst>
                <a:path w="1925" h="1430" extrusionOk="0">
                  <a:moveTo>
                    <a:pt x="1" y="1"/>
                  </a:moveTo>
                  <a:lnTo>
                    <a:pt x="1" y="261"/>
                  </a:lnTo>
                  <a:lnTo>
                    <a:pt x="1925" y="1430"/>
                  </a:lnTo>
                  <a:lnTo>
                    <a:pt x="1925" y="116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42"/>
            <p:cNvSpPr/>
            <p:nvPr/>
          </p:nvSpPr>
          <p:spPr>
            <a:xfrm>
              <a:off x="8451507" y="4669353"/>
              <a:ext cx="177042" cy="131506"/>
            </a:xfrm>
            <a:custGeom>
              <a:avLst/>
              <a:gdLst/>
              <a:ahLst/>
              <a:cxnLst/>
              <a:rect l="l" t="t" r="r" b="b"/>
              <a:pathLst>
                <a:path w="1925" h="1430" extrusionOk="0">
                  <a:moveTo>
                    <a:pt x="1924" y="1"/>
                  </a:moveTo>
                  <a:lnTo>
                    <a:pt x="0" y="1165"/>
                  </a:lnTo>
                  <a:lnTo>
                    <a:pt x="0" y="1430"/>
                  </a:lnTo>
                  <a:lnTo>
                    <a:pt x="1924" y="261"/>
                  </a:lnTo>
                  <a:lnTo>
                    <a:pt x="19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42"/>
            <p:cNvSpPr/>
            <p:nvPr/>
          </p:nvSpPr>
          <p:spPr>
            <a:xfrm>
              <a:off x="7505636" y="4366288"/>
              <a:ext cx="346543" cy="373644"/>
            </a:xfrm>
            <a:custGeom>
              <a:avLst/>
              <a:gdLst/>
              <a:ahLst/>
              <a:cxnLst/>
              <a:rect l="l" t="t" r="r" b="b"/>
              <a:pathLst>
                <a:path w="3768" h="4063" extrusionOk="0">
                  <a:moveTo>
                    <a:pt x="177" y="0"/>
                  </a:moveTo>
                  <a:cubicBezTo>
                    <a:pt x="77" y="0"/>
                    <a:pt x="1" y="81"/>
                    <a:pt x="1" y="177"/>
                  </a:cubicBezTo>
                  <a:lnTo>
                    <a:pt x="1" y="1717"/>
                  </a:lnTo>
                  <a:lnTo>
                    <a:pt x="1837" y="1717"/>
                  </a:lnTo>
                  <a:lnTo>
                    <a:pt x="1837" y="0"/>
                  </a:lnTo>
                  <a:close/>
                  <a:moveTo>
                    <a:pt x="1947" y="0"/>
                  </a:moveTo>
                  <a:lnTo>
                    <a:pt x="1947" y="1717"/>
                  </a:lnTo>
                  <a:lnTo>
                    <a:pt x="3768" y="1717"/>
                  </a:lnTo>
                  <a:lnTo>
                    <a:pt x="3768" y="177"/>
                  </a:lnTo>
                  <a:cubicBezTo>
                    <a:pt x="3768" y="81"/>
                    <a:pt x="3687" y="0"/>
                    <a:pt x="3588" y="0"/>
                  </a:cubicBezTo>
                  <a:close/>
                  <a:moveTo>
                    <a:pt x="1" y="1866"/>
                  </a:moveTo>
                  <a:lnTo>
                    <a:pt x="1" y="3882"/>
                  </a:lnTo>
                  <a:cubicBezTo>
                    <a:pt x="1" y="3981"/>
                    <a:pt x="77" y="4062"/>
                    <a:pt x="177" y="4062"/>
                  </a:cubicBezTo>
                  <a:lnTo>
                    <a:pt x="3588" y="4062"/>
                  </a:lnTo>
                  <a:cubicBezTo>
                    <a:pt x="3687" y="4062"/>
                    <a:pt x="3768" y="3981"/>
                    <a:pt x="3768" y="3882"/>
                  </a:cubicBezTo>
                  <a:lnTo>
                    <a:pt x="3768" y="186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42"/>
            <p:cNvSpPr/>
            <p:nvPr/>
          </p:nvSpPr>
          <p:spPr>
            <a:xfrm>
              <a:off x="7870741" y="4366288"/>
              <a:ext cx="346543" cy="373644"/>
            </a:xfrm>
            <a:custGeom>
              <a:avLst/>
              <a:gdLst/>
              <a:ahLst/>
              <a:cxnLst/>
              <a:rect l="l" t="t" r="r" b="b"/>
              <a:pathLst>
                <a:path w="3768" h="4063" extrusionOk="0">
                  <a:moveTo>
                    <a:pt x="177" y="0"/>
                  </a:moveTo>
                  <a:cubicBezTo>
                    <a:pt x="77" y="0"/>
                    <a:pt x="0" y="81"/>
                    <a:pt x="0" y="177"/>
                  </a:cubicBezTo>
                  <a:lnTo>
                    <a:pt x="0" y="1717"/>
                  </a:lnTo>
                  <a:lnTo>
                    <a:pt x="1836" y="1717"/>
                  </a:lnTo>
                  <a:lnTo>
                    <a:pt x="1836" y="0"/>
                  </a:lnTo>
                  <a:close/>
                  <a:moveTo>
                    <a:pt x="1947" y="0"/>
                  </a:moveTo>
                  <a:lnTo>
                    <a:pt x="1947" y="1717"/>
                  </a:lnTo>
                  <a:lnTo>
                    <a:pt x="3767" y="1717"/>
                  </a:lnTo>
                  <a:lnTo>
                    <a:pt x="3767" y="177"/>
                  </a:lnTo>
                  <a:cubicBezTo>
                    <a:pt x="3767" y="81"/>
                    <a:pt x="3687" y="0"/>
                    <a:pt x="3591" y="0"/>
                  </a:cubicBezTo>
                  <a:close/>
                  <a:moveTo>
                    <a:pt x="0" y="1866"/>
                  </a:moveTo>
                  <a:lnTo>
                    <a:pt x="0" y="3882"/>
                  </a:lnTo>
                  <a:cubicBezTo>
                    <a:pt x="0" y="3981"/>
                    <a:pt x="77" y="4062"/>
                    <a:pt x="177" y="4062"/>
                  </a:cubicBezTo>
                  <a:lnTo>
                    <a:pt x="3591" y="4062"/>
                  </a:lnTo>
                  <a:cubicBezTo>
                    <a:pt x="3687" y="4062"/>
                    <a:pt x="3767" y="3981"/>
                    <a:pt x="3767" y="3882"/>
                  </a:cubicBezTo>
                  <a:lnTo>
                    <a:pt x="3767" y="186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42"/>
            <p:cNvSpPr/>
            <p:nvPr/>
          </p:nvSpPr>
          <p:spPr>
            <a:xfrm>
              <a:off x="8657235" y="4366288"/>
              <a:ext cx="139702" cy="310557"/>
            </a:xfrm>
            <a:custGeom>
              <a:avLst/>
              <a:gdLst/>
              <a:ahLst/>
              <a:cxnLst/>
              <a:rect l="l" t="t" r="r" b="b"/>
              <a:pathLst>
                <a:path w="1519" h="3377" extrusionOk="0">
                  <a:moveTo>
                    <a:pt x="1" y="0"/>
                  </a:moveTo>
                  <a:lnTo>
                    <a:pt x="1" y="3376"/>
                  </a:lnTo>
                  <a:lnTo>
                    <a:pt x="1339" y="3376"/>
                  </a:lnTo>
                  <a:cubicBezTo>
                    <a:pt x="1438" y="3376"/>
                    <a:pt x="1518" y="3295"/>
                    <a:pt x="1518" y="3200"/>
                  </a:cubicBezTo>
                  <a:lnTo>
                    <a:pt x="1518" y="177"/>
                  </a:lnTo>
                  <a:cubicBezTo>
                    <a:pt x="1518" y="81"/>
                    <a:pt x="1438" y="0"/>
                    <a:pt x="13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42"/>
            <p:cNvSpPr/>
            <p:nvPr/>
          </p:nvSpPr>
          <p:spPr>
            <a:xfrm>
              <a:off x="5582534" y="4426199"/>
              <a:ext cx="347279" cy="18025"/>
            </a:xfrm>
            <a:custGeom>
              <a:avLst/>
              <a:gdLst/>
              <a:ahLst/>
              <a:cxnLst/>
              <a:rect l="l" t="t" r="r" b="b"/>
              <a:pathLst>
                <a:path w="3776" h="196" extrusionOk="0">
                  <a:moveTo>
                    <a:pt x="1" y="1"/>
                  </a:moveTo>
                  <a:lnTo>
                    <a:pt x="1" y="196"/>
                  </a:lnTo>
                  <a:lnTo>
                    <a:pt x="3775" y="196"/>
                  </a:lnTo>
                  <a:lnTo>
                    <a:pt x="3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42"/>
            <p:cNvSpPr/>
            <p:nvPr/>
          </p:nvSpPr>
          <p:spPr>
            <a:xfrm>
              <a:off x="5582534" y="4673583"/>
              <a:ext cx="347279" cy="17657"/>
            </a:xfrm>
            <a:custGeom>
              <a:avLst/>
              <a:gdLst/>
              <a:ahLst/>
              <a:cxnLst/>
              <a:rect l="l" t="t" r="r" b="b"/>
              <a:pathLst>
                <a:path w="3776" h="192" extrusionOk="0">
                  <a:moveTo>
                    <a:pt x="1" y="1"/>
                  </a:moveTo>
                  <a:lnTo>
                    <a:pt x="1" y="192"/>
                  </a:lnTo>
                  <a:lnTo>
                    <a:pt x="3775" y="192"/>
                  </a:lnTo>
                  <a:lnTo>
                    <a:pt x="3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42"/>
            <p:cNvSpPr/>
            <p:nvPr/>
          </p:nvSpPr>
          <p:spPr>
            <a:xfrm>
              <a:off x="7505636" y="4673583"/>
              <a:ext cx="346543" cy="17657"/>
            </a:xfrm>
            <a:custGeom>
              <a:avLst/>
              <a:gdLst/>
              <a:ahLst/>
              <a:cxnLst/>
              <a:rect l="l" t="t" r="r" b="b"/>
              <a:pathLst>
                <a:path w="3768" h="192" extrusionOk="0">
                  <a:moveTo>
                    <a:pt x="1" y="1"/>
                  </a:moveTo>
                  <a:lnTo>
                    <a:pt x="1" y="192"/>
                  </a:lnTo>
                  <a:lnTo>
                    <a:pt x="3768" y="192"/>
                  </a:lnTo>
                  <a:lnTo>
                    <a:pt x="37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42"/>
            <p:cNvSpPr/>
            <p:nvPr/>
          </p:nvSpPr>
          <p:spPr>
            <a:xfrm>
              <a:off x="7870373" y="4673583"/>
              <a:ext cx="347187" cy="17657"/>
            </a:xfrm>
            <a:custGeom>
              <a:avLst/>
              <a:gdLst/>
              <a:ahLst/>
              <a:cxnLst/>
              <a:rect l="l" t="t" r="r" b="b"/>
              <a:pathLst>
                <a:path w="3775" h="192" extrusionOk="0">
                  <a:moveTo>
                    <a:pt x="0" y="1"/>
                  </a:moveTo>
                  <a:lnTo>
                    <a:pt x="0" y="192"/>
                  </a:lnTo>
                  <a:lnTo>
                    <a:pt x="3775" y="192"/>
                  </a:lnTo>
                  <a:lnTo>
                    <a:pt x="3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42"/>
            <p:cNvSpPr/>
            <p:nvPr/>
          </p:nvSpPr>
          <p:spPr>
            <a:xfrm>
              <a:off x="7684602" y="4426199"/>
              <a:ext cx="167569" cy="18025"/>
            </a:xfrm>
            <a:custGeom>
              <a:avLst/>
              <a:gdLst/>
              <a:ahLst/>
              <a:cxnLst/>
              <a:rect l="l" t="t" r="r" b="b"/>
              <a:pathLst>
                <a:path w="1822" h="196" extrusionOk="0">
                  <a:moveTo>
                    <a:pt x="1" y="1"/>
                  </a:moveTo>
                  <a:lnTo>
                    <a:pt x="1" y="196"/>
                  </a:lnTo>
                  <a:lnTo>
                    <a:pt x="1822" y="196"/>
                  </a:lnTo>
                  <a:lnTo>
                    <a:pt x="18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42"/>
            <p:cNvSpPr/>
            <p:nvPr/>
          </p:nvSpPr>
          <p:spPr>
            <a:xfrm>
              <a:off x="7507015" y="4426199"/>
              <a:ext cx="167569" cy="18025"/>
            </a:xfrm>
            <a:custGeom>
              <a:avLst/>
              <a:gdLst/>
              <a:ahLst/>
              <a:cxnLst/>
              <a:rect l="l" t="t" r="r" b="b"/>
              <a:pathLst>
                <a:path w="1822" h="196" extrusionOk="0">
                  <a:moveTo>
                    <a:pt x="1" y="1"/>
                  </a:moveTo>
                  <a:lnTo>
                    <a:pt x="1" y="196"/>
                  </a:lnTo>
                  <a:lnTo>
                    <a:pt x="1822" y="196"/>
                  </a:lnTo>
                  <a:lnTo>
                    <a:pt x="18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42"/>
            <p:cNvSpPr/>
            <p:nvPr/>
          </p:nvSpPr>
          <p:spPr>
            <a:xfrm>
              <a:off x="8049799" y="4426199"/>
              <a:ext cx="167477" cy="18025"/>
            </a:xfrm>
            <a:custGeom>
              <a:avLst/>
              <a:gdLst/>
              <a:ahLst/>
              <a:cxnLst/>
              <a:rect l="l" t="t" r="r" b="b"/>
              <a:pathLst>
                <a:path w="1821" h="196" extrusionOk="0">
                  <a:moveTo>
                    <a:pt x="0" y="1"/>
                  </a:moveTo>
                  <a:lnTo>
                    <a:pt x="0" y="196"/>
                  </a:lnTo>
                  <a:lnTo>
                    <a:pt x="1820" y="196"/>
                  </a:lnTo>
                  <a:lnTo>
                    <a:pt x="18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42"/>
            <p:cNvSpPr/>
            <p:nvPr/>
          </p:nvSpPr>
          <p:spPr>
            <a:xfrm>
              <a:off x="7870741" y="4426199"/>
              <a:ext cx="168857" cy="18025"/>
            </a:xfrm>
            <a:custGeom>
              <a:avLst/>
              <a:gdLst/>
              <a:ahLst/>
              <a:cxnLst/>
              <a:rect l="l" t="t" r="r" b="b"/>
              <a:pathLst>
                <a:path w="1836" h="196" extrusionOk="0">
                  <a:moveTo>
                    <a:pt x="0" y="1"/>
                  </a:moveTo>
                  <a:lnTo>
                    <a:pt x="0" y="196"/>
                  </a:lnTo>
                  <a:lnTo>
                    <a:pt x="1836" y="196"/>
                  </a:lnTo>
                  <a:lnTo>
                    <a:pt x="18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42"/>
            <p:cNvSpPr/>
            <p:nvPr/>
          </p:nvSpPr>
          <p:spPr>
            <a:xfrm>
              <a:off x="6898844" y="4426199"/>
              <a:ext cx="167477" cy="18025"/>
            </a:xfrm>
            <a:custGeom>
              <a:avLst/>
              <a:gdLst/>
              <a:ahLst/>
              <a:cxnLst/>
              <a:rect l="l" t="t" r="r" b="b"/>
              <a:pathLst>
                <a:path w="1821" h="196" extrusionOk="0">
                  <a:moveTo>
                    <a:pt x="0" y="1"/>
                  </a:moveTo>
                  <a:lnTo>
                    <a:pt x="0" y="196"/>
                  </a:lnTo>
                  <a:lnTo>
                    <a:pt x="1820" y="196"/>
                  </a:lnTo>
                  <a:lnTo>
                    <a:pt x="18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42"/>
            <p:cNvSpPr/>
            <p:nvPr/>
          </p:nvSpPr>
          <p:spPr>
            <a:xfrm>
              <a:off x="6719786" y="4426199"/>
              <a:ext cx="168949" cy="18025"/>
            </a:xfrm>
            <a:custGeom>
              <a:avLst/>
              <a:gdLst/>
              <a:ahLst/>
              <a:cxnLst/>
              <a:rect l="l" t="t" r="r" b="b"/>
              <a:pathLst>
                <a:path w="1837" h="196" extrusionOk="0">
                  <a:moveTo>
                    <a:pt x="0" y="1"/>
                  </a:moveTo>
                  <a:lnTo>
                    <a:pt x="0" y="196"/>
                  </a:lnTo>
                  <a:lnTo>
                    <a:pt x="1836" y="196"/>
                  </a:lnTo>
                  <a:lnTo>
                    <a:pt x="18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42"/>
            <p:cNvSpPr/>
            <p:nvPr/>
          </p:nvSpPr>
          <p:spPr>
            <a:xfrm>
              <a:off x="6719786" y="4673583"/>
              <a:ext cx="346543" cy="17657"/>
            </a:xfrm>
            <a:custGeom>
              <a:avLst/>
              <a:gdLst/>
              <a:ahLst/>
              <a:cxnLst/>
              <a:rect l="l" t="t" r="r" b="b"/>
              <a:pathLst>
                <a:path w="3768" h="192" extrusionOk="0">
                  <a:moveTo>
                    <a:pt x="0" y="1"/>
                  </a:moveTo>
                  <a:lnTo>
                    <a:pt x="0" y="192"/>
                  </a:lnTo>
                  <a:lnTo>
                    <a:pt x="3767" y="192"/>
                  </a:lnTo>
                  <a:lnTo>
                    <a:pt x="3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42"/>
            <p:cNvSpPr/>
            <p:nvPr/>
          </p:nvSpPr>
          <p:spPr>
            <a:xfrm>
              <a:off x="6533738" y="4426199"/>
              <a:ext cx="167477" cy="18025"/>
            </a:xfrm>
            <a:custGeom>
              <a:avLst/>
              <a:gdLst/>
              <a:ahLst/>
              <a:cxnLst/>
              <a:rect l="l" t="t" r="r" b="b"/>
              <a:pathLst>
                <a:path w="1821" h="196" extrusionOk="0">
                  <a:moveTo>
                    <a:pt x="0" y="1"/>
                  </a:moveTo>
                  <a:lnTo>
                    <a:pt x="0" y="196"/>
                  </a:lnTo>
                  <a:lnTo>
                    <a:pt x="1820" y="196"/>
                  </a:lnTo>
                  <a:lnTo>
                    <a:pt x="18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42"/>
            <p:cNvSpPr/>
            <p:nvPr/>
          </p:nvSpPr>
          <p:spPr>
            <a:xfrm>
              <a:off x="6354681" y="4426199"/>
              <a:ext cx="168857" cy="18025"/>
            </a:xfrm>
            <a:custGeom>
              <a:avLst/>
              <a:gdLst/>
              <a:ahLst/>
              <a:cxnLst/>
              <a:rect l="l" t="t" r="r" b="b"/>
              <a:pathLst>
                <a:path w="1836" h="196" extrusionOk="0">
                  <a:moveTo>
                    <a:pt x="0" y="1"/>
                  </a:moveTo>
                  <a:lnTo>
                    <a:pt x="0" y="196"/>
                  </a:lnTo>
                  <a:lnTo>
                    <a:pt x="1836" y="196"/>
                  </a:lnTo>
                  <a:lnTo>
                    <a:pt x="18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42"/>
            <p:cNvSpPr/>
            <p:nvPr/>
          </p:nvSpPr>
          <p:spPr>
            <a:xfrm>
              <a:off x="6354681" y="4673583"/>
              <a:ext cx="346543" cy="17657"/>
            </a:xfrm>
            <a:custGeom>
              <a:avLst/>
              <a:gdLst/>
              <a:ahLst/>
              <a:cxnLst/>
              <a:rect l="l" t="t" r="r" b="b"/>
              <a:pathLst>
                <a:path w="3768" h="192" extrusionOk="0">
                  <a:moveTo>
                    <a:pt x="0" y="1"/>
                  </a:moveTo>
                  <a:lnTo>
                    <a:pt x="0" y="192"/>
                  </a:lnTo>
                  <a:lnTo>
                    <a:pt x="3767" y="192"/>
                  </a:lnTo>
                  <a:lnTo>
                    <a:pt x="3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42"/>
            <p:cNvSpPr/>
            <p:nvPr/>
          </p:nvSpPr>
          <p:spPr>
            <a:xfrm>
              <a:off x="5613894" y="4827623"/>
              <a:ext cx="285567" cy="234320"/>
            </a:xfrm>
            <a:custGeom>
              <a:avLst/>
              <a:gdLst/>
              <a:ahLst/>
              <a:cxnLst/>
              <a:rect l="l" t="t" r="r" b="b"/>
              <a:pathLst>
                <a:path w="3105" h="2548" extrusionOk="0">
                  <a:moveTo>
                    <a:pt x="1331" y="0"/>
                  </a:moveTo>
                  <a:cubicBezTo>
                    <a:pt x="595" y="0"/>
                    <a:pt x="1" y="598"/>
                    <a:pt x="1" y="1334"/>
                  </a:cubicBezTo>
                  <a:lnTo>
                    <a:pt x="1" y="2548"/>
                  </a:lnTo>
                  <a:lnTo>
                    <a:pt x="3105" y="2548"/>
                  </a:lnTo>
                  <a:lnTo>
                    <a:pt x="3105" y="1334"/>
                  </a:lnTo>
                  <a:cubicBezTo>
                    <a:pt x="3105" y="598"/>
                    <a:pt x="2511" y="0"/>
                    <a:pt x="17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42"/>
            <p:cNvSpPr/>
            <p:nvPr/>
          </p:nvSpPr>
          <p:spPr>
            <a:xfrm>
              <a:off x="5620975" y="4861742"/>
              <a:ext cx="269748" cy="269634"/>
            </a:xfrm>
            <a:custGeom>
              <a:avLst/>
              <a:gdLst/>
              <a:ahLst/>
              <a:cxnLst/>
              <a:rect l="l" t="t" r="r" b="b"/>
              <a:pathLst>
                <a:path w="2933" h="2932" extrusionOk="0">
                  <a:moveTo>
                    <a:pt x="1464" y="1"/>
                  </a:moveTo>
                  <a:cubicBezTo>
                    <a:pt x="656" y="1"/>
                    <a:pt x="0" y="659"/>
                    <a:pt x="0" y="1469"/>
                  </a:cubicBezTo>
                  <a:cubicBezTo>
                    <a:pt x="0" y="2277"/>
                    <a:pt x="656" y="2932"/>
                    <a:pt x="1464" y="2932"/>
                  </a:cubicBezTo>
                  <a:cubicBezTo>
                    <a:pt x="2276" y="2932"/>
                    <a:pt x="2932" y="2277"/>
                    <a:pt x="2932" y="1469"/>
                  </a:cubicBezTo>
                  <a:cubicBezTo>
                    <a:pt x="2932" y="659"/>
                    <a:pt x="2276"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42"/>
            <p:cNvSpPr/>
            <p:nvPr/>
          </p:nvSpPr>
          <p:spPr>
            <a:xfrm>
              <a:off x="5658038" y="4898712"/>
              <a:ext cx="195620" cy="196064"/>
            </a:xfrm>
            <a:custGeom>
              <a:avLst/>
              <a:gdLst/>
              <a:ahLst/>
              <a:cxnLst/>
              <a:rect l="l" t="t" r="r" b="b"/>
              <a:pathLst>
                <a:path w="2127" h="2132" extrusionOk="0">
                  <a:moveTo>
                    <a:pt x="1061" y="1"/>
                  </a:moveTo>
                  <a:cubicBezTo>
                    <a:pt x="476" y="1"/>
                    <a:pt x="0" y="476"/>
                    <a:pt x="0" y="1067"/>
                  </a:cubicBezTo>
                  <a:cubicBezTo>
                    <a:pt x="0" y="1653"/>
                    <a:pt x="476" y="2132"/>
                    <a:pt x="1061" y="2132"/>
                  </a:cubicBezTo>
                  <a:cubicBezTo>
                    <a:pt x="1652" y="2132"/>
                    <a:pt x="2126" y="1653"/>
                    <a:pt x="2126" y="1067"/>
                  </a:cubicBezTo>
                  <a:cubicBezTo>
                    <a:pt x="2126" y="476"/>
                    <a:pt x="1652" y="1"/>
                    <a:pt x="10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42"/>
            <p:cNvSpPr/>
            <p:nvPr/>
          </p:nvSpPr>
          <p:spPr>
            <a:xfrm>
              <a:off x="5731702" y="4972375"/>
              <a:ext cx="48376" cy="48372"/>
            </a:xfrm>
            <a:custGeom>
              <a:avLst/>
              <a:gdLst/>
              <a:ahLst/>
              <a:cxnLst/>
              <a:rect l="l" t="t" r="r" b="b"/>
              <a:pathLst>
                <a:path w="526" h="526" extrusionOk="0">
                  <a:moveTo>
                    <a:pt x="260" y="1"/>
                  </a:moveTo>
                  <a:cubicBezTo>
                    <a:pt x="119" y="1"/>
                    <a:pt x="0" y="119"/>
                    <a:pt x="0" y="266"/>
                  </a:cubicBezTo>
                  <a:cubicBezTo>
                    <a:pt x="0" y="411"/>
                    <a:pt x="119" y="526"/>
                    <a:pt x="260" y="526"/>
                  </a:cubicBezTo>
                  <a:cubicBezTo>
                    <a:pt x="406" y="526"/>
                    <a:pt x="525" y="411"/>
                    <a:pt x="525" y="266"/>
                  </a:cubicBezTo>
                  <a:cubicBezTo>
                    <a:pt x="525" y="119"/>
                    <a:pt x="406" y="1"/>
                    <a:pt x="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42"/>
            <p:cNvSpPr/>
            <p:nvPr/>
          </p:nvSpPr>
          <p:spPr>
            <a:xfrm>
              <a:off x="7565598" y="4827623"/>
              <a:ext cx="285475" cy="234320"/>
            </a:xfrm>
            <a:custGeom>
              <a:avLst/>
              <a:gdLst/>
              <a:ahLst/>
              <a:cxnLst/>
              <a:rect l="l" t="t" r="r" b="b"/>
              <a:pathLst>
                <a:path w="3104" h="2548" extrusionOk="0">
                  <a:moveTo>
                    <a:pt x="1330" y="0"/>
                  </a:moveTo>
                  <a:cubicBezTo>
                    <a:pt x="594" y="0"/>
                    <a:pt x="0" y="598"/>
                    <a:pt x="0" y="1334"/>
                  </a:cubicBezTo>
                  <a:lnTo>
                    <a:pt x="0" y="2548"/>
                  </a:lnTo>
                  <a:lnTo>
                    <a:pt x="3104" y="2548"/>
                  </a:lnTo>
                  <a:lnTo>
                    <a:pt x="3104" y="1334"/>
                  </a:lnTo>
                  <a:cubicBezTo>
                    <a:pt x="3104" y="598"/>
                    <a:pt x="2506" y="0"/>
                    <a:pt x="1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42"/>
            <p:cNvSpPr/>
            <p:nvPr/>
          </p:nvSpPr>
          <p:spPr>
            <a:xfrm>
              <a:off x="7572219" y="4861742"/>
              <a:ext cx="270116" cy="269634"/>
            </a:xfrm>
            <a:custGeom>
              <a:avLst/>
              <a:gdLst/>
              <a:ahLst/>
              <a:cxnLst/>
              <a:rect l="l" t="t" r="r" b="b"/>
              <a:pathLst>
                <a:path w="2937" h="2932" extrusionOk="0">
                  <a:moveTo>
                    <a:pt x="1468" y="1"/>
                  </a:moveTo>
                  <a:cubicBezTo>
                    <a:pt x="660" y="1"/>
                    <a:pt x="1" y="659"/>
                    <a:pt x="1" y="1469"/>
                  </a:cubicBezTo>
                  <a:cubicBezTo>
                    <a:pt x="1" y="2277"/>
                    <a:pt x="660" y="2932"/>
                    <a:pt x="1468" y="2932"/>
                  </a:cubicBezTo>
                  <a:cubicBezTo>
                    <a:pt x="2277" y="2932"/>
                    <a:pt x="2936" y="2277"/>
                    <a:pt x="2936" y="1469"/>
                  </a:cubicBezTo>
                  <a:cubicBezTo>
                    <a:pt x="2936" y="659"/>
                    <a:pt x="2277"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42"/>
            <p:cNvSpPr/>
            <p:nvPr/>
          </p:nvSpPr>
          <p:spPr>
            <a:xfrm>
              <a:off x="7609282" y="4898712"/>
              <a:ext cx="195988" cy="196064"/>
            </a:xfrm>
            <a:custGeom>
              <a:avLst/>
              <a:gdLst/>
              <a:ahLst/>
              <a:cxnLst/>
              <a:rect l="l" t="t" r="r" b="b"/>
              <a:pathLst>
                <a:path w="2131" h="2132" extrusionOk="0">
                  <a:moveTo>
                    <a:pt x="1065" y="1"/>
                  </a:moveTo>
                  <a:cubicBezTo>
                    <a:pt x="480" y="1"/>
                    <a:pt x="1" y="476"/>
                    <a:pt x="1" y="1067"/>
                  </a:cubicBezTo>
                  <a:cubicBezTo>
                    <a:pt x="1" y="1653"/>
                    <a:pt x="480" y="2132"/>
                    <a:pt x="1065" y="2132"/>
                  </a:cubicBezTo>
                  <a:cubicBezTo>
                    <a:pt x="1652" y="2132"/>
                    <a:pt x="2130" y="1653"/>
                    <a:pt x="2130" y="1067"/>
                  </a:cubicBezTo>
                  <a:cubicBezTo>
                    <a:pt x="2130" y="476"/>
                    <a:pt x="1652" y="1"/>
                    <a:pt x="1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42"/>
            <p:cNvSpPr/>
            <p:nvPr/>
          </p:nvSpPr>
          <p:spPr>
            <a:xfrm>
              <a:off x="7682946" y="4972375"/>
              <a:ext cx="48744" cy="48372"/>
            </a:xfrm>
            <a:custGeom>
              <a:avLst/>
              <a:gdLst/>
              <a:ahLst/>
              <a:cxnLst/>
              <a:rect l="l" t="t" r="r" b="b"/>
              <a:pathLst>
                <a:path w="530" h="526" extrusionOk="0">
                  <a:moveTo>
                    <a:pt x="264" y="1"/>
                  </a:moveTo>
                  <a:cubicBezTo>
                    <a:pt x="119" y="1"/>
                    <a:pt x="1" y="119"/>
                    <a:pt x="1" y="266"/>
                  </a:cubicBezTo>
                  <a:cubicBezTo>
                    <a:pt x="1" y="411"/>
                    <a:pt x="119" y="526"/>
                    <a:pt x="264" y="526"/>
                  </a:cubicBezTo>
                  <a:cubicBezTo>
                    <a:pt x="410" y="526"/>
                    <a:pt x="529" y="411"/>
                    <a:pt x="529" y="266"/>
                  </a:cubicBezTo>
                  <a:cubicBezTo>
                    <a:pt x="529" y="119"/>
                    <a:pt x="410" y="1"/>
                    <a:pt x="2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42"/>
            <p:cNvSpPr/>
            <p:nvPr/>
          </p:nvSpPr>
          <p:spPr>
            <a:xfrm>
              <a:off x="7878834" y="4827623"/>
              <a:ext cx="285843" cy="234320"/>
            </a:xfrm>
            <a:custGeom>
              <a:avLst/>
              <a:gdLst/>
              <a:ahLst/>
              <a:cxnLst/>
              <a:rect l="l" t="t" r="r" b="b"/>
              <a:pathLst>
                <a:path w="3108" h="2548" extrusionOk="0">
                  <a:moveTo>
                    <a:pt x="1334" y="0"/>
                  </a:moveTo>
                  <a:cubicBezTo>
                    <a:pt x="598" y="0"/>
                    <a:pt x="0" y="598"/>
                    <a:pt x="0" y="1334"/>
                  </a:cubicBezTo>
                  <a:lnTo>
                    <a:pt x="0" y="2548"/>
                  </a:lnTo>
                  <a:lnTo>
                    <a:pt x="3108" y="2548"/>
                  </a:lnTo>
                  <a:lnTo>
                    <a:pt x="3108" y="1334"/>
                  </a:lnTo>
                  <a:cubicBezTo>
                    <a:pt x="3108" y="598"/>
                    <a:pt x="2510" y="0"/>
                    <a:pt x="1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42"/>
            <p:cNvSpPr/>
            <p:nvPr/>
          </p:nvSpPr>
          <p:spPr>
            <a:xfrm>
              <a:off x="7885915" y="4861742"/>
              <a:ext cx="269656" cy="269634"/>
            </a:xfrm>
            <a:custGeom>
              <a:avLst/>
              <a:gdLst/>
              <a:ahLst/>
              <a:cxnLst/>
              <a:rect l="l" t="t" r="r" b="b"/>
              <a:pathLst>
                <a:path w="2932" h="2932" extrusionOk="0">
                  <a:moveTo>
                    <a:pt x="1468" y="1"/>
                  </a:moveTo>
                  <a:cubicBezTo>
                    <a:pt x="659" y="1"/>
                    <a:pt x="1" y="659"/>
                    <a:pt x="1" y="1469"/>
                  </a:cubicBezTo>
                  <a:cubicBezTo>
                    <a:pt x="1" y="2277"/>
                    <a:pt x="659" y="2932"/>
                    <a:pt x="1468" y="2932"/>
                  </a:cubicBezTo>
                  <a:cubicBezTo>
                    <a:pt x="2277" y="2932"/>
                    <a:pt x="2932" y="2277"/>
                    <a:pt x="2932" y="1469"/>
                  </a:cubicBezTo>
                  <a:cubicBezTo>
                    <a:pt x="2932" y="659"/>
                    <a:pt x="2277"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42"/>
            <p:cNvSpPr/>
            <p:nvPr/>
          </p:nvSpPr>
          <p:spPr>
            <a:xfrm>
              <a:off x="7922886" y="4898712"/>
              <a:ext cx="196080" cy="196064"/>
            </a:xfrm>
            <a:custGeom>
              <a:avLst/>
              <a:gdLst/>
              <a:ahLst/>
              <a:cxnLst/>
              <a:rect l="l" t="t" r="r" b="b"/>
              <a:pathLst>
                <a:path w="2132" h="2132" extrusionOk="0">
                  <a:moveTo>
                    <a:pt x="1066" y="1"/>
                  </a:moveTo>
                  <a:cubicBezTo>
                    <a:pt x="476" y="1"/>
                    <a:pt x="1" y="476"/>
                    <a:pt x="1" y="1067"/>
                  </a:cubicBezTo>
                  <a:cubicBezTo>
                    <a:pt x="1" y="1653"/>
                    <a:pt x="476" y="2132"/>
                    <a:pt x="1066" y="2132"/>
                  </a:cubicBezTo>
                  <a:cubicBezTo>
                    <a:pt x="1652" y="2132"/>
                    <a:pt x="2131" y="1653"/>
                    <a:pt x="2131" y="1067"/>
                  </a:cubicBezTo>
                  <a:cubicBezTo>
                    <a:pt x="2131" y="476"/>
                    <a:pt x="1652"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42"/>
            <p:cNvSpPr/>
            <p:nvPr/>
          </p:nvSpPr>
          <p:spPr>
            <a:xfrm>
              <a:off x="7996551" y="4972375"/>
              <a:ext cx="48376" cy="48372"/>
            </a:xfrm>
            <a:custGeom>
              <a:avLst/>
              <a:gdLst/>
              <a:ahLst/>
              <a:cxnLst/>
              <a:rect l="l" t="t" r="r" b="b"/>
              <a:pathLst>
                <a:path w="526" h="526" extrusionOk="0">
                  <a:moveTo>
                    <a:pt x="265" y="1"/>
                  </a:moveTo>
                  <a:cubicBezTo>
                    <a:pt x="119" y="1"/>
                    <a:pt x="1" y="119"/>
                    <a:pt x="1" y="266"/>
                  </a:cubicBezTo>
                  <a:cubicBezTo>
                    <a:pt x="1" y="411"/>
                    <a:pt x="119" y="526"/>
                    <a:pt x="265" y="526"/>
                  </a:cubicBezTo>
                  <a:cubicBezTo>
                    <a:pt x="411" y="526"/>
                    <a:pt x="526" y="411"/>
                    <a:pt x="526" y="266"/>
                  </a:cubicBezTo>
                  <a:cubicBezTo>
                    <a:pt x="526" y="119"/>
                    <a:pt x="411"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42"/>
            <p:cNvSpPr/>
            <p:nvPr/>
          </p:nvSpPr>
          <p:spPr>
            <a:xfrm>
              <a:off x="8792241" y="4739154"/>
              <a:ext cx="41019" cy="181534"/>
            </a:xfrm>
            <a:custGeom>
              <a:avLst/>
              <a:gdLst/>
              <a:ahLst/>
              <a:cxnLst/>
              <a:rect l="l" t="t" r="r" b="b"/>
              <a:pathLst>
                <a:path w="446" h="1974" extrusionOk="0">
                  <a:moveTo>
                    <a:pt x="338" y="0"/>
                  </a:moveTo>
                  <a:cubicBezTo>
                    <a:pt x="154" y="0"/>
                    <a:pt x="1" y="149"/>
                    <a:pt x="1" y="337"/>
                  </a:cubicBezTo>
                  <a:lnTo>
                    <a:pt x="1" y="1640"/>
                  </a:lnTo>
                  <a:cubicBezTo>
                    <a:pt x="1" y="1824"/>
                    <a:pt x="154" y="1974"/>
                    <a:pt x="338" y="1974"/>
                  </a:cubicBezTo>
                  <a:lnTo>
                    <a:pt x="446" y="1974"/>
                  </a:lnTo>
                  <a:lnTo>
                    <a:pt x="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42"/>
            <p:cNvSpPr/>
            <p:nvPr/>
          </p:nvSpPr>
          <p:spPr>
            <a:xfrm>
              <a:off x="8801805" y="4750097"/>
              <a:ext cx="31454" cy="158635"/>
            </a:xfrm>
            <a:custGeom>
              <a:avLst/>
              <a:gdLst/>
              <a:ahLst/>
              <a:cxnLst/>
              <a:rect l="l" t="t" r="r" b="b"/>
              <a:pathLst>
                <a:path w="342" h="1725" extrusionOk="0">
                  <a:moveTo>
                    <a:pt x="296" y="0"/>
                  </a:moveTo>
                  <a:cubicBezTo>
                    <a:pt x="135" y="0"/>
                    <a:pt x="1" y="131"/>
                    <a:pt x="1" y="295"/>
                  </a:cubicBezTo>
                  <a:lnTo>
                    <a:pt x="1" y="1429"/>
                  </a:lnTo>
                  <a:cubicBezTo>
                    <a:pt x="1" y="1590"/>
                    <a:pt x="135" y="1724"/>
                    <a:pt x="296" y="1724"/>
                  </a:cubicBezTo>
                  <a:lnTo>
                    <a:pt x="342" y="1724"/>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42"/>
            <p:cNvSpPr/>
            <p:nvPr/>
          </p:nvSpPr>
          <p:spPr>
            <a:xfrm>
              <a:off x="8801805" y="4839855"/>
              <a:ext cx="31454" cy="33290"/>
            </a:xfrm>
            <a:custGeom>
              <a:avLst/>
              <a:gdLst/>
              <a:ahLst/>
              <a:cxnLst/>
              <a:rect l="l" t="t" r="r" b="b"/>
              <a:pathLst>
                <a:path w="342" h="362" extrusionOk="0">
                  <a:moveTo>
                    <a:pt x="1" y="1"/>
                  </a:moveTo>
                  <a:lnTo>
                    <a:pt x="1" y="361"/>
                  </a:lnTo>
                  <a:lnTo>
                    <a:pt x="342" y="361"/>
                  </a:lnTo>
                  <a:lnTo>
                    <a:pt x="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42"/>
            <p:cNvSpPr/>
            <p:nvPr/>
          </p:nvSpPr>
          <p:spPr>
            <a:xfrm>
              <a:off x="8176062" y="3695634"/>
              <a:ext cx="77991" cy="45246"/>
            </a:xfrm>
            <a:custGeom>
              <a:avLst/>
              <a:gdLst/>
              <a:ahLst/>
              <a:cxnLst/>
              <a:rect l="l" t="t" r="r" b="b"/>
              <a:pathLst>
                <a:path w="848" h="492" extrusionOk="0">
                  <a:moveTo>
                    <a:pt x="1" y="1"/>
                  </a:moveTo>
                  <a:lnTo>
                    <a:pt x="1" y="154"/>
                  </a:lnTo>
                  <a:cubicBezTo>
                    <a:pt x="1" y="342"/>
                    <a:pt x="154" y="492"/>
                    <a:pt x="338" y="492"/>
                  </a:cubicBezTo>
                  <a:lnTo>
                    <a:pt x="510" y="492"/>
                  </a:lnTo>
                  <a:cubicBezTo>
                    <a:pt x="694" y="492"/>
                    <a:pt x="848" y="342"/>
                    <a:pt x="848" y="154"/>
                  </a:cubicBezTo>
                  <a:lnTo>
                    <a:pt x="8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0" name="Google Shape;5500;p42"/>
          <p:cNvGrpSpPr/>
          <p:nvPr/>
        </p:nvGrpSpPr>
        <p:grpSpPr>
          <a:xfrm>
            <a:off x="1355256" y="4013560"/>
            <a:ext cx="419247" cy="637784"/>
            <a:chOff x="8742442" y="252908"/>
            <a:chExt cx="356260" cy="541964"/>
          </a:xfrm>
        </p:grpSpPr>
        <p:sp>
          <p:nvSpPr>
            <p:cNvPr id="5501" name="Google Shape;5501;p42"/>
            <p:cNvSpPr/>
            <p:nvPr/>
          </p:nvSpPr>
          <p:spPr>
            <a:xfrm>
              <a:off x="8742442" y="252908"/>
              <a:ext cx="356260" cy="354555"/>
            </a:xfrm>
            <a:custGeom>
              <a:avLst/>
              <a:gdLst/>
              <a:ahLst/>
              <a:cxnLst/>
              <a:rect l="l" t="t" r="r" b="b"/>
              <a:pathLst>
                <a:path w="633" h="630" extrusionOk="0">
                  <a:moveTo>
                    <a:pt x="314" y="0"/>
                  </a:moveTo>
                  <a:cubicBezTo>
                    <a:pt x="142" y="0"/>
                    <a:pt x="1" y="138"/>
                    <a:pt x="1" y="315"/>
                  </a:cubicBezTo>
                  <a:cubicBezTo>
                    <a:pt x="1" y="488"/>
                    <a:pt x="142" y="629"/>
                    <a:pt x="314" y="629"/>
                  </a:cubicBezTo>
                  <a:cubicBezTo>
                    <a:pt x="491" y="629"/>
                    <a:pt x="633" y="488"/>
                    <a:pt x="633" y="315"/>
                  </a:cubicBezTo>
                  <a:cubicBezTo>
                    <a:pt x="633" y="138"/>
                    <a:pt x="491"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42"/>
            <p:cNvSpPr/>
            <p:nvPr/>
          </p:nvSpPr>
          <p:spPr>
            <a:xfrm>
              <a:off x="8826299" y="377849"/>
              <a:ext cx="214432" cy="417024"/>
            </a:xfrm>
            <a:custGeom>
              <a:avLst/>
              <a:gdLst/>
              <a:ahLst/>
              <a:cxnLst/>
              <a:rect l="l" t="t" r="r" b="b"/>
              <a:pathLst>
                <a:path w="381" h="741" extrusionOk="0">
                  <a:moveTo>
                    <a:pt x="158" y="1"/>
                  </a:moveTo>
                  <a:lnTo>
                    <a:pt x="131" y="254"/>
                  </a:lnTo>
                  <a:lnTo>
                    <a:pt x="1" y="208"/>
                  </a:lnTo>
                  <a:lnTo>
                    <a:pt x="131" y="323"/>
                  </a:lnTo>
                  <a:lnTo>
                    <a:pt x="131" y="740"/>
                  </a:lnTo>
                  <a:lnTo>
                    <a:pt x="215" y="740"/>
                  </a:lnTo>
                  <a:lnTo>
                    <a:pt x="208" y="346"/>
                  </a:lnTo>
                  <a:lnTo>
                    <a:pt x="381" y="204"/>
                  </a:lnTo>
                  <a:lnTo>
                    <a:pt x="204" y="273"/>
                  </a:lnTo>
                  <a:lnTo>
                    <a:pt x="1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3" name="Google Shape;5503;p42"/>
          <p:cNvGrpSpPr/>
          <p:nvPr/>
        </p:nvGrpSpPr>
        <p:grpSpPr>
          <a:xfrm>
            <a:off x="1699149" y="4016210"/>
            <a:ext cx="348379" cy="632488"/>
            <a:chOff x="7920759" y="252908"/>
            <a:chExt cx="296039" cy="537464"/>
          </a:xfrm>
        </p:grpSpPr>
        <p:sp>
          <p:nvSpPr>
            <p:cNvPr id="5504" name="Google Shape;5504;p42"/>
            <p:cNvSpPr/>
            <p:nvPr/>
          </p:nvSpPr>
          <p:spPr>
            <a:xfrm>
              <a:off x="7920759" y="252908"/>
              <a:ext cx="296039" cy="420963"/>
            </a:xfrm>
            <a:custGeom>
              <a:avLst/>
              <a:gdLst/>
              <a:ahLst/>
              <a:cxnLst/>
              <a:rect l="l" t="t" r="r" b="b"/>
              <a:pathLst>
                <a:path w="526" h="748" extrusionOk="0">
                  <a:moveTo>
                    <a:pt x="261" y="0"/>
                  </a:moveTo>
                  <a:cubicBezTo>
                    <a:pt x="261" y="0"/>
                    <a:pt x="0" y="407"/>
                    <a:pt x="0" y="529"/>
                  </a:cubicBezTo>
                  <a:cubicBezTo>
                    <a:pt x="0" y="649"/>
                    <a:pt x="115" y="748"/>
                    <a:pt x="261" y="748"/>
                  </a:cubicBezTo>
                  <a:cubicBezTo>
                    <a:pt x="407" y="748"/>
                    <a:pt x="525" y="649"/>
                    <a:pt x="525" y="529"/>
                  </a:cubicBezTo>
                  <a:cubicBezTo>
                    <a:pt x="525" y="407"/>
                    <a:pt x="261" y="0"/>
                    <a:pt x="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42"/>
            <p:cNvSpPr/>
            <p:nvPr/>
          </p:nvSpPr>
          <p:spPr>
            <a:xfrm>
              <a:off x="8006867" y="494348"/>
              <a:ext cx="151397" cy="296025"/>
            </a:xfrm>
            <a:custGeom>
              <a:avLst/>
              <a:gdLst/>
              <a:ahLst/>
              <a:cxnLst/>
              <a:rect l="l" t="t" r="r" b="b"/>
              <a:pathLst>
                <a:path w="269" h="526" extrusionOk="0">
                  <a:moveTo>
                    <a:pt x="112" y="1"/>
                  </a:moveTo>
                  <a:lnTo>
                    <a:pt x="93" y="181"/>
                  </a:lnTo>
                  <a:lnTo>
                    <a:pt x="1" y="146"/>
                  </a:lnTo>
                  <a:lnTo>
                    <a:pt x="93" y="231"/>
                  </a:lnTo>
                  <a:lnTo>
                    <a:pt x="93" y="526"/>
                  </a:lnTo>
                  <a:lnTo>
                    <a:pt x="154" y="526"/>
                  </a:lnTo>
                  <a:lnTo>
                    <a:pt x="146" y="246"/>
                  </a:lnTo>
                  <a:lnTo>
                    <a:pt x="269" y="142"/>
                  </a:lnTo>
                  <a:lnTo>
                    <a:pt x="143" y="192"/>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6" name="Google Shape;5506;p42"/>
          <p:cNvGrpSpPr/>
          <p:nvPr/>
        </p:nvGrpSpPr>
        <p:grpSpPr>
          <a:xfrm>
            <a:off x="661806" y="4417551"/>
            <a:ext cx="549061" cy="233787"/>
            <a:chOff x="6498881" y="1318079"/>
            <a:chExt cx="466572" cy="198664"/>
          </a:xfrm>
        </p:grpSpPr>
        <p:sp>
          <p:nvSpPr>
            <p:cNvPr id="5507" name="Google Shape;5507;p42"/>
            <p:cNvSpPr/>
            <p:nvPr/>
          </p:nvSpPr>
          <p:spPr>
            <a:xfrm>
              <a:off x="6550658" y="1343967"/>
              <a:ext cx="35457" cy="172775"/>
            </a:xfrm>
            <a:custGeom>
              <a:avLst/>
              <a:gdLst/>
              <a:ahLst/>
              <a:cxnLst/>
              <a:rect l="l" t="t" r="r" b="b"/>
              <a:pathLst>
                <a:path w="63" h="307" extrusionOk="0">
                  <a:moveTo>
                    <a:pt x="1" y="1"/>
                  </a:moveTo>
                  <a:lnTo>
                    <a:pt x="1" y="307"/>
                  </a:lnTo>
                  <a:lnTo>
                    <a:pt x="62" y="307"/>
                  </a:lnTo>
                  <a:lnTo>
                    <a:pt x="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42"/>
            <p:cNvSpPr/>
            <p:nvPr/>
          </p:nvSpPr>
          <p:spPr>
            <a:xfrm>
              <a:off x="6870327" y="1343967"/>
              <a:ext cx="34332" cy="172775"/>
            </a:xfrm>
            <a:custGeom>
              <a:avLst/>
              <a:gdLst/>
              <a:ahLst/>
              <a:cxnLst/>
              <a:rect l="l" t="t" r="r" b="b"/>
              <a:pathLst>
                <a:path w="61" h="307" extrusionOk="0">
                  <a:moveTo>
                    <a:pt x="0" y="1"/>
                  </a:moveTo>
                  <a:lnTo>
                    <a:pt x="0" y="307"/>
                  </a:lnTo>
                  <a:lnTo>
                    <a:pt x="61" y="307"/>
                  </a:lnTo>
                  <a:lnTo>
                    <a:pt x="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42"/>
            <p:cNvSpPr/>
            <p:nvPr/>
          </p:nvSpPr>
          <p:spPr>
            <a:xfrm>
              <a:off x="6498881" y="1318079"/>
              <a:ext cx="466572" cy="78227"/>
            </a:xfrm>
            <a:custGeom>
              <a:avLst/>
              <a:gdLst/>
              <a:ahLst/>
              <a:cxnLst/>
              <a:rect l="l" t="t" r="r" b="b"/>
              <a:pathLst>
                <a:path w="829" h="139" extrusionOk="0">
                  <a:moveTo>
                    <a:pt x="1" y="1"/>
                  </a:moveTo>
                  <a:lnTo>
                    <a:pt x="1" y="139"/>
                  </a:lnTo>
                  <a:lnTo>
                    <a:pt x="829" y="139"/>
                  </a:lnTo>
                  <a:lnTo>
                    <a:pt x="8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42"/>
            <p:cNvSpPr/>
            <p:nvPr/>
          </p:nvSpPr>
          <p:spPr>
            <a:xfrm>
              <a:off x="6498881" y="1421633"/>
              <a:ext cx="466572" cy="43334"/>
            </a:xfrm>
            <a:custGeom>
              <a:avLst/>
              <a:gdLst/>
              <a:ahLst/>
              <a:cxnLst/>
              <a:rect l="l" t="t" r="r" b="b"/>
              <a:pathLst>
                <a:path w="829" h="77" extrusionOk="0">
                  <a:moveTo>
                    <a:pt x="1" y="1"/>
                  </a:moveTo>
                  <a:lnTo>
                    <a:pt x="1" y="77"/>
                  </a:lnTo>
                  <a:lnTo>
                    <a:pt x="829" y="77"/>
                  </a:lnTo>
                  <a:lnTo>
                    <a:pt x="8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4"/>
        <p:cNvGrpSpPr/>
        <p:nvPr/>
      </p:nvGrpSpPr>
      <p:grpSpPr>
        <a:xfrm>
          <a:off x="0" y="0"/>
          <a:ext cx="0" cy="0"/>
          <a:chOff x="0" y="0"/>
          <a:chExt cx="0" cy="0"/>
        </a:xfrm>
      </p:grpSpPr>
      <p:sp>
        <p:nvSpPr>
          <p:cNvPr id="5515" name="Google Shape;5515;p43"/>
          <p:cNvSpPr txBox="1">
            <a:spLocks noGrp="1"/>
          </p:cNvSpPr>
          <p:nvPr>
            <p:ph type="title"/>
          </p:nvPr>
        </p:nvSpPr>
        <p:spPr>
          <a:xfrm>
            <a:off x="891915" y="201018"/>
            <a:ext cx="54268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2000" b="1" dirty="0"/>
              <a:t>How to implement Geofencing using Maps</a:t>
            </a:r>
            <a:endParaRPr sz="2000" b="1" dirty="0"/>
          </a:p>
        </p:txBody>
      </p:sp>
      <p:sp>
        <p:nvSpPr>
          <p:cNvPr id="5516" name="Google Shape;5516;p43"/>
          <p:cNvSpPr txBox="1">
            <a:spLocks noGrp="1"/>
          </p:cNvSpPr>
          <p:nvPr>
            <p:ph type="subTitle" idx="1"/>
          </p:nvPr>
        </p:nvSpPr>
        <p:spPr>
          <a:xfrm>
            <a:off x="719999" y="906162"/>
            <a:ext cx="5137104" cy="2842053"/>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Consent to GPS Data tracking and define virtual Boundaries of 50 – 100 meters at every bus stops using latitudes and Longitudes. Coordinates.</a:t>
            </a:r>
            <a:br>
              <a:rPr lang="en-US" dirty="0"/>
            </a:br>
            <a:endParaRPr lang="en-US" dirty="0"/>
          </a:p>
          <a:p>
            <a:pPr>
              <a:buFont typeface="Arial" panose="020B0604020202020204" pitchFamily="34" charset="0"/>
              <a:buChar char="•"/>
            </a:pPr>
            <a:r>
              <a:rPr lang="en-US" dirty="0"/>
              <a:t>RFID scanners installed at bus stops where PRESTO card can be swiped and creates a counter</a:t>
            </a:r>
            <a:br>
              <a:rPr lang="en-US" dirty="0"/>
            </a:br>
            <a:endParaRPr lang="en-US" dirty="0"/>
          </a:p>
          <a:p>
            <a:pPr>
              <a:buFont typeface="Arial" panose="020B0604020202020204" pitchFamily="34" charset="0"/>
              <a:buChar char="•"/>
            </a:pPr>
            <a:r>
              <a:rPr lang="en-US" dirty="0"/>
              <a:t>Integrate with ML models for future use in prediction analysis. </a:t>
            </a:r>
            <a:br>
              <a:rPr lang="en-US" dirty="0"/>
            </a:b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139700" indent="0"/>
            <a:endParaRPr lang="en-US" dirty="0"/>
          </a:p>
          <a:p>
            <a:pPr marL="139700" indent="0"/>
            <a:endParaRPr lang="en-US" dirty="0"/>
          </a:p>
          <a:p>
            <a:pPr marL="139700" indent="0"/>
            <a:endParaRPr lang="en-US" dirty="0"/>
          </a:p>
          <a:p>
            <a:endParaRPr lang="en-US" b="1" dirty="0"/>
          </a:p>
          <a:p>
            <a:endParaRPr lang="en-US" b="1" dirty="0"/>
          </a:p>
          <a:p>
            <a:endParaRPr lang="en-US" dirty="0"/>
          </a:p>
        </p:txBody>
      </p:sp>
      <p:grpSp>
        <p:nvGrpSpPr>
          <p:cNvPr id="5518" name="Google Shape;5518;p43"/>
          <p:cNvGrpSpPr/>
          <p:nvPr/>
        </p:nvGrpSpPr>
        <p:grpSpPr>
          <a:xfrm>
            <a:off x="8505380" y="3880808"/>
            <a:ext cx="177548" cy="768131"/>
            <a:chOff x="8742709" y="2196290"/>
            <a:chExt cx="250703" cy="1084471"/>
          </a:xfrm>
        </p:grpSpPr>
        <p:sp>
          <p:nvSpPr>
            <p:cNvPr id="5519" name="Google Shape;5519;p43"/>
            <p:cNvSpPr/>
            <p:nvPr/>
          </p:nvSpPr>
          <p:spPr>
            <a:xfrm>
              <a:off x="8938305" y="2203989"/>
              <a:ext cx="55107" cy="407796"/>
            </a:xfrm>
            <a:custGeom>
              <a:avLst/>
              <a:gdLst/>
              <a:ahLst/>
              <a:cxnLst/>
              <a:rect l="l" t="t" r="r" b="b"/>
              <a:pathLst>
                <a:path w="637" h="4714" extrusionOk="0">
                  <a:moveTo>
                    <a:pt x="0" y="1"/>
                  </a:moveTo>
                  <a:lnTo>
                    <a:pt x="0" y="4714"/>
                  </a:lnTo>
                  <a:cubicBezTo>
                    <a:pt x="0" y="4714"/>
                    <a:pt x="421" y="4687"/>
                    <a:pt x="533" y="4625"/>
                  </a:cubicBezTo>
                  <a:cubicBezTo>
                    <a:pt x="533" y="4625"/>
                    <a:pt x="636" y="1534"/>
                    <a:pt x="441" y="161"/>
                  </a:cubicBezTo>
                  <a:cubicBezTo>
                    <a:pt x="441" y="161"/>
                    <a:pt x="226" y="35"/>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43"/>
            <p:cNvSpPr/>
            <p:nvPr/>
          </p:nvSpPr>
          <p:spPr>
            <a:xfrm>
              <a:off x="8828525" y="2609109"/>
              <a:ext cx="54155" cy="628563"/>
            </a:xfrm>
            <a:custGeom>
              <a:avLst/>
              <a:gdLst/>
              <a:ahLst/>
              <a:cxnLst/>
              <a:rect l="l" t="t" r="r" b="b"/>
              <a:pathLst>
                <a:path w="626" h="7266" extrusionOk="0">
                  <a:moveTo>
                    <a:pt x="625" y="0"/>
                  </a:moveTo>
                  <a:lnTo>
                    <a:pt x="1" y="31"/>
                  </a:lnTo>
                  <a:lnTo>
                    <a:pt x="104" y="7266"/>
                  </a:lnTo>
                  <a:cubicBezTo>
                    <a:pt x="104" y="7266"/>
                    <a:pt x="326" y="7266"/>
                    <a:pt x="530" y="7220"/>
                  </a:cubicBezTo>
                  <a:lnTo>
                    <a:pt x="6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43"/>
            <p:cNvSpPr/>
            <p:nvPr/>
          </p:nvSpPr>
          <p:spPr>
            <a:xfrm>
              <a:off x="8864686" y="2627362"/>
              <a:ext cx="10381" cy="598372"/>
            </a:xfrm>
            <a:custGeom>
              <a:avLst/>
              <a:gdLst/>
              <a:ahLst/>
              <a:cxnLst/>
              <a:rect l="l" t="t" r="r" b="b"/>
              <a:pathLst>
                <a:path w="120" h="6917" extrusionOk="0">
                  <a:moveTo>
                    <a:pt x="62" y="0"/>
                  </a:moveTo>
                  <a:lnTo>
                    <a:pt x="0" y="6909"/>
                  </a:lnTo>
                  <a:lnTo>
                    <a:pt x="0" y="6917"/>
                  </a:lnTo>
                  <a:lnTo>
                    <a:pt x="58" y="6917"/>
                  </a:lnTo>
                  <a:lnTo>
                    <a:pt x="58" y="6909"/>
                  </a:lnTo>
                  <a:lnTo>
                    <a:pt x="119" y="4"/>
                  </a:lnTo>
                  <a:lnTo>
                    <a:pt x="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43"/>
            <p:cNvSpPr/>
            <p:nvPr/>
          </p:nvSpPr>
          <p:spPr>
            <a:xfrm>
              <a:off x="8828525" y="2613694"/>
              <a:ext cx="54155" cy="13409"/>
            </a:xfrm>
            <a:custGeom>
              <a:avLst/>
              <a:gdLst/>
              <a:ahLst/>
              <a:cxnLst/>
              <a:rect l="l" t="t" r="r" b="b"/>
              <a:pathLst>
                <a:path w="626" h="155" extrusionOk="0">
                  <a:moveTo>
                    <a:pt x="625" y="1"/>
                  </a:moveTo>
                  <a:lnTo>
                    <a:pt x="1" y="24"/>
                  </a:lnTo>
                  <a:lnTo>
                    <a:pt x="12" y="154"/>
                  </a:lnTo>
                  <a:cubicBezTo>
                    <a:pt x="17" y="154"/>
                    <a:pt x="22" y="154"/>
                    <a:pt x="26" y="154"/>
                  </a:cubicBezTo>
                  <a:cubicBezTo>
                    <a:pt x="299" y="154"/>
                    <a:pt x="618" y="54"/>
                    <a:pt x="618" y="54"/>
                  </a:cubicBez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43"/>
            <p:cNvSpPr/>
            <p:nvPr/>
          </p:nvSpPr>
          <p:spPr>
            <a:xfrm>
              <a:off x="8742709" y="2196290"/>
              <a:ext cx="203645" cy="422070"/>
            </a:xfrm>
            <a:custGeom>
              <a:avLst/>
              <a:gdLst/>
              <a:ahLst/>
              <a:cxnLst/>
              <a:rect l="l" t="t" r="r" b="b"/>
              <a:pathLst>
                <a:path w="2354" h="4879" extrusionOk="0">
                  <a:moveTo>
                    <a:pt x="1092" y="1"/>
                  </a:moveTo>
                  <a:cubicBezTo>
                    <a:pt x="447" y="1"/>
                    <a:pt x="84" y="90"/>
                    <a:pt x="84" y="90"/>
                  </a:cubicBezTo>
                  <a:cubicBezTo>
                    <a:pt x="1" y="1810"/>
                    <a:pt x="176" y="4829"/>
                    <a:pt x="176" y="4829"/>
                  </a:cubicBezTo>
                  <a:cubicBezTo>
                    <a:pt x="366" y="4865"/>
                    <a:pt x="622" y="4878"/>
                    <a:pt x="890" y="4878"/>
                  </a:cubicBezTo>
                  <a:cubicBezTo>
                    <a:pt x="1541" y="4878"/>
                    <a:pt x="2261" y="4803"/>
                    <a:pt x="2261" y="4803"/>
                  </a:cubicBezTo>
                  <a:cubicBezTo>
                    <a:pt x="2353" y="2366"/>
                    <a:pt x="2261" y="90"/>
                    <a:pt x="2261" y="90"/>
                  </a:cubicBezTo>
                  <a:cubicBezTo>
                    <a:pt x="1808" y="23"/>
                    <a:pt x="1415" y="1"/>
                    <a:pt x="1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43"/>
            <p:cNvSpPr/>
            <p:nvPr/>
          </p:nvSpPr>
          <p:spPr>
            <a:xfrm>
              <a:off x="8761222" y="2209612"/>
              <a:ext cx="167483" cy="395599"/>
            </a:xfrm>
            <a:custGeom>
              <a:avLst/>
              <a:gdLst/>
              <a:ahLst/>
              <a:cxnLst/>
              <a:rect l="l" t="t" r="r" b="b"/>
              <a:pathLst>
                <a:path w="1936" h="4573" extrusionOk="0">
                  <a:moveTo>
                    <a:pt x="878" y="58"/>
                  </a:moveTo>
                  <a:cubicBezTo>
                    <a:pt x="1188" y="58"/>
                    <a:pt x="1509" y="80"/>
                    <a:pt x="1841" y="120"/>
                  </a:cubicBezTo>
                  <a:lnTo>
                    <a:pt x="1841" y="120"/>
                  </a:lnTo>
                  <a:cubicBezTo>
                    <a:pt x="1853" y="469"/>
                    <a:pt x="1879" y="1301"/>
                    <a:pt x="1879" y="2350"/>
                  </a:cubicBezTo>
                  <a:cubicBezTo>
                    <a:pt x="1879" y="2994"/>
                    <a:pt x="1867" y="3717"/>
                    <a:pt x="1841" y="4456"/>
                  </a:cubicBezTo>
                  <a:lnTo>
                    <a:pt x="1841" y="4456"/>
                  </a:lnTo>
                  <a:cubicBezTo>
                    <a:pt x="1592" y="4475"/>
                    <a:pt x="1119" y="4511"/>
                    <a:pt x="683" y="4511"/>
                  </a:cubicBezTo>
                  <a:cubicBezTo>
                    <a:pt x="480" y="4511"/>
                    <a:pt x="305" y="4504"/>
                    <a:pt x="164" y="4490"/>
                  </a:cubicBezTo>
                  <a:lnTo>
                    <a:pt x="164" y="4490"/>
                  </a:lnTo>
                  <a:cubicBezTo>
                    <a:pt x="136" y="3974"/>
                    <a:pt x="59" y="2393"/>
                    <a:pt x="59" y="1032"/>
                  </a:cubicBezTo>
                  <a:cubicBezTo>
                    <a:pt x="59" y="707"/>
                    <a:pt x="62" y="394"/>
                    <a:pt x="73" y="113"/>
                  </a:cubicBezTo>
                  <a:lnTo>
                    <a:pt x="73" y="113"/>
                  </a:lnTo>
                  <a:cubicBezTo>
                    <a:pt x="230" y="90"/>
                    <a:pt x="505" y="58"/>
                    <a:pt x="878" y="58"/>
                  </a:cubicBezTo>
                  <a:close/>
                  <a:moveTo>
                    <a:pt x="878" y="1"/>
                  </a:moveTo>
                  <a:cubicBezTo>
                    <a:pt x="484" y="1"/>
                    <a:pt x="197" y="35"/>
                    <a:pt x="43" y="58"/>
                  </a:cubicBezTo>
                  <a:lnTo>
                    <a:pt x="16" y="62"/>
                  </a:lnTo>
                  <a:lnTo>
                    <a:pt x="16" y="85"/>
                  </a:lnTo>
                  <a:cubicBezTo>
                    <a:pt x="5" y="376"/>
                    <a:pt x="1" y="694"/>
                    <a:pt x="1" y="1032"/>
                  </a:cubicBezTo>
                  <a:cubicBezTo>
                    <a:pt x="1" y="2419"/>
                    <a:pt x="82" y="4028"/>
                    <a:pt x="108" y="4518"/>
                  </a:cubicBezTo>
                  <a:lnTo>
                    <a:pt x="108" y="4541"/>
                  </a:lnTo>
                  <a:lnTo>
                    <a:pt x="135" y="4546"/>
                  </a:lnTo>
                  <a:cubicBezTo>
                    <a:pt x="280" y="4560"/>
                    <a:pt x="464" y="4572"/>
                    <a:pt x="683" y="4572"/>
                  </a:cubicBezTo>
                  <a:cubicBezTo>
                    <a:pt x="1139" y="4572"/>
                    <a:pt x="1630" y="4534"/>
                    <a:pt x="1875" y="4511"/>
                  </a:cubicBezTo>
                  <a:lnTo>
                    <a:pt x="1898" y="4507"/>
                  </a:lnTo>
                  <a:lnTo>
                    <a:pt x="1902" y="4484"/>
                  </a:lnTo>
                  <a:cubicBezTo>
                    <a:pt x="1928" y="3733"/>
                    <a:pt x="1936" y="3001"/>
                    <a:pt x="1936" y="2350"/>
                  </a:cubicBezTo>
                  <a:cubicBezTo>
                    <a:pt x="1936" y="1276"/>
                    <a:pt x="1913" y="426"/>
                    <a:pt x="1902" y="93"/>
                  </a:cubicBezTo>
                  <a:lnTo>
                    <a:pt x="1898" y="70"/>
                  </a:lnTo>
                  <a:lnTo>
                    <a:pt x="1875" y="66"/>
                  </a:lnTo>
                  <a:cubicBezTo>
                    <a:pt x="1534" y="24"/>
                    <a:pt x="1200" y="1"/>
                    <a:pt x="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5" name="Google Shape;5525;p43"/>
            <p:cNvGrpSpPr/>
            <p:nvPr/>
          </p:nvGrpSpPr>
          <p:grpSpPr>
            <a:xfrm>
              <a:off x="8794962" y="2230201"/>
              <a:ext cx="91528" cy="351743"/>
              <a:chOff x="8426487" y="2163076"/>
              <a:chExt cx="91528" cy="351743"/>
            </a:xfrm>
          </p:grpSpPr>
          <p:sp>
            <p:nvSpPr>
              <p:cNvPr id="5526" name="Google Shape;5526;p43"/>
              <p:cNvSpPr/>
              <p:nvPr/>
            </p:nvSpPr>
            <p:spPr>
              <a:xfrm>
                <a:off x="8426487" y="2163076"/>
                <a:ext cx="91528" cy="106837"/>
              </a:xfrm>
              <a:custGeom>
                <a:avLst/>
                <a:gdLst/>
                <a:ahLst/>
                <a:cxnLst/>
                <a:rect l="l" t="t" r="r" b="b"/>
                <a:pathLst>
                  <a:path w="1058" h="1235" extrusionOk="0">
                    <a:moveTo>
                      <a:pt x="529" y="0"/>
                    </a:moveTo>
                    <a:cubicBezTo>
                      <a:pt x="237" y="0"/>
                      <a:pt x="0" y="276"/>
                      <a:pt x="0" y="617"/>
                    </a:cubicBezTo>
                    <a:cubicBezTo>
                      <a:pt x="0" y="958"/>
                      <a:pt x="237" y="1234"/>
                      <a:pt x="529" y="1234"/>
                    </a:cubicBezTo>
                    <a:cubicBezTo>
                      <a:pt x="824" y="1234"/>
                      <a:pt x="1058" y="958"/>
                      <a:pt x="1058" y="617"/>
                    </a:cubicBezTo>
                    <a:cubicBezTo>
                      <a:pt x="1058" y="276"/>
                      <a:pt x="824" y="0"/>
                      <a:pt x="5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43"/>
              <p:cNvSpPr/>
              <p:nvPr/>
            </p:nvSpPr>
            <p:spPr>
              <a:xfrm>
                <a:off x="8429428" y="2169045"/>
                <a:ext cx="79330" cy="94899"/>
              </a:xfrm>
              <a:custGeom>
                <a:avLst/>
                <a:gdLst/>
                <a:ahLst/>
                <a:cxnLst/>
                <a:rect l="l" t="t" r="r" b="b"/>
                <a:pathLst>
                  <a:path w="917" h="1097" extrusionOk="0">
                    <a:moveTo>
                      <a:pt x="460" y="0"/>
                    </a:moveTo>
                    <a:cubicBezTo>
                      <a:pt x="203" y="0"/>
                      <a:pt x="0" y="246"/>
                      <a:pt x="0" y="548"/>
                    </a:cubicBezTo>
                    <a:cubicBezTo>
                      <a:pt x="0" y="851"/>
                      <a:pt x="203" y="1096"/>
                      <a:pt x="460" y="1096"/>
                    </a:cubicBezTo>
                    <a:cubicBezTo>
                      <a:pt x="713" y="1096"/>
                      <a:pt x="916" y="851"/>
                      <a:pt x="916" y="548"/>
                    </a:cubicBezTo>
                    <a:cubicBezTo>
                      <a:pt x="916" y="246"/>
                      <a:pt x="713" y="0"/>
                      <a:pt x="4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43"/>
              <p:cNvSpPr/>
              <p:nvPr/>
            </p:nvSpPr>
            <p:spPr>
              <a:xfrm>
                <a:off x="8469914" y="2180291"/>
                <a:ext cx="10641" cy="70677"/>
              </a:xfrm>
              <a:custGeom>
                <a:avLst/>
                <a:gdLst/>
                <a:ahLst/>
                <a:cxnLst/>
                <a:rect l="l" t="t" r="r" b="b"/>
                <a:pathLst>
                  <a:path w="123" h="817" extrusionOk="0">
                    <a:moveTo>
                      <a:pt x="65" y="1"/>
                    </a:moveTo>
                    <a:cubicBezTo>
                      <a:pt x="23" y="208"/>
                      <a:pt x="0" y="418"/>
                      <a:pt x="0" y="629"/>
                    </a:cubicBezTo>
                    <a:cubicBezTo>
                      <a:pt x="0" y="690"/>
                      <a:pt x="0" y="756"/>
                      <a:pt x="4" y="816"/>
                    </a:cubicBezTo>
                    <a:lnTo>
                      <a:pt x="65" y="816"/>
                    </a:lnTo>
                    <a:cubicBezTo>
                      <a:pt x="61" y="752"/>
                      <a:pt x="57" y="690"/>
                      <a:pt x="57" y="629"/>
                    </a:cubicBezTo>
                    <a:cubicBezTo>
                      <a:pt x="57" y="422"/>
                      <a:pt x="80" y="215"/>
                      <a:pt x="122" y="12"/>
                    </a:cubicBezTo>
                    <a:lnTo>
                      <a:pt x="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43"/>
              <p:cNvSpPr/>
              <p:nvPr/>
            </p:nvSpPr>
            <p:spPr>
              <a:xfrm>
                <a:off x="8449671" y="2180637"/>
                <a:ext cx="10035" cy="67389"/>
              </a:xfrm>
              <a:custGeom>
                <a:avLst/>
                <a:gdLst/>
                <a:ahLst/>
                <a:cxnLst/>
                <a:rect l="l" t="t" r="r" b="b"/>
                <a:pathLst>
                  <a:path w="116" h="779" extrusionOk="0">
                    <a:moveTo>
                      <a:pt x="58" y="0"/>
                    </a:moveTo>
                    <a:cubicBezTo>
                      <a:pt x="19" y="192"/>
                      <a:pt x="1" y="388"/>
                      <a:pt x="1" y="582"/>
                    </a:cubicBezTo>
                    <a:cubicBezTo>
                      <a:pt x="1" y="648"/>
                      <a:pt x="4" y="713"/>
                      <a:pt x="8" y="778"/>
                    </a:cubicBezTo>
                    <a:lnTo>
                      <a:pt x="65" y="775"/>
                    </a:lnTo>
                    <a:cubicBezTo>
                      <a:pt x="61" y="709"/>
                      <a:pt x="58" y="644"/>
                      <a:pt x="58" y="582"/>
                    </a:cubicBezTo>
                    <a:cubicBezTo>
                      <a:pt x="58" y="391"/>
                      <a:pt x="77" y="200"/>
                      <a:pt x="116" y="12"/>
                    </a:cubicBez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43"/>
              <p:cNvSpPr/>
              <p:nvPr/>
            </p:nvSpPr>
            <p:spPr>
              <a:xfrm>
                <a:off x="8438079" y="2224411"/>
                <a:ext cx="59778" cy="12284"/>
              </a:xfrm>
              <a:custGeom>
                <a:avLst/>
                <a:gdLst/>
                <a:ahLst/>
                <a:cxnLst/>
                <a:rect l="l" t="t" r="r" b="b"/>
                <a:pathLst>
                  <a:path w="691" h="142" extrusionOk="0">
                    <a:moveTo>
                      <a:pt x="20" y="0"/>
                    </a:moveTo>
                    <a:lnTo>
                      <a:pt x="0" y="53"/>
                    </a:lnTo>
                    <a:cubicBezTo>
                      <a:pt x="172" y="115"/>
                      <a:pt x="349" y="142"/>
                      <a:pt x="529" y="142"/>
                    </a:cubicBezTo>
                    <a:cubicBezTo>
                      <a:pt x="582" y="142"/>
                      <a:pt x="636" y="142"/>
                      <a:pt x="690" y="134"/>
                    </a:cubicBezTo>
                    <a:lnTo>
                      <a:pt x="682" y="76"/>
                    </a:lnTo>
                    <a:cubicBezTo>
                      <a:pt x="632" y="81"/>
                      <a:pt x="582" y="85"/>
                      <a:pt x="529" y="85"/>
                    </a:cubicBezTo>
                    <a:cubicBezTo>
                      <a:pt x="356" y="85"/>
                      <a:pt x="184" y="58"/>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43"/>
              <p:cNvSpPr/>
              <p:nvPr/>
            </p:nvSpPr>
            <p:spPr>
              <a:xfrm>
                <a:off x="8441020" y="2200534"/>
                <a:ext cx="54069" cy="10035"/>
              </a:xfrm>
              <a:custGeom>
                <a:avLst/>
                <a:gdLst/>
                <a:ahLst/>
                <a:cxnLst/>
                <a:rect l="l" t="t" r="r" b="b"/>
                <a:pathLst>
                  <a:path w="625" h="116" extrusionOk="0">
                    <a:moveTo>
                      <a:pt x="16" y="0"/>
                    </a:moveTo>
                    <a:lnTo>
                      <a:pt x="0" y="58"/>
                    </a:lnTo>
                    <a:cubicBezTo>
                      <a:pt x="158" y="96"/>
                      <a:pt x="315" y="115"/>
                      <a:pt x="476" y="115"/>
                    </a:cubicBezTo>
                    <a:cubicBezTo>
                      <a:pt x="525" y="115"/>
                      <a:pt x="575" y="112"/>
                      <a:pt x="625" y="108"/>
                    </a:cubicBezTo>
                    <a:lnTo>
                      <a:pt x="617" y="50"/>
                    </a:lnTo>
                    <a:cubicBezTo>
                      <a:pt x="571" y="54"/>
                      <a:pt x="525" y="58"/>
                      <a:pt x="476" y="58"/>
                    </a:cubicBezTo>
                    <a:cubicBezTo>
                      <a:pt x="322" y="58"/>
                      <a:pt x="165" y="39"/>
                      <a:pt x="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43"/>
              <p:cNvSpPr/>
              <p:nvPr/>
            </p:nvSpPr>
            <p:spPr>
              <a:xfrm>
                <a:off x="8426487" y="2285399"/>
                <a:ext cx="91528" cy="107183"/>
              </a:xfrm>
              <a:custGeom>
                <a:avLst/>
                <a:gdLst/>
                <a:ahLst/>
                <a:cxnLst/>
                <a:rect l="l" t="t" r="r" b="b"/>
                <a:pathLst>
                  <a:path w="1058" h="1239" extrusionOk="0">
                    <a:moveTo>
                      <a:pt x="529" y="1"/>
                    </a:moveTo>
                    <a:cubicBezTo>
                      <a:pt x="237" y="1"/>
                      <a:pt x="0" y="276"/>
                      <a:pt x="0" y="618"/>
                    </a:cubicBezTo>
                    <a:cubicBezTo>
                      <a:pt x="0" y="958"/>
                      <a:pt x="237" y="1238"/>
                      <a:pt x="529" y="1238"/>
                    </a:cubicBezTo>
                    <a:cubicBezTo>
                      <a:pt x="824" y="1238"/>
                      <a:pt x="1058" y="958"/>
                      <a:pt x="1058" y="618"/>
                    </a:cubicBezTo>
                    <a:cubicBezTo>
                      <a:pt x="1058" y="276"/>
                      <a:pt x="824" y="1"/>
                      <a:pt x="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43"/>
              <p:cNvSpPr/>
              <p:nvPr/>
            </p:nvSpPr>
            <p:spPr>
              <a:xfrm>
                <a:off x="8429428" y="2291368"/>
                <a:ext cx="79330" cy="95245"/>
              </a:xfrm>
              <a:custGeom>
                <a:avLst/>
                <a:gdLst/>
                <a:ahLst/>
                <a:cxnLst/>
                <a:rect l="l" t="t" r="r" b="b"/>
                <a:pathLst>
                  <a:path w="917" h="1101" extrusionOk="0">
                    <a:moveTo>
                      <a:pt x="460" y="1"/>
                    </a:moveTo>
                    <a:cubicBezTo>
                      <a:pt x="203" y="1"/>
                      <a:pt x="0" y="245"/>
                      <a:pt x="0" y="549"/>
                    </a:cubicBezTo>
                    <a:cubicBezTo>
                      <a:pt x="0" y="855"/>
                      <a:pt x="203" y="1100"/>
                      <a:pt x="460" y="1100"/>
                    </a:cubicBezTo>
                    <a:cubicBezTo>
                      <a:pt x="713" y="1100"/>
                      <a:pt x="916" y="855"/>
                      <a:pt x="916" y="549"/>
                    </a:cubicBezTo>
                    <a:cubicBezTo>
                      <a:pt x="916" y="245"/>
                      <a:pt x="713" y="1"/>
                      <a:pt x="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43"/>
              <p:cNvSpPr/>
              <p:nvPr/>
            </p:nvSpPr>
            <p:spPr>
              <a:xfrm>
                <a:off x="8469914" y="2302960"/>
                <a:ext cx="10641" cy="70677"/>
              </a:xfrm>
              <a:custGeom>
                <a:avLst/>
                <a:gdLst/>
                <a:ahLst/>
                <a:cxnLst/>
                <a:rect l="l" t="t" r="r" b="b"/>
                <a:pathLst>
                  <a:path w="123" h="817" extrusionOk="0">
                    <a:moveTo>
                      <a:pt x="65" y="1"/>
                    </a:moveTo>
                    <a:cubicBezTo>
                      <a:pt x="23" y="203"/>
                      <a:pt x="0" y="415"/>
                      <a:pt x="0" y="625"/>
                    </a:cubicBezTo>
                    <a:cubicBezTo>
                      <a:pt x="0" y="691"/>
                      <a:pt x="0" y="751"/>
                      <a:pt x="4" y="817"/>
                    </a:cubicBezTo>
                    <a:lnTo>
                      <a:pt x="65" y="813"/>
                    </a:lnTo>
                    <a:cubicBezTo>
                      <a:pt x="61" y="751"/>
                      <a:pt x="57" y="686"/>
                      <a:pt x="57" y="625"/>
                    </a:cubicBezTo>
                    <a:cubicBezTo>
                      <a:pt x="57" y="418"/>
                      <a:pt x="80" y="211"/>
                      <a:pt x="122" y="12"/>
                    </a:cubicBezTo>
                    <a:lnTo>
                      <a:pt x="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43"/>
              <p:cNvSpPr/>
              <p:nvPr/>
            </p:nvSpPr>
            <p:spPr>
              <a:xfrm>
                <a:off x="8449671" y="2302960"/>
                <a:ext cx="10035" cy="67303"/>
              </a:xfrm>
              <a:custGeom>
                <a:avLst/>
                <a:gdLst/>
                <a:ahLst/>
                <a:cxnLst/>
                <a:rect l="l" t="t" r="r" b="b"/>
                <a:pathLst>
                  <a:path w="116" h="778" extrusionOk="0">
                    <a:moveTo>
                      <a:pt x="58" y="1"/>
                    </a:moveTo>
                    <a:cubicBezTo>
                      <a:pt x="19" y="192"/>
                      <a:pt x="1" y="387"/>
                      <a:pt x="1" y="583"/>
                    </a:cubicBezTo>
                    <a:cubicBezTo>
                      <a:pt x="1" y="648"/>
                      <a:pt x="4" y="714"/>
                      <a:pt x="8" y="778"/>
                    </a:cubicBezTo>
                    <a:lnTo>
                      <a:pt x="65" y="774"/>
                    </a:lnTo>
                    <a:cubicBezTo>
                      <a:pt x="61" y="714"/>
                      <a:pt x="58" y="648"/>
                      <a:pt x="58" y="583"/>
                    </a:cubicBezTo>
                    <a:cubicBezTo>
                      <a:pt x="58" y="392"/>
                      <a:pt x="77" y="199"/>
                      <a:pt x="116" y="12"/>
                    </a:cubicBezTo>
                    <a:lnTo>
                      <a:pt x="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43"/>
              <p:cNvSpPr/>
              <p:nvPr/>
            </p:nvSpPr>
            <p:spPr>
              <a:xfrm>
                <a:off x="8438079" y="2346734"/>
                <a:ext cx="59778" cy="12630"/>
              </a:xfrm>
              <a:custGeom>
                <a:avLst/>
                <a:gdLst/>
                <a:ahLst/>
                <a:cxnLst/>
                <a:rect l="l" t="t" r="r" b="b"/>
                <a:pathLst>
                  <a:path w="691" h="146" extrusionOk="0">
                    <a:moveTo>
                      <a:pt x="20" y="1"/>
                    </a:moveTo>
                    <a:lnTo>
                      <a:pt x="0" y="54"/>
                    </a:lnTo>
                    <a:cubicBezTo>
                      <a:pt x="172" y="116"/>
                      <a:pt x="349" y="146"/>
                      <a:pt x="529" y="146"/>
                    </a:cubicBezTo>
                    <a:cubicBezTo>
                      <a:pt x="582" y="146"/>
                      <a:pt x="636" y="142"/>
                      <a:pt x="690" y="139"/>
                    </a:cubicBezTo>
                    <a:lnTo>
                      <a:pt x="682" y="77"/>
                    </a:lnTo>
                    <a:cubicBezTo>
                      <a:pt x="632" y="84"/>
                      <a:pt x="582" y="84"/>
                      <a:pt x="529" y="84"/>
                    </a:cubicBezTo>
                    <a:cubicBezTo>
                      <a:pt x="356" y="84"/>
                      <a:pt x="184" y="58"/>
                      <a:pt x="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43"/>
              <p:cNvSpPr/>
              <p:nvPr/>
            </p:nvSpPr>
            <p:spPr>
              <a:xfrm>
                <a:off x="8441020" y="2322857"/>
                <a:ext cx="54069" cy="10035"/>
              </a:xfrm>
              <a:custGeom>
                <a:avLst/>
                <a:gdLst/>
                <a:ahLst/>
                <a:cxnLst/>
                <a:rect l="l" t="t" r="r" b="b"/>
                <a:pathLst>
                  <a:path w="625" h="116" extrusionOk="0">
                    <a:moveTo>
                      <a:pt x="16" y="1"/>
                    </a:moveTo>
                    <a:lnTo>
                      <a:pt x="0" y="58"/>
                    </a:lnTo>
                    <a:cubicBezTo>
                      <a:pt x="158" y="96"/>
                      <a:pt x="315" y="116"/>
                      <a:pt x="476" y="116"/>
                    </a:cubicBezTo>
                    <a:cubicBezTo>
                      <a:pt x="525" y="116"/>
                      <a:pt x="575" y="116"/>
                      <a:pt x="625" y="111"/>
                    </a:cubicBezTo>
                    <a:lnTo>
                      <a:pt x="617" y="50"/>
                    </a:lnTo>
                    <a:cubicBezTo>
                      <a:pt x="571" y="54"/>
                      <a:pt x="525" y="58"/>
                      <a:pt x="476" y="58"/>
                    </a:cubicBezTo>
                    <a:cubicBezTo>
                      <a:pt x="322" y="58"/>
                      <a:pt x="165" y="38"/>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43"/>
              <p:cNvSpPr/>
              <p:nvPr/>
            </p:nvSpPr>
            <p:spPr>
              <a:xfrm>
                <a:off x="8426487" y="2407722"/>
                <a:ext cx="91528" cy="107096"/>
              </a:xfrm>
              <a:custGeom>
                <a:avLst/>
                <a:gdLst/>
                <a:ahLst/>
                <a:cxnLst/>
                <a:rect l="l" t="t" r="r" b="b"/>
                <a:pathLst>
                  <a:path w="1058" h="1238" extrusionOk="0">
                    <a:moveTo>
                      <a:pt x="529" y="0"/>
                    </a:moveTo>
                    <a:cubicBezTo>
                      <a:pt x="237" y="0"/>
                      <a:pt x="0" y="276"/>
                      <a:pt x="0" y="621"/>
                    </a:cubicBezTo>
                    <a:cubicBezTo>
                      <a:pt x="0" y="962"/>
                      <a:pt x="237" y="1238"/>
                      <a:pt x="529" y="1238"/>
                    </a:cubicBezTo>
                    <a:cubicBezTo>
                      <a:pt x="824" y="1238"/>
                      <a:pt x="1058" y="962"/>
                      <a:pt x="1058" y="621"/>
                    </a:cubicBezTo>
                    <a:cubicBezTo>
                      <a:pt x="1058" y="276"/>
                      <a:pt x="824" y="0"/>
                      <a:pt x="5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43"/>
              <p:cNvSpPr/>
              <p:nvPr/>
            </p:nvSpPr>
            <p:spPr>
              <a:xfrm>
                <a:off x="8429428" y="2413691"/>
                <a:ext cx="79330" cy="95158"/>
              </a:xfrm>
              <a:custGeom>
                <a:avLst/>
                <a:gdLst/>
                <a:ahLst/>
                <a:cxnLst/>
                <a:rect l="l" t="t" r="r" b="b"/>
                <a:pathLst>
                  <a:path w="917" h="1100" extrusionOk="0">
                    <a:moveTo>
                      <a:pt x="460" y="0"/>
                    </a:moveTo>
                    <a:cubicBezTo>
                      <a:pt x="203" y="0"/>
                      <a:pt x="0" y="246"/>
                      <a:pt x="0" y="552"/>
                    </a:cubicBezTo>
                    <a:cubicBezTo>
                      <a:pt x="0" y="854"/>
                      <a:pt x="203" y="1100"/>
                      <a:pt x="460" y="1100"/>
                    </a:cubicBezTo>
                    <a:cubicBezTo>
                      <a:pt x="713" y="1100"/>
                      <a:pt x="916" y="854"/>
                      <a:pt x="916" y="552"/>
                    </a:cubicBezTo>
                    <a:cubicBezTo>
                      <a:pt x="916" y="246"/>
                      <a:pt x="713" y="0"/>
                      <a:pt x="4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43"/>
              <p:cNvSpPr/>
              <p:nvPr/>
            </p:nvSpPr>
            <p:spPr>
              <a:xfrm>
                <a:off x="8469914" y="2425284"/>
                <a:ext cx="10641" cy="70677"/>
              </a:xfrm>
              <a:custGeom>
                <a:avLst/>
                <a:gdLst/>
                <a:ahLst/>
                <a:cxnLst/>
                <a:rect l="l" t="t" r="r" b="b"/>
                <a:pathLst>
                  <a:path w="123" h="817" extrusionOk="0">
                    <a:moveTo>
                      <a:pt x="65" y="0"/>
                    </a:moveTo>
                    <a:cubicBezTo>
                      <a:pt x="23" y="204"/>
                      <a:pt x="0" y="414"/>
                      <a:pt x="0" y="625"/>
                    </a:cubicBezTo>
                    <a:cubicBezTo>
                      <a:pt x="0" y="690"/>
                      <a:pt x="0" y="752"/>
                      <a:pt x="4" y="817"/>
                    </a:cubicBezTo>
                    <a:lnTo>
                      <a:pt x="65" y="812"/>
                    </a:lnTo>
                    <a:cubicBezTo>
                      <a:pt x="61" y="752"/>
                      <a:pt x="57" y="690"/>
                      <a:pt x="57" y="625"/>
                    </a:cubicBezTo>
                    <a:cubicBezTo>
                      <a:pt x="57" y="421"/>
                      <a:pt x="80" y="215"/>
                      <a:pt x="122" y="12"/>
                    </a:cubicBezTo>
                    <a:lnTo>
                      <a:pt x="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43"/>
              <p:cNvSpPr/>
              <p:nvPr/>
            </p:nvSpPr>
            <p:spPr>
              <a:xfrm>
                <a:off x="8449671" y="2425284"/>
                <a:ext cx="10035" cy="67649"/>
              </a:xfrm>
              <a:custGeom>
                <a:avLst/>
                <a:gdLst/>
                <a:ahLst/>
                <a:cxnLst/>
                <a:rect l="l" t="t" r="r" b="b"/>
                <a:pathLst>
                  <a:path w="116" h="782" extrusionOk="0">
                    <a:moveTo>
                      <a:pt x="58" y="0"/>
                    </a:moveTo>
                    <a:cubicBezTo>
                      <a:pt x="19" y="192"/>
                      <a:pt x="1" y="387"/>
                      <a:pt x="1" y="582"/>
                    </a:cubicBezTo>
                    <a:cubicBezTo>
                      <a:pt x="1" y="648"/>
                      <a:pt x="4" y="717"/>
                      <a:pt x="8" y="782"/>
                    </a:cubicBezTo>
                    <a:lnTo>
                      <a:pt x="65" y="778"/>
                    </a:lnTo>
                    <a:cubicBezTo>
                      <a:pt x="61" y="713"/>
                      <a:pt x="58" y="648"/>
                      <a:pt x="58" y="582"/>
                    </a:cubicBezTo>
                    <a:cubicBezTo>
                      <a:pt x="58" y="391"/>
                      <a:pt x="77" y="200"/>
                      <a:pt x="116" y="12"/>
                    </a:cubicBez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43"/>
              <p:cNvSpPr/>
              <p:nvPr/>
            </p:nvSpPr>
            <p:spPr>
              <a:xfrm>
                <a:off x="8438079" y="2469057"/>
                <a:ext cx="59778" cy="12630"/>
              </a:xfrm>
              <a:custGeom>
                <a:avLst/>
                <a:gdLst/>
                <a:ahLst/>
                <a:cxnLst/>
                <a:rect l="l" t="t" r="r" b="b"/>
                <a:pathLst>
                  <a:path w="691" h="146" extrusionOk="0">
                    <a:moveTo>
                      <a:pt x="20" y="0"/>
                    </a:moveTo>
                    <a:lnTo>
                      <a:pt x="0" y="58"/>
                    </a:lnTo>
                    <a:cubicBezTo>
                      <a:pt x="172" y="115"/>
                      <a:pt x="349" y="145"/>
                      <a:pt x="529" y="145"/>
                    </a:cubicBezTo>
                    <a:cubicBezTo>
                      <a:pt x="582" y="145"/>
                      <a:pt x="636" y="142"/>
                      <a:pt x="690" y="138"/>
                    </a:cubicBezTo>
                    <a:lnTo>
                      <a:pt x="682" y="81"/>
                    </a:lnTo>
                    <a:cubicBezTo>
                      <a:pt x="632" y="85"/>
                      <a:pt x="582" y="88"/>
                      <a:pt x="529" y="88"/>
                    </a:cubicBezTo>
                    <a:cubicBezTo>
                      <a:pt x="356" y="88"/>
                      <a:pt x="184" y="58"/>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43"/>
              <p:cNvSpPr/>
              <p:nvPr/>
            </p:nvSpPr>
            <p:spPr>
              <a:xfrm>
                <a:off x="8441020" y="2445181"/>
                <a:ext cx="54069" cy="10035"/>
              </a:xfrm>
              <a:custGeom>
                <a:avLst/>
                <a:gdLst/>
                <a:ahLst/>
                <a:cxnLst/>
                <a:rect l="l" t="t" r="r" b="b"/>
                <a:pathLst>
                  <a:path w="625" h="116" extrusionOk="0">
                    <a:moveTo>
                      <a:pt x="16" y="0"/>
                    </a:moveTo>
                    <a:lnTo>
                      <a:pt x="0" y="58"/>
                    </a:lnTo>
                    <a:cubicBezTo>
                      <a:pt x="158" y="96"/>
                      <a:pt x="315" y="115"/>
                      <a:pt x="476" y="115"/>
                    </a:cubicBezTo>
                    <a:cubicBezTo>
                      <a:pt x="525" y="115"/>
                      <a:pt x="575" y="115"/>
                      <a:pt x="625" y="111"/>
                    </a:cubicBezTo>
                    <a:lnTo>
                      <a:pt x="617" y="54"/>
                    </a:lnTo>
                    <a:cubicBezTo>
                      <a:pt x="571" y="58"/>
                      <a:pt x="525" y="58"/>
                      <a:pt x="476" y="58"/>
                    </a:cubicBezTo>
                    <a:cubicBezTo>
                      <a:pt x="322" y="58"/>
                      <a:pt x="165" y="39"/>
                      <a:pt x="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43"/>
              <p:cNvSpPr/>
              <p:nvPr/>
            </p:nvSpPr>
            <p:spPr>
              <a:xfrm>
                <a:off x="8430466" y="2168180"/>
                <a:ext cx="79243" cy="50347"/>
              </a:xfrm>
              <a:custGeom>
                <a:avLst/>
                <a:gdLst/>
                <a:ahLst/>
                <a:cxnLst/>
                <a:rect l="l" t="t" r="r" b="b"/>
                <a:pathLst>
                  <a:path w="916" h="582" extrusionOk="0">
                    <a:moveTo>
                      <a:pt x="450" y="1"/>
                    </a:moveTo>
                    <a:cubicBezTo>
                      <a:pt x="294" y="1"/>
                      <a:pt x="64" y="95"/>
                      <a:pt x="0" y="432"/>
                    </a:cubicBezTo>
                    <a:cubicBezTo>
                      <a:pt x="0" y="432"/>
                      <a:pt x="88" y="106"/>
                      <a:pt x="306" y="106"/>
                    </a:cubicBezTo>
                    <a:cubicBezTo>
                      <a:pt x="525" y="106"/>
                      <a:pt x="755" y="558"/>
                      <a:pt x="904" y="581"/>
                    </a:cubicBezTo>
                    <a:cubicBezTo>
                      <a:pt x="916" y="171"/>
                      <a:pt x="647" y="14"/>
                      <a:pt x="487" y="3"/>
                    </a:cubicBezTo>
                    <a:cubicBezTo>
                      <a:pt x="475" y="2"/>
                      <a:pt x="463" y="1"/>
                      <a:pt x="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43"/>
              <p:cNvSpPr/>
              <p:nvPr/>
            </p:nvSpPr>
            <p:spPr>
              <a:xfrm>
                <a:off x="8430466" y="2291195"/>
                <a:ext cx="79243" cy="50261"/>
              </a:xfrm>
              <a:custGeom>
                <a:avLst/>
                <a:gdLst/>
                <a:ahLst/>
                <a:cxnLst/>
                <a:rect l="l" t="t" r="r" b="b"/>
                <a:pathLst>
                  <a:path w="916" h="581" extrusionOk="0">
                    <a:moveTo>
                      <a:pt x="450" y="1"/>
                    </a:moveTo>
                    <a:cubicBezTo>
                      <a:pt x="294" y="1"/>
                      <a:pt x="64" y="95"/>
                      <a:pt x="0" y="431"/>
                    </a:cubicBezTo>
                    <a:cubicBezTo>
                      <a:pt x="0" y="431"/>
                      <a:pt x="88" y="106"/>
                      <a:pt x="306" y="106"/>
                    </a:cubicBezTo>
                    <a:cubicBezTo>
                      <a:pt x="525" y="106"/>
                      <a:pt x="755" y="558"/>
                      <a:pt x="904" y="581"/>
                    </a:cubicBezTo>
                    <a:cubicBezTo>
                      <a:pt x="916" y="171"/>
                      <a:pt x="647" y="14"/>
                      <a:pt x="487" y="3"/>
                    </a:cubicBezTo>
                    <a:cubicBezTo>
                      <a:pt x="475" y="1"/>
                      <a:pt x="463" y="1"/>
                      <a:pt x="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43"/>
              <p:cNvSpPr/>
              <p:nvPr/>
            </p:nvSpPr>
            <p:spPr>
              <a:xfrm>
                <a:off x="8430466" y="2413864"/>
                <a:ext cx="79243" cy="50347"/>
              </a:xfrm>
              <a:custGeom>
                <a:avLst/>
                <a:gdLst/>
                <a:ahLst/>
                <a:cxnLst/>
                <a:rect l="l" t="t" r="r" b="b"/>
                <a:pathLst>
                  <a:path w="916" h="582" extrusionOk="0">
                    <a:moveTo>
                      <a:pt x="452" y="0"/>
                    </a:moveTo>
                    <a:cubicBezTo>
                      <a:pt x="296" y="0"/>
                      <a:pt x="64" y="93"/>
                      <a:pt x="0" y="431"/>
                    </a:cubicBezTo>
                    <a:cubicBezTo>
                      <a:pt x="0" y="431"/>
                      <a:pt x="88" y="106"/>
                      <a:pt x="306" y="106"/>
                    </a:cubicBezTo>
                    <a:cubicBezTo>
                      <a:pt x="525" y="106"/>
                      <a:pt x="755" y="553"/>
                      <a:pt x="904" y="581"/>
                    </a:cubicBezTo>
                    <a:cubicBezTo>
                      <a:pt x="916" y="171"/>
                      <a:pt x="647" y="14"/>
                      <a:pt x="487" y="2"/>
                    </a:cubicBezTo>
                    <a:cubicBezTo>
                      <a:pt x="475" y="1"/>
                      <a:pt x="464" y="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7" name="Google Shape;5547;p43"/>
            <p:cNvSpPr/>
            <p:nvPr/>
          </p:nvSpPr>
          <p:spPr>
            <a:xfrm>
              <a:off x="8795739" y="3227991"/>
              <a:ext cx="113847" cy="52770"/>
            </a:xfrm>
            <a:custGeom>
              <a:avLst/>
              <a:gdLst/>
              <a:ahLst/>
              <a:cxnLst/>
              <a:rect l="l" t="t" r="r" b="b"/>
              <a:pathLst>
                <a:path w="1316" h="610" extrusionOk="0">
                  <a:moveTo>
                    <a:pt x="885" y="0"/>
                  </a:moveTo>
                  <a:cubicBezTo>
                    <a:pt x="667" y="0"/>
                    <a:pt x="451" y="13"/>
                    <a:pt x="238" y="39"/>
                  </a:cubicBezTo>
                  <a:lnTo>
                    <a:pt x="0" y="609"/>
                  </a:lnTo>
                  <a:lnTo>
                    <a:pt x="1315" y="609"/>
                  </a:lnTo>
                  <a:lnTo>
                    <a:pt x="1100" y="4"/>
                  </a:lnTo>
                  <a:cubicBezTo>
                    <a:pt x="1028" y="1"/>
                    <a:pt x="956" y="0"/>
                    <a:pt x="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8" name="Google Shape;5548;p43"/>
          <p:cNvGrpSpPr/>
          <p:nvPr/>
        </p:nvGrpSpPr>
        <p:grpSpPr>
          <a:xfrm>
            <a:off x="8070691" y="3816161"/>
            <a:ext cx="304126" cy="832653"/>
            <a:chOff x="8081081" y="420775"/>
            <a:chExt cx="429436" cy="1175565"/>
          </a:xfrm>
        </p:grpSpPr>
        <p:sp>
          <p:nvSpPr>
            <p:cNvPr id="5549" name="Google Shape;5549;p43"/>
            <p:cNvSpPr/>
            <p:nvPr/>
          </p:nvSpPr>
          <p:spPr>
            <a:xfrm>
              <a:off x="8287059" y="834546"/>
              <a:ext cx="12890" cy="748549"/>
            </a:xfrm>
            <a:custGeom>
              <a:avLst/>
              <a:gdLst/>
              <a:ahLst/>
              <a:cxnLst/>
              <a:rect l="l" t="t" r="r" b="b"/>
              <a:pathLst>
                <a:path w="149" h="8653" extrusionOk="0">
                  <a:moveTo>
                    <a:pt x="0" y="0"/>
                  </a:moveTo>
                  <a:lnTo>
                    <a:pt x="0" y="8652"/>
                  </a:lnTo>
                  <a:lnTo>
                    <a:pt x="149" y="8652"/>
                  </a:lnTo>
                  <a:lnTo>
                    <a:pt x="1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43"/>
            <p:cNvSpPr/>
            <p:nvPr/>
          </p:nvSpPr>
          <p:spPr>
            <a:xfrm>
              <a:off x="8081081" y="420775"/>
              <a:ext cx="429436" cy="429337"/>
            </a:xfrm>
            <a:custGeom>
              <a:avLst/>
              <a:gdLst/>
              <a:ahLst/>
              <a:cxnLst/>
              <a:rect l="l" t="t" r="r" b="b"/>
              <a:pathLst>
                <a:path w="4964" h="4963" extrusionOk="0">
                  <a:moveTo>
                    <a:pt x="2480" y="1"/>
                  </a:moveTo>
                  <a:cubicBezTo>
                    <a:pt x="1112" y="1"/>
                    <a:pt x="1" y="1112"/>
                    <a:pt x="1" y="2484"/>
                  </a:cubicBezTo>
                  <a:cubicBezTo>
                    <a:pt x="1" y="2817"/>
                    <a:pt x="66" y="3139"/>
                    <a:pt x="185" y="3430"/>
                  </a:cubicBezTo>
                  <a:cubicBezTo>
                    <a:pt x="231" y="3537"/>
                    <a:pt x="281" y="3641"/>
                    <a:pt x="342" y="3740"/>
                  </a:cubicBezTo>
                  <a:cubicBezTo>
                    <a:pt x="361" y="3775"/>
                    <a:pt x="381" y="3809"/>
                    <a:pt x="404" y="3840"/>
                  </a:cubicBezTo>
                  <a:cubicBezTo>
                    <a:pt x="576" y="4104"/>
                    <a:pt x="798" y="4334"/>
                    <a:pt x="1055" y="4514"/>
                  </a:cubicBezTo>
                  <a:cubicBezTo>
                    <a:pt x="1457" y="4798"/>
                    <a:pt x="1952" y="4962"/>
                    <a:pt x="2480" y="4962"/>
                  </a:cubicBezTo>
                  <a:cubicBezTo>
                    <a:pt x="3852" y="4962"/>
                    <a:pt x="4963" y="3855"/>
                    <a:pt x="4963" y="2484"/>
                  </a:cubicBezTo>
                  <a:cubicBezTo>
                    <a:pt x="4963" y="1950"/>
                    <a:pt x="4795" y="1457"/>
                    <a:pt x="4507" y="1050"/>
                  </a:cubicBezTo>
                  <a:cubicBezTo>
                    <a:pt x="4258" y="698"/>
                    <a:pt x="3917" y="415"/>
                    <a:pt x="3522" y="231"/>
                  </a:cubicBezTo>
                  <a:cubicBezTo>
                    <a:pt x="3476" y="211"/>
                    <a:pt x="3430" y="188"/>
                    <a:pt x="3381" y="169"/>
                  </a:cubicBezTo>
                  <a:cubicBezTo>
                    <a:pt x="3269" y="127"/>
                    <a:pt x="3154" y="93"/>
                    <a:pt x="3036" y="65"/>
                  </a:cubicBezTo>
                  <a:cubicBezTo>
                    <a:pt x="2856" y="24"/>
                    <a:pt x="2672" y="1"/>
                    <a:pt x="24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43"/>
            <p:cNvSpPr/>
            <p:nvPr/>
          </p:nvSpPr>
          <p:spPr>
            <a:xfrm>
              <a:off x="8112657" y="452610"/>
              <a:ext cx="366024" cy="366100"/>
            </a:xfrm>
            <a:custGeom>
              <a:avLst/>
              <a:gdLst/>
              <a:ahLst/>
              <a:cxnLst/>
              <a:rect l="l" t="t" r="r" b="b"/>
              <a:pathLst>
                <a:path w="4231" h="4232" extrusionOk="0">
                  <a:moveTo>
                    <a:pt x="2115" y="119"/>
                  </a:moveTo>
                  <a:cubicBezTo>
                    <a:pt x="3215" y="119"/>
                    <a:pt x="4112" y="1016"/>
                    <a:pt x="4112" y="2116"/>
                  </a:cubicBezTo>
                  <a:cubicBezTo>
                    <a:pt x="4112" y="3215"/>
                    <a:pt x="3215" y="4112"/>
                    <a:pt x="2115" y="4112"/>
                  </a:cubicBezTo>
                  <a:cubicBezTo>
                    <a:pt x="1015" y="4112"/>
                    <a:pt x="122" y="3215"/>
                    <a:pt x="122" y="2116"/>
                  </a:cubicBezTo>
                  <a:cubicBezTo>
                    <a:pt x="122" y="1016"/>
                    <a:pt x="1015" y="119"/>
                    <a:pt x="2115" y="119"/>
                  </a:cubicBezTo>
                  <a:close/>
                  <a:moveTo>
                    <a:pt x="2115" y="1"/>
                  </a:moveTo>
                  <a:cubicBezTo>
                    <a:pt x="950" y="1"/>
                    <a:pt x="0" y="947"/>
                    <a:pt x="0" y="2116"/>
                  </a:cubicBezTo>
                  <a:cubicBezTo>
                    <a:pt x="0" y="3284"/>
                    <a:pt x="950" y="4231"/>
                    <a:pt x="2115" y="4231"/>
                  </a:cubicBezTo>
                  <a:cubicBezTo>
                    <a:pt x="3284" y="4231"/>
                    <a:pt x="4231" y="3284"/>
                    <a:pt x="4231" y="2116"/>
                  </a:cubicBezTo>
                  <a:cubicBezTo>
                    <a:pt x="4231" y="947"/>
                    <a:pt x="3284" y="1"/>
                    <a:pt x="2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43"/>
            <p:cNvSpPr/>
            <p:nvPr/>
          </p:nvSpPr>
          <p:spPr>
            <a:xfrm>
              <a:off x="8256434" y="1538207"/>
              <a:ext cx="74053" cy="58133"/>
            </a:xfrm>
            <a:custGeom>
              <a:avLst/>
              <a:gdLst/>
              <a:ahLst/>
              <a:cxnLst/>
              <a:rect l="l" t="t" r="r" b="b"/>
              <a:pathLst>
                <a:path w="856" h="672" extrusionOk="0">
                  <a:moveTo>
                    <a:pt x="208" y="0"/>
                  </a:moveTo>
                  <a:lnTo>
                    <a:pt x="1" y="672"/>
                  </a:lnTo>
                  <a:lnTo>
                    <a:pt x="855" y="672"/>
                  </a:lnTo>
                  <a:lnTo>
                    <a:pt x="6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3" name="Google Shape;5553;p43"/>
          <p:cNvGrpSpPr/>
          <p:nvPr/>
        </p:nvGrpSpPr>
        <p:grpSpPr>
          <a:xfrm flipH="1">
            <a:off x="4996401" y="4095328"/>
            <a:ext cx="1475976" cy="662498"/>
            <a:chOff x="6706693" y="1706442"/>
            <a:chExt cx="821767" cy="368854"/>
          </a:xfrm>
        </p:grpSpPr>
        <p:sp>
          <p:nvSpPr>
            <p:cNvPr id="5554" name="Google Shape;5554;p43"/>
            <p:cNvSpPr/>
            <p:nvPr/>
          </p:nvSpPr>
          <p:spPr>
            <a:xfrm>
              <a:off x="7136577" y="1706442"/>
              <a:ext cx="56500" cy="45564"/>
            </a:xfrm>
            <a:custGeom>
              <a:avLst/>
              <a:gdLst/>
              <a:ahLst/>
              <a:cxnLst/>
              <a:rect l="l" t="t" r="r" b="b"/>
              <a:pathLst>
                <a:path w="1173" h="946" extrusionOk="0">
                  <a:moveTo>
                    <a:pt x="590" y="1"/>
                  </a:moveTo>
                  <a:cubicBezTo>
                    <a:pt x="459" y="1"/>
                    <a:pt x="360" y="15"/>
                    <a:pt x="360" y="15"/>
                  </a:cubicBezTo>
                  <a:lnTo>
                    <a:pt x="0" y="945"/>
                  </a:lnTo>
                  <a:lnTo>
                    <a:pt x="1173" y="945"/>
                  </a:lnTo>
                  <a:lnTo>
                    <a:pt x="801" y="15"/>
                  </a:lnTo>
                  <a:cubicBezTo>
                    <a:pt x="728" y="4"/>
                    <a:pt x="655" y="1"/>
                    <a:pt x="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43"/>
            <p:cNvSpPr/>
            <p:nvPr/>
          </p:nvSpPr>
          <p:spPr>
            <a:xfrm>
              <a:off x="7130605" y="1747865"/>
              <a:ext cx="68398" cy="8044"/>
            </a:xfrm>
            <a:custGeom>
              <a:avLst/>
              <a:gdLst/>
              <a:ahLst/>
              <a:cxnLst/>
              <a:rect l="l" t="t" r="r" b="b"/>
              <a:pathLst>
                <a:path w="1420" h="167" extrusionOk="0">
                  <a:moveTo>
                    <a:pt x="1323" y="1"/>
                  </a:moveTo>
                  <a:cubicBezTo>
                    <a:pt x="913" y="5"/>
                    <a:pt x="507" y="13"/>
                    <a:pt x="98" y="16"/>
                  </a:cubicBezTo>
                  <a:cubicBezTo>
                    <a:pt x="1" y="20"/>
                    <a:pt x="1" y="166"/>
                    <a:pt x="98" y="166"/>
                  </a:cubicBezTo>
                  <a:cubicBezTo>
                    <a:pt x="507" y="162"/>
                    <a:pt x="913" y="154"/>
                    <a:pt x="1323" y="151"/>
                  </a:cubicBezTo>
                  <a:cubicBezTo>
                    <a:pt x="1419" y="147"/>
                    <a:pt x="1419"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43"/>
            <p:cNvSpPr/>
            <p:nvPr/>
          </p:nvSpPr>
          <p:spPr>
            <a:xfrm>
              <a:off x="6709741" y="1751863"/>
              <a:ext cx="815668" cy="270350"/>
            </a:xfrm>
            <a:custGeom>
              <a:avLst/>
              <a:gdLst/>
              <a:ahLst/>
              <a:cxnLst/>
              <a:rect l="l" t="t" r="r" b="b"/>
              <a:pathLst>
                <a:path w="16934" h="5613" extrusionOk="0">
                  <a:moveTo>
                    <a:pt x="9780" y="1"/>
                  </a:moveTo>
                  <a:cubicBezTo>
                    <a:pt x="8530" y="1"/>
                    <a:pt x="7103" y="57"/>
                    <a:pt x="5733" y="240"/>
                  </a:cubicBezTo>
                  <a:lnTo>
                    <a:pt x="3821" y="2608"/>
                  </a:lnTo>
                  <a:cubicBezTo>
                    <a:pt x="3821" y="2608"/>
                    <a:pt x="1031" y="3198"/>
                    <a:pt x="759" y="3294"/>
                  </a:cubicBezTo>
                  <a:cubicBezTo>
                    <a:pt x="488" y="3386"/>
                    <a:pt x="0" y="4314"/>
                    <a:pt x="330" y="5612"/>
                  </a:cubicBezTo>
                  <a:lnTo>
                    <a:pt x="16708" y="5612"/>
                  </a:lnTo>
                  <a:cubicBezTo>
                    <a:pt x="16708" y="5612"/>
                    <a:pt x="16934" y="4164"/>
                    <a:pt x="16573" y="3045"/>
                  </a:cubicBezTo>
                  <a:lnTo>
                    <a:pt x="15072" y="2597"/>
                  </a:lnTo>
                  <a:cubicBezTo>
                    <a:pt x="15072" y="2597"/>
                    <a:pt x="14159" y="722"/>
                    <a:pt x="13458" y="160"/>
                  </a:cubicBezTo>
                  <a:cubicBezTo>
                    <a:pt x="13458" y="160"/>
                    <a:pt x="11867" y="1"/>
                    <a:pt x="9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7" name="Google Shape;5557;p43"/>
            <p:cNvGrpSpPr/>
            <p:nvPr/>
          </p:nvGrpSpPr>
          <p:grpSpPr>
            <a:xfrm>
              <a:off x="6867617" y="1903827"/>
              <a:ext cx="604343" cy="15220"/>
              <a:chOff x="6867617" y="1903827"/>
              <a:chExt cx="604343" cy="15220"/>
            </a:xfrm>
          </p:grpSpPr>
          <p:sp>
            <p:nvSpPr>
              <p:cNvPr id="5558" name="Google Shape;5558;p43"/>
              <p:cNvSpPr/>
              <p:nvPr/>
            </p:nvSpPr>
            <p:spPr>
              <a:xfrm>
                <a:off x="7464349"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43"/>
              <p:cNvSpPr/>
              <p:nvPr/>
            </p:nvSpPr>
            <p:spPr>
              <a:xfrm>
                <a:off x="7456787"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43"/>
              <p:cNvSpPr/>
              <p:nvPr/>
            </p:nvSpPr>
            <p:spPr>
              <a:xfrm>
                <a:off x="7449225"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43"/>
              <p:cNvSpPr/>
              <p:nvPr/>
            </p:nvSpPr>
            <p:spPr>
              <a:xfrm>
                <a:off x="7441615"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43"/>
              <p:cNvSpPr/>
              <p:nvPr/>
            </p:nvSpPr>
            <p:spPr>
              <a:xfrm>
                <a:off x="7434053"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43"/>
              <p:cNvSpPr/>
              <p:nvPr/>
            </p:nvSpPr>
            <p:spPr>
              <a:xfrm>
                <a:off x="7426539" y="1911437"/>
                <a:ext cx="7562" cy="7610"/>
              </a:xfrm>
              <a:custGeom>
                <a:avLst/>
                <a:gdLst/>
                <a:ahLst/>
                <a:cxnLst/>
                <a:rect l="l" t="t" r="r" b="b"/>
                <a:pathLst>
                  <a:path w="157"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43"/>
              <p:cNvSpPr/>
              <p:nvPr/>
            </p:nvSpPr>
            <p:spPr>
              <a:xfrm>
                <a:off x="7418977"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43"/>
              <p:cNvSpPr/>
              <p:nvPr/>
            </p:nvSpPr>
            <p:spPr>
              <a:xfrm>
                <a:off x="7411366"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43"/>
              <p:cNvSpPr/>
              <p:nvPr/>
            </p:nvSpPr>
            <p:spPr>
              <a:xfrm>
                <a:off x="7403804"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43"/>
              <p:cNvSpPr/>
              <p:nvPr/>
            </p:nvSpPr>
            <p:spPr>
              <a:xfrm>
                <a:off x="7396242"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43"/>
              <p:cNvSpPr/>
              <p:nvPr/>
            </p:nvSpPr>
            <p:spPr>
              <a:xfrm>
                <a:off x="7388632"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43"/>
              <p:cNvSpPr/>
              <p:nvPr/>
            </p:nvSpPr>
            <p:spPr>
              <a:xfrm>
                <a:off x="7381118" y="1911437"/>
                <a:ext cx="7562" cy="7610"/>
              </a:xfrm>
              <a:custGeom>
                <a:avLst/>
                <a:gdLst/>
                <a:ahLst/>
                <a:cxnLst/>
                <a:rect l="l" t="t" r="r" b="b"/>
                <a:pathLst>
                  <a:path w="157"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43"/>
              <p:cNvSpPr/>
              <p:nvPr/>
            </p:nvSpPr>
            <p:spPr>
              <a:xfrm>
                <a:off x="7373748" y="1903827"/>
                <a:ext cx="7418" cy="7658"/>
              </a:xfrm>
              <a:custGeom>
                <a:avLst/>
                <a:gdLst/>
                <a:ahLst/>
                <a:cxnLst/>
                <a:rect l="l" t="t" r="r" b="b"/>
                <a:pathLst>
                  <a:path w="154" h="159" extrusionOk="0">
                    <a:moveTo>
                      <a:pt x="0" y="1"/>
                    </a:moveTo>
                    <a:lnTo>
                      <a:pt x="0" y="158"/>
                    </a:lnTo>
                    <a:lnTo>
                      <a:pt x="154" y="158"/>
                    </a:lnTo>
                    <a:lnTo>
                      <a:pt x="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43"/>
              <p:cNvSpPr/>
              <p:nvPr/>
            </p:nvSpPr>
            <p:spPr>
              <a:xfrm>
                <a:off x="7366138"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43"/>
              <p:cNvSpPr/>
              <p:nvPr/>
            </p:nvSpPr>
            <p:spPr>
              <a:xfrm>
                <a:off x="7358576"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43"/>
              <p:cNvSpPr/>
              <p:nvPr/>
            </p:nvSpPr>
            <p:spPr>
              <a:xfrm>
                <a:off x="7351014"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43"/>
              <p:cNvSpPr/>
              <p:nvPr/>
            </p:nvSpPr>
            <p:spPr>
              <a:xfrm>
                <a:off x="7343452" y="1903827"/>
                <a:ext cx="7610" cy="7658"/>
              </a:xfrm>
              <a:custGeom>
                <a:avLst/>
                <a:gdLst/>
                <a:ahLst/>
                <a:cxnLst/>
                <a:rect l="l" t="t" r="r" b="b"/>
                <a:pathLst>
                  <a:path w="158" h="159" extrusionOk="0">
                    <a:moveTo>
                      <a:pt x="1" y="1"/>
                    </a:moveTo>
                    <a:lnTo>
                      <a:pt x="1"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43"/>
              <p:cNvSpPr/>
              <p:nvPr/>
            </p:nvSpPr>
            <p:spPr>
              <a:xfrm>
                <a:off x="7335890"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43"/>
              <p:cNvSpPr/>
              <p:nvPr/>
            </p:nvSpPr>
            <p:spPr>
              <a:xfrm>
                <a:off x="7328328"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43"/>
              <p:cNvSpPr/>
              <p:nvPr/>
            </p:nvSpPr>
            <p:spPr>
              <a:xfrm>
                <a:off x="7320765"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43"/>
              <p:cNvSpPr/>
              <p:nvPr/>
            </p:nvSpPr>
            <p:spPr>
              <a:xfrm>
                <a:off x="7313155"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43"/>
              <p:cNvSpPr/>
              <p:nvPr/>
            </p:nvSpPr>
            <p:spPr>
              <a:xfrm>
                <a:off x="7305593"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43"/>
              <p:cNvSpPr/>
              <p:nvPr/>
            </p:nvSpPr>
            <p:spPr>
              <a:xfrm>
                <a:off x="7298079" y="1903827"/>
                <a:ext cx="7562" cy="7658"/>
              </a:xfrm>
              <a:custGeom>
                <a:avLst/>
                <a:gdLst/>
                <a:ahLst/>
                <a:cxnLst/>
                <a:rect l="l" t="t" r="r" b="b"/>
                <a:pathLst>
                  <a:path w="157"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43"/>
              <p:cNvSpPr/>
              <p:nvPr/>
            </p:nvSpPr>
            <p:spPr>
              <a:xfrm>
                <a:off x="7290517"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43"/>
              <p:cNvSpPr/>
              <p:nvPr/>
            </p:nvSpPr>
            <p:spPr>
              <a:xfrm>
                <a:off x="7283099" y="1903827"/>
                <a:ext cx="7418" cy="7658"/>
              </a:xfrm>
              <a:custGeom>
                <a:avLst/>
                <a:gdLst/>
                <a:ahLst/>
                <a:cxnLst/>
                <a:rect l="l" t="t" r="r" b="b"/>
                <a:pathLst>
                  <a:path w="154" h="159" extrusionOk="0">
                    <a:moveTo>
                      <a:pt x="0" y="1"/>
                    </a:moveTo>
                    <a:lnTo>
                      <a:pt x="0" y="158"/>
                    </a:lnTo>
                    <a:lnTo>
                      <a:pt x="154" y="158"/>
                    </a:lnTo>
                    <a:lnTo>
                      <a:pt x="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43"/>
              <p:cNvSpPr/>
              <p:nvPr/>
            </p:nvSpPr>
            <p:spPr>
              <a:xfrm>
                <a:off x="7275537"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43"/>
              <p:cNvSpPr/>
              <p:nvPr/>
            </p:nvSpPr>
            <p:spPr>
              <a:xfrm>
                <a:off x="7267927"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43"/>
              <p:cNvSpPr/>
              <p:nvPr/>
            </p:nvSpPr>
            <p:spPr>
              <a:xfrm>
                <a:off x="7260413" y="1911437"/>
                <a:ext cx="7562" cy="7610"/>
              </a:xfrm>
              <a:custGeom>
                <a:avLst/>
                <a:gdLst/>
                <a:ahLst/>
                <a:cxnLst/>
                <a:rect l="l" t="t" r="r" b="b"/>
                <a:pathLst>
                  <a:path w="157"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43"/>
              <p:cNvSpPr/>
              <p:nvPr/>
            </p:nvSpPr>
            <p:spPr>
              <a:xfrm>
                <a:off x="7252851"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43"/>
              <p:cNvSpPr/>
              <p:nvPr/>
            </p:nvSpPr>
            <p:spPr>
              <a:xfrm>
                <a:off x="7245289"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43"/>
              <p:cNvSpPr/>
              <p:nvPr/>
            </p:nvSpPr>
            <p:spPr>
              <a:xfrm>
                <a:off x="7237678"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43"/>
              <p:cNvSpPr/>
              <p:nvPr/>
            </p:nvSpPr>
            <p:spPr>
              <a:xfrm>
                <a:off x="7230116"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43"/>
              <p:cNvSpPr/>
              <p:nvPr/>
            </p:nvSpPr>
            <p:spPr>
              <a:xfrm>
                <a:off x="7222554"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43"/>
              <p:cNvSpPr/>
              <p:nvPr/>
            </p:nvSpPr>
            <p:spPr>
              <a:xfrm>
                <a:off x="7214992" y="1911437"/>
                <a:ext cx="7610" cy="7610"/>
              </a:xfrm>
              <a:custGeom>
                <a:avLst/>
                <a:gdLst/>
                <a:ahLst/>
                <a:cxnLst/>
                <a:rect l="l" t="t" r="r" b="b"/>
                <a:pathLst>
                  <a:path w="158"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43"/>
              <p:cNvSpPr/>
              <p:nvPr/>
            </p:nvSpPr>
            <p:spPr>
              <a:xfrm>
                <a:off x="7207430"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43"/>
              <p:cNvSpPr/>
              <p:nvPr/>
            </p:nvSpPr>
            <p:spPr>
              <a:xfrm>
                <a:off x="7199868"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43"/>
              <p:cNvSpPr/>
              <p:nvPr/>
            </p:nvSpPr>
            <p:spPr>
              <a:xfrm>
                <a:off x="7192306"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43"/>
              <p:cNvSpPr/>
              <p:nvPr/>
            </p:nvSpPr>
            <p:spPr>
              <a:xfrm>
                <a:off x="7184888" y="1911437"/>
                <a:ext cx="7466" cy="7610"/>
              </a:xfrm>
              <a:custGeom>
                <a:avLst/>
                <a:gdLst/>
                <a:ahLst/>
                <a:cxnLst/>
                <a:rect l="l" t="t" r="r" b="b"/>
                <a:pathLst>
                  <a:path w="155" h="158" extrusionOk="0">
                    <a:moveTo>
                      <a:pt x="1" y="0"/>
                    </a:moveTo>
                    <a:lnTo>
                      <a:pt x="1" y="157"/>
                    </a:lnTo>
                    <a:lnTo>
                      <a:pt x="154" y="157"/>
                    </a:lnTo>
                    <a:lnTo>
                      <a:pt x="1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43"/>
              <p:cNvSpPr/>
              <p:nvPr/>
            </p:nvSpPr>
            <p:spPr>
              <a:xfrm>
                <a:off x="7177374" y="1903827"/>
                <a:ext cx="7562" cy="7658"/>
              </a:xfrm>
              <a:custGeom>
                <a:avLst/>
                <a:gdLst/>
                <a:ahLst/>
                <a:cxnLst/>
                <a:rect l="l" t="t" r="r" b="b"/>
                <a:pathLst>
                  <a:path w="157"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43"/>
              <p:cNvSpPr/>
              <p:nvPr/>
            </p:nvSpPr>
            <p:spPr>
              <a:xfrm>
                <a:off x="7169764"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43"/>
              <p:cNvSpPr/>
              <p:nvPr/>
            </p:nvSpPr>
            <p:spPr>
              <a:xfrm>
                <a:off x="7162202"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43"/>
              <p:cNvSpPr/>
              <p:nvPr/>
            </p:nvSpPr>
            <p:spPr>
              <a:xfrm>
                <a:off x="7154640"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43"/>
              <p:cNvSpPr/>
              <p:nvPr/>
            </p:nvSpPr>
            <p:spPr>
              <a:xfrm>
                <a:off x="7147078"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43"/>
              <p:cNvSpPr/>
              <p:nvPr/>
            </p:nvSpPr>
            <p:spPr>
              <a:xfrm>
                <a:off x="7139467"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43"/>
              <p:cNvSpPr/>
              <p:nvPr/>
            </p:nvSpPr>
            <p:spPr>
              <a:xfrm>
                <a:off x="7131953" y="1903827"/>
                <a:ext cx="7562" cy="7658"/>
              </a:xfrm>
              <a:custGeom>
                <a:avLst/>
                <a:gdLst/>
                <a:ahLst/>
                <a:cxnLst/>
                <a:rect l="l" t="t" r="r" b="b"/>
                <a:pathLst>
                  <a:path w="157" h="159" extrusionOk="0">
                    <a:moveTo>
                      <a:pt x="1" y="1"/>
                    </a:moveTo>
                    <a:lnTo>
                      <a:pt x="1"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43"/>
              <p:cNvSpPr/>
              <p:nvPr/>
            </p:nvSpPr>
            <p:spPr>
              <a:xfrm>
                <a:off x="7124391"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43"/>
              <p:cNvSpPr/>
              <p:nvPr/>
            </p:nvSpPr>
            <p:spPr>
              <a:xfrm>
                <a:off x="7116829"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43"/>
              <p:cNvSpPr/>
              <p:nvPr/>
            </p:nvSpPr>
            <p:spPr>
              <a:xfrm>
                <a:off x="7109219"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43"/>
              <p:cNvSpPr/>
              <p:nvPr/>
            </p:nvSpPr>
            <p:spPr>
              <a:xfrm>
                <a:off x="7101657"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43"/>
              <p:cNvSpPr/>
              <p:nvPr/>
            </p:nvSpPr>
            <p:spPr>
              <a:xfrm>
                <a:off x="7094095"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43"/>
              <p:cNvSpPr/>
              <p:nvPr/>
            </p:nvSpPr>
            <p:spPr>
              <a:xfrm>
                <a:off x="7086725" y="1903827"/>
                <a:ext cx="7418" cy="7658"/>
              </a:xfrm>
              <a:custGeom>
                <a:avLst/>
                <a:gdLst/>
                <a:ahLst/>
                <a:cxnLst/>
                <a:rect l="l" t="t" r="r" b="b"/>
                <a:pathLst>
                  <a:path w="154" h="159" extrusionOk="0">
                    <a:moveTo>
                      <a:pt x="1" y="1"/>
                    </a:moveTo>
                    <a:lnTo>
                      <a:pt x="1" y="158"/>
                    </a:lnTo>
                    <a:lnTo>
                      <a:pt x="153" y="158"/>
                    </a:lnTo>
                    <a:lnTo>
                      <a:pt x="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43"/>
              <p:cNvSpPr/>
              <p:nvPr/>
            </p:nvSpPr>
            <p:spPr>
              <a:xfrm>
                <a:off x="7079163"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43"/>
              <p:cNvSpPr/>
              <p:nvPr/>
            </p:nvSpPr>
            <p:spPr>
              <a:xfrm>
                <a:off x="7071601"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43"/>
              <p:cNvSpPr/>
              <p:nvPr/>
            </p:nvSpPr>
            <p:spPr>
              <a:xfrm>
                <a:off x="7063991"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43"/>
              <p:cNvSpPr/>
              <p:nvPr/>
            </p:nvSpPr>
            <p:spPr>
              <a:xfrm>
                <a:off x="7056429"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43"/>
              <p:cNvSpPr/>
              <p:nvPr/>
            </p:nvSpPr>
            <p:spPr>
              <a:xfrm>
                <a:off x="7048915" y="1911437"/>
                <a:ext cx="7562" cy="7610"/>
              </a:xfrm>
              <a:custGeom>
                <a:avLst/>
                <a:gdLst/>
                <a:ahLst/>
                <a:cxnLst/>
                <a:rect l="l" t="t" r="r" b="b"/>
                <a:pathLst>
                  <a:path w="157"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43"/>
              <p:cNvSpPr/>
              <p:nvPr/>
            </p:nvSpPr>
            <p:spPr>
              <a:xfrm>
                <a:off x="7041304"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43"/>
              <p:cNvSpPr/>
              <p:nvPr/>
            </p:nvSpPr>
            <p:spPr>
              <a:xfrm>
                <a:off x="7033742"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43"/>
              <p:cNvSpPr/>
              <p:nvPr/>
            </p:nvSpPr>
            <p:spPr>
              <a:xfrm>
                <a:off x="7026180"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43"/>
              <p:cNvSpPr/>
              <p:nvPr/>
            </p:nvSpPr>
            <p:spPr>
              <a:xfrm>
                <a:off x="7018618"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43"/>
              <p:cNvSpPr/>
              <p:nvPr/>
            </p:nvSpPr>
            <p:spPr>
              <a:xfrm>
                <a:off x="7011008"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43"/>
              <p:cNvSpPr/>
              <p:nvPr/>
            </p:nvSpPr>
            <p:spPr>
              <a:xfrm>
                <a:off x="7003494" y="1911437"/>
                <a:ext cx="7562" cy="7610"/>
              </a:xfrm>
              <a:custGeom>
                <a:avLst/>
                <a:gdLst/>
                <a:ahLst/>
                <a:cxnLst/>
                <a:rect l="l" t="t" r="r" b="b"/>
                <a:pathLst>
                  <a:path w="157" h="158" extrusionOk="0">
                    <a:moveTo>
                      <a:pt x="1" y="0"/>
                    </a:moveTo>
                    <a:lnTo>
                      <a:pt x="1"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43"/>
              <p:cNvSpPr/>
              <p:nvPr/>
            </p:nvSpPr>
            <p:spPr>
              <a:xfrm>
                <a:off x="6995932"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43"/>
              <p:cNvSpPr/>
              <p:nvPr/>
            </p:nvSpPr>
            <p:spPr>
              <a:xfrm>
                <a:off x="6988514" y="1911437"/>
                <a:ext cx="7466" cy="7610"/>
              </a:xfrm>
              <a:custGeom>
                <a:avLst/>
                <a:gdLst/>
                <a:ahLst/>
                <a:cxnLst/>
                <a:rect l="l" t="t" r="r" b="b"/>
                <a:pathLst>
                  <a:path w="155" h="158" extrusionOk="0">
                    <a:moveTo>
                      <a:pt x="1" y="0"/>
                    </a:moveTo>
                    <a:lnTo>
                      <a:pt x="1" y="157"/>
                    </a:lnTo>
                    <a:lnTo>
                      <a:pt x="154" y="157"/>
                    </a:lnTo>
                    <a:lnTo>
                      <a:pt x="1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43"/>
              <p:cNvSpPr/>
              <p:nvPr/>
            </p:nvSpPr>
            <p:spPr>
              <a:xfrm>
                <a:off x="6980952"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43"/>
              <p:cNvSpPr/>
              <p:nvPr/>
            </p:nvSpPr>
            <p:spPr>
              <a:xfrm>
                <a:off x="6973390"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43"/>
              <p:cNvSpPr/>
              <p:nvPr/>
            </p:nvSpPr>
            <p:spPr>
              <a:xfrm>
                <a:off x="6965828" y="1903827"/>
                <a:ext cx="7610" cy="7658"/>
              </a:xfrm>
              <a:custGeom>
                <a:avLst/>
                <a:gdLst/>
                <a:ahLst/>
                <a:cxnLst/>
                <a:rect l="l" t="t" r="r" b="b"/>
                <a:pathLst>
                  <a:path w="158" h="159" extrusionOk="0">
                    <a:moveTo>
                      <a:pt x="1" y="1"/>
                    </a:moveTo>
                    <a:lnTo>
                      <a:pt x="1"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43"/>
              <p:cNvSpPr/>
              <p:nvPr/>
            </p:nvSpPr>
            <p:spPr>
              <a:xfrm>
                <a:off x="6958266"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43"/>
              <p:cNvSpPr/>
              <p:nvPr/>
            </p:nvSpPr>
            <p:spPr>
              <a:xfrm>
                <a:off x="6950703" y="1903827"/>
                <a:ext cx="7610" cy="7658"/>
              </a:xfrm>
              <a:custGeom>
                <a:avLst/>
                <a:gdLst/>
                <a:ahLst/>
                <a:cxnLst/>
                <a:rect l="l" t="t" r="r" b="b"/>
                <a:pathLst>
                  <a:path w="158" h="159" extrusionOk="0">
                    <a:moveTo>
                      <a:pt x="0" y="1"/>
                    </a:moveTo>
                    <a:lnTo>
                      <a:pt x="0"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43"/>
              <p:cNvSpPr/>
              <p:nvPr/>
            </p:nvSpPr>
            <p:spPr>
              <a:xfrm>
                <a:off x="6943141" y="1911437"/>
                <a:ext cx="7610" cy="7610"/>
              </a:xfrm>
              <a:custGeom>
                <a:avLst/>
                <a:gdLst/>
                <a:ahLst/>
                <a:cxnLst/>
                <a:rect l="l" t="t" r="r" b="b"/>
                <a:pathLst>
                  <a:path w="158"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43"/>
              <p:cNvSpPr/>
              <p:nvPr/>
            </p:nvSpPr>
            <p:spPr>
              <a:xfrm>
                <a:off x="6935531" y="1903827"/>
                <a:ext cx="7659" cy="7658"/>
              </a:xfrm>
              <a:custGeom>
                <a:avLst/>
                <a:gdLst/>
                <a:ahLst/>
                <a:cxnLst/>
                <a:rect l="l" t="t" r="r" b="b"/>
                <a:pathLst>
                  <a:path w="159"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43"/>
              <p:cNvSpPr/>
              <p:nvPr/>
            </p:nvSpPr>
            <p:spPr>
              <a:xfrm>
                <a:off x="6927969" y="1911437"/>
                <a:ext cx="7610" cy="7610"/>
              </a:xfrm>
              <a:custGeom>
                <a:avLst/>
                <a:gdLst/>
                <a:ahLst/>
                <a:cxnLst/>
                <a:rect l="l" t="t" r="r" b="b"/>
                <a:pathLst>
                  <a:path w="158"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43"/>
              <p:cNvSpPr/>
              <p:nvPr/>
            </p:nvSpPr>
            <p:spPr>
              <a:xfrm>
                <a:off x="6920455" y="1903827"/>
                <a:ext cx="7562" cy="7658"/>
              </a:xfrm>
              <a:custGeom>
                <a:avLst/>
                <a:gdLst/>
                <a:ahLst/>
                <a:cxnLst/>
                <a:rect l="l" t="t" r="r" b="b"/>
                <a:pathLst>
                  <a:path w="157"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43"/>
              <p:cNvSpPr/>
              <p:nvPr/>
            </p:nvSpPr>
            <p:spPr>
              <a:xfrm>
                <a:off x="6912845"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43"/>
              <p:cNvSpPr/>
              <p:nvPr/>
            </p:nvSpPr>
            <p:spPr>
              <a:xfrm>
                <a:off x="6905283" y="1903827"/>
                <a:ext cx="7610" cy="7658"/>
              </a:xfrm>
              <a:custGeom>
                <a:avLst/>
                <a:gdLst/>
                <a:ahLst/>
                <a:cxnLst/>
                <a:rect l="l" t="t" r="r" b="b"/>
                <a:pathLst>
                  <a:path w="158" h="159" extrusionOk="0">
                    <a:moveTo>
                      <a:pt x="1" y="1"/>
                    </a:moveTo>
                    <a:lnTo>
                      <a:pt x="1" y="158"/>
                    </a:lnTo>
                    <a:lnTo>
                      <a:pt x="158" y="158"/>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43"/>
              <p:cNvSpPr/>
              <p:nvPr/>
            </p:nvSpPr>
            <p:spPr>
              <a:xfrm>
                <a:off x="6897720" y="1911437"/>
                <a:ext cx="7610" cy="7610"/>
              </a:xfrm>
              <a:custGeom>
                <a:avLst/>
                <a:gdLst/>
                <a:ahLst/>
                <a:cxnLst/>
                <a:rect l="l" t="t" r="r" b="b"/>
                <a:pathLst>
                  <a:path w="158" h="158" extrusionOk="0">
                    <a:moveTo>
                      <a:pt x="0" y="0"/>
                    </a:moveTo>
                    <a:lnTo>
                      <a:pt x="0"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43"/>
              <p:cNvSpPr/>
              <p:nvPr/>
            </p:nvSpPr>
            <p:spPr>
              <a:xfrm>
                <a:off x="6890303" y="1903827"/>
                <a:ext cx="7466" cy="7658"/>
              </a:xfrm>
              <a:custGeom>
                <a:avLst/>
                <a:gdLst/>
                <a:ahLst/>
                <a:cxnLst/>
                <a:rect l="l" t="t" r="r" b="b"/>
                <a:pathLst>
                  <a:path w="155" h="159" extrusionOk="0">
                    <a:moveTo>
                      <a:pt x="1" y="1"/>
                    </a:moveTo>
                    <a:lnTo>
                      <a:pt x="1" y="158"/>
                    </a:lnTo>
                    <a:lnTo>
                      <a:pt x="154" y="158"/>
                    </a:lnTo>
                    <a:lnTo>
                      <a:pt x="1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43"/>
              <p:cNvSpPr/>
              <p:nvPr/>
            </p:nvSpPr>
            <p:spPr>
              <a:xfrm>
                <a:off x="6882789" y="1911437"/>
                <a:ext cx="7562" cy="7610"/>
              </a:xfrm>
              <a:custGeom>
                <a:avLst/>
                <a:gdLst/>
                <a:ahLst/>
                <a:cxnLst/>
                <a:rect l="l" t="t" r="r" b="b"/>
                <a:pathLst>
                  <a:path w="157" h="158" extrusionOk="0">
                    <a:moveTo>
                      <a:pt x="0" y="0"/>
                    </a:moveTo>
                    <a:lnTo>
                      <a:pt x="0" y="157"/>
                    </a:lnTo>
                    <a:lnTo>
                      <a:pt x="157" y="157"/>
                    </a:lnTo>
                    <a:lnTo>
                      <a:pt x="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43"/>
              <p:cNvSpPr/>
              <p:nvPr/>
            </p:nvSpPr>
            <p:spPr>
              <a:xfrm>
                <a:off x="6875227" y="1903827"/>
                <a:ext cx="7610" cy="7658"/>
              </a:xfrm>
              <a:custGeom>
                <a:avLst/>
                <a:gdLst/>
                <a:ahLst/>
                <a:cxnLst/>
                <a:rect l="l" t="t" r="r" b="b"/>
                <a:pathLst>
                  <a:path w="158" h="159" extrusionOk="0">
                    <a:moveTo>
                      <a:pt x="0" y="1"/>
                    </a:moveTo>
                    <a:lnTo>
                      <a:pt x="0" y="158"/>
                    </a:lnTo>
                    <a:lnTo>
                      <a:pt x="157" y="158"/>
                    </a:lnTo>
                    <a:lnTo>
                      <a:pt x="1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43"/>
              <p:cNvSpPr/>
              <p:nvPr/>
            </p:nvSpPr>
            <p:spPr>
              <a:xfrm>
                <a:off x="6867617" y="1911437"/>
                <a:ext cx="7659" cy="7610"/>
              </a:xfrm>
              <a:custGeom>
                <a:avLst/>
                <a:gdLst/>
                <a:ahLst/>
                <a:cxnLst/>
                <a:rect l="l" t="t" r="r" b="b"/>
                <a:pathLst>
                  <a:path w="159" h="158" extrusionOk="0">
                    <a:moveTo>
                      <a:pt x="1" y="0"/>
                    </a:moveTo>
                    <a:lnTo>
                      <a:pt x="1" y="157"/>
                    </a:lnTo>
                    <a:lnTo>
                      <a:pt x="158" y="157"/>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8" name="Google Shape;5638;p43"/>
            <p:cNvSpPr/>
            <p:nvPr/>
          </p:nvSpPr>
          <p:spPr>
            <a:xfrm>
              <a:off x="7485013" y="1913460"/>
              <a:ext cx="43447" cy="61892"/>
            </a:xfrm>
            <a:custGeom>
              <a:avLst/>
              <a:gdLst/>
              <a:ahLst/>
              <a:cxnLst/>
              <a:rect l="l" t="t" r="r" b="b"/>
              <a:pathLst>
                <a:path w="902" h="1285" extrusionOk="0">
                  <a:moveTo>
                    <a:pt x="382" y="0"/>
                  </a:moveTo>
                  <a:cubicBezTo>
                    <a:pt x="238" y="0"/>
                    <a:pt x="78" y="11"/>
                    <a:pt x="51" y="39"/>
                  </a:cubicBezTo>
                  <a:cubicBezTo>
                    <a:pt x="0" y="92"/>
                    <a:pt x="322" y="1284"/>
                    <a:pt x="380" y="1284"/>
                  </a:cubicBezTo>
                  <a:lnTo>
                    <a:pt x="741" y="1284"/>
                  </a:lnTo>
                  <a:cubicBezTo>
                    <a:pt x="901" y="1284"/>
                    <a:pt x="767" y="23"/>
                    <a:pt x="626" y="20"/>
                  </a:cubicBezTo>
                  <a:cubicBezTo>
                    <a:pt x="610" y="8"/>
                    <a:pt x="501" y="0"/>
                    <a:pt x="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43"/>
            <p:cNvSpPr/>
            <p:nvPr/>
          </p:nvSpPr>
          <p:spPr>
            <a:xfrm>
              <a:off x="7496476" y="1923045"/>
              <a:ext cx="17774" cy="771"/>
            </a:xfrm>
            <a:custGeom>
              <a:avLst/>
              <a:gdLst/>
              <a:ahLst/>
              <a:cxnLst/>
              <a:rect l="l" t="t" r="r" b="b"/>
              <a:pathLst>
                <a:path w="369" h="16" extrusionOk="0">
                  <a:moveTo>
                    <a:pt x="0" y="1"/>
                  </a:moveTo>
                  <a:lnTo>
                    <a:pt x="0" y="16"/>
                  </a:lnTo>
                  <a:lnTo>
                    <a:pt x="368" y="16"/>
                  </a:lnTo>
                  <a:lnTo>
                    <a:pt x="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43"/>
            <p:cNvSpPr/>
            <p:nvPr/>
          </p:nvSpPr>
          <p:spPr>
            <a:xfrm>
              <a:off x="7497584" y="1929114"/>
              <a:ext cx="17774" cy="819"/>
            </a:xfrm>
            <a:custGeom>
              <a:avLst/>
              <a:gdLst/>
              <a:ahLst/>
              <a:cxnLst/>
              <a:rect l="l" t="t" r="r" b="b"/>
              <a:pathLst>
                <a:path w="369" h="17" extrusionOk="0">
                  <a:moveTo>
                    <a:pt x="0" y="1"/>
                  </a:moveTo>
                  <a:lnTo>
                    <a:pt x="0" y="17"/>
                  </a:lnTo>
                  <a:lnTo>
                    <a:pt x="368" y="17"/>
                  </a:lnTo>
                  <a:lnTo>
                    <a:pt x="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43"/>
            <p:cNvSpPr/>
            <p:nvPr/>
          </p:nvSpPr>
          <p:spPr>
            <a:xfrm>
              <a:off x="7498885" y="1935231"/>
              <a:ext cx="17726" cy="771"/>
            </a:xfrm>
            <a:custGeom>
              <a:avLst/>
              <a:gdLst/>
              <a:ahLst/>
              <a:cxnLst/>
              <a:rect l="l" t="t" r="r" b="b"/>
              <a:pathLst>
                <a:path w="368" h="16" extrusionOk="0">
                  <a:moveTo>
                    <a:pt x="0" y="1"/>
                  </a:moveTo>
                  <a:lnTo>
                    <a:pt x="0" y="16"/>
                  </a:lnTo>
                  <a:lnTo>
                    <a:pt x="368" y="16"/>
                  </a:lnTo>
                  <a:lnTo>
                    <a:pt x="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43"/>
            <p:cNvSpPr/>
            <p:nvPr/>
          </p:nvSpPr>
          <p:spPr>
            <a:xfrm>
              <a:off x="6724611" y="1929307"/>
              <a:ext cx="33284" cy="48887"/>
            </a:xfrm>
            <a:custGeom>
              <a:avLst/>
              <a:gdLst/>
              <a:ahLst/>
              <a:cxnLst/>
              <a:rect l="l" t="t" r="r" b="b"/>
              <a:pathLst>
                <a:path w="691" h="1015" extrusionOk="0">
                  <a:moveTo>
                    <a:pt x="238" y="1"/>
                  </a:moveTo>
                  <a:cubicBezTo>
                    <a:pt x="0" y="430"/>
                    <a:pt x="0" y="947"/>
                    <a:pt x="0" y="947"/>
                  </a:cubicBezTo>
                  <a:cubicBezTo>
                    <a:pt x="95" y="992"/>
                    <a:pt x="235" y="1015"/>
                    <a:pt x="351" y="1015"/>
                  </a:cubicBezTo>
                  <a:cubicBezTo>
                    <a:pt x="451" y="1015"/>
                    <a:pt x="533" y="998"/>
                    <a:pt x="552" y="966"/>
                  </a:cubicBezTo>
                  <a:cubicBezTo>
                    <a:pt x="598" y="894"/>
                    <a:pt x="690" y="165"/>
                    <a:pt x="678" y="101"/>
                  </a:cubicBezTo>
                  <a:cubicBezTo>
                    <a:pt x="667" y="39"/>
                    <a:pt x="238"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43"/>
            <p:cNvSpPr/>
            <p:nvPr/>
          </p:nvSpPr>
          <p:spPr>
            <a:xfrm>
              <a:off x="6892759" y="1769299"/>
              <a:ext cx="93782" cy="108179"/>
            </a:xfrm>
            <a:custGeom>
              <a:avLst/>
              <a:gdLst/>
              <a:ahLst/>
              <a:cxnLst/>
              <a:rect l="l" t="t" r="r" b="b"/>
              <a:pathLst>
                <a:path w="1947" h="2246" extrusionOk="0">
                  <a:moveTo>
                    <a:pt x="1808" y="1"/>
                  </a:moveTo>
                  <a:lnTo>
                    <a:pt x="0" y="2246"/>
                  </a:lnTo>
                  <a:lnTo>
                    <a:pt x="0" y="2246"/>
                  </a:lnTo>
                  <a:lnTo>
                    <a:pt x="560" y="2173"/>
                  </a:lnTo>
                  <a:cubicBezTo>
                    <a:pt x="560" y="2173"/>
                    <a:pt x="1483" y="1311"/>
                    <a:pt x="1946" y="28"/>
                  </a:cubicBezTo>
                  <a:lnTo>
                    <a:pt x="18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43"/>
            <p:cNvSpPr/>
            <p:nvPr/>
          </p:nvSpPr>
          <p:spPr>
            <a:xfrm>
              <a:off x="7456594" y="1995921"/>
              <a:ext cx="68735" cy="31066"/>
            </a:xfrm>
            <a:custGeom>
              <a:avLst/>
              <a:gdLst/>
              <a:ahLst/>
              <a:cxnLst/>
              <a:rect l="l" t="t" r="r" b="b"/>
              <a:pathLst>
                <a:path w="1427" h="645" extrusionOk="0">
                  <a:moveTo>
                    <a:pt x="89" y="1"/>
                  </a:moveTo>
                  <a:lnTo>
                    <a:pt x="1" y="645"/>
                  </a:lnTo>
                  <a:lnTo>
                    <a:pt x="1101" y="645"/>
                  </a:lnTo>
                  <a:cubicBezTo>
                    <a:pt x="1250" y="626"/>
                    <a:pt x="1426" y="62"/>
                    <a:pt x="1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43"/>
            <p:cNvSpPr/>
            <p:nvPr/>
          </p:nvSpPr>
          <p:spPr>
            <a:xfrm>
              <a:off x="7310795" y="1934316"/>
              <a:ext cx="145851" cy="88479"/>
            </a:xfrm>
            <a:custGeom>
              <a:avLst/>
              <a:gdLst/>
              <a:ahLst/>
              <a:cxnLst/>
              <a:rect l="l" t="t" r="r" b="b"/>
              <a:pathLst>
                <a:path w="3028" h="1837" extrusionOk="0">
                  <a:moveTo>
                    <a:pt x="1527" y="1"/>
                  </a:moveTo>
                  <a:cubicBezTo>
                    <a:pt x="766" y="1"/>
                    <a:pt x="0" y="620"/>
                    <a:pt x="0" y="1836"/>
                  </a:cubicBezTo>
                  <a:lnTo>
                    <a:pt x="3028" y="1836"/>
                  </a:lnTo>
                  <a:cubicBezTo>
                    <a:pt x="3028" y="606"/>
                    <a:pt x="2280" y="1"/>
                    <a:pt x="1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43"/>
            <p:cNvSpPr/>
            <p:nvPr/>
          </p:nvSpPr>
          <p:spPr>
            <a:xfrm>
              <a:off x="6814489" y="1934124"/>
              <a:ext cx="145851" cy="88672"/>
            </a:xfrm>
            <a:custGeom>
              <a:avLst/>
              <a:gdLst/>
              <a:ahLst/>
              <a:cxnLst/>
              <a:rect l="l" t="t" r="r" b="b"/>
              <a:pathLst>
                <a:path w="3028" h="1841" extrusionOk="0">
                  <a:moveTo>
                    <a:pt x="1523" y="1"/>
                  </a:moveTo>
                  <a:cubicBezTo>
                    <a:pt x="763" y="1"/>
                    <a:pt x="0" y="617"/>
                    <a:pt x="0" y="1828"/>
                  </a:cubicBezTo>
                  <a:lnTo>
                    <a:pt x="3028" y="1840"/>
                  </a:lnTo>
                  <a:cubicBezTo>
                    <a:pt x="3028" y="607"/>
                    <a:pt x="2277" y="1"/>
                    <a:pt x="1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43"/>
            <p:cNvSpPr/>
            <p:nvPr/>
          </p:nvSpPr>
          <p:spPr>
            <a:xfrm>
              <a:off x="6800087" y="1945539"/>
              <a:ext cx="174848" cy="129757"/>
            </a:xfrm>
            <a:custGeom>
              <a:avLst/>
              <a:gdLst/>
              <a:ahLst/>
              <a:cxnLst/>
              <a:rect l="l" t="t" r="r" b="b"/>
              <a:pathLst>
                <a:path w="3630" h="2694" extrusionOk="0">
                  <a:moveTo>
                    <a:pt x="1814" y="1"/>
                  </a:moveTo>
                  <a:cubicBezTo>
                    <a:pt x="1512" y="1"/>
                    <a:pt x="1187" y="100"/>
                    <a:pt x="870" y="330"/>
                  </a:cubicBezTo>
                  <a:cubicBezTo>
                    <a:pt x="839" y="350"/>
                    <a:pt x="816" y="373"/>
                    <a:pt x="798" y="399"/>
                  </a:cubicBezTo>
                  <a:cubicBezTo>
                    <a:pt x="0" y="1500"/>
                    <a:pt x="769" y="2693"/>
                    <a:pt x="1816" y="2693"/>
                  </a:cubicBezTo>
                  <a:cubicBezTo>
                    <a:pt x="2118" y="2693"/>
                    <a:pt x="2442" y="2594"/>
                    <a:pt x="2759" y="2366"/>
                  </a:cubicBezTo>
                  <a:cubicBezTo>
                    <a:pt x="2786" y="2343"/>
                    <a:pt x="2813" y="2320"/>
                    <a:pt x="2832" y="2293"/>
                  </a:cubicBezTo>
                  <a:cubicBezTo>
                    <a:pt x="3629" y="1193"/>
                    <a:pt x="2860"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43"/>
            <p:cNvSpPr/>
            <p:nvPr/>
          </p:nvSpPr>
          <p:spPr>
            <a:xfrm>
              <a:off x="6832551" y="1969670"/>
              <a:ext cx="109870" cy="81399"/>
            </a:xfrm>
            <a:custGeom>
              <a:avLst/>
              <a:gdLst/>
              <a:ahLst/>
              <a:cxnLst/>
              <a:rect l="l" t="t" r="r" b="b"/>
              <a:pathLst>
                <a:path w="2281" h="1690" extrusionOk="0">
                  <a:moveTo>
                    <a:pt x="1140" y="1"/>
                  </a:moveTo>
                  <a:cubicBezTo>
                    <a:pt x="950" y="1"/>
                    <a:pt x="745" y="64"/>
                    <a:pt x="545" y="209"/>
                  </a:cubicBezTo>
                  <a:cubicBezTo>
                    <a:pt x="529" y="220"/>
                    <a:pt x="515" y="236"/>
                    <a:pt x="503" y="252"/>
                  </a:cubicBezTo>
                  <a:cubicBezTo>
                    <a:pt x="1" y="940"/>
                    <a:pt x="482" y="1689"/>
                    <a:pt x="1140" y="1689"/>
                  </a:cubicBezTo>
                  <a:cubicBezTo>
                    <a:pt x="1331" y="1689"/>
                    <a:pt x="1536" y="1627"/>
                    <a:pt x="1737" y="1481"/>
                  </a:cubicBezTo>
                  <a:cubicBezTo>
                    <a:pt x="1752" y="1470"/>
                    <a:pt x="1764" y="1458"/>
                    <a:pt x="1775" y="1442"/>
                  </a:cubicBezTo>
                  <a:cubicBezTo>
                    <a:pt x="2280" y="751"/>
                    <a:pt x="1797" y="1"/>
                    <a:pt x="1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43"/>
            <p:cNvSpPr/>
            <p:nvPr/>
          </p:nvSpPr>
          <p:spPr>
            <a:xfrm>
              <a:off x="6841077" y="1964035"/>
              <a:ext cx="92867" cy="92862"/>
            </a:xfrm>
            <a:custGeom>
              <a:avLst/>
              <a:gdLst/>
              <a:ahLst/>
              <a:cxnLst/>
              <a:rect l="l" t="t" r="r" b="b"/>
              <a:pathLst>
                <a:path w="1928" h="1928" extrusionOk="0">
                  <a:moveTo>
                    <a:pt x="962" y="12"/>
                  </a:moveTo>
                  <a:cubicBezTo>
                    <a:pt x="1226" y="12"/>
                    <a:pt x="1464" y="119"/>
                    <a:pt x="1633" y="291"/>
                  </a:cubicBezTo>
                  <a:cubicBezTo>
                    <a:pt x="1805" y="464"/>
                    <a:pt x="1912" y="701"/>
                    <a:pt x="1912" y="962"/>
                  </a:cubicBezTo>
                  <a:cubicBezTo>
                    <a:pt x="1912" y="1177"/>
                    <a:pt x="1843" y="1407"/>
                    <a:pt x="1679" y="1633"/>
                  </a:cubicBezTo>
                  <a:cubicBezTo>
                    <a:pt x="1663" y="1648"/>
                    <a:pt x="1652" y="1663"/>
                    <a:pt x="1633" y="1679"/>
                  </a:cubicBezTo>
                  <a:cubicBezTo>
                    <a:pt x="1406" y="1840"/>
                    <a:pt x="1176" y="1913"/>
                    <a:pt x="962" y="1913"/>
                  </a:cubicBezTo>
                  <a:cubicBezTo>
                    <a:pt x="701" y="1913"/>
                    <a:pt x="464" y="1805"/>
                    <a:pt x="292" y="1633"/>
                  </a:cubicBezTo>
                  <a:cubicBezTo>
                    <a:pt x="119" y="1460"/>
                    <a:pt x="16" y="1227"/>
                    <a:pt x="16" y="962"/>
                  </a:cubicBezTo>
                  <a:cubicBezTo>
                    <a:pt x="16" y="747"/>
                    <a:pt x="85" y="518"/>
                    <a:pt x="249" y="291"/>
                  </a:cubicBezTo>
                  <a:cubicBezTo>
                    <a:pt x="260" y="277"/>
                    <a:pt x="276" y="261"/>
                    <a:pt x="292" y="249"/>
                  </a:cubicBezTo>
                  <a:cubicBezTo>
                    <a:pt x="517" y="84"/>
                    <a:pt x="747" y="12"/>
                    <a:pt x="962" y="12"/>
                  </a:cubicBezTo>
                  <a:close/>
                  <a:moveTo>
                    <a:pt x="962" y="1"/>
                  </a:moveTo>
                  <a:cubicBezTo>
                    <a:pt x="747" y="1"/>
                    <a:pt x="513" y="70"/>
                    <a:pt x="283" y="238"/>
                  </a:cubicBezTo>
                  <a:cubicBezTo>
                    <a:pt x="264" y="249"/>
                    <a:pt x="249" y="265"/>
                    <a:pt x="237" y="284"/>
                  </a:cubicBezTo>
                  <a:cubicBezTo>
                    <a:pt x="73" y="510"/>
                    <a:pt x="0" y="744"/>
                    <a:pt x="0" y="962"/>
                  </a:cubicBezTo>
                  <a:cubicBezTo>
                    <a:pt x="0" y="1495"/>
                    <a:pt x="430" y="1927"/>
                    <a:pt x="962" y="1927"/>
                  </a:cubicBezTo>
                  <a:cubicBezTo>
                    <a:pt x="1180" y="1927"/>
                    <a:pt x="1414" y="1855"/>
                    <a:pt x="1644" y="1690"/>
                  </a:cubicBezTo>
                  <a:cubicBezTo>
                    <a:pt x="1659" y="1674"/>
                    <a:pt x="1675" y="1660"/>
                    <a:pt x="1690" y="1640"/>
                  </a:cubicBezTo>
                  <a:cubicBezTo>
                    <a:pt x="1855" y="1414"/>
                    <a:pt x="1928" y="1181"/>
                    <a:pt x="1928" y="962"/>
                  </a:cubicBezTo>
                  <a:cubicBezTo>
                    <a:pt x="1928" y="429"/>
                    <a:pt x="1495" y="1"/>
                    <a:pt x="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43"/>
            <p:cNvSpPr/>
            <p:nvPr/>
          </p:nvSpPr>
          <p:spPr>
            <a:xfrm>
              <a:off x="6841318" y="1978051"/>
              <a:ext cx="92337" cy="64686"/>
            </a:xfrm>
            <a:custGeom>
              <a:avLst/>
              <a:gdLst/>
              <a:ahLst/>
              <a:cxnLst/>
              <a:rect l="l" t="t" r="r" b="b"/>
              <a:pathLst>
                <a:path w="1917" h="1343" extrusionOk="0">
                  <a:moveTo>
                    <a:pt x="977" y="1"/>
                  </a:moveTo>
                  <a:cubicBezTo>
                    <a:pt x="320" y="1"/>
                    <a:pt x="1" y="822"/>
                    <a:pt x="623" y="1277"/>
                  </a:cubicBezTo>
                  <a:cubicBezTo>
                    <a:pt x="635" y="1284"/>
                    <a:pt x="650" y="1291"/>
                    <a:pt x="666" y="1296"/>
                  </a:cubicBezTo>
                  <a:cubicBezTo>
                    <a:pt x="763" y="1328"/>
                    <a:pt x="855" y="1342"/>
                    <a:pt x="942" y="1342"/>
                  </a:cubicBezTo>
                  <a:cubicBezTo>
                    <a:pt x="1595" y="1342"/>
                    <a:pt x="1916" y="519"/>
                    <a:pt x="1290" y="66"/>
                  </a:cubicBezTo>
                  <a:cubicBezTo>
                    <a:pt x="1279" y="58"/>
                    <a:pt x="1267" y="50"/>
                    <a:pt x="1252" y="46"/>
                  </a:cubicBezTo>
                  <a:cubicBezTo>
                    <a:pt x="1156" y="15"/>
                    <a:pt x="1063" y="1"/>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43"/>
            <p:cNvSpPr/>
            <p:nvPr/>
          </p:nvSpPr>
          <p:spPr>
            <a:xfrm>
              <a:off x="6852685" y="1975450"/>
              <a:ext cx="69602" cy="69839"/>
            </a:xfrm>
            <a:custGeom>
              <a:avLst/>
              <a:gdLst/>
              <a:ahLst/>
              <a:cxnLst/>
              <a:rect l="l" t="t" r="r" b="b"/>
              <a:pathLst>
                <a:path w="1445" h="1450" extrusionOk="0">
                  <a:moveTo>
                    <a:pt x="721" y="472"/>
                  </a:moveTo>
                  <a:lnTo>
                    <a:pt x="751" y="564"/>
                  </a:lnTo>
                  <a:lnTo>
                    <a:pt x="725" y="579"/>
                  </a:lnTo>
                  <a:lnTo>
                    <a:pt x="748" y="625"/>
                  </a:lnTo>
                  <a:lnTo>
                    <a:pt x="767" y="614"/>
                  </a:lnTo>
                  <a:lnTo>
                    <a:pt x="774" y="637"/>
                  </a:lnTo>
                  <a:lnTo>
                    <a:pt x="824" y="622"/>
                  </a:lnTo>
                  <a:lnTo>
                    <a:pt x="817" y="591"/>
                  </a:lnTo>
                  <a:lnTo>
                    <a:pt x="901" y="545"/>
                  </a:lnTo>
                  <a:lnTo>
                    <a:pt x="859" y="633"/>
                  </a:lnTo>
                  <a:lnTo>
                    <a:pt x="828" y="622"/>
                  </a:lnTo>
                  <a:lnTo>
                    <a:pt x="813" y="671"/>
                  </a:lnTo>
                  <a:lnTo>
                    <a:pt x="836" y="679"/>
                  </a:lnTo>
                  <a:lnTo>
                    <a:pt x="824" y="698"/>
                  </a:lnTo>
                  <a:lnTo>
                    <a:pt x="870" y="725"/>
                  </a:lnTo>
                  <a:lnTo>
                    <a:pt x="886" y="694"/>
                  </a:lnTo>
                  <a:lnTo>
                    <a:pt x="978" y="725"/>
                  </a:lnTo>
                  <a:lnTo>
                    <a:pt x="886" y="756"/>
                  </a:lnTo>
                  <a:lnTo>
                    <a:pt x="870" y="729"/>
                  </a:lnTo>
                  <a:lnTo>
                    <a:pt x="824" y="752"/>
                  </a:lnTo>
                  <a:lnTo>
                    <a:pt x="836" y="771"/>
                  </a:lnTo>
                  <a:lnTo>
                    <a:pt x="813" y="779"/>
                  </a:lnTo>
                  <a:lnTo>
                    <a:pt x="828" y="829"/>
                  </a:lnTo>
                  <a:lnTo>
                    <a:pt x="859" y="817"/>
                  </a:lnTo>
                  <a:lnTo>
                    <a:pt x="901" y="905"/>
                  </a:lnTo>
                  <a:lnTo>
                    <a:pt x="817" y="863"/>
                  </a:lnTo>
                  <a:lnTo>
                    <a:pt x="824" y="832"/>
                  </a:lnTo>
                  <a:lnTo>
                    <a:pt x="774" y="817"/>
                  </a:lnTo>
                  <a:lnTo>
                    <a:pt x="767" y="836"/>
                  </a:lnTo>
                  <a:lnTo>
                    <a:pt x="748" y="829"/>
                  </a:lnTo>
                  <a:lnTo>
                    <a:pt x="725" y="875"/>
                  </a:lnTo>
                  <a:lnTo>
                    <a:pt x="751" y="886"/>
                  </a:lnTo>
                  <a:lnTo>
                    <a:pt x="721" y="982"/>
                  </a:lnTo>
                  <a:lnTo>
                    <a:pt x="690" y="886"/>
                  </a:lnTo>
                  <a:lnTo>
                    <a:pt x="721" y="875"/>
                  </a:lnTo>
                  <a:lnTo>
                    <a:pt x="698" y="829"/>
                  </a:lnTo>
                  <a:lnTo>
                    <a:pt x="675" y="836"/>
                  </a:lnTo>
                  <a:lnTo>
                    <a:pt x="667" y="817"/>
                  </a:lnTo>
                  <a:lnTo>
                    <a:pt x="621" y="832"/>
                  </a:lnTo>
                  <a:lnTo>
                    <a:pt x="629" y="863"/>
                  </a:lnTo>
                  <a:lnTo>
                    <a:pt x="541" y="905"/>
                  </a:lnTo>
                  <a:lnTo>
                    <a:pt x="541" y="905"/>
                  </a:lnTo>
                  <a:lnTo>
                    <a:pt x="587" y="817"/>
                  </a:lnTo>
                  <a:lnTo>
                    <a:pt x="617" y="829"/>
                  </a:lnTo>
                  <a:lnTo>
                    <a:pt x="633" y="779"/>
                  </a:lnTo>
                  <a:lnTo>
                    <a:pt x="610" y="771"/>
                  </a:lnTo>
                  <a:lnTo>
                    <a:pt x="621" y="752"/>
                  </a:lnTo>
                  <a:lnTo>
                    <a:pt x="575" y="729"/>
                  </a:lnTo>
                  <a:lnTo>
                    <a:pt x="560" y="756"/>
                  </a:lnTo>
                  <a:lnTo>
                    <a:pt x="468" y="725"/>
                  </a:lnTo>
                  <a:lnTo>
                    <a:pt x="560" y="694"/>
                  </a:lnTo>
                  <a:lnTo>
                    <a:pt x="575" y="725"/>
                  </a:lnTo>
                  <a:lnTo>
                    <a:pt x="621" y="698"/>
                  </a:lnTo>
                  <a:lnTo>
                    <a:pt x="610" y="679"/>
                  </a:lnTo>
                  <a:lnTo>
                    <a:pt x="633" y="671"/>
                  </a:lnTo>
                  <a:lnTo>
                    <a:pt x="617" y="622"/>
                  </a:lnTo>
                  <a:lnTo>
                    <a:pt x="587" y="633"/>
                  </a:lnTo>
                  <a:lnTo>
                    <a:pt x="541" y="545"/>
                  </a:lnTo>
                  <a:lnTo>
                    <a:pt x="629" y="591"/>
                  </a:lnTo>
                  <a:lnTo>
                    <a:pt x="621" y="622"/>
                  </a:lnTo>
                  <a:lnTo>
                    <a:pt x="667" y="637"/>
                  </a:lnTo>
                  <a:lnTo>
                    <a:pt x="675" y="614"/>
                  </a:lnTo>
                  <a:lnTo>
                    <a:pt x="698" y="625"/>
                  </a:lnTo>
                  <a:lnTo>
                    <a:pt x="721" y="579"/>
                  </a:lnTo>
                  <a:lnTo>
                    <a:pt x="690" y="564"/>
                  </a:lnTo>
                  <a:lnTo>
                    <a:pt x="721" y="472"/>
                  </a:lnTo>
                  <a:close/>
                  <a:moveTo>
                    <a:pt x="625" y="1"/>
                  </a:moveTo>
                  <a:lnTo>
                    <a:pt x="575" y="20"/>
                  </a:lnTo>
                  <a:lnTo>
                    <a:pt x="694" y="388"/>
                  </a:lnTo>
                  <a:lnTo>
                    <a:pt x="644" y="541"/>
                  </a:lnTo>
                  <a:lnTo>
                    <a:pt x="502" y="468"/>
                  </a:lnTo>
                  <a:lnTo>
                    <a:pt x="327" y="123"/>
                  </a:lnTo>
                  <a:lnTo>
                    <a:pt x="281" y="146"/>
                  </a:lnTo>
                  <a:lnTo>
                    <a:pt x="422" y="426"/>
                  </a:lnTo>
                  <a:lnTo>
                    <a:pt x="422" y="426"/>
                  </a:lnTo>
                  <a:lnTo>
                    <a:pt x="143" y="284"/>
                  </a:lnTo>
                  <a:lnTo>
                    <a:pt x="120" y="330"/>
                  </a:lnTo>
                  <a:lnTo>
                    <a:pt x="465" y="507"/>
                  </a:lnTo>
                  <a:lnTo>
                    <a:pt x="537" y="648"/>
                  </a:lnTo>
                  <a:lnTo>
                    <a:pt x="384" y="698"/>
                  </a:lnTo>
                  <a:lnTo>
                    <a:pt x="16" y="579"/>
                  </a:lnTo>
                  <a:lnTo>
                    <a:pt x="0" y="629"/>
                  </a:lnTo>
                  <a:lnTo>
                    <a:pt x="299" y="725"/>
                  </a:lnTo>
                  <a:lnTo>
                    <a:pt x="0" y="825"/>
                  </a:lnTo>
                  <a:lnTo>
                    <a:pt x="16" y="871"/>
                  </a:lnTo>
                  <a:lnTo>
                    <a:pt x="384" y="752"/>
                  </a:lnTo>
                  <a:lnTo>
                    <a:pt x="537" y="802"/>
                  </a:lnTo>
                  <a:lnTo>
                    <a:pt x="465" y="947"/>
                  </a:lnTo>
                  <a:lnTo>
                    <a:pt x="120" y="1124"/>
                  </a:lnTo>
                  <a:lnTo>
                    <a:pt x="143" y="1170"/>
                  </a:lnTo>
                  <a:lnTo>
                    <a:pt x="422" y="1024"/>
                  </a:lnTo>
                  <a:lnTo>
                    <a:pt x="281" y="1308"/>
                  </a:lnTo>
                  <a:lnTo>
                    <a:pt x="327" y="1331"/>
                  </a:lnTo>
                  <a:lnTo>
                    <a:pt x="502" y="986"/>
                  </a:lnTo>
                  <a:lnTo>
                    <a:pt x="644" y="913"/>
                  </a:lnTo>
                  <a:lnTo>
                    <a:pt x="694" y="1066"/>
                  </a:lnTo>
                  <a:lnTo>
                    <a:pt x="575" y="1434"/>
                  </a:lnTo>
                  <a:lnTo>
                    <a:pt x="625" y="1449"/>
                  </a:lnTo>
                  <a:lnTo>
                    <a:pt x="721" y="1147"/>
                  </a:lnTo>
                  <a:lnTo>
                    <a:pt x="820" y="1449"/>
                  </a:lnTo>
                  <a:lnTo>
                    <a:pt x="870" y="1434"/>
                  </a:lnTo>
                  <a:lnTo>
                    <a:pt x="748" y="1066"/>
                  </a:lnTo>
                  <a:lnTo>
                    <a:pt x="797" y="913"/>
                  </a:lnTo>
                  <a:lnTo>
                    <a:pt x="943" y="986"/>
                  </a:lnTo>
                  <a:lnTo>
                    <a:pt x="1119" y="1331"/>
                  </a:lnTo>
                  <a:lnTo>
                    <a:pt x="1165" y="1308"/>
                  </a:lnTo>
                  <a:lnTo>
                    <a:pt x="1020" y="1024"/>
                  </a:lnTo>
                  <a:lnTo>
                    <a:pt x="1303" y="1170"/>
                  </a:lnTo>
                  <a:lnTo>
                    <a:pt x="1326" y="1124"/>
                  </a:lnTo>
                  <a:lnTo>
                    <a:pt x="981" y="947"/>
                  </a:lnTo>
                  <a:lnTo>
                    <a:pt x="909" y="802"/>
                  </a:lnTo>
                  <a:lnTo>
                    <a:pt x="1062" y="752"/>
                  </a:lnTo>
                  <a:lnTo>
                    <a:pt x="1430" y="871"/>
                  </a:lnTo>
                  <a:lnTo>
                    <a:pt x="1445" y="825"/>
                  </a:lnTo>
                  <a:lnTo>
                    <a:pt x="1146" y="725"/>
                  </a:lnTo>
                  <a:lnTo>
                    <a:pt x="1445" y="629"/>
                  </a:lnTo>
                  <a:lnTo>
                    <a:pt x="1430" y="579"/>
                  </a:lnTo>
                  <a:lnTo>
                    <a:pt x="1062" y="698"/>
                  </a:lnTo>
                  <a:lnTo>
                    <a:pt x="909" y="648"/>
                  </a:lnTo>
                  <a:lnTo>
                    <a:pt x="981" y="507"/>
                  </a:lnTo>
                  <a:lnTo>
                    <a:pt x="1326" y="330"/>
                  </a:lnTo>
                  <a:lnTo>
                    <a:pt x="1303" y="284"/>
                  </a:lnTo>
                  <a:lnTo>
                    <a:pt x="1020" y="426"/>
                  </a:lnTo>
                  <a:lnTo>
                    <a:pt x="1020" y="426"/>
                  </a:lnTo>
                  <a:lnTo>
                    <a:pt x="1165" y="146"/>
                  </a:lnTo>
                  <a:lnTo>
                    <a:pt x="1119" y="123"/>
                  </a:lnTo>
                  <a:lnTo>
                    <a:pt x="943" y="468"/>
                  </a:lnTo>
                  <a:lnTo>
                    <a:pt x="797" y="541"/>
                  </a:lnTo>
                  <a:lnTo>
                    <a:pt x="748" y="388"/>
                  </a:lnTo>
                  <a:lnTo>
                    <a:pt x="870" y="20"/>
                  </a:lnTo>
                  <a:lnTo>
                    <a:pt x="820" y="1"/>
                  </a:lnTo>
                  <a:lnTo>
                    <a:pt x="721" y="304"/>
                  </a:lnTo>
                  <a:lnTo>
                    <a:pt x="6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43"/>
            <p:cNvSpPr/>
            <p:nvPr/>
          </p:nvSpPr>
          <p:spPr>
            <a:xfrm>
              <a:off x="6875468" y="2001412"/>
              <a:ext cx="24132" cy="18014"/>
            </a:xfrm>
            <a:custGeom>
              <a:avLst/>
              <a:gdLst/>
              <a:ahLst/>
              <a:cxnLst/>
              <a:rect l="l" t="t" r="r" b="b"/>
              <a:pathLst>
                <a:path w="501" h="374" extrusionOk="0">
                  <a:moveTo>
                    <a:pt x="247" y="0"/>
                  </a:moveTo>
                  <a:cubicBezTo>
                    <a:pt x="205" y="0"/>
                    <a:pt x="161" y="14"/>
                    <a:pt x="118" y="44"/>
                  </a:cubicBezTo>
                  <a:cubicBezTo>
                    <a:pt x="114" y="48"/>
                    <a:pt x="110" y="52"/>
                    <a:pt x="110" y="56"/>
                  </a:cubicBezTo>
                  <a:cubicBezTo>
                    <a:pt x="0" y="208"/>
                    <a:pt x="105" y="373"/>
                    <a:pt x="249" y="373"/>
                  </a:cubicBezTo>
                  <a:cubicBezTo>
                    <a:pt x="290" y="373"/>
                    <a:pt x="334" y="360"/>
                    <a:pt x="378" y="328"/>
                  </a:cubicBezTo>
                  <a:cubicBezTo>
                    <a:pt x="382" y="324"/>
                    <a:pt x="386" y="320"/>
                    <a:pt x="390" y="316"/>
                  </a:cubicBezTo>
                  <a:cubicBezTo>
                    <a:pt x="500" y="164"/>
                    <a:pt x="392" y="0"/>
                    <a:pt x="2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43"/>
            <p:cNvSpPr/>
            <p:nvPr/>
          </p:nvSpPr>
          <p:spPr>
            <a:xfrm>
              <a:off x="7297501" y="1945539"/>
              <a:ext cx="174800" cy="129757"/>
            </a:xfrm>
            <a:custGeom>
              <a:avLst/>
              <a:gdLst/>
              <a:ahLst/>
              <a:cxnLst/>
              <a:rect l="l" t="t" r="r" b="b"/>
              <a:pathLst>
                <a:path w="3629" h="2694" extrusionOk="0">
                  <a:moveTo>
                    <a:pt x="1816" y="1"/>
                  </a:moveTo>
                  <a:cubicBezTo>
                    <a:pt x="1514" y="1"/>
                    <a:pt x="1188" y="100"/>
                    <a:pt x="870" y="330"/>
                  </a:cubicBezTo>
                  <a:cubicBezTo>
                    <a:pt x="844" y="350"/>
                    <a:pt x="821" y="373"/>
                    <a:pt x="798" y="399"/>
                  </a:cubicBezTo>
                  <a:cubicBezTo>
                    <a:pt x="0" y="1500"/>
                    <a:pt x="771" y="2693"/>
                    <a:pt x="1818" y="2693"/>
                  </a:cubicBezTo>
                  <a:cubicBezTo>
                    <a:pt x="2119" y="2693"/>
                    <a:pt x="2443" y="2594"/>
                    <a:pt x="2759" y="2366"/>
                  </a:cubicBezTo>
                  <a:cubicBezTo>
                    <a:pt x="2790" y="2343"/>
                    <a:pt x="2813" y="2320"/>
                    <a:pt x="2832" y="2293"/>
                  </a:cubicBezTo>
                  <a:cubicBezTo>
                    <a:pt x="3629" y="1193"/>
                    <a:pt x="2862" y="1"/>
                    <a:pt x="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43"/>
            <p:cNvSpPr/>
            <p:nvPr/>
          </p:nvSpPr>
          <p:spPr>
            <a:xfrm>
              <a:off x="7330158" y="1969670"/>
              <a:ext cx="109726" cy="81399"/>
            </a:xfrm>
            <a:custGeom>
              <a:avLst/>
              <a:gdLst/>
              <a:ahLst/>
              <a:cxnLst/>
              <a:rect l="l" t="t" r="r" b="b"/>
              <a:pathLst>
                <a:path w="2278" h="1690" extrusionOk="0">
                  <a:moveTo>
                    <a:pt x="1137" y="1"/>
                  </a:moveTo>
                  <a:cubicBezTo>
                    <a:pt x="947" y="1"/>
                    <a:pt x="741" y="64"/>
                    <a:pt x="541" y="209"/>
                  </a:cubicBezTo>
                  <a:cubicBezTo>
                    <a:pt x="525" y="220"/>
                    <a:pt x="514" y="236"/>
                    <a:pt x="502" y="252"/>
                  </a:cubicBezTo>
                  <a:cubicBezTo>
                    <a:pt x="0" y="940"/>
                    <a:pt x="482" y="1689"/>
                    <a:pt x="1138" y="1689"/>
                  </a:cubicBezTo>
                  <a:cubicBezTo>
                    <a:pt x="1328" y="1689"/>
                    <a:pt x="1533" y="1627"/>
                    <a:pt x="1733" y="1481"/>
                  </a:cubicBezTo>
                  <a:cubicBezTo>
                    <a:pt x="1748" y="1470"/>
                    <a:pt x="1763" y="1458"/>
                    <a:pt x="1775" y="1442"/>
                  </a:cubicBezTo>
                  <a:cubicBezTo>
                    <a:pt x="2277" y="751"/>
                    <a:pt x="1795"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43"/>
            <p:cNvSpPr/>
            <p:nvPr/>
          </p:nvSpPr>
          <p:spPr>
            <a:xfrm>
              <a:off x="7338491" y="1964035"/>
              <a:ext cx="92867" cy="92862"/>
            </a:xfrm>
            <a:custGeom>
              <a:avLst/>
              <a:gdLst/>
              <a:ahLst/>
              <a:cxnLst/>
              <a:rect l="l" t="t" r="r" b="b"/>
              <a:pathLst>
                <a:path w="1928" h="1928" extrusionOk="0">
                  <a:moveTo>
                    <a:pt x="966" y="12"/>
                  </a:moveTo>
                  <a:cubicBezTo>
                    <a:pt x="1226" y="12"/>
                    <a:pt x="1464" y="119"/>
                    <a:pt x="1636" y="291"/>
                  </a:cubicBezTo>
                  <a:cubicBezTo>
                    <a:pt x="1809" y="464"/>
                    <a:pt x="1912" y="701"/>
                    <a:pt x="1912" y="962"/>
                  </a:cubicBezTo>
                  <a:cubicBezTo>
                    <a:pt x="1912" y="1177"/>
                    <a:pt x="1843" y="1407"/>
                    <a:pt x="1678" y="1633"/>
                  </a:cubicBezTo>
                  <a:cubicBezTo>
                    <a:pt x="1667" y="1648"/>
                    <a:pt x="1652" y="1663"/>
                    <a:pt x="1636" y="1679"/>
                  </a:cubicBezTo>
                  <a:cubicBezTo>
                    <a:pt x="1410" y="1840"/>
                    <a:pt x="1180" y="1913"/>
                    <a:pt x="966" y="1913"/>
                  </a:cubicBezTo>
                  <a:cubicBezTo>
                    <a:pt x="702" y="1913"/>
                    <a:pt x="464" y="1805"/>
                    <a:pt x="295" y="1633"/>
                  </a:cubicBezTo>
                  <a:cubicBezTo>
                    <a:pt x="122" y="1460"/>
                    <a:pt x="16" y="1227"/>
                    <a:pt x="16" y="962"/>
                  </a:cubicBezTo>
                  <a:cubicBezTo>
                    <a:pt x="16" y="747"/>
                    <a:pt x="88" y="518"/>
                    <a:pt x="249" y="291"/>
                  </a:cubicBezTo>
                  <a:cubicBezTo>
                    <a:pt x="265" y="277"/>
                    <a:pt x="276" y="261"/>
                    <a:pt x="295" y="249"/>
                  </a:cubicBezTo>
                  <a:cubicBezTo>
                    <a:pt x="521" y="84"/>
                    <a:pt x="751" y="12"/>
                    <a:pt x="966" y="12"/>
                  </a:cubicBezTo>
                  <a:close/>
                  <a:moveTo>
                    <a:pt x="966" y="1"/>
                  </a:moveTo>
                  <a:cubicBezTo>
                    <a:pt x="748" y="1"/>
                    <a:pt x="513" y="70"/>
                    <a:pt x="288" y="238"/>
                  </a:cubicBezTo>
                  <a:cubicBezTo>
                    <a:pt x="269" y="249"/>
                    <a:pt x="253" y="265"/>
                    <a:pt x="237" y="284"/>
                  </a:cubicBezTo>
                  <a:cubicBezTo>
                    <a:pt x="73" y="510"/>
                    <a:pt x="0" y="744"/>
                    <a:pt x="0" y="962"/>
                  </a:cubicBezTo>
                  <a:cubicBezTo>
                    <a:pt x="0" y="1495"/>
                    <a:pt x="433" y="1927"/>
                    <a:pt x="966" y="1927"/>
                  </a:cubicBezTo>
                  <a:cubicBezTo>
                    <a:pt x="1180" y="1927"/>
                    <a:pt x="1418" y="1855"/>
                    <a:pt x="1644" y="1690"/>
                  </a:cubicBezTo>
                  <a:cubicBezTo>
                    <a:pt x="1663" y="1674"/>
                    <a:pt x="1678" y="1660"/>
                    <a:pt x="1690" y="1640"/>
                  </a:cubicBezTo>
                  <a:cubicBezTo>
                    <a:pt x="1859" y="1414"/>
                    <a:pt x="1928" y="1181"/>
                    <a:pt x="1928" y="962"/>
                  </a:cubicBezTo>
                  <a:cubicBezTo>
                    <a:pt x="1928" y="429"/>
                    <a:pt x="1498" y="1"/>
                    <a:pt x="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43"/>
            <p:cNvSpPr/>
            <p:nvPr/>
          </p:nvSpPr>
          <p:spPr>
            <a:xfrm>
              <a:off x="7338780" y="1978051"/>
              <a:ext cx="92289" cy="64686"/>
            </a:xfrm>
            <a:custGeom>
              <a:avLst/>
              <a:gdLst/>
              <a:ahLst/>
              <a:cxnLst/>
              <a:rect l="l" t="t" r="r" b="b"/>
              <a:pathLst>
                <a:path w="1916" h="1343" extrusionOk="0">
                  <a:moveTo>
                    <a:pt x="977" y="1"/>
                  </a:moveTo>
                  <a:cubicBezTo>
                    <a:pt x="322" y="1"/>
                    <a:pt x="0" y="822"/>
                    <a:pt x="627" y="1277"/>
                  </a:cubicBezTo>
                  <a:cubicBezTo>
                    <a:pt x="638" y="1284"/>
                    <a:pt x="653" y="1291"/>
                    <a:pt x="664" y="1296"/>
                  </a:cubicBezTo>
                  <a:cubicBezTo>
                    <a:pt x="762" y="1328"/>
                    <a:pt x="855" y="1342"/>
                    <a:pt x="942" y="1342"/>
                  </a:cubicBezTo>
                  <a:cubicBezTo>
                    <a:pt x="1597" y="1342"/>
                    <a:pt x="1915" y="519"/>
                    <a:pt x="1293" y="66"/>
                  </a:cubicBezTo>
                  <a:cubicBezTo>
                    <a:pt x="1282" y="58"/>
                    <a:pt x="1266" y="50"/>
                    <a:pt x="1251" y="46"/>
                  </a:cubicBezTo>
                  <a:cubicBezTo>
                    <a:pt x="1155" y="15"/>
                    <a:pt x="1063" y="1"/>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43"/>
            <p:cNvSpPr/>
            <p:nvPr/>
          </p:nvSpPr>
          <p:spPr>
            <a:xfrm>
              <a:off x="7350099" y="1975450"/>
              <a:ext cx="69602" cy="69839"/>
            </a:xfrm>
            <a:custGeom>
              <a:avLst/>
              <a:gdLst/>
              <a:ahLst/>
              <a:cxnLst/>
              <a:rect l="l" t="t" r="r" b="b"/>
              <a:pathLst>
                <a:path w="1445" h="1450" extrusionOk="0">
                  <a:moveTo>
                    <a:pt x="725" y="472"/>
                  </a:moveTo>
                  <a:lnTo>
                    <a:pt x="755" y="564"/>
                  </a:lnTo>
                  <a:lnTo>
                    <a:pt x="725" y="579"/>
                  </a:lnTo>
                  <a:lnTo>
                    <a:pt x="748" y="625"/>
                  </a:lnTo>
                  <a:lnTo>
                    <a:pt x="771" y="614"/>
                  </a:lnTo>
                  <a:lnTo>
                    <a:pt x="778" y="637"/>
                  </a:lnTo>
                  <a:lnTo>
                    <a:pt x="829" y="622"/>
                  </a:lnTo>
                  <a:lnTo>
                    <a:pt x="817" y="591"/>
                  </a:lnTo>
                  <a:lnTo>
                    <a:pt x="905" y="545"/>
                  </a:lnTo>
                  <a:lnTo>
                    <a:pt x="905" y="545"/>
                  </a:lnTo>
                  <a:lnTo>
                    <a:pt x="859" y="633"/>
                  </a:lnTo>
                  <a:lnTo>
                    <a:pt x="829" y="622"/>
                  </a:lnTo>
                  <a:lnTo>
                    <a:pt x="813" y="671"/>
                  </a:lnTo>
                  <a:lnTo>
                    <a:pt x="836" y="679"/>
                  </a:lnTo>
                  <a:lnTo>
                    <a:pt x="824" y="698"/>
                  </a:lnTo>
                  <a:lnTo>
                    <a:pt x="870" y="725"/>
                  </a:lnTo>
                  <a:lnTo>
                    <a:pt x="886" y="694"/>
                  </a:lnTo>
                  <a:lnTo>
                    <a:pt x="978" y="725"/>
                  </a:lnTo>
                  <a:lnTo>
                    <a:pt x="886" y="756"/>
                  </a:lnTo>
                  <a:lnTo>
                    <a:pt x="870" y="729"/>
                  </a:lnTo>
                  <a:lnTo>
                    <a:pt x="824" y="752"/>
                  </a:lnTo>
                  <a:lnTo>
                    <a:pt x="836" y="771"/>
                  </a:lnTo>
                  <a:lnTo>
                    <a:pt x="813" y="779"/>
                  </a:lnTo>
                  <a:lnTo>
                    <a:pt x="829" y="829"/>
                  </a:lnTo>
                  <a:lnTo>
                    <a:pt x="859" y="817"/>
                  </a:lnTo>
                  <a:lnTo>
                    <a:pt x="905" y="905"/>
                  </a:lnTo>
                  <a:lnTo>
                    <a:pt x="905" y="905"/>
                  </a:lnTo>
                  <a:lnTo>
                    <a:pt x="817" y="863"/>
                  </a:lnTo>
                  <a:lnTo>
                    <a:pt x="829" y="832"/>
                  </a:lnTo>
                  <a:lnTo>
                    <a:pt x="778" y="817"/>
                  </a:lnTo>
                  <a:lnTo>
                    <a:pt x="771" y="836"/>
                  </a:lnTo>
                  <a:lnTo>
                    <a:pt x="748" y="829"/>
                  </a:lnTo>
                  <a:lnTo>
                    <a:pt x="725" y="875"/>
                  </a:lnTo>
                  <a:lnTo>
                    <a:pt x="755" y="886"/>
                  </a:lnTo>
                  <a:lnTo>
                    <a:pt x="725" y="982"/>
                  </a:lnTo>
                  <a:lnTo>
                    <a:pt x="694" y="886"/>
                  </a:lnTo>
                  <a:lnTo>
                    <a:pt x="721" y="875"/>
                  </a:lnTo>
                  <a:lnTo>
                    <a:pt x="698" y="829"/>
                  </a:lnTo>
                  <a:lnTo>
                    <a:pt x="679" y="836"/>
                  </a:lnTo>
                  <a:lnTo>
                    <a:pt x="671" y="817"/>
                  </a:lnTo>
                  <a:lnTo>
                    <a:pt x="622" y="832"/>
                  </a:lnTo>
                  <a:lnTo>
                    <a:pt x="629" y="863"/>
                  </a:lnTo>
                  <a:lnTo>
                    <a:pt x="544" y="905"/>
                  </a:lnTo>
                  <a:lnTo>
                    <a:pt x="587" y="817"/>
                  </a:lnTo>
                  <a:lnTo>
                    <a:pt x="617" y="829"/>
                  </a:lnTo>
                  <a:lnTo>
                    <a:pt x="633" y="779"/>
                  </a:lnTo>
                  <a:lnTo>
                    <a:pt x="613" y="771"/>
                  </a:lnTo>
                  <a:lnTo>
                    <a:pt x="622" y="752"/>
                  </a:lnTo>
                  <a:lnTo>
                    <a:pt x="576" y="729"/>
                  </a:lnTo>
                  <a:lnTo>
                    <a:pt x="564" y="756"/>
                  </a:lnTo>
                  <a:lnTo>
                    <a:pt x="468" y="725"/>
                  </a:lnTo>
                  <a:lnTo>
                    <a:pt x="564" y="694"/>
                  </a:lnTo>
                  <a:lnTo>
                    <a:pt x="576" y="725"/>
                  </a:lnTo>
                  <a:lnTo>
                    <a:pt x="622" y="698"/>
                  </a:lnTo>
                  <a:lnTo>
                    <a:pt x="613" y="679"/>
                  </a:lnTo>
                  <a:lnTo>
                    <a:pt x="633" y="671"/>
                  </a:lnTo>
                  <a:lnTo>
                    <a:pt x="617" y="622"/>
                  </a:lnTo>
                  <a:lnTo>
                    <a:pt x="587" y="633"/>
                  </a:lnTo>
                  <a:lnTo>
                    <a:pt x="544" y="545"/>
                  </a:lnTo>
                  <a:lnTo>
                    <a:pt x="629" y="591"/>
                  </a:lnTo>
                  <a:lnTo>
                    <a:pt x="622" y="622"/>
                  </a:lnTo>
                  <a:lnTo>
                    <a:pt x="671" y="637"/>
                  </a:lnTo>
                  <a:lnTo>
                    <a:pt x="679" y="614"/>
                  </a:lnTo>
                  <a:lnTo>
                    <a:pt x="698" y="625"/>
                  </a:lnTo>
                  <a:lnTo>
                    <a:pt x="721" y="579"/>
                  </a:lnTo>
                  <a:lnTo>
                    <a:pt x="694" y="564"/>
                  </a:lnTo>
                  <a:lnTo>
                    <a:pt x="725" y="472"/>
                  </a:lnTo>
                  <a:close/>
                  <a:moveTo>
                    <a:pt x="625" y="1"/>
                  </a:moveTo>
                  <a:lnTo>
                    <a:pt x="576" y="20"/>
                  </a:lnTo>
                  <a:lnTo>
                    <a:pt x="698" y="388"/>
                  </a:lnTo>
                  <a:lnTo>
                    <a:pt x="648" y="541"/>
                  </a:lnTo>
                  <a:lnTo>
                    <a:pt x="502" y="468"/>
                  </a:lnTo>
                  <a:lnTo>
                    <a:pt x="326" y="123"/>
                  </a:lnTo>
                  <a:lnTo>
                    <a:pt x="280" y="146"/>
                  </a:lnTo>
                  <a:lnTo>
                    <a:pt x="426" y="426"/>
                  </a:lnTo>
                  <a:lnTo>
                    <a:pt x="426" y="426"/>
                  </a:lnTo>
                  <a:lnTo>
                    <a:pt x="142" y="284"/>
                  </a:lnTo>
                  <a:lnTo>
                    <a:pt x="120" y="330"/>
                  </a:lnTo>
                  <a:lnTo>
                    <a:pt x="464" y="507"/>
                  </a:lnTo>
                  <a:lnTo>
                    <a:pt x="537" y="648"/>
                  </a:lnTo>
                  <a:lnTo>
                    <a:pt x="383" y="698"/>
                  </a:lnTo>
                  <a:lnTo>
                    <a:pt x="16" y="579"/>
                  </a:lnTo>
                  <a:lnTo>
                    <a:pt x="1" y="629"/>
                  </a:lnTo>
                  <a:lnTo>
                    <a:pt x="300" y="725"/>
                  </a:lnTo>
                  <a:lnTo>
                    <a:pt x="1" y="825"/>
                  </a:lnTo>
                  <a:lnTo>
                    <a:pt x="16" y="871"/>
                  </a:lnTo>
                  <a:lnTo>
                    <a:pt x="383" y="752"/>
                  </a:lnTo>
                  <a:lnTo>
                    <a:pt x="537" y="802"/>
                  </a:lnTo>
                  <a:lnTo>
                    <a:pt x="464" y="947"/>
                  </a:lnTo>
                  <a:lnTo>
                    <a:pt x="120" y="1124"/>
                  </a:lnTo>
                  <a:lnTo>
                    <a:pt x="142" y="1170"/>
                  </a:lnTo>
                  <a:lnTo>
                    <a:pt x="426" y="1024"/>
                  </a:lnTo>
                  <a:lnTo>
                    <a:pt x="280" y="1308"/>
                  </a:lnTo>
                  <a:lnTo>
                    <a:pt x="326" y="1331"/>
                  </a:lnTo>
                  <a:lnTo>
                    <a:pt x="502" y="986"/>
                  </a:lnTo>
                  <a:lnTo>
                    <a:pt x="648" y="913"/>
                  </a:lnTo>
                  <a:lnTo>
                    <a:pt x="698" y="1066"/>
                  </a:lnTo>
                  <a:lnTo>
                    <a:pt x="576" y="1434"/>
                  </a:lnTo>
                  <a:lnTo>
                    <a:pt x="625" y="1449"/>
                  </a:lnTo>
                  <a:lnTo>
                    <a:pt x="725" y="1147"/>
                  </a:lnTo>
                  <a:lnTo>
                    <a:pt x="820" y="1449"/>
                  </a:lnTo>
                  <a:lnTo>
                    <a:pt x="870" y="1434"/>
                  </a:lnTo>
                  <a:lnTo>
                    <a:pt x="751" y="1066"/>
                  </a:lnTo>
                  <a:lnTo>
                    <a:pt x="801" y="913"/>
                  </a:lnTo>
                  <a:lnTo>
                    <a:pt x="944" y="986"/>
                  </a:lnTo>
                  <a:lnTo>
                    <a:pt x="1119" y="1331"/>
                  </a:lnTo>
                  <a:lnTo>
                    <a:pt x="1165" y="1308"/>
                  </a:lnTo>
                  <a:lnTo>
                    <a:pt x="1024" y="1024"/>
                  </a:lnTo>
                  <a:lnTo>
                    <a:pt x="1303" y="1170"/>
                  </a:lnTo>
                  <a:lnTo>
                    <a:pt x="1326" y="1124"/>
                  </a:lnTo>
                  <a:lnTo>
                    <a:pt x="981" y="947"/>
                  </a:lnTo>
                  <a:lnTo>
                    <a:pt x="909" y="802"/>
                  </a:lnTo>
                  <a:lnTo>
                    <a:pt x="1062" y="752"/>
                  </a:lnTo>
                  <a:lnTo>
                    <a:pt x="1430" y="871"/>
                  </a:lnTo>
                  <a:lnTo>
                    <a:pt x="1445" y="825"/>
                  </a:lnTo>
                  <a:lnTo>
                    <a:pt x="1146" y="725"/>
                  </a:lnTo>
                  <a:lnTo>
                    <a:pt x="1445" y="629"/>
                  </a:lnTo>
                  <a:lnTo>
                    <a:pt x="1430" y="579"/>
                  </a:lnTo>
                  <a:lnTo>
                    <a:pt x="1062" y="698"/>
                  </a:lnTo>
                  <a:lnTo>
                    <a:pt x="909" y="648"/>
                  </a:lnTo>
                  <a:lnTo>
                    <a:pt x="981" y="507"/>
                  </a:lnTo>
                  <a:lnTo>
                    <a:pt x="1326" y="330"/>
                  </a:lnTo>
                  <a:lnTo>
                    <a:pt x="1303" y="284"/>
                  </a:lnTo>
                  <a:lnTo>
                    <a:pt x="1024" y="426"/>
                  </a:lnTo>
                  <a:lnTo>
                    <a:pt x="1024" y="426"/>
                  </a:lnTo>
                  <a:lnTo>
                    <a:pt x="1165" y="146"/>
                  </a:lnTo>
                  <a:lnTo>
                    <a:pt x="1119" y="123"/>
                  </a:lnTo>
                  <a:lnTo>
                    <a:pt x="944" y="468"/>
                  </a:lnTo>
                  <a:lnTo>
                    <a:pt x="801" y="541"/>
                  </a:lnTo>
                  <a:lnTo>
                    <a:pt x="751" y="388"/>
                  </a:lnTo>
                  <a:lnTo>
                    <a:pt x="870" y="20"/>
                  </a:lnTo>
                  <a:lnTo>
                    <a:pt x="820" y="1"/>
                  </a:lnTo>
                  <a:lnTo>
                    <a:pt x="725" y="304"/>
                  </a:lnTo>
                  <a:lnTo>
                    <a:pt x="6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43"/>
            <p:cNvSpPr/>
            <p:nvPr/>
          </p:nvSpPr>
          <p:spPr>
            <a:xfrm>
              <a:off x="7372833" y="2001412"/>
              <a:ext cx="24132" cy="18014"/>
            </a:xfrm>
            <a:custGeom>
              <a:avLst/>
              <a:gdLst/>
              <a:ahLst/>
              <a:cxnLst/>
              <a:rect l="l" t="t" r="r" b="b"/>
              <a:pathLst>
                <a:path w="501" h="374" extrusionOk="0">
                  <a:moveTo>
                    <a:pt x="251" y="0"/>
                  </a:moveTo>
                  <a:cubicBezTo>
                    <a:pt x="210" y="0"/>
                    <a:pt x="165" y="14"/>
                    <a:pt x="122" y="44"/>
                  </a:cubicBezTo>
                  <a:lnTo>
                    <a:pt x="111" y="56"/>
                  </a:lnTo>
                  <a:cubicBezTo>
                    <a:pt x="1" y="208"/>
                    <a:pt x="108" y="373"/>
                    <a:pt x="253" y="373"/>
                  </a:cubicBezTo>
                  <a:cubicBezTo>
                    <a:pt x="295" y="373"/>
                    <a:pt x="340" y="360"/>
                    <a:pt x="383" y="328"/>
                  </a:cubicBezTo>
                  <a:cubicBezTo>
                    <a:pt x="387" y="324"/>
                    <a:pt x="391" y="320"/>
                    <a:pt x="391" y="316"/>
                  </a:cubicBezTo>
                  <a:cubicBezTo>
                    <a:pt x="501" y="164"/>
                    <a:pt x="395" y="0"/>
                    <a:pt x="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43"/>
            <p:cNvSpPr/>
            <p:nvPr/>
          </p:nvSpPr>
          <p:spPr>
            <a:xfrm>
              <a:off x="6706693" y="1990093"/>
              <a:ext cx="85690" cy="37280"/>
            </a:xfrm>
            <a:custGeom>
              <a:avLst/>
              <a:gdLst/>
              <a:ahLst/>
              <a:cxnLst/>
              <a:rect l="l" t="t" r="r" b="b"/>
              <a:pathLst>
                <a:path w="1779" h="774" extrusionOk="0">
                  <a:moveTo>
                    <a:pt x="465" y="0"/>
                  </a:moveTo>
                  <a:cubicBezTo>
                    <a:pt x="250" y="0"/>
                    <a:pt x="36" y="13"/>
                    <a:pt x="24" y="53"/>
                  </a:cubicBezTo>
                  <a:cubicBezTo>
                    <a:pt x="1" y="126"/>
                    <a:pt x="245" y="643"/>
                    <a:pt x="464" y="774"/>
                  </a:cubicBezTo>
                  <a:lnTo>
                    <a:pt x="1713" y="774"/>
                  </a:lnTo>
                  <a:cubicBezTo>
                    <a:pt x="1713" y="774"/>
                    <a:pt x="1779" y="666"/>
                    <a:pt x="1713" y="601"/>
                  </a:cubicBezTo>
                  <a:lnTo>
                    <a:pt x="1253" y="601"/>
                  </a:lnTo>
                  <a:cubicBezTo>
                    <a:pt x="1253" y="601"/>
                    <a:pt x="1001" y="49"/>
                    <a:pt x="909" y="23"/>
                  </a:cubicBezTo>
                  <a:cubicBezTo>
                    <a:pt x="866" y="11"/>
                    <a:pt x="665" y="0"/>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43"/>
            <p:cNvSpPr/>
            <p:nvPr/>
          </p:nvSpPr>
          <p:spPr>
            <a:xfrm>
              <a:off x="6952341" y="1761207"/>
              <a:ext cx="439914" cy="112802"/>
            </a:xfrm>
            <a:custGeom>
              <a:avLst/>
              <a:gdLst/>
              <a:ahLst/>
              <a:cxnLst/>
              <a:rect l="l" t="t" r="r" b="b"/>
              <a:pathLst>
                <a:path w="9133" h="2342" extrusionOk="0">
                  <a:moveTo>
                    <a:pt x="4535" y="0"/>
                  </a:moveTo>
                  <a:cubicBezTo>
                    <a:pt x="3505" y="0"/>
                    <a:pt x="2340" y="39"/>
                    <a:pt x="1158" y="157"/>
                  </a:cubicBezTo>
                  <a:cubicBezTo>
                    <a:pt x="1158" y="157"/>
                    <a:pt x="350" y="1490"/>
                    <a:pt x="0" y="2341"/>
                  </a:cubicBezTo>
                  <a:lnTo>
                    <a:pt x="9013" y="2341"/>
                  </a:lnTo>
                  <a:cubicBezTo>
                    <a:pt x="9082" y="2341"/>
                    <a:pt x="9133" y="2268"/>
                    <a:pt x="9101" y="2207"/>
                  </a:cubicBezTo>
                  <a:cubicBezTo>
                    <a:pt x="8944" y="1844"/>
                    <a:pt x="8492" y="836"/>
                    <a:pt x="8105" y="157"/>
                  </a:cubicBezTo>
                  <a:cubicBezTo>
                    <a:pt x="8105" y="157"/>
                    <a:pt x="6593" y="0"/>
                    <a:pt x="45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43"/>
            <p:cNvSpPr/>
            <p:nvPr/>
          </p:nvSpPr>
          <p:spPr>
            <a:xfrm>
              <a:off x="6955472" y="1762652"/>
              <a:ext cx="429365" cy="109864"/>
            </a:xfrm>
            <a:custGeom>
              <a:avLst/>
              <a:gdLst/>
              <a:ahLst/>
              <a:cxnLst/>
              <a:rect l="l" t="t" r="r" b="b"/>
              <a:pathLst>
                <a:path w="8914" h="2281" extrusionOk="0">
                  <a:moveTo>
                    <a:pt x="4469" y="1"/>
                  </a:moveTo>
                  <a:cubicBezTo>
                    <a:pt x="3292" y="1"/>
                    <a:pt x="2174" y="51"/>
                    <a:pt x="1143" y="150"/>
                  </a:cubicBezTo>
                  <a:cubicBezTo>
                    <a:pt x="1124" y="154"/>
                    <a:pt x="1108" y="166"/>
                    <a:pt x="1097" y="181"/>
                  </a:cubicBezTo>
                  <a:cubicBezTo>
                    <a:pt x="966" y="395"/>
                    <a:pt x="349" y="1441"/>
                    <a:pt x="16" y="2192"/>
                  </a:cubicBezTo>
                  <a:cubicBezTo>
                    <a:pt x="1" y="2235"/>
                    <a:pt x="32" y="2281"/>
                    <a:pt x="73" y="2281"/>
                  </a:cubicBezTo>
                  <a:lnTo>
                    <a:pt x="8408" y="2281"/>
                  </a:lnTo>
                  <a:cubicBezTo>
                    <a:pt x="8711" y="2281"/>
                    <a:pt x="8914" y="1966"/>
                    <a:pt x="8787" y="1690"/>
                  </a:cubicBezTo>
                  <a:cubicBezTo>
                    <a:pt x="8580" y="1242"/>
                    <a:pt x="8297" y="641"/>
                    <a:pt x="8037" y="181"/>
                  </a:cubicBezTo>
                  <a:cubicBezTo>
                    <a:pt x="8025" y="166"/>
                    <a:pt x="8010" y="154"/>
                    <a:pt x="7987" y="150"/>
                  </a:cubicBezTo>
                  <a:cubicBezTo>
                    <a:pt x="7715" y="127"/>
                    <a:pt x="6300" y="1"/>
                    <a:pt x="4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43"/>
            <p:cNvSpPr/>
            <p:nvPr/>
          </p:nvSpPr>
          <p:spPr>
            <a:xfrm>
              <a:off x="7117744" y="1761400"/>
              <a:ext cx="17918" cy="112610"/>
            </a:xfrm>
            <a:custGeom>
              <a:avLst/>
              <a:gdLst/>
              <a:ahLst/>
              <a:cxnLst/>
              <a:rect l="l" t="t" r="r" b="b"/>
              <a:pathLst>
                <a:path w="372" h="2338" extrusionOk="0">
                  <a:moveTo>
                    <a:pt x="360" y="0"/>
                  </a:moveTo>
                  <a:cubicBezTo>
                    <a:pt x="96" y="1184"/>
                    <a:pt x="0" y="2337"/>
                    <a:pt x="0" y="2337"/>
                  </a:cubicBezTo>
                  <a:lnTo>
                    <a:pt x="15" y="2337"/>
                  </a:lnTo>
                  <a:cubicBezTo>
                    <a:pt x="15" y="2337"/>
                    <a:pt x="15" y="2318"/>
                    <a:pt x="20" y="2287"/>
                  </a:cubicBezTo>
                  <a:cubicBezTo>
                    <a:pt x="43" y="2050"/>
                    <a:pt x="142" y="1039"/>
                    <a:pt x="372" y="4"/>
                  </a:cubicBezTo>
                  <a:lnTo>
                    <a:pt x="3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43"/>
            <p:cNvSpPr/>
            <p:nvPr/>
          </p:nvSpPr>
          <p:spPr>
            <a:xfrm>
              <a:off x="7298224" y="1766505"/>
              <a:ext cx="31453" cy="106204"/>
            </a:xfrm>
            <a:custGeom>
              <a:avLst/>
              <a:gdLst/>
              <a:ahLst/>
              <a:cxnLst/>
              <a:rect l="l" t="t" r="r" b="b"/>
              <a:pathLst>
                <a:path w="653" h="2205" extrusionOk="0">
                  <a:moveTo>
                    <a:pt x="16" y="1"/>
                  </a:moveTo>
                  <a:lnTo>
                    <a:pt x="1" y="9"/>
                  </a:lnTo>
                  <a:cubicBezTo>
                    <a:pt x="158" y="411"/>
                    <a:pt x="319" y="963"/>
                    <a:pt x="438" y="1407"/>
                  </a:cubicBezTo>
                  <a:cubicBezTo>
                    <a:pt x="498" y="1633"/>
                    <a:pt x="549" y="1833"/>
                    <a:pt x="583" y="1975"/>
                  </a:cubicBezTo>
                  <a:cubicBezTo>
                    <a:pt x="602" y="2047"/>
                    <a:pt x="613" y="2101"/>
                    <a:pt x="625" y="2143"/>
                  </a:cubicBezTo>
                  <a:cubicBezTo>
                    <a:pt x="633" y="2181"/>
                    <a:pt x="636" y="2204"/>
                    <a:pt x="636" y="2204"/>
                  </a:cubicBezTo>
                  <a:lnTo>
                    <a:pt x="652" y="2201"/>
                  </a:lnTo>
                  <a:cubicBezTo>
                    <a:pt x="652" y="2201"/>
                    <a:pt x="330" y="814"/>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43"/>
            <p:cNvSpPr/>
            <p:nvPr/>
          </p:nvSpPr>
          <p:spPr>
            <a:xfrm>
              <a:off x="6930185" y="1878203"/>
              <a:ext cx="409087" cy="132550"/>
            </a:xfrm>
            <a:custGeom>
              <a:avLst/>
              <a:gdLst/>
              <a:ahLst/>
              <a:cxnLst/>
              <a:rect l="l" t="t" r="r" b="b"/>
              <a:pathLst>
                <a:path w="8493" h="2752" extrusionOk="0">
                  <a:moveTo>
                    <a:pt x="8320" y="0"/>
                  </a:moveTo>
                  <a:lnTo>
                    <a:pt x="8305" y="8"/>
                  </a:lnTo>
                  <a:cubicBezTo>
                    <a:pt x="8351" y="119"/>
                    <a:pt x="8392" y="303"/>
                    <a:pt x="8427" y="460"/>
                  </a:cubicBezTo>
                  <a:cubicBezTo>
                    <a:pt x="8443" y="541"/>
                    <a:pt x="8454" y="614"/>
                    <a:pt x="8461" y="663"/>
                  </a:cubicBezTo>
                  <a:cubicBezTo>
                    <a:pt x="8470" y="690"/>
                    <a:pt x="8473" y="709"/>
                    <a:pt x="8473" y="725"/>
                  </a:cubicBezTo>
                  <a:cubicBezTo>
                    <a:pt x="8475" y="732"/>
                    <a:pt x="8476" y="737"/>
                    <a:pt x="8476" y="741"/>
                  </a:cubicBezTo>
                  <a:lnTo>
                    <a:pt x="8476" y="741"/>
                  </a:lnTo>
                  <a:cubicBezTo>
                    <a:pt x="8239" y="782"/>
                    <a:pt x="8058" y="926"/>
                    <a:pt x="7918" y="1120"/>
                  </a:cubicBezTo>
                  <a:cubicBezTo>
                    <a:pt x="7699" y="1415"/>
                    <a:pt x="7580" y="1820"/>
                    <a:pt x="7511" y="2154"/>
                  </a:cubicBezTo>
                  <a:cubicBezTo>
                    <a:pt x="7449" y="2451"/>
                    <a:pt x="7434" y="2692"/>
                    <a:pt x="7432" y="2736"/>
                  </a:cubicBezTo>
                  <a:lnTo>
                    <a:pt x="1046" y="2736"/>
                  </a:lnTo>
                  <a:cubicBezTo>
                    <a:pt x="953" y="2005"/>
                    <a:pt x="698" y="1563"/>
                    <a:pt x="460" y="1307"/>
                  </a:cubicBezTo>
                  <a:cubicBezTo>
                    <a:pt x="249" y="1071"/>
                    <a:pt x="56" y="989"/>
                    <a:pt x="19" y="975"/>
                  </a:cubicBezTo>
                  <a:lnTo>
                    <a:pt x="19" y="975"/>
                  </a:lnTo>
                  <a:lnTo>
                    <a:pt x="411" y="46"/>
                  </a:lnTo>
                  <a:lnTo>
                    <a:pt x="400" y="43"/>
                  </a:lnTo>
                  <a:lnTo>
                    <a:pt x="1" y="985"/>
                  </a:lnTo>
                  <a:lnTo>
                    <a:pt x="9" y="985"/>
                  </a:lnTo>
                  <a:lnTo>
                    <a:pt x="12" y="989"/>
                  </a:lnTo>
                  <a:cubicBezTo>
                    <a:pt x="35" y="996"/>
                    <a:pt x="246" y="1081"/>
                    <a:pt x="472" y="1341"/>
                  </a:cubicBezTo>
                  <a:cubicBezTo>
                    <a:pt x="699" y="1599"/>
                    <a:pt x="943" y="2036"/>
                    <a:pt x="1031" y="2744"/>
                  </a:cubicBezTo>
                  <a:lnTo>
                    <a:pt x="1031" y="2752"/>
                  </a:lnTo>
                  <a:lnTo>
                    <a:pt x="7442" y="2752"/>
                  </a:lnTo>
                  <a:lnTo>
                    <a:pt x="7442" y="2744"/>
                  </a:lnTo>
                  <a:cubicBezTo>
                    <a:pt x="7442" y="2744"/>
                    <a:pt x="7446" y="2736"/>
                    <a:pt x="7446" y="2725"/>
                  </a:cubicBezTo>
                  <a:cubicBezTo>
                    <a:pt x="7454" y="2625"/>
                    <a:pt x="7492" y="2165"/>
                    <a:pt x="7642" y="1717"/>
                  </a:cubicBezTo>
                  <a:cubicBezTo>
                    <a:pt x="7715" y="1491"/>
                    <a:pt x="7818" y="1269"/>
                    <a:pt x="7956" y="1093"/>
                  </a:cubicBezTo>
                  <a:cubicBezTo>
                    <a:pt x="8094" y="920"/>
                    <a:pt x="8266" y="789"/>
                    <a:pt x="8484" y="755"/>
                  </a:cubicBezTo>
                  <a:lnTo>
                    <a:pt x="8493" y="752"/>
                  </a:lnTo>
                  <a:lnTo>
                    <a:pt x="8493" y="748"/>
                  </a:lnTo>
                  <a:cubicBezTo>
                    <a:pt x="8493" y="748"/>
                    <a:pt x="8473" y="617"/>
                    <a:pt x="8438" y="460"/>
                  </a:cubicBezTo>
                  <a:cubicBezTo>
                    <a:pt x="8408" y="303"/>
                    <a:pt x="8366" y="115"/>
                    <a:pt x="8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43"/>
            <p:cNvSpPr/>
            <p:nvPr/>
          </p:nvSpPr>
          <p:spPr>
            <a:xfrm>
              <a:off x="7111097" y="1878203"/>
              <a:ext cx="7418" cy="127396"/>
            </a:xfrm>
            <a:custGeom>
              <a:avLst/>
              <a:gdLst/>
              <a:ahLst/>
              <a:cxnLst/>
              <a:rect l="l" t="t" r="r" b="b"/>
              <a:pathLst>
                <a:path w="154" h="2645" extrusionOk="0">
                  <a:moveTo>
                    <a:pt x="138" y="0"/>
                  </a:moveTo>
                  <a:cubicBezTo>
                    <a:pt x="23" y="499"/>
                    <a:pt x="0" y="1315"/>
                    <a:pt x="0" y="1909"/>
                  </a:cubicBezTo>
                  <a:cubicBezTo>
                    <a:pt x="0" y="2334"/>
                    <a:pt x="11" y="2644"/>
                    <a:pt x="11" y="2644"/>
                  </a:cubicBezTo>
                  <a:lnTo>
                    <a:pt x="27" y="2644"/>
                  </a:lnTo>
                  <a:cubicBezTo>
                    <a:pt x="27" y="2644"/>
                    <a:pt x="27" y="2625"/>
                    <a:pt x="23" y="2587"/>
                  </a:cubicBezTo>
                  <a:cubicBezTo>
                    <a:pt x="20" y="2480"/>
                    <a:pt x="15" y="2227"/>
                    <a:pt x="15" y="1909"/>
                  </a:cubicBezTo>
                  <a:cubicBezTo>
                    <a:pt x="15" y="1315"/>
                    <a:pt x="38" y="499"/>
                    <a:pt x="153" y="4"/>
                  </a:cubicBezTo>
                  <a:lnTo>
                    <a:pt x="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43"/>
            <p:cNvSpPr/>
            <p:nvPr/>
          </p:nvSpPr>
          <p:spPr>
            <a:xfrm>
              <a:off x="7076369" y="1896072"/>
              <a:ext cx="22013" cy="626"/>
            </a:xfrm>
            <a:custGeom>
              <a:avLst/>
              <a:gdLst/>
              <a:ahLst/>
              <a:cxnLst/>
              <a:rect l="l" t="t" r="r" b="b"/>
              <a:pathLst>
                <a:path w="457" h="13" extrusionOk="0">
                  <a:moveTo>
                    <a:pt x="0" y="1"/>
                  </a:moveTo>
                  <a:lnTo>
                    <a:pt x="0" y="13"/>
                  </a:lnTo>
                  <a:lnTo>
                    <a:pt x="457" y="13"/>
                  </a:ln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43"/>
            <p:cNvSpPr/>
            <p:nvPr/>
          </p:nvSpPr>
          <p:spPr>
            <a:xfrm>
              <a:off x="7284015" y="1896072"/>
              <a:ext cx="22013" cy="626"/>
            </a:xfrm>
            <a:custGeom>
              <a:avLst/>
              <a:gdLst/>
              <a:ahLst/>
              <a:cxnLst/>
              <a:rect l="l" t="t" r="r" b="b"/>
              <a:pathLst>
                <a:path w="457" h="13" extrusionOk="0">
                  <a:moveTo>
                    <a:pt x="1" y="1"/>
                  </a:moveTo>
                  <a:lnTo>
                    <a:pt x="1" y="13"/>
                  </a:lnTo>
                  <a:lnTo>
                    <a:pt x="457" y="13"/>
                  </a:ln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43"/>
            <p:cNvSpPr/>
            <p:nvPr/>
          </p:nvSpPr>
          <p:spPr>
            <a:xfrm>
              <a:off x="6948825" y="1883549"/>
              <a:ext cx="440829" cy="819"/>
            </a:xfrm>
            <a:custGeom>
              <a:avLst/>
              <a:gdLst/>
              <a:ahLst/>
              <a:cxnLst/>
              <a:rect l="l" t="t" r="r" b="b"/>
              <a:pathLst>
                <a:path w="9152" h="17" extrusionOk="0">
                  <a:moveTo>
                    <a:pt x="1" y="1"/>
                  </a:moveTo>
                  <a:lnTo>
                    <a:pt x="1" y="16"/>
                  </a:lnTo>
                  <a:lnTo>
                    <a:pt x="9151" y="16"/>
                  </a:lnTo>
                  <a:lnTo>
                    <a:pt x="9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43"/>
            <p:cNvSpPr/>
            <p:nvPr/>
          </p:nvSpPr>
          <p:spPr>
            <a:xfrm>
              <a:off x="6939288" y="1839092"/>
              <a:ext cx="67194" cy="39303"/>
            </a:xfrm>
            <a:custGeom>
              <a:avLst/>
              <a:gdLst/>
              <a:ahLst/>
              <a:cxnLst/>
              <a:rect l="l" t="t" r="r" b="b"/>
              <a:pathLst>
                <a:path w="1395" h="816" extrusionOk="0">
                  <a:moveTo>
                    <a:pt x="1083" y="0"/>
                  </a:moveTo>
                  <a:cubicBezTo>
                    <a:pt x="875" y="0"/>
                    <a:pt x="569" y="21"/>
                    <a:pt x="425" y="54"/>
                  </a:cubicBezTo>
                  <a:cubicBezTo>
                    <a:pt x="352" y="69"/>
                    <a:pt x="202" y="445"/>
                    <a:pt x="202" y="445"/>
                  </a:cubicBezTo>
                  <a:lnTo>
                    <a:pt x="69" y="445"/>
                  </a:lnTo>
                  <a:cubicBezTo>
                    <a:pt x="69" y="445"/>
                    <a:pt x="0" y="697"/>
                    <a:pt x="69" y="797"/>
                  </a:cubicBezTo>
                  <a:cubicBezTo>
                    <a:pt x="69" y="797"/>
                    <a:pt x="580" y="816"/>
                    <a:pt x="936" y="816"/>
                  </a:cubicBezTo>
                  <a:cubicBezTo>
                    <a:pt x="1115" y="816"/>
                    <a:pt x="1254" y="811"/>
                    <a:pt x="1272" y="797"/>
                  </a:cubicBezTo>
                  <a:cubicBezTo>
                    <a:pt x="1329" y="751"/>
                    <a:pt x="1394" y="38"/>
                    <a:pt x="1272" y="11"/>
                  </a:cubicBezTo>
                  <a:cubicBezTo>
                    <a:pt x="1237" y="4"/>
                    <a:pt x="1168" y="0"/>
                    <a:pt x="10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43"/>
            <p:cNvSpPr/>
            <p:nvPr/>
          </p:nvSpPr>
          <p:spPr>
            <a:xfrm>
              <a:off x="6975605" y="1867124"/>
              <a:ext cx="20519" cy="1493"/>
            </a:xfrm>
            <a:custGeom>
              <a:avLst/>
              <a:gdLst/>
              <a:ahLst/>
              <a:cxnLst/>
              <a:rect l="l" t="t" r="r" b="b"/>
              <a:pathLst>
                <a:path w="426" h="31" extrusionOk="0">
                  <a:moveTo>
                    <a:pt x="0" y="0"/>
                  </a:moveTo>
                  <a:lnTo>
                    <a:pt x="0" y="16"/>
                  </a:lnTo>
                  <a:lnTo>
                    <a:pt x="426" y="31"/>
                  </a:lnTo>
                  <a:lnTo>
                    <a:pt x="426" y="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43"/>
            <p:cNvSpPr/>
            <p:nvPr/>
          </p:nvSpPr>
          <p:spPr>
            <a:xfrm>
              <a:off x="6745081" y="1878010"/>
              <a:ext cx="170417" cy="36798"/>
            </a:xfrm>
            <a:custGeom>
              <a:avLst/>
              <a:gdLst/>
              <a:ahLst/>
              <a:cxnLst/>
              <a:rect l="l" t="t" r="r" b="b"/>
              <a:pathLst>
                <a:path w="3538" h="764" extrusionOk="0">
                  <a:moveTo>
                    <a:pt x="3534" y="1"/>
                  </a:moveTo>
                  <a:cubicBezTo>
                    <a:pt x="3534" y="1"/>
                    <a:pt x="3522" y="4"/>
                    <a:pt x="3503" y="8"/>
                  </a:cubicBezTo>
                  <a:cubicBezTo>
                    <a:pt x="3346" y="47"/>
                    <a:pt x="2653" y="227"/>
                    <a:pt x="1978" y="395"/>
                  </a:cubicBezTo>
                  <a:cubicBezTo>
                    <a:pt x="1641" y="480"/>
                    <a:pt x="1311" y="564"/>
                    <a:pt x="1058" y="629"/>
                  </a:cubicBezTo>
                  <a:cubicBezTo>
                    <a:pt x="932" y="660"/>
                    <a:pt x="824" y="687"/>
                    <a:pt x="744" y="706"/>
                  </a:cubicBezTo>
                  <a:cubicBezTo>
                    <a:pt x="663" y="724"/>
                    <a:pt x="610" y="736"/>
                    <a:pt x="594" y="740"/>
                  </a:cubicBezTo>
                  <a:cubicBezTo>
                    <a:pt x="552" y="744"/>
                    <a:pt x="472" y="747"/>
                    <a:pt x="384" y="747"/>
                  </a:cubicBezTo>
                  <a:cubicBezTo>
                    <a:pt x="295" y="747"/>
                    <a:pt x="200" y="744"/>
                    <a:pt x="127" y="744"/>
                  </a:cubicBezTo>
                  <a:cubicBezTo>
                    <a:pt x="89" y="740"/>
                    <a:pt x="58" y="740"/>
                    <a:pt x="35" y="740"/>
                  </a:cubicBezTo>
                  <a:lnTo>
                    <a:pt x="0" y="740"/>
                  </a:lnTo>
                  <a:lnTo>
                    <a:pt x="0" y="752"/>
                  </a:lnTo>
                  <a:cubicBezTo>
                    <a:pt x="0" y="752"/>
                    <a:pt x="207" y="763"/>
                    <a:pt x="384" y="763"/>
                  </a:cubicBezTo>
                  <a:cubicBezTo>
                    <a:pt x="472" y="763"/>
                    <a:pt x="552" y="759"/>
                    <a:pt x="598" y="752"/>
                  </a:cubicBezTo>
                  <a:cubicBezTo>
                    <a:pt x="614" y="752"/>
                    <a:pt x="671" y="736"/>
                    <a:pt x="763" y="717"/>
                  </a:cubicBezTo>
                  <a:cubicBezTo>
                    <a:pt x="1388" y="564"/>
                    <a:pt x="3537" y="16"/>
                    <a:pt x="3537" y="16"/>
                  </a:cubicBezTo>
                  <a:lnTo>
                    <a:pt x="35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43"/>
            <p:cNvSpPr/>
            <p:nvPr/>
          </p:nvSpPr>
          <p:spPr>
            <a:xfrm>
              <a:off x="6732173" y="1970104"/>
              <a:ext cx="14065" cy="819"/>
            </a:xfrm>
            <a:custGeom>
              <a:avLst/>
              <a:gdLst/>
              <a:ahLst/>
              <a:cxnLst/>
              <a:rect l="l" t="t" r="r" b="b"/>
              <a:pathLst>
                <a:path w="292" h="17" extrusionOk="0">
                  <a:moveTo>
                    <a:pt x="291" y="1"/>
                  </a:moveTo>
                  <a:lnTo>
                    <a:pt x="1" y="4"/>
                  </a:lnTo>
                  <a:lnTo>
                    <a:pt x="1" y="16"/>
                  </a:lnTo>
                  <a:lnTo>
                    <a:pt x="291" y="16"/>
                  </a:lnTo>
                  <a:lnTo>
                    <a:pt x="2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43"/>
            <p:cNvSpPr/>
            <p:nvPr/>
          </p:nvSpPr>
          <p:spPr>
            <a:xfrm>
              <a:off x="6734003" y="1964950"/>
              <a:ext cx="14065" cy="771"/>
            </a:xfrm>
            <a:custGeom>
              <a:avLst/>
              <a:gdLst/>
              <a:ahLst/>
              <a:cxnLst/>
              <a:rect l="l" t="t" r="r" b="b"/>
              <a:pathLst>
                <a:path w="292" h="16" extrusionOk="0">
                  <a:moveTo>
                    <a:pt x="0" y="0"/>
                  </a:moveTo>
                  <a:lnTo>
                    <a:pt x="0" y="16"/>
                  </a:lnTo>
                  <a:lnTo>
                    <a:pt x="292" y="16"/>
                  </a:lnTo>
                  <a:lnTo>
                    <a:pt x="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43"/>
            <p:cNvSpPr/>
            <p:nvPr/>
          </p:nvSpPr>
          <p:spPr>
            <a:xfrm>
              <a:off x="6735689" y="1959796"/>
              <a:ext cx="14017" cy="771"/>
            </a:xfrm>
            <a:custGeom>
              <a:avLst/>
              <a:gdLst/>
              <a:ahLst/>
              <a:cxnLst/>
              <a:rect l="l" t="t" r="r" b="b"/>
              <a:pathLst>
                <a:path w="291" h="16" extrusionOk="0">
                  <a:moveTo>
                    <a:pt x="0" y="0"/>
                  </a:moveTo>
                  <a:lnTo>
                    <a:pt x="0" y="15"/>
                  </a:lnTo>
                  <a:lnTo>
                    <a:pt x="291" y="11"/>
                  </a:lnTo>
                  <a:lnTo>
                    <a:pt x="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5" name="Google Shape;5675;p43"/>
          <p:cNvGrpSpPr/>
          <p:nvPr/>
        </p:nvGrpSpPr>
        <p:grpSpPr>
          <a:xfrm flipH="1">
            <a:off x="1143431" y="4325656"/>
            <a:ext cx="1289131" cy="709819"/>
            <a:chOff x="6803356" y="2469281"/>
            <a:chExt cx="717739" cy="395200"/>
          </a:xfrm>
        </p:grpSpPr>
        <p:sp>
          <p:nvSpPr>
            <p:cNvPr id="5676" name="Google Shape;5676;p43"/>
            <p:cNvSpPr/>
            <p:nvPr/>
          </p:nvSpPr>
          <p:spPr>
            <a:xfrm>
              <a:off x="7000982" y="2772632"/>
              <a:ext cx="330092" cy="39592"/>
            </a:xfrm>
            <a:custGeom>
              <a:avLst/>
              <a:gdLst/>
              <a:ahLst/>
              <a:cxnLst/>
              <a:rect l="l" t="t" r="r" b="b"/>
              <a:pathLst>
                <a:path w="6853" h="822" extrusionOk="0">
                  <a:moveTo>
                    <a:pt x="1" y="1"/>
                  </a:moveTo>
                  <a:lnTo>
                    <a:pt x="59" y="729"/>
                  </a:lnTo>
                  <a:lnTo>
                    <a:pt x="461" y="729"/>
                  </a:lnTo>
                  <a:lnTo>
                    <a:pt x="699" y="545"/>
                  </a:lnTo>
                  <a:lnTo>
                    <a:pt x="5715" y="415"/>
                  </a:lnTo>
                  <a:cubicBezTo>
                    <a:pt x="5716" y="415"/>
                    <a:pt x="5718" y="415"/>
                    <a:pt x="5720" y="415"/>
                  </a:cubicBezTo>
                  <a:cubicBezTo>
                    <a:pt x="5752" y="415"/>
                    <a:pt x="5780" y="444"/>
                    <a:pt x="5780" y="480"/>
                  </a:cubicBezTo>
                  <a:cubicBezTo>
                    <a:pt x="5780" y="515"/>
                    <a:pt x="5810" y="545"/>
                    <a:pt x="5844" y="545"/>
                  </a:cubicBezTo>
                  <a:lnTo>
                    <a:pt x="6097" y="545"/>
                  </a:lnTo>
                  <a:cubicBezTo>
                    <a:pt x="6120" y="545"/>
                    <a:pt x="6140" y="553"/>
                    <a:pt x="6151" y="572"/>
                  </a:cubicBezTo>
                  <a:lnTo>
                    <a:pt x="6323" y="821"/>
                  </a:lnTo>
                  <a:lnTo>
                    <a:pt x="6852" y="821"/>
                  </a:lnTo>
                  <a:lnTo>
                    <a:pt x="6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43"/>
            <p:cNvSpPr/>
            <p:nvPr/>
          </p:nvSpPr>
          <p:spPr>
            <a:xfrm>
              <a:off x="6810961" y="2469281"/>
              <a:ext cx="710133" cy="348811"/>
            </a:xfrm>
            <a:custGeom>
              <a:avLst/>
              <a:gdLst/>
              <a:ahLst/>
              <a:cxnLst/>
              <a:rect l="l" t="t" r="r" b="b"/>
              <a:pathLst>
                <a:path w="14743" h="7242" extrusionOk="0">
                  <a:moveTo>
                    <a:pt x="4573" y="0"/>
                  </a:moveTo>
                  <a:cubicBezTo>
                    <a:pt x="2661" y="0"/>
                    <a:pt x="1401" y="65"/>
                    <a:pt x="962" y="91"/>
                  </a:cubicBezTo>
                  <a:cubicBezTo>
                    <a:pt x="855" y="100"/>
                    <a:pt x="767" y="169"/>
                    <a:pt x="736" y="268"/>
                  </a:cubicBezTo>
                  <a:cubicBezTo>
                    <a:pt x="338" y="1609"/>
                    <a:pt x="258" y="3441"/>
                    <a:pt x="246" y="3881"/>
                  </a:cubicBezTo>
                  <a:cubicBezTo>
                    <a:pt x="242" y="3943"/>
                    <a:pt x="207" y="4000"/>
                    <a:pt x="154" y="4027"/>
                  </a:cubicBezTo>
                  <a:cubicBezTo>
                    <a:pt x="104" y="4058"/>
                    <a:pt x="69" y="4111"/>
                    <a:pt x="65" y="4169"/>
                  </a:cubicBezTo>
                  <a:cubicBezTo>
                    <a:pt x="0" y="5146"/>
                    <a:pt x="108" y="6636"/>
                    <a:pt x="108" y="6636"/>
                  </a:cubicBezTo>
                  <a:lnTo>
                    <a:pt x="859" y="6636"/>
                  </a:lnTo>
                  <a:lnTo>
                    <a:pt x="1747" y="7242"/>
                  </a:lnTo>
                  <a:lnTo>
                    <a:pt x="3863" y="7242"/>
                  </a:lnTo>
                  <a:lnTo>
                    <a:pt x="4656" y="6636"/>
                  </a:lnTo>
                  <a:lnTo>
                    <a:pt x="10354" y="6636"/>
                  </a:lnTo>
                  <a:lnTo>
                    <a:pt x="10952" y="7108"/>
                  </a:lnTo>
                  <a:lnTo>
                    <a:pt x="13386" y="7108"/>
                  </a:lnTo>
                  <a:lnTo>
                    <a:pt x="13887" y="6736"/>
                  </a:lnTo>
                  <a:lnTo>
                    <a:pt x="14454" y="6736"/>
                  </a:lnTo>
                  <a:cubicBezTo>
                    <a:pt x="14520" y="6736"/>
                    <a:pt x="14577" y="6686"/>
                    <a:pt x="14581" y="6617"/>
                  </a:cubicBezTo>
                  <a:cubicBezTo>
                    <a:pt x="14742" y="4935"/>
                    <a:pt x="14412" y="3533"/>
                    <a:pt x="14412" y="3533"/>
                  </a:cubicBezTo>
                  <a:lnTo>
                    <a:pt x="13519" y="3234"/>
                  </a:lnTo>
                  <a:lnTo>
                    <a:pt x="12274" y="367"/>
                  </a:lnTo>
                  <a:cubicBezTo>
                    <a:pt x="12254" y="329"/>
                    <a:pt x="12220" y="306"/>
                    <a:pt x="12178" y="303"/>
                  </a:cubicBezTo>
                  <a:cubicBezTo>
                    <a:pt x="9095" y="66"/>
                    <a:pt x="6503" y="0"/>
                    <a:pt x="4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43"/>
            <p:cNvSpPr/>
            <p:nvPr/>
          </p:nvSpPr>
          <p:spPr>
            <a:xfrm>
              <a:off x="6804271" y="2758471"/>
              <a:ext cx="38582" cy="34004"/>
            </a:xfrm>
            <a:custGeom>
              <a:avLst/>
              <a:gdLst/>
              <a:ahLst/>
              <a:cxnLst/>
              <a:rect l="l" t="t" r="r" b="b"/>
              <a:pathLst>
                <a:path w="801" h="706" extrusionOk="0">
                  <a:moveTo>
                    <a:pt x="84" y="1"/>
                  </a:moveTo>
                  <a:cubicBezTo>
                    <a:pt x="38" y="1"/>
                    <a:pt x="1" y="38"/>
                    <a:pt x="1" y="84"/>
                  </a:cubicBezTo>
                  <a:cubicBezTo>
                    <a:pt x="1" y="196"/>
                    <a:pt x="4" y="410"/>
                    <a:pt x="50" y="640"/>
                  </a:cubicBezTo>
                  <a:cubicBezTo>
                    <a:pt x="58" y="678"/>
                    <a:pt x="93" y="705"/>
                    <a:pt x="130" y="705"/>
                  </a:cubicBezTo>
                  <a:lnTo>
                    <a:pt x="717" y="705"/>
                  </a:lnTo>
                  <a:cubicBezTo>
                    <a:pt x="763" y="705"/>
                    <a:pt x="801" y="667"/>
                    <a:pt x="797" y="617"/>
                  </a:cubicBezTo>
                  <a:lnTo>
                    <a:pt x="770" y="81"/>
                  </a:lnTo>
                  <a:cubicBezTo>
                    <a:pt x="770" y="35"/>
                    <a:pt x="732" y="1"/>
                    <a:pt x="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43"/>
            <p:cNvSpPr/>
            <p:nvPr/>
          </p:nvSpPr>
          <p:spPr>
            <a:xfrm>
              <a:off x="7391563" y="2497121"/>
              <a:ext cx="64785" cy="128119"/>
            </a:xfrm>
            <a:custGeom>
              <a:avLst/>
              <a:gdLst/>
              <a:ahLst/>
              <a:cxnLst/>
              <a:rect l="l" t="t" r="r" b="b"/>
              <a:pathLst>
                <a:path w="1345" h="2660" extrusionOk="0">
                  <a:moveTo>
                    <a:pt x="0" y="1"/>
                  </a:moveTo>
                  <a:cubicBezTo>
                    <a:pt x="126" y="1104"/>
                    <a:pt x="759" y="2659"/>
                    <a:pt x="759" y="2659"/>
                  </a:cubicBezTo>
                  <a:lnTo>
                    <a:pt x="1345" y="2656"/>
                  </a:lnTo>
                  <a:lnTo>
                    <a:pt x="1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43"/>
            <p:cNvSpPr/>
            <p:nvPr/>
          </p:nvSpPr>
          <p:spPr>
            <a:xfrm>
              <a:off x="7309969" y="2717867"/>
              <a:ext cx="164107" cy="93825"/>
            </a:xfrm>
            <a:custGeom>
              <a:avLst/>
              <a:gdLst/>
              <a:ahLst/>
              <a:cxnLst/>
              <a:rect l="l" t="t" r="r" b="b"/>
              <a:pathLst>
                <a:path w="3407" h="1948" extrusionOk="0">
                  <a:moveTo>
                    <a:pt x="1687" y="0"/>
                  </a:moveTo>
                  <a:cubicBezTo>
                    <a:pt x="288" y="0"/>
                    <a:pt x="0" y="1575"/>
                    <a:pt x="0" y="1575"/>
                  </a:cubicBezTo>
                  <a:lnTo>
                    <a:pt x="472" y="1947"/>
                  </a:lnTo>
                  <a:lnTo>
                    <a:pt x="2906" y="1947"/>
                  </a:lnTo>
                  <a:lnTo>
                    <a:pt x="3407" y="1575"/>
                  </a:lnTo>
                  <a:cubicBezTo>
                    <a:pt x="3407" y="1575"/>
                    <a:pt x="3085" y="0"/>
                    <a:pt x="1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43"/>
            <p:cNvSpPr/>
            <p:nvPr/>
          </p:nvSpPr>
          <p:spPr>
            <a:xfrm>
              <a:off x="6857591" y="2717867"/>
              <a:ext cx="165600" cy="93825"/>
            </a:xfrm>
            <a:custGeom>
              <a:avLst/>
              <a:gdLst/>
              <a:ahLst/>
              <a:cxnLst/>
              <a:rect l="l" t="t" r="r" b="b"/>
              <a:pathLst>
                <a:path w="3438" h="1948" extrusionOk="0">
                  <a:moveTo>
                    <a:pt x="1717" y="0"/>
                  </a:moveTo>
                  <a:cubicBezTo>
                    <a:pt x="319" y="0"/>
                    <a:pt x="1" y="1629"/>
                    <a:pt x="1" y="1629"/>
                  </a:cubicBezTo>
                  <a:lnTo>
                    <a:pt x="468" y="1947"/>
                  </a:lnTo>
                  <a:lnTo>
                    <a:pt x="2947" y="1947"/>
                  </a:lnTo>
                  <a:lnTo>
                    <a:pt x="3438" y="1575"/>
                  </a:lnTo>
                  <a:cubicBezTo>
                    <a:pt x="3438" y="1575"/>
                    <a:pt x="3116" y="0"/>
                    <a:pt x="17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43"/>
            <p:cNvSpPr/>
            <p:nvPr/>
          </p:nvSpPr>
          <p:spPr>
            <a:xfrm>
              <a:off x="6847621" y="2728078"/>
              <a:ext cx="183711" cy="136403"/>
            </a:xfrm>
            <a:custGeom>
              <a:avLst/>
              <a:gdLst/>
              <a:ahLst/>
              <a:cxnLst/>
              <a:rect l="l" t="t" r="r" b="b"/>
              <a:pathLst>
                <a:path w="3814" h="2832" extrusionOk="0">
                  <a:moveTo>
                    <a:pt x="1906" y="0"/>
                  </a:moveTo>
                  <a:cubicBezTo>
                    <a:pt x="807" y="0"/>
                    <a:pt x="1" y="1253"/>
                    <a:pt x="836" y="2409"/>
                  </a:cubicBezTo>
                  <a:cubicBezTo>
                    <a:pt x="859" y="2440"/>
                    <a:pt x="886" y="2463"/>
                    <a:pt x="912" y="2486"/>
                  </a:cubicBezTo>
                  <a:cubicBezTo>
                    <a:pt x="1246" y="2727"/>
                    <a:pt x="1588" y="2831"/>
                    <a:pt x="1905" y="2831"/>
                  </a:cubicBezTo>
                  <a:cubicBezTo>
                    <a:pt x="3006" y="2831"/>
                    <a:pt x="3814" y="1577"/>
                    <a:pt x="2978" y="420"/>
                  </a:cubicBezTo>
                  <a:cubicBezTo>
                    <a:pt x="2955" y="393"/>
                    <a:pt x="2928" y="367"/>
                    <a:pt x="2902" y="348"/>
                  </a:cubicBezTo>
                  <a:cubicBezTo>
                    <a:pt x="2567" y="105"/>
                    <a:pt x="2224" y="0"/>
                    <a:pt x="1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43"/>
            <p:cNvSpPr/>
            <p:nvPr/>
          </p:nvSpPr>
          <p:spPr>
            <a:xfrm>
              <a:off x="6882445" y="2756207"/>
              <a:ext cx="114061" cy="80147"/>
            </a:xfrm>
            <a:custGeom>
              <a:avLst/>
              <a:gdLst/>
              <a:ahLst/>
              <a:cxnLst/>
              <a:rect l="l" t="t" r="r" b="b"/>
              <a:pathLst>
                <a:path w="2368" h="1664" extrusionOk="0">
                  <a:moveTo>
                    <a:pt x="1166" y="1"/>
                  </a:moveTo>
                  <a:cubicBezTo>
                    <a:pt x="1058" y="1"/>
                    <a:pt x="943" y="19"/>
                    <a:pt x="822" y="59"/>
                  </a:cubicBezTo>
                  <a:cubicBezTo>
                    <a:pt x="803" y="62"/>
                    <a:pt x="787" y="74"/>
                    <a:pt x="772" y="82"/>
                  </a:cubicBezTo>
                  <a:cubicBezTo>
                    <a:pt x="1" y="644"/>
                    <a:pt x="395" y="1663"/>
                    <a:pt x="1205" y="1663"/>
                  </a:cubicBezTo>
                  <a:cubicBezTo>
                    <a:pt x="1312" y="1663"/>
                    <a:pt x="1426" y="1645"/>
                    <a:pt x="1546" y="1607"/>
                  </a:cubicBezTo>
                  <a:cubicBezTo>
                    <a:pt x="1565" y="1599"/>
                    <a:pt x="1581" y="1592"/>
                    <a:pt x="1596" y="1580"/>
                  </a:cubicBezTo>
                  <a:cubicBezTo>
                    <a:pt x="2367" y="1019"/>
                    <a:pt x="1975" y="1"/>
                    <a:pt x="1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43"/>
            <p:cNvSpPr/>
            <p:nvPr/>
          </p:nvSpPr>
          <p:spPr>
            <a:xfrm>
              <a:off x="6885287" y="2758327"/>
              <a:ext cx="108232" cy="75860"/>
            </a:xfrm>
            <a:custGeom>
              <a:avLst/>
              <a:gdLst/>
              <a:ahLst/>
              <a:cxnLst/>
              <a:rect l="l" t="t" r="r" b="b"/>
              <a:pathLst>
                <a:path w="2247" h="1575" extrusionOk="0">
                  <a:moveTo>
                    <a:pt x="1104" y="0"/>
                  </a:moveTo>
                  <a:cubicBezTo>
                    <a:pt x="1003" y="0"/>
                    <a:pt x="895" y="17"/>
                    <a:pt x="782" y="53"/>
                  </a:cubicBezTo>
                  <a:cubicBezTo>
                    <a:pt x="763" y="61"/>
                    <a:pt x="747" y="68"/>
                    <a:pt x="733" y="80"/>
                  </a:cubicBezTo>
                  <a:cubicBezTo>
                    <a:pt x="1" y="609"/>
                    <a:pt x="377" y="1574"/>
                    <a:pt x="1147" y="1574"/>
                  </a:cubicBezTo>
                  <a:cubicBezTo>
                    <a:pt x="1248" y="1574"/>
                    <a:pt x="1356" y="1557"/>
                    <a:pt x="1468" y="1521"/>
                  </a:cubicBezTo>
                  <a:cubicBezTo>
                    <a:pt x="1483" y="1513"/>
                    <a:pt x="1502" y="1505"/>
                    <a:pt x="1518" y="1494"/>
                  </a:cubicBezTo>
                  <a:cubicBezTo>
                    <a:pt x="2246" y="965"/>
                    <a:pt x="1873" y="0"/>
                    <a:pt x="1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43"/>
            <p:cNvSpPr/>
            <p:nvPr/>
          </p:nvSpPr>
          <p:spPr>
            <a:xfrm>
              <a:off x="6898918" y="2767815"/>
              <a:ext cx="81114" cy="56883"/>
            </a:xfrm>
            <a:custGeom>
              <a:avLst/>
              <a:gdLst/>
              <a:ahLst/>
              <a:cxnLst/>
              <a:rect l="l" t="t" r="r" b="b"/>
              <a:pathLst>
                <a:path w="1684" h="1181" extrusionOk="0">
                  <a:moveTo>
                    <a:pt x="823" y="1"/>
                  </a:moveTo>
                  <a:cubicBezTo>
                    <a:pt x="747" y="1"/>
                    <a:pt x="667" y="13"/>
                    <a:pt x="583" y="40"/>
                  </a:cubicBezTo>
                  <a:cubicBezTo>
                    <a:pt x="572" y="44"/>
                    <a:pt x="560" y="51"/>
                    <a:pt x="549" y="60"/>
                  </a:cubicBezTo>
                  <a:cubicBezTo>
                    <a:pt x="1" y="458"/>
                    <a:pt x="280" y="1181"/>
                    <a:pt x="855" y="1181"/>
                  </a:cubicBezTo>
                  <a:cubicBezTo>
                    <a:pt x="931" y="1181"/>
                    <a:pt x="1012" y="1168"/>
                    <a:pt x="1097" y="1140"/>
                  </a:cubicBezTo>
                  <a:cubicBezTo>
                    <a:pt x="1112" y="1136"/>
                    <a:pt x="1124" y="1128"/>
                    <a:pt x="1135" y="1121"/>
                  </a:cubicBezTo>
                  <a:cubicBezTo>
                    <a:pt x="1684" y="724"/>
                    <a:pt x="1400" y="1"/>
                    <a:pt x="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43"/>
            <p:cNvSpPr/>
            <p:nvPr/>
          </p:nvSpPr>
          <p:spPr>
            <a:xfrm>
              <a:off x="6928155" y="2788190"/>
              <a:ext cx="22687" cy="16039"/>
            </a:xfrm>
            <a:custGeom>
              <a:avLst/>
              <a:gdLst/>
              <a:ahLst/>
              <a:cxnLst/>
              <a:rect l="l" t="t" r="r" b="b"/>
              <a:pathLst>
                <a:path w="471" h="333" extrusionOk="0">
                  <a:moveTo>
                    <a:pt x="231" y="1"/>
                  </a:moveTo>
                  <a:cubicBezTo>
                    <a:pt x="210" y="1"/>
                    <a:pt x="188" y="4"/>
                    <a:pt x="165" y="12"/>
                  </a:cubicBezTo>
                  <a:cubicBezTo>
                    <a:pt x="160" y="15"/>
                    <a:pt x="156" y="15"/>
                    <a:pt x="153" y="19"/>
                  </a:cubicBezTo>
                  <a:cubicBezTo>
                    <a:pt x="1" y="131"/>
                    <a:pt x="79" y="333"/>
                    <a:pt x="239" y="333"/>
                  </a:cubicBezTo>
                  <a:cubicBezTo>
                    <a:pt x="260" y="333"/>
                    <a:pt x="283" y="329"/>
                    <a:pt x="306" y="322"/>
                  </a:cubicBezTo>
                  <a:cubicBezTo>
                    <a:pt x="310" y="322"/>
                    <a:pt x="314" y="318"/>
                    <a:pt x="317" y="314"/>
                  </a:cubicBezTo>
                  <a:cubicBezTo>
                    <a:pt x="470" y="203"/>
                    <a:pt x="391" y="1"/>
                    <a:pt x="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43"/>
            <p:cNvSpPr/>
            <p:nvPr/>
          </p:nvSpPr>
          <p:spPr>
            <a:xfrm>
              <a:off x="6934561" y="2766948"/>
              <a:ext cx="9826" cy="26780"/>
            </a:xfrm>
            <a:custGeom>
              <a:avLst/>
              <a:gdLst/>
              <a:ahLst/>
              <a:cxnLst/>
              <a:rect l="l" t="t" r="r" b="b"/>
              <a:pathLst>
                <a:path w="204" h="556" extrusionOk="0">
                  <a:moveTo>
                    <a:pt x="0" y="0"/>
                  </a:moveTo>
                  <a:lnTo>
                    <a:pt x="50" y="556"/>
                  </a:lnTo>
                  <a:lnTo>
                    <a:pt x="154" y="556"/>
                  </a:lnTo>
                  <a:lnTo>
                    <a:pt x="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43"/>
            <p:cNvSpPr/>
            <p:nvPr/>
          </p:nvSpPr>
          <p:spPr>
            <a:xfrm>
              <a:off x="6911682" y="2777304"/>
              <a:ext cx="26829" cy="19748"/>
            </a:xfrm>
            <a:custGeom>
              <a:avLst/>
              <a:gdLst/>
              <a:ahLst/>
              <a:cxnLst/>
              <a:rect l="l" t="t" r="r" b="b"/>
              <a:pathLst>
                <a:path w="557" h="410" extrusionOk="0">
                  <a:moveTo>
                    <a:pt x="100" y="1"/>
                  </a:moveTo>
                  <a:lnTo>
                    <a:pt x="50" y="88"/>
                  </a:lnTo>
                  <a:lnTo>
                    <a:pt x="1" y="176"/>
                  </a:lnTo>
                  <a:lnTo>
                    <a:pt x="507" y="410"/>
                  </a:lnTo>
                  <a:lnTo>
                    <a:pt x="530" y="368"/>
                  </a:lnTo>
                  <a:lnTo>
                    <a:pt x="556" y="322"/>
                  </a:lnTo>
                  <a:lnTo>
                    <a:pt x="1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43"/>
            <p:cNvSpPr/>
            <p:nvPr/>
          </p:nvSpPr>
          <p:spPr>
            <a:xfrm>
              <a:off x="6911682" y="2795366"/>
              <a:ext cx="26829" cy="19796"/>
            </a:xfrm>
            <a:custGeom>
              <a:avLst/>
              <a:gdLst/>
              <a:ahLst/>
              <a:cxnLst/>
              <a:rect l="l" t="t" r="r" b="b"/>
              <a:pathLst>
                <a:path w="557" h="411" extrusionOk="0">
                  <a:moveTo>
                    <a:pt x="507" y="1"/>
                  </a:moveTo>
                  <a:lnTo>
                    <a:pt x="1" y="234"/>
                  </a:lnTo>
                  <a:lnTo>
                    <a:pt x="50" y="323"/>
                  </a:lnTo>
                  <a:lnTo>
                    <a:pt x="100" y="411"/>
                  </a:lnTo>
                  <a:lnTo>
                    <a:pt x="556" y="89"/>
                  </a:lnTo>
                  <a:lnTo>
                    <a:pt x="530" y="47"/>
                  </a:lnTo>
                  <a:lnTo>
                    <a:pt x="5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43"/>
            <p:cNvSpPr/>
            <p:nvPr/>
          </p:nvSpPr>
          <p:spPr>
            <a:xfrm>
              <a:off x="6934561" y="2798883"/>
              <a:ext cx="9826" cy="26635"/>
            </a:xfrm>
            <a:custGeom>
              <a:avLst/>
              <a:gdLst/>
              <a:ahLst/>
              <a:cxnLst/>
              <a:rect l="l" t="t" r="r" b="b"/>
              <a:pathLst>
                <a:path w="204" h="553" extrusionOk="0">
                  <a:moveTo>
                    <a:pt x="50" y="0"/>
                  </a:moveTo>
                  <a:lnTo>
                    <a:pt x="0" y="552"/>
                  </a:lnTo>
                  <a:lnTo>
                    <a:pt x="204" y="552"/>
                  </a:lnTo>
                  <a:lnTo>
                    <a:pt x="1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43"/>
            <p:cNvSpPr/>
            <p:nvPr/>
          </p:nvSpPr>
          <p:spPr>
            <a:xfrm>
              <a:off x="6940485" y="2795366"/>
              <a:ext cx="26829" cy="19796"/>
            </a:xfrm>
            <a:custGeom>
              <a:avLst/>
              <a:gdLst/>
              <a:ahLst/>
              <a:cxnLst/>
              <a:rect l="l" t="t" r="r" b="b"/>
              <a:pathLst>
                <a:path w="557" h="411" extrusionOk="0">
                  <a:moveTo>
                    <a:pt x="50" y="1"/>
                  </a:moveTo>
                  <a:lnTo>
                    <a:pt x="24" y="47"/>
                  </a:lnTo>
                  <a:lnTo>
                    <a:pt x="1" y="89"/>
                  </a:lnTo>
                  <a:lnTo>
                    <a:pt x="456" y="411"/>
                  </a:lnTo>
                  <a:lnTo>
                    <a:pt x="506" y="323"/>
                  </a:lnTo>
                  <a:lnTo>
                    <a:pt x="556" y="234"/>
                  </a:lnTo>
                  <a:lnTo>
                    <a:pt x="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43"/>
            <p:cNvSpPr/>
            <p:nvPr/>
          </p:nvSpPr>
          <p:spPr>
            <a:xfrm>
              <a:off x="6940485" y="2777304"/>
              <a:ext cx="26829" cy="19748"/>
            </a:xfrm>
            <a:custGeom>
              <a:avLst/>
              <a:gdLst/>
              <a:ahLst/>
              <a:cxnLst/>
              <a:rect l="l" t="t" r="r" b="b"/>
              <a:pathLst>
                <a:path w="557" h="410" extrusionOk="0">
                  <a:moveTo>
                    <a:pt x="456" y="1"/>
                  </a:moveTo>
                  <a:lnTo>
                    <a:pt x="1" y="322"/>
                  </a:lnTo>
                  <a:lnTo>
                    <a:pt x="24" y="368"/>
                  </a:lnTo>
                  <a:lnTo>
                    <a:pt x="50" y="410"/>
                  </a:lnTo>
                  <a:lnTo>
                    <a:pt x="556" y="176"/>
                  </a:lnTo>
                  <a:lnTo>
                    <a:pt x="506" y="88"/>
                  </a:lnTo>
                  <a:lnTo>
                    <a:pt x="4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43"/>
            <p:cNvSpPr/>
            <p:nvPr/>
          </p:nvSpPr>
          <p:spPr>
            <a:xfrm>
              <a:off x="6934079" y="2792525"/>
              <a:ext cx="10790" cy="7562"/>
            </a:xfrm>
            <a:custGeom>
              <a:avLst/>
              <a:gdLst/>
              <a:ahLst/>
              <a:cxnLst/>
              <a:rect l="l" t="t" r="r" b="b"/>
              <a:pathLst>
                <a:path w="224" h="157" extrusionOk="0">
                  <a:moveTo>
                    <a:pt x="112" y="1"/>
                  </a:moveTo>
                  <a:cubicBezTo>
                    <a:pt x="102" y="1"/>
                    <a:pt x="91" y="3"/>
                    <a:pt x="79" y="6"/>
                  </a:cubicBezTo>
                  <a:lnTo>
                    <a:pt x="72" y="6"/>
                  </a:lnTo>
                  <a:cubicBezTo>
                    <a:pt x="0" y="60"/>
                    <a:pt x="38" y="157"/>
                    <a:pt x="114" y="157"/>
                  </a:cubicBezTo>
                  <a:cubicBezTo>
                    <a:pt x="123" y="157"/>
                    <a:pt x="134" y="155"/>
                    <a:pt x="145" y="152"/>
                  </a:cubicBezTo>
                  <a:cubicBezTo>
                    <a:pt x="148" y="152"/>
                    <a:pt x="148" y="148"/>
                    <a:pt x="152" y="148"/>
                  </a:cubicBezTo>
                  <a:cubicBezTo>
                    <a:pt x="223" y="94"/>
                    <a:pt x="187"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43"/>
            <p:cNvSpPr/>
            <p:nvPr/>
          </p:nvSpPr>
          <p:spPr>
            <a:xfrm>
              <a:off x="7299469" y="2728078"/>
              <a:ext cx="183663" cy="136403"/>
            </a:xfrm>
            <a:custGeom>
              <a:avLst/>
              <a:gdLst/>
              <a:ahLst/>
              <a:cxnLst/>
              <a:rect l="l" t="t" r="r" b="b"/>
              <a:pathLst>
                <a:path w="3813" h="2832" extrusionOk="0">
                  <a:moveTo>
                    <a:pt x="1906" y="0"/>
                  </a:moveTo>
                  <a:cubicBezTo>
                    <a:pt x="806" y="0"/>
                    <a:pt x="0" y="1253"/>
                    <a:pt x="836" y="2409"/>
                  </a:cubicBezTo>
                  <a:cubicBezTo>
                    <a:pt x="858" y="2440"/>
                    <a:pt x="881" y="2463"/>
                    <a:pt x="912" y="2486"/>
                  </a:cubicBezTo>
                  <a:cubicBezTo>
                    <a:pt x="1246" y="2727"/>
                    <a:pt x="1587" y="2831"/>
                    <a:pt x="1905" y="2831"/>
                  </a:cubicBezTo>
                  <a:cubicBezTo>
                    <a:pt x="3005" y="2831"/>
                    <a:pt x="3812" y="1577"/>
                    <a:pt x="2974" y="420"/>
                  </a:cubicBezTo>
                  <a:cubicBezTo>
                    <a:pt x="2954" y="393"/>
                    <a:pt x="2928" y="367"/>
                    <a:pt x="2901" y="348"/>
                  </a:cubicBezTo>
                  <a:cubicBezTo>
                    <a:pt x="2567" y="105"/>
                    <a:pt x="2224" y="0"/>
                    <a:pt x="1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43"/>
            <p:cNvSpPr/>
            <p:nvPr/>
          </p:nvSpPr>
          <p:spPr>
            <a:xfrm>
              <a:off x="7334101" y="2756207"/>
              <a:ext cx="114205" cy="80147"/>
            </a:xfrm>
            <a:custGeom>
              <a:avLst/>
              <a:gdLst/>
              <a:ahLst/>
              <a:cxnLst/>
              <a:rect l="l" t="t" r="r" b="b"/>
              <a:pathLst>
                <a:path w="2371" h="1664" extrusionOk="0">
                  <a:moveTo>
                    <a:pt x="1170" y="1"/>
                  </a:moveTo>
                  <a:cubicBezTo>
                    <a:pt x="1062" y="1"/>
                    <a:pt x="946" y="19"/>
                    <a:pt x="826" y="59"/>
                  </a:cubicBezTo>
                  <a:cubicBezTo>
                    <a:pt x="806" y="62"/>
                    <a:pt x="791" y="74"/>
                    <a:pt x="776" y="82"/>
                  </a:cubicBezTo>
                  <a:cubicBezTo>
                    <a:pt x="1" y="644"/>
                    <a:pt x="398" y="1663"/>
                    <a:pt x="1208" y="1663"/>
                  </a:cubicBezTo>
                  <a:cubicBezTo>
                    <a:pt x="1315" y="1663"/>
                    <a:pt x="1430" y="1645"/>
                    <a:pt x="1549" y="1607"/>
                  </a:cubicBezTo>
                  <a:cubicBezTo>
                    <a:pt x="1569" y="1599"/>
                    <a:pt x="1584" y="1592"/>
                    <a:pt x="1600" y="1580"/>
                  </a:cubicBezTo>
                  <a:cubicBezTo>
                    <a:pt x="2371" y="1019"/>
                    <a:pt x="1978" y="1"/>
                    <a:pt x="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43"/>
            <p:cNvSpPr/>
            <p:nvPr/>
          </p:nvSpPr>
          <p:spPr>
            <a:xfrm>
              <a:off x="7337135" y="2758327"/>
              <a:ext cx="108184" cy="75860"/>
            </a:xfrm>
            <a:custGeom>
              <a:avLst/>
              <a:gdLst/>
              <a:ahLst/>
              <a:cxnLst/>
              <a:rect l="l" t="t" r="r" b="b"/>
              <a:pathLst>
                <a:path w="2246" h="1575" extrusionOk="0">
                  <a:moveTo>
                    <a:pt x="1103" y="0"/>
                  </a:moveTo>
                  <a:cubicBezTo>
                    <a:pt x="1002" y="0"/>
                    <a:pt x="894" y="17"/>
                    <a:pt x="782" y="53"/>
                  </a:cubicBezTo>
                  <a:cubicBezTo>
                    <a:pt x="763" y="61"/>
                    <a:pt x="747" y="68"/>
                    <a:pt x="732" y="80"/>
                  </a:cubicBezTo>
                  <a:cubicBezTo>
                    <a:pt x="0" y="609"/>
                    <a:pt x="376" y="1574"/>
                    <a:pt x="1146" y="1574"/>
                  </a:cubicBezTo>
                  <a:cubicBezTo>
                    <a:pt x="1247" y="1574"/>
                    <a:pt x="1355" y="1557"/>
                    <a:pt x="1468" y="1521"/>
                  </a:cubicBezTo>
                  <a:cubicBezTo>
                    <a:pt x="1483" y="1513"/>
                    <a:pt x="1502" y="1505"/>
                    <a:pt x="1514" y="1494"/>
                  </a:cubicBezTo>
                  <a:cubicBezTo>
                    <a:pt x="2245" y="965"/>
                    <a:pt x="1869"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43"/>
            <p:cNvSpPr/>
            <p:nvPr/>
          </p:nvSpPr>
          <p:spPr>
            <a:xfrm>
              <a:off x="7350766" y="2767815"/>
              <a:ext cx="80970" cy="56883"/>
            </a:xfrm>
            <a:custGeom>
              <a:avLst/>
              <a:gdLst/>
              <a:ahLst/>
              <a:cxnLst/>
              <a:rect l="l" t="t" r="r" b="b"/>
              <a:pathLst>
                <a:path w="1681" h="1181" extrusionOk="0">
                  <a:moveTo>
                    <a:pt x="822" y="1"/>
                  </a:moveTo>
                  <a:cubicBezTo>
                    <a:pt x="747" y="1"/>
                    <a:pt x="667" y="13"/>
                    <a:pt x="583" y="40"/>
                  </a:cubicBezTo>
                  <a:cubicBezTo>
                    <a:pt x="572" y="44"/>
                    <a:pt x="560" y="51"/>
                    <a:pt x="549" y="60"/>
                  </a:cubicBezTo>
                  <a:cubicBezTo>
                    <a:pt x="0" y="458"/>
                    <a:pt x="280" y="1181"/>
                    <a:pt x="854" y="1181"/>
                  </a:cubicBezTo>
                  <a:cubicBezTo>
                    <a:pt x="930" y="1181"/>
                    <a:pt x="1012" y="1168"/>
                    <a:pt x="1097" y="1140"/>
                  </a:cubicBezTo>
                  <a:cubicBezTo>
                    <a:pt x="1111" y="1136"/>
                    <a:pt x="1123" y="1128"/>
                    <a:pt x="1134" y="1121"/>
                  </a:cubicBezTo>
                  <a:cubicBezTo>
                    <a:pt x="1680" y="724"/>
                    <a:pt x="1399"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43"/>
            <p:cNvSpPr/>
            <p:nvPr/>
          </p:nvSpPr>
          <p:spPr>
            <a:xfrm>
              <a:off x="7380003" y="2788190"/>
              <a:ext cx="22639" cy="16039"/>
            </a:xfrm>
            <a:custGeom>
              <a:avLst/>
              <a:gdLst/>
              <a:ahLst/>
              <a:cxnLst/>
              <a:rect l="l" t="t" r="r" b="b"/>
              <a:pathLst>
                <a:path w="470" h="333" extrusionOk="0">
                  <a:moveTo>
                    <a:pt x="231" y="1"/>
                  </a:moveTo>
                  <a:cubicBezTo>
                    <a:pt x="210" y="1"/>
                    <a:pt x="187" y="4"/>
                    <a:pt x="164" y="12"/>
                  </a:cubicBezTo>
                  <a:cubicBezTo>
                    <a:pt x="159" y="15"/>
                    <a:pt x="156" y="15"/>
                    <a:pt x="152" y="19"/>
                  </a:cubicBezTo>
                  <a:cubicBezTo>
                    <a:pt x="0" y="131"/>
                    <a:pt x="78" y="333"/>
                    <a:pt x="239" y="333"/>
                  </a:cubicBezTo>
                  <a:cubicBezTo>
                    <a:pt x="260" y="333"/>
                    <a:pt x="282" y="329"/>
                    <a:pt x="306" y="322"/>
                  </a:cubicBezTo>
                  <a:cubicBezTo>
                    <a:pt x="309" y="322"/>
                    <a:pt x="313" y="318"/>
                    <a:pt x="317" y="314"/>
                  </a:cubicBezTo>
                  <a:cubicBezTo>
                    <a:pt x="470" y="203"/>
                    <a:pt x="391" y="1"/>
                    <a:pt x="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43"/>
            <p:cNvSpPr/>
            <p:nvPr/>
          </p:nvSpPr>
          <p:spPr>
            <a:xfrm>
              <a:off x="7386361" y="2766948"/>
              <a:ext cx="9874" cy="26780"/>
            </a:xfrm>
            <a:custGeom>
              <a:avLst/>
              <a:gdLst/>
              <a:ahLst/>
              <a:cxnLst/>
              <a:rect l="l" t="t" r="r" b="b"/>
              <a:pathLst>
                <a:path w="205" h="556" extrusionOk="0">
                  <a:moveTo>
                    <a:pt x="1" y="0"/>
                  </a:moveTo>
                  <a:lnTo>
                    <a:pt x="50" y="556"/>
                  </a:lnTo>
                  <a:lnTo>
                    <a:pt x="154" y="556"/>
                  </a:lnTo>
                  <a:lnTo>
                    <a:pt x="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43"/>
            <p:cNvSpPr/>
            <p:nvPr/>
          </p:nvSpPr>
          <p:spPr>
            <a:xfrm>
              <a:off x="7363530" y="2777304"/>
              <a:ext cx="26781" cy="19748"/>
            </a:xfrm>
            <a:custGeom>
              <a:avLst/>
              <a:gdLst/>
              <a:ahLst/>
              <a:cxnLst/>
              <a:rect l="l" t="t" r="r" b="b"/>
              <a:pathLst>
                <a:path w="556" h="410" extrusionOk="0">
                  <a:moveTo>
                    <a:pt x="100" y="1"/>
                  </a:moveTo>
                  <a:lnTo>
                    <a:pt x="50" y="88"/>
                  </a:lnTo>
                  <a:lnTo>
                    <a:pt x="0" y="176"/>
                  </a:lnTo>
                  <a:lnTo>
                    <a:pt x="506" y="410"/>
                  </a:lnTo>
                  <a:lnTo>
                    <a:pt x="529" y="368"/>
                  </a:lnTo>
                  <a:lnTo>
                    <a:pt x="556" y="322"/>
                  </a:lnTo>
                  <a:lnTo>
                    <a:pt x="1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43"/>
            <p:cNvSpPr/>
            <p:nvPr/>
          </p:nvSpPr>
          <p:spPr>
            <a:xfrm>
              <a:off x="7363530" y="2795366"/>
              <a:ext cx="26781" cy="19796"/>
            </a:xfrm>
            <a:custGeom>
              <a:avLst/>
              <a:gdLst/>
              <a:ahLst/>
              <a:cxnLst/>
              <a:rect l="l" t="t" r="r" b="b"/>
              <a:pathLst>
                <a:path w="556" h="411" extrusionOk="0">
                  <a:moveTo>
                    <a:pt x="506" y="1"/>
                  </a:moveTo>
                  <a:lnTo>
                    <a:pt x="0" y="234"/>
                  </a:lnTo>
                  <a:lnTo>
                    <a:pt x="50" y="323"/>
                  </a:lnTo>
                  <a:lnTo>
                    <a:pt x="100" y="411"/>
                  </a:lnTo>
                  <a:lnTo>
                    <a:pt x="556" y="89"/>
                  </a:lnTo>
                  <a:lnTo>
                    <a:pt x="529" y="47"/>
                  </a:lnTo>
                  <a:lnTo>
                    <a:pt x="5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43"/>
            <p:cNvSpPr/>
            <p:nvPr/>
          </p:nvSpPr>
          <p:spPr>
            <a:xfrm>
              <a:off x="7386361" y="2798883"/>
              <a:ext cx="9874" cy="26635"/>
            </a:xfrm>
            <a:custGeom>
              <a:avLst/>
              <a:gdLst/>
              <a:ahLst/>
              <a:cxnLst/>
              <a:rect l="l" t="t" r="r" b="b"/>
              <a:pathLst>
                <a:path w="205" h="553" extrusionOk="0">
                  <a:moveTo>
                    <a:pt x="50" y="0"/>
                  </a:moveTo>
                  <a:lnTo>
                    <a:pt x="1" y="552"/>
                  </a:lnTo>
                  <a:lnTo>
                    <a:pt x="204" y="552"/>
                  </a:lnTo>
                  <a:lnTo>
                    <a:pt x="1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43"/>
            <p:cNvSpPr/>
            <p:nvPr/>
          </p:nvSpPr>
          <p:spPr>
            <a:xfrm>
              <a:off x="7392334" y="2795366"/>
              <a:ext cx="26781" cy="19796"/>
            </a:xfrm>
            <a:custGeom>
              <a:avLst/>
              <a:gdLst/>
              <a:ahLst/>
              <a:cxnLst/>
              <a:rect l="l" t="t" r="r" b="b"/>
              <a:pathLst>
                <a:path w="556" h="411" extrusionOk="0">
                  <a:moveTo>
                    <a:pt x="50" y="1"/>
                  </a:moveTo>
                  <a:lnTo>
                    <a:pt x="23" y="47"/>
                  </a:lnTo>
                  <a:lnTo>
                    <a:pt x="0" y="89"/>
                  </a:lnTo>
                  <a:lnTo>
                    <a:pt x="455" y="411"/>
                  </a:lnTo>
                  <a:lnTo>
                    <a:pt x="506" y="323"/>
                  </a:lnTo>
                  <a:lnTo>
                    <a:pt x="556" y="234"/>
                  </a:lnTo>
                  <a:lnTo>
                    <a:pt x="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43"/>
            <p:cNvSpPr/>
            <p:nvPr/>
          </p:nvSpPr>
          <p:spPr>
            <a:xfrm>
              <a:off x="7392334" y="2777304"/>
              <a:ext cx="26781" cy="19748"/>
            </a:xfrm>
            <a:custGeom>
              <a:avLst/>
              <a:gdLst/>
              <a:ahLst/>
              <a:cxnLst/>
              <a:rect l="l" t="t" r="r" b="b"/>
              <a:pathLst>
                <a:path w="556" h="410" extrusionOk="0">
                  <a:moveTo>
                    <a:pt x="455" y="1"/>
                  </a:moveTo>
                  <a:lnTo>
                    <a:pt x="0" y="322"/>
                  </a:lnTo>
                  <a:lnTo>
                    <a:pt x="23" y="368"/>
                  </a:lnTo>
                  <a:lnTo>
                    <a:pt x="50" y="410"/>
                  </a:lnTo>
                  <a:lnTo>
                    <a:pt x="556" y="176"/>
                  </a:lnTo>
                  <a:lnTo>
                    <a:pt x="506" y="88"/>
                  </a:lnTo>
                  <a:lnTo>
                    <a:pt x="4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43"/>
            <p:cNvSpPr/>
            <p:nvPr/>
          </p:nvSpPr>
          <p:spPr>
            <a:xfrm>
              <a:off x="7385879" y="2792525"/>
              <a:ext cx="10790" cy="7562"/>
            </a:xfrm>
            <a:custGeom>
              <a:avLst/>
              <a:gdLst/>
              <a:ahLst/>
              <a:cxnLst/>
              <a:rect l="l" t="t" r="r" b="b"/>
              <a:pathLst>
                <a:path w="224" h="157" extrusionOk="0">
                  <a:moveTo>
                    <a:pt x="112" y="1"/>
                  </a:moveTo>
                  <a:cubicBezTo>
                    <a:pt x="102" y="1"/>
                    <a:pt x="91" y="3"/>
                    <a:pt x="80" y="6"/>
                  </a:cubicBezTo>
                  <a:lnTo>
                    <a:pt x="72" y="6"/>
                  </a:lnTo>
                  <a:cubicBezTo>
                    <a:pt x="1" y="60"/>
                    <a:pt x="38" y="157"/>
                    <a:pt x="114" y="157"/>
                  </a:cubicBezTo>
                  <a:cubicBezTo>
                    <a:pt x="124" y="157"/>
                    <a:pt x="134" y="155"/>
                    <a:pt x="145" y="152"/>
                  </a:cubicBezTo>
                  <a:cubicBezTo>
                    <a:pt x="149" y="152"/>
                    <a:pt x="149" y="148"/>
                    <a:pt x="152" y="148"/>
                  </a:cubicBezTo>
                  <a:cubicBezTo>
                    <a:pt x="224" y="94"/>
                    <a:pt x="187"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43"/>
            <p:cNvSpPr/>
            <p:nvPr/>
          </p:nvSpPr>
          <p:spPr>
            <a:xfrm>
              <a:off x="6803356" y="2682609"/>
              <a:ext cx="29382" cy="56016"/>
            </a:xfrm>
            <a:custGeom>
              <a:avLst/>
              <a:gdLst/>
              <a:ahLst/>
              <a:cxnLst/>
              <a:rect l="l" t="t" r="r" b="b"/>
              <a:pathLst>
                <a:path w="610" h="1163" extrusionOk="0">
                  <a:moveTo>
                    <a:pt x="318" y="1"/>
                  </a:moveTo>
                  <a:cubicBezTo>
                    <a:pt x="231" y="1"/>
                    <a:pt x="138" y="8"/>
                    <a:pt x="38" y="23"/>
                  </a:cubicBezTo>
                  <a:cubicBezTo>
                    <a:pt x="0" y="464"/>
                    <a:pt x="38" y="1157"/>
                    <a:pt x="38" y="1157"/>
                  </a:cubicBezTo>
                  <a:cubicBezTo>
                    <a:pt x="99" y="1161"/>
                    <a:pt x="180" y="1163"/>
                    <a:pt x="261" y="1163"/>
                  </a:cubicBezTo>
                  <a:cubicBezTo>
                    <a:pt x="422" y="1163"/>
                    <a:pt x="582" y="1157"/>
                    <a:pt x="582" y="1157"/>
                  </a:cubicBezTo>
                  <a:cubicBezTo>
                    <a:pt x="609" y="743"/>
                    <a:pt x="563" y="23"/>
                    <a:pt x="563" y="23"/>
                  </a:cubicBezTo>
                  <a:cubicBezTo>
                    <a:pt x="487" y="8"/>
                    <a:pt x="405" y="1"/>
                    <a:pt x="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43"/>
            <p:cNvSpPr/>
            <p:nvPr/>
          </p:nvSpPr>
          <p:spPr>
            <a:xfrm>
              <a:off x="6810147" y="2730776"/>
              <a:ext cx="11512" cy="578"/>
            </a:xfrm>
            <a:custGeom>
              <a:avLst/>
              <a:gdLst/>
              <a:ahLst/>
              <a:cxnLst/>
              <a:rect l="l" t="t" r="r" b="b"/>
              <a:pathLst>
                <a:path w="239" h="12" extrusionOk="0">
                  <a:moveTo>
                    <a:pt x="1" y="1"/>
                  </a:moveTo>
                  <a:lnTo>
                    <a:pt x="1" y="12"/>
                  </a:lnTo>
                  <a:lnTo>
                    <a:pt x="238" y="12"/>
                  </a:lnTo>
                  <a:lnTo>
                    <a:pt x="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43"/>
            <p:cNvSpPr/>
            <p:nvPr/>
          </p:nvSpPr>
          <p:spPr>
            <a:xfrm>
              <a:off x="6810147" y="2724851"/>
              <a:ext cx="11512" cy="626"/>
            </a:xfrm>
            <a:custGeom>
              <a:avLst/>
              <a:gdLst/>
              <a:ahLst/>
              <a:cxnLst/>
              <a:rect l="l" t="t" r="r" b="b"/>
              <a:pathLst>
                <a:path w="239" h="13" extrusionOk="0">
                  <a:moveTo>
                    <a:pt x="1" y="1"/>
                  </a:moveTo>
                  <a:lnTo>
                    <a:pt x="1" y="13"/>
                  </a:lnTo>
                  <a:lnTo>
                    <a:pt x="238" y="13"/>
                  </a:lnTo>
                  <a:lnTo>
                    <a:pt x="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43"/>
            <p:cNvSpPr/>
            <p:nvPr/>
          </p:nvSpPr>
          <p:spPr>
            <a:xfrm>
              <a:off x="6810147" y="2718975"/>
              <a:ext cx="11512" cy="578"/>
            </a:xfrm>
            <a:custGeom>
              <a:avLst/>
              <a:gdLst/>
              <a:ahLst/>
              <a:cxnLst/>
              <a:rect l="l" t="t" r="r" b="b"/>
              <a:pathLst>
                <a:path w="239" h="12" extrusionOk="0">
                  <a:moveTo>
                    <a:pt x="1" y="0"/>
                  </a:moveTo>
                  <a:lnTo>
                    <a:pt x="1" y="11"/>
                  </a:lnTo>
                  <a:lnTo>
                    <a:pt x="238" y="11"/>
                  </a:lnTo>
                  <a:lnTo>
                    <a:pt x="2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43"/>
            <p:cNvSpPr/>
            <p:nvPr/>
          </p:nvSpPr>
          <p:spPr>
            <a:xfrm>
              <a:off x="6857206" y="2484502"/>
              <a:ext cx="544726" cy="146855"/>
            </a:xfrm>
            <a:custGeom>
              <a:avLst/>
              <a:gdLst/>
              <a:ahLst/>
              <a:cxnLst/>
              <a:rect l="l" t="t" r="r" b="b"/>
              <a:pathLst>
                <a:path w="11309" h="3049" extrusionOk="0">
                  <a:moveTo>
                    <a:pt x="2921" y="1"/>
                  </a:moveTo>
                  <a:cubicBezTo>
                    <a:pt x="1834" y="1"/>
                    <a:pt x="897" y="21"/>
                    <a:pt x="315" y="67"/>
                  </a:cubicBezTo>
                  <a:cubicBezTo>
                    <a:pt x="16" y="1220"/>
                    <a:pt x="1" y="2332"/>
                    <a:pt x="9" y="2806"/>
                  </a:cubicBezTo>
                  <a:cubicBezTo>
                    <a:pt x="13" y="2941"/>
                    <a:pt x="120" y="3048"/>
                    <a:pt x="258" y="3048"/>
                  </a:cubicBezTo>
                  <a:lnTo>
                    <a:pt x="11309" y="3048"/>
                  </a:lnTo>
                  <a:cubicBezTo>
                    <a:pt x="11197" y="1676"/>
                    <a:pt x="10596" y="270"/>
                    <a:pt x="10596" y="270"/>
                  </a:cubicBezTo>
                  <a:cubicBezTo>
                    <a:pt x="9075" y="118"/>
                    <a:pt x="555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43"/>
            <p:cNvSpPr/>
            <p:nvPr/>
          </p:nvSpPr>
          <p:spPr>
            <a:xfrm>
              <a:off x="6859662" y="2486765"/>
              <a:ext cx="539717" cy="142376"/>
            </a:xfrm>
            <a:custGeom>
              <a:avLst/>
              <a:gdLst/>
              <a:ahLst/>
              <a:cxnLst/>
              <a:rect l="l" t="t" r="r" b="b"/>
              <a:pathLst>
                <a:path w="11205" h="2956" extrusionOk="0">
                  <a:moveTo>
                    <a:pt x="2874" y="0"/>
                  </a:moveTo>
                  <a:cubicBezTo>
                    <a:pt x="1950" y="0"/>
                    <a:pt x="1191" y="16"/>
                    <a:pt x="644" y="43"/>
                  </a:cubicBezTo>
                  <a:cubicBezTo>
                    <a:pt x="437" y="55"/>
                    <a:pt x="264" y="200"/>
                    <a:pt x="222" y="403"/>
                  </a:cubicBezTo>
                  <a:cubicBezTo>
                    <a:pt x="8" y="1426"/>
                    <a:pt x="0" y="2372"/>
                    <a:pt x="4" y="2759"/>
                  </a:cubicBezTo>
                  <a:cubicBezTo>
                    <a:pt x="8" y="2867"/>
                    <a:pt x="96" y="2955"/>
                    <a:pt x="207" y="2955"/>
                  </a:cubicBezTo>
                  <a:lnTo>
                    <a:pt x="11204" y="2955"/>
                  </a:lnTo>
                  <a:cubicBezTo>
                    <a:pt x="11097" y="1725"/>
                    <a:pt x="10595" y="464"/>
                    <a:pt x="10515" y="269"/>
                  </a:cubicBezTo>
                  <a:cubicBezTo>
                    <a:pt x="10097" y="227"/>
                    <a:pt x="9530" y="188"/>
                    <a:pt x="8867" y="154"/>
                  </a:cubicBezTo>
                  <a:cubicBezTo>
                    <a:pt x="8617" y="138"/>
                    <a:pt x="8353" y="127"/>
                    <a:pt x="8078" y="115"/>
                  </a:cubicBezTo>
                  <a:cubicBezTo>
                    <a:pt x="8047" y="115"/>
                    <a:pt x="8012" y="112"/>
                    <a:pt x="7982" y="112"/>
                  </a:cubicBezTo>
                  <a:cubicBezTo>
                    <a:pt x="7874" y="108"/>
                    <a:pt x="7767" y="104"/>
                    <a:pt x="7660" y="96"/>
                  </a:cubicBezTo>
                  <a:cubicBezTo>
                    <a:pt x="6801" y="66"/>
                    <a:pt x="5863" y="39"/>
                    <a:pt x="4931" y="20"/>
                  </a:cubicBezTo>
                  <a:cubicBezTo>
                    <a:pt x="4671" y="16"/>
                    <a:pt x="4410" y="12"/>
                    <a:pt x="4153" y="9"/>
                  </a:cubicBezTo>
                  <a:lnTo>
                    <a:pt x="4061" y="9"/>
                  </a:lnTo>
                  <a:cubicBezTo>
                    <a:pt x="3950" y="9"/>
                    <a:pt x="3840" y="4"/>
                    <a:pt x="3728" y="4"/>
                  </a:cubicBezTo>
                  <a:cubicBezTo>
                    <a:pt x="3437" y="4"/>
                    <a:pt x="3154" y="0"/>
                    <a:pt x="2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43"/>
            <p:cNvSpPr/>
            <p:nvPr/>
          </p:nvSpPr>
          <p:spPr>
            <a:xfrm>
              <a:off x="6934175" y="2636996"/>
              <a:ext cx="474787" cy="136114"/>
            </a:xfrm>
            <a:custGeom>
              <a:avLst/>
              <a:gdLst/>
              <a:ahLst/>
              <a:cxnLst/>
              <a:rect l="l" t="t" r="r" b="b"/>
              <a:pathLst>
                <a:path w="9857" h="2826" extrusionOk="0">
                  <a:moveTo>
                    <a:pt x="47" y="1"/>
                  </a:moveTo>
                  <a:lnTo>
                    <a:pt x="1" y="821"/>
                  </a:lnTo>
                  <a:lnTo>
                    <a:pt x="8" y="821"/>
                  </a:lnTo>
                  <a:cubicBezTo>
                    <a:pt x="821" y="1009"/>
                    <a:pt x="1391" y="1506"/>
                    <a:pt x="1759" y="1963"/>
                  </a:cubicBezTo>
                  <a:cubicBezTo>
                    <a:pt x="1940" y="2189"/>
                    <a:pt x="2074" y="2403"/>
                    <a:pt x="2162" y="2560"/>
                  </a:cubicBezTo>
                  <a:cubicBezTo>
                    <a:pt x="2204" y="2638"/>
                    <a:pt x="2235" y="2702"/>
                    <a:pt x="2258" y="2748"/>
                  </a:cubicBezTo>
                  <a:cubicBezTo>
                    <a:pt x="2265" y="2771"/>
                    <a:pt x="2273" y="2787"/>
                    <a:pt x="2281" y="2802"/>
                  </a:cubicBezTo>
                  <a:cubicBezTo>
                    <a:pt x="2284" y="2813"/>
                    <a:pt x="2288" y="2817"/>
                    <a:pt x="2288" y="2817"/>
                  </a:cubicBezTo>
                  <a:lnTo>
                    <a:pt x="2288" y="2825"/>
                  </a:lnTo>
                  <a:lnTo>
                    <a:pt x="7641" y="2825"/>
                  </a:lnTo>
                  <a:lnTo>
                    <a:pt x="7641" y="2817"/>
                  </a:lnTo>
                  <a:cubicBezTo>
                    <a:pt x="7929" y="2136"/>
                    <a:pt x="8354" y="1768"/>
                    <a:pt x="8757" y="1564"/>
                  </a:cubicBezTo>
                  <a:cubicBezTo>
                    <a:pt x="9155" y="1365"/>
                    <a:pt x="9530" y="1334"/>
                    <a:pt x="9723" y="1334"/>
                  </a:cubicBezTo>
                  <a:cubicBezTo>
                    <a:pt x="9760" y="1334"/>
                    <a:pt x="9792" y="1338"/>
                    <a:pt x="9815" y="1338"/>
                  </a:cubicBezTo>
                  <a:lnTo>
                    <a:pt x="9838" y="1338"/>
                  </a:lnTo>
                  <a:lnTo>
                    <a:pt x="9845" y="1342"/>
                  </a:lnTo>
                  <a:lnTo>
                    <a:pt x="9857" y="1342"/>
                  </a:lnTo>
                  <a:lnTo>
                    <a:pt x="9684" y="1"/>
                  </a:lnTo>
                  <a:lnTo>
                    <a:pt x="9668" y="5"/>
                  </a:lnTo>
                  <a:lnTo>
                    <a:pt x="9840" y="1326"/>
                  </a:lnTo>
                  <a:lnTo>
                    <a:pt x="9840" y="1326"/>
                  </a:lnTo>
                  <a:cubicBezTo>
                    <a:pt x="9823" y="1323"/>
                    <a:pt x="9783" y="1319"/>
                    <a:pt x="9723" y="1319"/>
                  </a:cubicBezTo>
                  <a:cubicBezTo>
                    <a:pt x="9530" y="1319"/>
                    <a:pt x="9152" y="1350"/>
                    <a:pt x="8749" y="1552"/>
                  </a:cubicBezTo>
                  <a:cubicBezTo>
                    <a:pt x="8348" y="1752"/>
                    <a:pt x="7919" y="2126"/>
                    <a:pt x="7632" y="2810"/>
                  </a:cubicBezTo>
                  <a:lnTo>
                    <a:pt x="2299" y="2810"/>
                  </a:lnTo>
                  <a:cubicBezTo>
                    <a:pt x="2282" y="2768"/>
                    <a:pt x="2119" y="2382"/>
                    <a:pt x="1771" y="1952"/>
                  </a:cubicBezTo>
                  <a:cubicBezTo>
                    <a:pt x="1405" y="1501"/>
                    <a:pt x="833" y="1000"/>
                    <a:pt x="17" y="808"/>
                  </a:cubicBezTo>
                  <a:lnTo>
                    <a:pt x="17" y="808"/>
                  </a:lnTo>
                  <a:lnTo>
                    <a:pt x="63" y="5"/>
                  </a:lnTo>
                  <a:lnTo>
                    <a:pt x="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43"/>
            <p:cNvSpPr/>
            <p:nvPr/>
          </p:nvSpPr>
          <p:spPr>
            <a:xfrm>
              <a:off x="7249472" y="2636996"/>
              <a:ext cx="10693" cy="135681"/>
            </a:xfrm>
            <a:custGeom>
              <a:avLst/>
              <a:gdLst/>
              <a:ahLst/>
              <a:cxnLst/>
              <a:rect l="l" t="t" r="r" b="b"/>
              <a:pathLst>
                <a:path w="222" h="2817" extrusionOk="0">
                  <a:moveTo>
                    <a:pt x="15" y="1"/>
                  </a:moveTo>
                  <a:lnTo>
                    <a:pt x="0" y="5"/>
                  </a:lnTo>
                  <a:cubicBezTo>
                    <a:pt x="73" y="503"/>
                    <a:pt x="126" y="1204"/>
                    <a:pt x="157" y="1782"/>
                  </a:cubicBezTo>
                  <a:cubicBezTo>
                    <a:pt x="176" y="2074"/>
                    <a:pt x="188" y="2330"/>
                    <a:pt x="195" y="2518"/>
                  </a:cubicBezTo>
                  <a:cubicBezTo>
                    <a:pt x="199" y="2610"/>
                    <a:pt x="202" y="2684"/>
                    <a:pt x="207" y="2737"/>
                  </a:cubicBezTo>
                  <a:lnTo>
                    <a:pt x="207" y="2817"/>
                  </a:lnTo>
                  <a:lnTo>
                    <a:pt x="222" y="2817"/>
                  </a:lnTo>
                  <a:cubicBezTo>
                    <a:pt x="222" y="2817"/>
                    <a:pt x="161" y="100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43"/>
            <p:cNvSpPr/>
            <p:nvPr/>
          </p:nvSpPr>
          <p:spPr>
            <a:xfrm>
              <a:off x="7091968" y="2636996"/>
              <a:ext cx="4142" cy="135681"/>
            </a:xfrm>
            <a:custGeom>
              <a:avLst/>
              <a:gdLst/>
              <a:ahLst/>
              <a:cxnLst/>
              <a:rect l="l" t="t" r="r" b="b"/>
              <a:pathLst>
                <a:path w="86" h="2817" extrusionOk="0">
                  <a:moveTo>
                    <a:pt x="16" y="1"/>
                  </a:moveTo>
                  <a:lnTo>
                    <a:pt x="1" y="5"/>
                  </a:lnTo>
                  <a:cubicBezTo>
                    <a:pt x="36" y="434"/>
                    <a:pt x="55" y="1139"/>
                    <a:pt x="62" y="1733"/>
                  </a:cubicBezTo>
                  <a:cubicBezTo>
                    <a:pt x="66" y="2032"/>
                    <a:pt x="70" y="2304"/>
                    <a:pt x="70" y="2500"/>
                  </a:cubicBezTo>
                  <a:cubicBezTo>
                    <a:pt x="70" y="2595"/>
                    <a:pt x="74" y="2675"/>
                    <a:pt x="74" y="2730"/>
                  </a:cubicBezTo>
                  <a:lnTo>
                    <a:pt x="74" y="2817"/>
                  </a:lnTo>
                  <a:lnTo>
                    <a:pt x="85" y="2817"/>
                  </a:lnTo>
                  <a:cubicBezTo>
                    <a:pt x="85" y="2817"/>
                    <a:pt x="85" y="867"/>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43"/>
            <p:cNvSpPr/>
            <p:nvPr/>
          </p:nvSpPr>
          <p:spPr>
            <a:xfrm>
              <a:off x="6858699" y="2643306"/>
              <a:ext cx="541595" cy="771"/>
            </a:xfrm>
            <a:custGeom>
              <a:avLst/>
              <a:gdLst/>
              <a:ahLst/>
              <a:cxnLst/>
              <a:rect l="l" t="t" r="r" b="b"/>
              <a:pathLst>
                <a:path w="11244" h="16" extrusionOk="0">
                  <a:moveTo>
                    <a:pt x="1" y="1"/>
                  </a:moveTo>
                  <a:lnTo>
                    <a:pt x="1" y="15"/>
                  </a:lnTo>
                  <a:lnTo>
                    <a:pt x="11244" y="15"/>
                  </a:lnTo>
                  <a:lnTo>
                    <a:pt x="11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43"/>
            <p:cNvSpPr/>
            <p:nvPr/>
          </p:nvSpPr>
          <p:spPr>
            <a:xfrm>
              <a:off x="7264211" y="2656359"/>
              <a:ext cx="23843" cy="819"/>
            </a:xfrm>
            <a:custGeom>
              <a:avLst/>
              <a:gdLst/>
              <a:ahLst/>
              <a:cxnLst/>
              <a:rect l="l" t="t" r="r" b="b"/>
              <a:pathLst>
                <a:path w="495" h="17" extrusionOk="0">
                  <a:moveTo>
                    <a:pt x="0" y="1"/>
                  </a:moveTo>
                  <a:lnTo>
                    <a:pt x="0" y="17"/>
                  </a:lnTo>
                  <a:lnTo>
                    <a:pt x="494" y="17"/>
                  </a:lnTo>
                  <a:lnTo>
                    <a:pt x="4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43"/>
            <p:cNvSpPr/>
            <p:nvPr/>
          </p:nvSpPr>
          <p:spPr>
            <a:xfrm>
              <a:off x="7105648" y="2656359"/>
              <a:ext cx="23843" cy="819"/>
            </a:xfrm>
            <a:custGeom>
              <a:avLst/>
              <a:gdLst/>
              <a:ahLst/>
              <a:cxnLst/>
              <a:rect l="l" t="t" r="r" b="b"/>
              <a:pathLst>
                <a:path w="495" h="17" extrusionOk="0">
                  <a:moveTo>
                    <a:pt x="1" y="1"/>
                  </a:moveTo>
                  <a:lnTo>
                    <a:pt x="1" y="17"/>
                  </a:lnTo>
                  <a:lnTo>
                    <a:pt x="495" y="17"/>
                  </a:lnTo>
                  <a:lnTo>
                    <a:pt x="4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43"/>
            <p:cNvSpPr/>
            <p:nvPr/>
          </p:nvSpPr>
          <p:spPr>
            <a:xfrm>
              <a:off x="6944339" y="2656359"/>
              <a:ext cx="23891" cy="819"/>
            </a:xfrm>
            <a:custGeom>
              <a:avLst/>
              <a:gdLst/>
              <a:ahLst/>
              <a:cxnLst/>
              <a:rect l="l" t="t" r="r" b="b"/>
              <a:pathLst>
                <a:path w="496" h="17" extrusionOk="0">
                  <a:moveTo>
                    <a:pt x="1" y="1"/>
                  </a:moveTo>
                  <a:lnTo>
                    <a:pt x="1" y="17"/>
                  </a:lnTo>
                  <a:lnTo>
                    <a:pt x="495" y="17"/>
                  </a:lnTo>
                  <a:lnTo>
                    <a:pt x="4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43"/>
            <p:cNvSpPr/>
            <p:nvPr/>
          </p:nvSpPr>
          <p:spPr>
            <a:xfrm>
              <a:off x="7429229" y="2629289"/>
              <a:ext cx="64785" cy="15702"/>
            </a:xfrm>
            <a:custGeom>
              <a:avLst/>
              <a:gdLst/>
              <a:ahLst/>
              <a:cxnLst/>
              <a:rect l="l" t="t" r="r" b="b"/>
              <a:pathLst>
                <a:path w="1345" h="326" extrusionOk="0">
                  <a:moveTo>
                    <a:pt x="11" y="0"/>
                  </a:moveTo>
                  <a:lnTo>
                    <a:pt x="0" y="7"/>
                  </a:lnTo>
                  <a:lnTo>
                    <a:pt x="119" y="191"/>
                  </a:lnTo>
                  <a:lnTo>
                    <a:pt x="1345" y="326"/>
                  </a:lnTo>
                  <a:lnTo>
                    <a:pt x="1345" y="310"/>
                  </a:lnTo>
                  <a:lnTo>
                    <a:pt x="126" y="177"/>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43"/>
            <p:cNvSpPr/>
            <p:nvPr/>
          </p:nvSpPr>
          <p:spPr>
            <a:xfrm>
              <a:off x="7484958" y="2748886"/>
              <a:ext cx="22350" cy="38050"/>
            </a:xfrm>
            <a:custGeom>
              <a:avLst/>
              <a:gdLst/>
              <a:ahLst/>
              <a:cxnLst/>
              <a:rect l="l" t="t" r="r" b="b"/>
              <a:pathLst>
                <a:path w="464" h="790" extrusionOk="0">
                  <a:moveTo>
                    <a:pt x="361" y="0"/>
                  </a:moveTo>
                  <a:cubicBezTo>
                    <a:pt x="27" y="19"/>
                    <a:pt x="27" y="207"/>
                    <a:pt x="0" y="732"/>
                  </a:cubicBezTo>
                  <a:cubicBezTo>
                    <a:pt x="0" y="763"/>
                    <a:pt x="23" y="789"/>
                    <a:pt x="58" y="789"/>
                  </a:cubicBezTo>
                  <a:lnTo>
                    <a:pt x="341" y="789"/>
                  </a:lnTo>
                  <a:cubicBezTo>
                    <a:pt x="368" y="789"/>
                    <a:pt x="391" y="770"/>
                    <a:pt x="399" y="747"/>
                  </a:cubicBezTo>
                  <a:cubicBezTo>
                    <a:pt x="422" y="648"/>
                    <a:pt x="464" y="391"/>
                    <a:pt x="418" y="50"/>
                  </a:cubicBezTo>
                  <a:cubicBezTo>
                    <a:pt x="414" y="23"/>
                    <a:pt x="387" y="0"/>
                    <a:pt x="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43"/>
            <p:cNvSpPr/>
            <p:nvPr/>
          </p:nvSpPr>
          <p:spPr>
            <a:xfrm>
              <a:off x="7490497" y="2781735"/>
              <a:ext cx="10934" cy="578"/>
            </a:xfrm>
            <a:custGeom>
              <a:avLst/>
              <a:gdLst/>
              <a:ahLst/>
              <a:cxnLst/>
              <a:rect l="l" t="t" r="r" b="b"/>
              <a:pathLst>
                <a:path w="227" h="12" extrusionOk="0">
                  <a:moveTo>
                    <a:pt x="0" y="1"/>
                  </a:moveTo>
                  <a:lnTo>
                    <a:pt x="0" y="12"/>
                  </a:lnTo>
                  <a:lnTo>
                    <a:pt x="226" y="12"/>
                  </a:lnTo>
                  <a:lnTo>
                    <a:pt x="2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43"/>
            <p:cNvSpPr/>
            <p:nvPr/>
          </p:nvSpPr>
          <p:spPr>
            <a:xfrm>
              <a:off x="7490882" y="2777641"/>
              <a:ext cx="11127" cy="819"/>
            </a:xfrm>
            <a:custGeom>
              <a:avLst/>
              <a:gdLst/>
              <a:ahLst/>
              <a:cxnLst/>
              <a:rect l="l" t="t" r="r" b="b"/>
              <a:pathLst>
                <a:path w="231" h="17" extrusionOk="0">
                  <a:moveTo>
                    <a:pt x="0" y="1"/>
                  </a:moveTo>
                  <a:lnTo>
                    <a:pt x="0" y="17"/>
                  </a:lnTo>
                  <a:lnTo>
                    <a:pt x="230" y="17"/>
                  </a:lnTo>
                  <a:lnTo>
                    <a:pt x="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43"/>
            <p:cNvSpPr/>
            <p:nvPr/>
          </p:nvSpPr>
          <p:spPr>
            <a:xfrm>
              <a:off x="7491412" y="2773740"/>
              <a:ext cx="10934" cy="819"/>
            </a:xfrm>
            <a:custGeom>
              <a:avLst/>
              <a:gdLst/>
              <a:ahLst/>
              <a:cxnLst/>
              <a:rect l="l" t="t" r="r" b="b"/>
              <a:pathLst>
                <a:path w="227" h="17" extrusionOk="0">
                  <a:moveTo>
                    <a:pt x="0" y="1"/>
                  </a:moveTo>
                  <a:lnTo>
                    <a:pt x="0" y="17"/>
                  </a:lnTo>
                  <a:lnTo>
                    <a:pt x="227" y="17"/>
                  </a:lnTo>
                  <a:lnTo>
                    <a:pt x="2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43"/>
            <p:cNvSpPr/>
            <p:nvPr/>
          </p:nvSpPr>
          <p:spPr>
            <a:xfrm>
              <a:off x="7478455" y="2663969"/>
              <a:ext cx="26107" cy="47876"/>
            </a:xfrm>
            <a:custGeom>
              <a:avLst/>
              <a:gdLst/>
              <a:ahLst/>
              <a:cxnLst/>
              <a:rect l="l" t="t" r="r" b="b"/>
              <a:pathLst>
                <a:path w="542" h="994" extrusionOk="0">
                  <a:moveTo>
                    <a:pt x="434" y="0"/>
                  </a:moveTo>
                  <a:cubicBezTo>
                    <a:pt x="434" y="0"/>
                    <a:pt x="43" y="12"/>
                    <a:pt x="5" y="85"/>
                  </a:cubicBezTo>
                  <a:cubicBezTo>
                    <a:pt x="5" y="85"/>
                    <a:pt x="1" y="625"/>
                    <a:pt x="28" y="916"/>
                  </a:cubicBezTo>
                  <a:cubicBezTo>
                    <a:pt x="28" y="916"/>
                    <a:pt x="395" y="994"/>
                    <a:pt x="520" y="994"/>
                  </a:cubicBezTo>
                  <a:cubicBezTo>
                    <a:pt x="528" y="994"/>
                    <a:pt x="535" y="993"/>
                    <a:pt x="542" y="992"/>
                  </a:cubicBezTo>
                  <a:cubicBezTo>
                    <a:pt x="542" y="992"/>
                    <a:pt x="480" y="334"/>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43"/>
            <p:cNvSpPr/>
            <p:nvPr/>
          </p:nvSpPr>
          <p:spPr>
            <a:xfrm>
              <a:off x="7482019" y="2691809"/>
              <a:ext cx="10356" cy="16328"/>
            </a:xfrm>
            <a:custGeom>
              <a:avLst/>
              <a:gdLst/>
              <a:ahLst/>
              <a:cxnLst/>
              <a:rect l="l" t="t" r="r" b="b"/>
              <a:pathLst>
                <a:path w="215" h="339" extrusionOk="0">
                  <a:moveTo>
                    <a:pt x="31" y="1"/>
                  </a:moveTo>
                  <a:cubicBezTo>
                    <a:pt x="15" y="1"/>
                    <a:pt x="0" y="13"/>
                    <a:pt x="0" y="28"/>
                  </a:cubicBezTo>
                  <a:lnTo>
                    <a:pt x="0" y="281"/>
                  </a:lnTo>
                  <a:cubicBezTo>
                    <a:pt x="0" y="296"/>
                    <a:pt x="8" y="308"/>
                    <a:pt x="19" y="308"/>
                  </a:cubicBezTo>
                  <a:cubicBezTo>
                    <a:pt x="73" y="322"/>
                    <a:pt x="142" y="331"/>
                    <a:pt x="184" y="338"/>
                  </a:cubicBezTo>
                  <a:cubicBezTo>
                    <a:pt x="199" y="338"/>
                    <a:pt x="215" y="327"/>
                    <a:pt x="215" y="311"/>
                  </a:cubicBezTo>
                  <a:cubicBezTo>
                    <a:pt x="215" y="196"/>
                    <a:pt x="203" y="85"/>
                    <a:pt x="199" y="39"/>
                  </a:cubicBezTo>
                  <a:cubicBezTo>
                    <a:pt x="199" y="28"/>
                    <a:pt x="188" y="16"/>
                    <a:pt x="176" y="16"/>
                  </a:cubicBez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43"/>
            <p:cNvSpPr/>
            <p:nvPr/>
          </p:nvSpPr>
          <p:spPr>
            <a:xfrm>
              <a:off x="7476480" y="2728512"/>
              <a:ext cx="39353" cy="70080"/>
            </a:xfrm>
            <a:custGeom>
              <a:avLst/>
              <a:gdLst/>
              <a:ahLst/>
              <a:cxnLst/>
              <a:rect l="l" t="t" r="r" b="b"/>
              <a:pathLst>
                <a:path w="817" h="1455" extrusionOk="0">
                  <a:moveTo>
                    <a:pt x="698" y="112"/>
                  </a:moveTo>
                  <a:cubicBezTo>
                    <a:pt x="709" y="534"/>
                    <a:pt x="629" y="1189"/>
                    <a:pt x="609" y="1358"/>
                  </a:cubicBezTo>
                  <a:lnTo>
                    <a:pt x="100" y="1358"/>
                  </a:lnTo>
                  <a:lnTo>
                    <a:pt x="218" y="266"/>
                  </a:lnTo>
                  <a:lnTo>
                    <a:pt x="698" y="112"/>
                  </a:lnTo>
                  <a:close/>
                  <a:moveTo>
                    <a:pt x="737" y="0"/>
                  </a:moveTo>
                  <a:cubicBezTo>
                    <a:pt x="733" y="0"/>
                    <a:pt x="728" y="1"/>
                    <a:pt x="724" y="2"/>
                  </a:cubicBezTo>
                  <a:lnTo>
                    <a:pt x="161" y="186"/>
                  </a:lnTo>
                  <a:cubicBezTo>
                    <a:pt x="146" y="193"/>
                    <a:pt x="130" y="209"/>
                    <a:pt x="130" y="224"/>
                  </a:cubicBezTo>
                  <a:lnTo>
                    <a:pt x="0" y="1400"/>
                  </a:lnTo>
                  <a:cubicBezTo>
                    <a:pt x="0" y="1415"/>
                    <a:pt x="4" y="1427"/>
                    <a:pt x="11" y="1438"/>
                  </a:cubicBezTo>
                  <a:cubicBezTo>
                    <a:pt x="19" y="1446"/>
                    <a:pt x="34" y="1454"/>
                    <a:pt x="46" y="1454"/>
                  </a:cubicBezTo>
                  <a:lnTo>
                    <a:pt x="652" y="1454"/>
                  </a:lnTo>
                  <a:cubicBezTo>
                    <a:pt x="675" y="1454"/>
                    <a:pt x="694" y="1435"/>
                    <a:pt x="698" y="1412"/>
                  </a:cubicBezTo>
                  <a:cubicBezTo>
                    <a:pt x="701" y="1377"/>
                    <a:pt x="816" y="534"/>
                    <a:pt x="789" y="43"/>
                  </a:cubicBezTo>
                  <a:cubicBezTo>
                    <a:pt x="786" y="29"/>
                    <a:pt x="778" y="17"/>
                    <a:pt x="766" y="9"/>
                  </a:cubicBezTo>
                  <a:cubicBezTo>
                    <a:pt x="758" y="4"/>
                    <a:pt x="748" y="0"/>
                    <a:pt x="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43"/>
            <p:cNvSpPr/>
            <p:nvPr/>
          </p:nvSpPr>
          <p:spPr>
            <a:xfrm>
              <a:off x="7482019" y="2745900"/>
              <a:ext cx="32320" cy="4479"/>
            </a:xfrm>
            <a:custGeom>
              <a:avLst/>
              <a:gdLst/>
              <a:ahLst/>
              <a:cxnLst/>
              <a:rect l="l" t="t" r="r" b="b"/>
              <a:pathLst>
                <a:path w="671" h="93" extrusionOk="0">
                  <a:moveTo>
                    <a:pt x="50" y="1"/>
                  </a:moveTo>
                  <a:cubicBezTo>
                    <a:pt x="23" y="1"/>
                    <a:pt x="0" y="20"/>
                    <a:pt x="0" y="46"/>
                  </a:cubicBezTo>
                  <a:cubicBezTo>
                    <a:pt x="0" y="73"/>
                    <a:pt x="23" y="92"/>
                    <a:pt x="50" y="92"/>
                  </a:cubicBezTo>
                  <a:lnTo>
                    <a:pt x="625" y="92"/>
                  </a:lnTo>
                  <a:cubicBezTo>
                    <a:pt x="651" y="92"/>
                    <a:pt x="671" y="73"/>
                    <a:pt x="671" y="46"/>
                  </a:cubicBezTo>
                  <a:cubicBezTo>
                    <a:pt x="671" y="20"/>
                    <a:pt x="651" y="1"/>
                    <a:pt x="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43"/>
            <p:cNvSpPr/>
            <p:nvPr/>
          </p:nvSpPr>
          <p:spPr>
            <a:xfrm>
              <a:off x="7356498" y="2549093"/>
              <a:ext cx="56308" cy="77257"/>
            </a:xfrm>
            <a:custGeom>
              <a:avLst/>
              <a:gdLst/>
              <a:ahLst/>
              <a:cxnLst/>
              <a:rect l="l" t="t" r="r" b="b"/>
              <a:pathLst>
                <a:path w="1169" h="1604" extrusionOk="0">
                  <a:moveTo>
                    <a:pt x="468" y="1"/>
                  </a:moveTo>
                  <a:cubicBezTo>
                    <a:pt x="371" y="1"/>
                    <a:pt x="274" y="9"/>
                    <a:pt x="203" y="33"/>
                  </a:cubicBezTo>
                  <a:cubicBezTo>
                    <a:pt x="0" y="98"/>
                    <a:pt x="8" y="1239"/>
                    <a:pt x="261" y="1566"/>
                  </a:cubicBezTo>
                  <a:cubicBezTo>
                    <a:pt x="280" y="1592"/>
                    <a:pt x="311" y="1603"/>
                    <a:pt x="345" y="1603"/>
                  </a:cubicBezTo>
                  <a:lnTo>
                    <a:pt x="1050" y="1603"/>
                  </a:lnTo>
                  <a:cubicBezTo>
                    <a:pt x="1119" y="1603"/>
                    <a:pt x="1169" y="1546"/>
                    <a:pt x="1158" y="1481"/>
                  </a:cubicBezTo>
                  <a:cubicBezTo>
                    <a:pt x="1112" y="1205"/>
                    <a:pt x="997" y="538"/>
                    <a:pt x="866" y="98"/>
                  </a:cubicBezTo>
                  <a:cubicBezTo>
                    <a:pt x="854" y="56"/>
                    <a:pt x="820" y="29"/>
                    <a:pt x="778" y="21"/>
                  </a:cubicBezTo>
                  <a:cubicBezTo>
                    <a:pt x="706" y="13"/>
                    <a:pt x="587"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43"/>
            <p:cNvSpPr/>
            <p:nvPr/>
          </p:nvSpPr>
          <p:spPr>
            <a:xfrm>
              <a:off x="7385831" y="2528477"/>
              <a:ext cx="34921" cy="110057"/>
            </a:xfrm>
            <a:custGeom>
              <a:avLst/>
              <a:gdLst/>
              <a:ahLst/>
              <a:cxnLst/>
              <a:rect l="l" t="t" r="r" b="b"/>
              <a:pathLst>
                <a:path w="725" h="2285" extrusionOk="0">
                  <a:moveTo>
                    <a:pt x="8" y="1"/>
                  </a:moveTo>
                  <a:cubicBezTo>
                    <a:pt x="8" y="1"/>
                    <a:pt x="4" y="1"/>
                    <a:pt x="4" y="4"/>
                  </a:cubicBezTo>
                  <a:cubicBezTo>
                    <a:pt x="4" y="4"/>
                    <a:pt x="1" y="8"/>
                    <a:pt x="4" y="8"/>
                  </a:cubicBezTo>
                  <a:lnTo>
                    <a:pt x="521" y="2277"/>
                  </a:lnTo>
                  <a:cubicBezTo>
                    <a:pt x="526" y="2281"/>
                    <a:pt x="526" y="2284"/>
                    <a:pt x="530" y="2284"/>
                  </a:cubicBezTo>
                  <a:lnTo>
                    <a:pt x="721" y="2284"/>
                  </a:lnTo>
                  <a:cubicBezTo>
                    <a:pt x="725" y="2284"/>
                    <a:pt x="725" y="2281"/>
                    <a:pt x="725" y="2277"/>
                  </a:cubicBezTo>
                  <a:cubicBezTo>
                    <a:pt x="725" y="2273"/>
                    <a:pt x="725" y="2270"/>
                    <a:pt x="721" y="2270"/>
                  </a:cubicBezTo>
                  <a:lnTo>
                    <a:pt x="537" y="2270"/>
                  </a:lnTo>
                  <a:lnTo>
                    <a:pt x="20" y="16"/>
                  </a:lnTo>
                  <a:lnTo>
                    <a:pt x="77" y="16"/>
                  </a:lnTo>
                  <a:cubicBezTo>
                    <a:pt x="81" y="16"/>
                    <a:pt x="84" y="12"/>
                    <a:pt x="84" y="8"/>
                  </a:cubicBezTo>
                  <a:cubicBezTo>
                    <a:pt x="84" y="4"/>
                    <a:pt x="81" y="1"/>
                    <a:pt x="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43"/>
            <p:cNvSpPr/>
            <p:nvPr/>
          </p:nvSpPr>
          <p:spPr>
            <a:xfrm>
              <a:off x="7234300" y="2489366"/>
              <a:ext cx="15895" cy="140883"/>
            </a:xfrm>
            <a:custGeom>
              <a:avLst/>
              <a:gdLst/>
              <a:ahLst/>
              <a:cxnLst/>
              <a:rect l="l" t="t" r="r" b="b"/>
              <a:pathLst>
                <a:path w="330" h="2925" extrusionOk="0">
                  <a:moveTo>
                    <a:pt x="12" y="1"/>
                  </a:moveTo>
                  <a:lnTo>
                    <a:pt x="1" y="4"/>
                  </a:lnTo>
                  <a:lnTo>
                    <a:pt x="315" y="2924"/>
                  </a:lnTo>
                  <a:lnTo>
                    <a:pt x="330" y="292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43"/>
            <p:cNvSpPr/>
            <p:nvPr/>
          </p:nvSpPr>
          <p:spPr>
            <a:xfrm>
              <a:off x="7086863" y="2486573"/>
              <a:ext cx="5925" cy="144784"/>
            </a:xfrm>
            <a:custGeom>
              <a:avLst/>
              <a:gdLst/>
              <a:ahLst/>
              <a:cxnLst/>
              <a:rect l="l" t="t" r="r" b="b"/>
              <a:pathLst>
                <a:path w="123" h="3006" extrusionOk="0">
                  <a:moveTo>
                    <a:pt x="0" y="1"/>
                  </a:moveTo>
                  <a:lnTo>
                    <a:pt x="107" y="3005"/>
                  </a:lnTo>
                  <a:lnTo>
                    <a:pt x="122" y="3005"/>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43"/>
            <p:cNvSpPr/>
            <p:nvPr/>
          </p:nvSpPr>
          <p:spPr>
            <a:xfrm>
              <a:off x="6936921" y="2485850"/>
              <a:ext cx="17774" cy="144399"/>
            </a:xfrm>
            <a:custGeom>
              <a:avLst/>
              <a:gdLst/>
              <a:ahLst/>
              <a:cxnLst/>
              <a:rect l="l" t="t" r="r" b="b"/>
              <a:pathLst>
                <a:path w="369" h="2998" extrusionOk="0">
                  <a:moveTo>
                    <a:pt x="354" y="0"/>
                  </a:moveTo>
                  <a:lnTo>
                    <a:pt x="1" y="2997"/>
                  </a:lnTo>
                  <a:lnTo>
                    <a:pt x="17" y="2997"/>
                  </a:lnTo>
                  <a:lnTo>
                    <a:pt x="3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1444ADE-9D5C-F23A-884C-071A43357B71}"/>
              </a:ext>
            </a:extLst>
          </p:cNvPr>
          <p:cNvPicPr>
            <a:picLocks noChangeAspect="1"/>
          </p:cNvPicPr>
          <p:nvPr/>
        </p:nvPicPr>
        <p:blipFill>
          <a:blip r:embed="rId3"/>
          <a:stretch>
            <a:fillRect/>
          </a:stretch>
        </p:blipFill>
        <p:spPr>
          <a:xfrm>
            <a:off x="6318715" y="191125"/>
            <a:ext cx="2180707" cy="4230408"/>
          </a:xfrm>
          <a:prstGeom prst="rect">
            <a:avLst/>
          </a:prstGeom>
        </p:spPr>
      </p:pic>
      <p:pic>
        <p:nvPicPr>
          <p:cNvPr id="7" name="Picture 6" descr="A small rectangular object with wires connected to it&#10;&#10;Description automatically generated">
            <a:extLst>
              <a:ext uri="{FF2B5EF4-FFF2-40B4-BE49-F238E27FC236}">
                <a16:creationId xmlns:a16="http://schemas.microsoft.com/office/drawing/2014/main" id="{6635B2B1-33E6-9D4C-9A3B-71D29640F8AE}"/>
              </a:ext>
            </a:extLst>
          </p:cNvPr>
          <p:cNvPicPr>
            <a:picLocks noChangeAspect="1"/>
          </p:cNvPicPr>
          <p:nvPr/>
        </p:nvPicPr>
        <p:blipFill>
          <a:blip r:embed="rId4"/>
          <a:stretch>
            <a:fillRect/>
          </a:stretch>
        </p:blipFill>
        <p:spPr>
          <a:xfrm>
            <a:off x="2814336" y="2755576"/>
            <a:ext cx="1581957" cy="19852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36">
          <a:extLst>
            <a:ext uri="{FF2B5EF4-FFF2-40B4-BE49-F238E27FC236}">
              <a16:creationId xmlns:a16="http://schemas.microsoft.com/office/drawing/2014/main" id="{6D1B8422-90F4-A045-023F-48685DF2A9F0}"/>
            </a:ext>
          </a:extLst>
        </p:cNvPr>
        <p:cNvGrpSpPr/>
        <p:nvPr/>
      </p:nvGrpSpPr>
      <p:grpSpPr>
        <a:xfrm>
          <a:off x="0" y="0"/>
          <a:ext cx="0" cy="0"/>
          <a:chOff x="0" y="0"/>
          <a:chExt cx="0" cy="0"/>
        </a:xfrm>
      </p:grpSpPr>
      <p:sp>
        <p:nvSpPr>
          <p:cNvPr id="5737" name="Google Shape;5737;p44">
            <a:extLst>
              <a:ext uri="{FF2B5EF4-FFF2-40B4-BE49-F238E27FC236}">
                <a16:creationId xmlns:a16="http://schemas.microsoft.com/office/drawing/2014/main" id="{9C6B9FAB-E5BF-C4A6-2547-78A9A2F13EC4}"/>
              </a:ext>
            </a:extLst>
          </p:cNvPr>
          <p:cNvSpPr txBox="1">
            <a:spLocks noGrp="1"/>
          </p:cNvSpPr>
          <p:nvPr>
            <p:ph type="title"/>
          </p:nvPr>
        </p:nvSpPr>
        <p:spPr>
          <a:xfrm>
            <a:off x="556725" y="391647"/>
            <a:ext cx="7704000" cy="51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CA" dirty="0"/>
              <a:t>Machine Learning Modelling</a:t>
            </a:r>
            <a:endParaRPr dirty="0"/>
          </a:p>
        </p:txBody>
      </p:sp>
      <p:grpSp>
        <p:nvGrpSpPr>
          <p:cNvPr id="5739" name="Google Shape;5739;p44">
            <a:extLst>
              <a:ext uri="{FF2B5EF4-FFF2-40B4-BE49-F238E27FC236}">
                <a16:creationId xmlns:a16="http://schemas.microsoft.com/office/drawing/2014/main" id="{42D3DB72-2824-4402-9CAD-CB8BAD9E9FB4}"/>
              </a:ext>
            </a:extLst>
          </p:cNvPr>
          <p:cNvGrpSpPr/>
          <p:nvPr/>
        </p:nvGrpSpPr>
        <p:grpSpPr>
          <a:xfrm>
            <a:off x="5065805" y="4281306"/>
            <a:ext cx="1609760" cy="788436"/>
            <a:chOff x="5302117" y="778706"/>
            <a:chExt cx="1609760" cy="788436"/>
          </a:xfrm>
        </p:grpSpPr>
        <p:sp>
          <p:nvSpPr>
            <p:cNvPr id="5740" name="Google Shape;5740;p44">
              <a:extLst>
                <a:ext uri="{FF2B5EF4-FFF2-40B4-BE49-F238E27FC236}">
                  <a16:creationId xmlns:a16="http://schemas.microsoft.com/office/drawing/2014/main" id="{55D52A42-DCA0-D1E4-A41C-8AFF57126071}"/>
                </a:ext>
              </a:extLst>
            </p:cNvPr>
            <p:cNvSpPr/>
            <p:nvPr/>
          </p:nvSpPr>
          <p:spPr>
            <a:xfrm>
              <a:off x="5321668" y="1414545"/>
              <a:ext cx="241709" cy="71974"/>
            </a:xfrm>
            <a:custGeom>
              <a:avLst/>
              <a:gdLst/>
              <a:ahLst/>
              <a:cxnLst/>
              <a:rect l="l" t="t" r="r" b="b"/>
              <a:pathLst>
                <a:path w="2794" h="832" extrusionOk="0">
                  <a:moveTo>
                    <a:pt x="84" y="1"/>
                  </a:moveTo>
                  <a:cubicBezTo>
                    <a:pt x="0" y="169"/>
                    <a:pt x="84" y="257"/>
                    <a:pt x="84" y="257"/>
                  </a:cubicBezTo>
                  <a:lnTo>
                    <a:pt x="1939" y="257"/>
                  </a:lnTo>
                  <a:lnTo>
                    <a:pt x="2793" y="832"/>
                  </a:lnTo>
                  <a:lnTo>
                    <a:pt x="2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44">
              <a:extLst>
                <a:ext uri="{FF2B5EF4-FFF2-40B4-BE49-F238E27FC236}">
                  <a16:creationId xmlns:a16="http://schemas.microsoft.com/office/drawing/2014/main" id="{0C04C4F4-FCE0-3014-139C-52D220FA6B01}"/>
                </a:ext>
              </a:extLst>
            </p:cNvPr>
            <p:cNvSpPr/>
            <p:nvPr/>
          </p:nvSpPr>
          <p:spPr>
            <a:xfrm>
              <a:off x="5319938" y="901044"/>
              <a:ext cx="1573098" cy="581244"/>
            </a:xfrm>
            <a:custGeom>
              <a:avLst/>
              <a:gdLst/>
              <a:ahLst/>
              <a:cxnLst/>
              <a:rect l="l" t="t" r="r" b="b"/>
              <a:pathLst>
                <a:path w="18184" h="6719" extrusionOk="0">
                  <a:moveTo>
                    <a:pt x="8354" y="0"/>
                  </a:moveTo>
                  <a:lnTo>
                    <a:pt x="8354" y="3035"/>
                  </a:lnTo>
                  <a:lnTo>
                    <a:pt x="208" y="3035"/>
                  </a:lnTo>
                  <a:cubicBezTo>
                    <a:pt x="8" y="3553"/>
                    <a:pt x="158" y="5560"/>
                    <a:pt x="158" y="5560"/>
                  </a:cubicBezTo>
                  <a:cubicBezTo>
                    <a:pt x="1" y="5679"/>
                    <a:pt x="104" y="6040"/>
                    <a:pt x="104" y="6040"/>
                  </a:cubicBezTo>
                  <a:lnTo>
                    <a:pt x="2035" y="6040"/>
                  </a:lnTo>
                  <a:lnTo>
                    <a:pt x="2346" y="6247"/>
                  </a:lnTo>
                  <a:lnTo>
                    <a:pt x="3039" y="6718"/>
                  </a:lnTo>
                  <a:lnTo>
                    <a:pt x="5415" y="6718"/>
                  </a:lnTo>
                  <a:lnTo>
                    <a:pt x="6101" y="6197"/>
                  </a:lnTo>
                  <a:lnTo>
                    <a:pt x="6308" y="6040"/>
                  </a:lnTo>
                  <a:lnTo>
                    <a:pt x="12711" y="6040"/>
                  </a:lnTo>
                  <a:lnTo>
                    <a:pt x="12853" y="6151"/>
                  </a:lnTo>
                  <a:lnTo>
                    <a:pt x="13386" y="6572"/>
                  </a:lnTo>
                  <a:lnTo>
                    <a:pt x="16122" y="6572"/>
                  </a:lnTo>
                  <a:lnTo>
                    <a:pt x="16684" y="6151"/>
                  </a:lnTo>
                  <a:lnTo>
                    <a:pt x="16811" y="6059"/>
                  </a:lnTo>
                  <a:lnTo>
                    <a:pt x="17885" y="6059"/>
                  </a:lnTo>
                  <a:cubicBezTo>
                    <a:pt x="18183" y="6059"/>
                    <a:pt x="18175" y="4465"/>
                    <a:pt x="17885" y="4465"/>
                  </a:cubicBezTo>
                  <a:lnTo>
                    <a:pt x="17678" y="3457"/>
                  </a:lnTo>
                  <a:cubicBezTo>
                    <a:pt x="17678" y="3457"/>
                    <a:pt x="16980" y="2859"/>
                    <a:pt x="16868" y="2813"/>
                  </a:cubicBezTo>
                  <a:cubicBezTo>
                    <a:pt x="16758" y="2767"/>
                    <a:pt x="13665" y="2434"/>
                    <a:pt x="13665" y="2434"/>
                  </a:cubicBezTo>
                  <a:cubicBezTo>
                    <a:pt x="13665" y="2434"/>
                    <a:pt x="12071" y="143"/>
                    <a:pt x="11856" y="100"/>
                  </a:cubicBezTo>
                  <a:cubicBezTo>
                    <a:pt x="11638" y="62"/>
                    <a:pt x="8354" y="0"/>
                    <a:pt x="8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44">
              <a:extLst>
                <a:ext uri="{FF2B5EF4-FFF2-40B4-BE49-F238E27FC236}">
                  <a16:creationId xmlns:a16="http://schemas.microsoft.com/office/drawing/2014/main" id="{C872FA6B-05C3-86FD-EF84-16B49C0DBBEA}"/>
                </a:ext>
              </a:extLst>
            </p:cNvPr>
            <p:cNvSpPr/>
            <p:nvPr/>
          </p:nvSpPr>
          <p:spPr>
            <a:xfrm>
              <a:off x="5376342" y="1238154"/>
              <a:ext cx="1093054" cy="65746"/>
            </a:xfrm>
            <a:custGeom>
              <a:avLst/>
              <a:gdLst/>
              <a:ahLst/>
              <a:cxnLst/>
              <a:rect l="l" t="t" r="r" b="b"/>
              <a:pathLst>
                <a:path w="12635" h="760" extrusionOk="0">
                  <a:moveTo>
                    <a:pt x="0" y="1"/>
                  </a:moveTo>
                  <a:lnTo>
                    <a:pt x="88" y="759"/>
                  </a:lnTo>
                  <a:lnTo>
                    <a:pt x="12097" y="759"/>
                  </a:lnTo>
                  <a:cubicBezTo>
                    <a:pt x="12159" y="438"/>
                    <a:pt x="12339" y="151"/>
                    <a:pt x="12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44">
              <a:extLst>
                <a:ext uri="{FF2B5EF4-FFF2-40B4-BE49-F238E27FC236}">
                  <a16:creationId xmlns:a16="http://schemas.microsoft.com/office/drawing/2014/main" id="{D375E4DF-5BD3-B487-D0A7-C4969FF086D1}"/>
                </a:ext>
              </a:extLst>
            </p:cNvPr>
            <p:cNvSpPr/>
            <p:nvPr/>
          </p:nvSpPr>
          <p:spPr>
            <a:xfrm>
              <a:off x="6835228" y="1310215"/>
              <a:ext cx="45158" cy="76905"/>
            </a:xfrm>
            <a:custGeom>
              <a:avLst/>
              <a:gdLst/>
              <a:ahLst/>
              <a:cxnLst/>
              <a:rect l="l" t="t" r="r" b="b"/>
              <a:pathLst>
                <a:path w="522" h="889" extrusionOk="0">
                  <a:moveTo>
                    <a:pt x="406" y="0"/>
                  </a:moveTo>
                  <a:cubicBezTo>
                    <a:pt x="35" y="18"/>
                    <a:pt x="35" y="230"/>
                    <a:pt x="4" y="819"/>
                  </a:cubicBezTo>
                  <a:cubicBezTo>
                    <a:pt x="1" y="858"/>
                    <a:pt x="31" y="888"/>
                    <a:pt x="65" y="888"/>
                  </a:cubicBezTo>
                  <a:lnTo>
                    <a:pt x="387" y="888"/>
                  </a:lnTo>
                  <a:cubicBezTo>
                    <a:pt x="418" y="888"/>
                    <a:pt x="445" y="865"/>
                    <a:pt x="452" y="839"/>
                  </a:cubicBezTo>
                  <a:cubicBezTo>
                    <a:pt x="475" y="727"/>
                    <a:pt x="521" y="437"/>
                    <a:pt x="472" y="57"/>
                  </a:cubicBezTo>
                  <a:cubicBezTo>
                    <a:pt x="468" y="23"/>
                    <a:pt x="441" y="0"/>
                    <a:pt x="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44">
              <a:extLst>
                <a:ext uri="{FF2B5EF4-FFF2-40B4-BE49-F238E27FC236}">
                  <a16:creationId xmlns:a16="http://schemas.microsoft.com/office/drawing/2014/main" id="{EC8B2EA1-F9C5-F276-11CC-1480B11AE958}"/>
                </a:ext>
              </a:extLst>
            </p:cNvPr>
            <p:cNvSpPr/>
            <p:nvPr/>
          </p:nvSpPr>
          <p:spPr>
            <a:xfrm>
              <a:off x="6846474" y="1376481"/>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44">
              <a:extLst>
                <a:ext uri="{FF2B5EF4-FFF2-40B4-BE49-F238E27FC236}">
                  <a16:creationId xmlns:a16="http://schemas.microsoft.com/office/drawing/2014/main" id="{47D3F724-1B72-90C2-394D-1F08BFAB3C50}"/>
                </a:ext>
              </a:extLst>
            </p:cNvPr>
            <p:cNvSpPr/>
            <p:nvPr/>
          </p:nvSpPr>
          <p:spPr>
            <a:xfrm>
              <a:off x="6847512" y="1368522"/>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44">
              <a:extLst>
                <a:ext uri="{FF2B5EF4-FFF2-40B4-BE49-F238E27FC236}">
                  <a16:creationId xmlns:a16="http://schemas.microsoft.com/office/drawing/2014/main" id="{BDF6CBF5-CD9D-9C94-C590-D87E0BDC5A90}"/>
                </a:ext>
              </a:extLst>
            </p:cNvPr>
            <p:cNvSpPr/>
            <p:nvPr/>
          </p:nvSpPr>
          <p:spPr>
            <a:xfrm>
              <a:off x="6848464" y="1360563"/>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44">
              <a:extLst>
                <a:ext uri="{FF2B5EF4-FFF2-40B4-BE49-F238E27FC236}">
                  <a16:creationId xmlns:a16="http://schemas.microsoft.com/office/drawing/2014/main" id="{5357A152-A4A5-5967-868E-918FC27614F2}"/>
                </a:ext>
              </a:extLst>
            </p:cNvPr>
            <p:cNvSpPr/>
            <p:nvPr/>
          </p:nvSpPr>
          <p:spPr>
            <a:xfrm>
              <a:off x="6750968" y="1307447"/>
              <a:ext cx="160909" cy="116785"/>
            </a:xfrm>
            <a:custGeom>
              <a:avLst/>
              <a:gdLst/>
              <a:ahLst/>
              <a:cxnLst/>
              <a:rect l="l" t="t" r="r" b="b"/>
              <a:pathLst>
                <a:path w="1860" h="1350" extrusionOk="0">
                  <a:moveTo>
                    <a:pt x="1660" y="1"/>
                  </a:moveTo>
                  <a:cubicBezTo>
                    <a:pt x="1618" y="1"/>
                    <a:pt x="1587" y="39"/>
                    <a:pt x="1591" y="78"/>
                  </a:cubicBezTo>
                  <a:cubicBezTo>
                    <a:pt x="1622" y="254"/>
                    <a:pt x="1675" y="676"/>
                    <a:pt x="1595" y="975"/>
                  </a:cubicBezTo>
                  <a:cubicBezTo>
                    <a:pt x="1587" y="1005"/>
                    <a:pt x="1561" y="1028"/>
                    <a:pt x="1526" y="1028"/>
                  </a:cubicBezTo>
                  <a:lnTo>
                    <a:pt x="66" y="1028"/>
                  </a:lnTo>
                  <a:cubicBezTo>
                    <a:pt x="32" y="1028"/>
                    <a:pt x="1" y="1055"/>
                    <a:pt x="1" y="1093"/>
                  </a:cubicBezTo>
                  <a:lnTo>
                    <a:pt x="1" y="1281"/>
                  </a:lnTo>
                  <a:cubicBezTo>
                    <a:pt x="1" y="1320"/>
                    <a:pt x="32" y="1350"/>
                    <a:pt x="66" y="1350"/>
                  </a:cubicBezTo>
                  <a:lnTo>
                    <a:pt x="1656" y="1350"/>
                  </a:lnTo>
                  <a:cubicBezTo>
                    <a:pt x="1691" y="1350"/>
                    <a:pt x="1718" y="1327"/>
                    <a:pt x="1725" y="1297"/>
                  </a:cubicBezTo>
                  <a:cubicBezTo>
                    <a:pt x="1760" y="1120"/>
                    <a:pt x="1859" y="553"/>
                    <a:pt x="1725" y="50"/>
                  </a:cubicBezTo>
                  <a:cubicBezTo>
                    <a:pt x="1718" y="20"/>
                    <a:pt x="1691"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44">
              <a:extLst>
                <a:ext uri="{FF2B5EF4-FFF2-40B4-BE49-F238E27FC236}">
                  <a16:creationId xmlns:a16="http://schemas.microsoft.com/office/drawing/2014/main" id="{0136C140-8D11-DEE6-1285-02533760DD43}"/>
                </a:ext>
              </a:extLst>
            </p:cNvPr>
            <p:cNvSpPr/>
            <p:nvPr/>
          </p:nvSpPr>
          <p:spPr>
            <a:xfrm>
              <a:off x="6431837" y="1271027"/>
              <a:ext cx="331506" cy="189711"/>
            </a:xfrm>
            <a:custGeom>
              <a:avLst/>
              <a:gdLst/>
              <a:ahLst/>
              <a:cxnLst/>
              <a:rect l="l" t="t" r="r" b="b"/>
              <a:pathLst>
                <a:path w="3832" h="2193" extrusionOk="0">
                  <a:moveTo>
                    <a:pt x="1900" y="1"/>
                  </a:moveTo>
                  <a:cubicBezTo>
                    <a:pt x="326" y="1"/>
                    <a:pt x="0" y="1771"/>
                    <a:pt x="0" y="1771"/>
                  </a:cubicBezTo>
                  <a:lnTo>
                    <a:pt x="533" y="2192"/>
                  </a:lnTo>
                  <a:lnTo>
                    <a:pt x="3269" y="2192"/>
                  </a:lnTo>
                  <a:lnTo>
                    <a:pt x="3831" y="1771"/>
                  </a:lnTo>
                  <a:cubicBezTo>
                    <a:pt x="3831" y="1771"/>
                    <a:pt x="3472" y="1"/>
                    <a:pt x="19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44">
              <a:extLst>
                <a:ext uri="{FF2B5EF4-FFF2-40B4-BE49-F238E27FC236}">
                  <a16:creationId xmlns:a16="http://schemas.microsoft.com/office/drawing/2014/main" id="{C12E62B7-3243-9AE4-4B46-9E675AEB7846}"/>
                </a:ext>
              </a:extLst>
            </p:cNvPr>
            <p:cNvSpPr/>
            <p:nvPr/>
          </p:nvSpPr>
          <p:spPr>
            <a:xfrm>
              <a:off x="5519514" y="1271027"/>
              <a:ext cx="333929" cy="192393"/>
            </a:xfrm>
            <a:custGeom>
              <a:avLst/>
              <a:gdLst/>
              <a:ahLst/>
              <a:cxnLst/>
              <a:rect l="l" t="t" r="r" b="b"/>
              <a:pathLst>
                <a:path w="3860" h="2224" extrusionOk="0">
                  <a:moveTo>
                    <a:pt x="1928" y="1"/>
                  </a:moveTo>
                  <a:cubicBezTo>
                    <a:pt x="353" y="1"/>
                    <a:pt x="0" y="1844"/>
                    <a:pt x="0" y="1844"/>
                  </a:cubicBezTo>
                  <a:lnTo>
                    <a:pt x="560" y="2223"/>
                  </a:lnTo>
                  <a:lnTo>
                    <a:pt x="3296" y="2192"/>
                  </a:lnTo>
                  <a:lnTo>
                    <a:pt x="3859" y="1771"/>
                  </a:lnTo>
                  <a:cubicBezTo>
                    <a:pt x="3859" y="1771"/>
                    <a:pt x="3499" y="1"/>
                    <a:pt x="19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44">
              <a:extLst>
                <a:ext uri="{FF2B5EF4-FFF2-40B4-BE49-F238E27FC236}">
                  <a16:creationId xmlns:a16="http://schemas.microsoft.com/office/drawing/2014/main" id="{F188E017-8231-6D50-E774-B81FBC360F3C}"/>
                </a:ext>
              </a:extLst>
            </p:cNvPr>
            <p:cNvSpPr/>
            <p:nvPr/>
          </p:nvSpPr>
          <p:spPr>
            <a:xfrm>
              <a:off x="5516573" y="844799"/>
              <a:ext cx="334534" cy="202168"/>
            </a:xfrm>
            <a:custGeom>
              <a:avLst/>
              <a:gdLst/>
              <a:ahLst/>
              <a:cxnLst/>
              <a:rect l="l" t="t" r="r" b="b"/>
              <a:pathLst>
                <a:path w="3867" h="2337" extrusionOk="0">
                  <a:moveTo>
                    <a:pt x="1916" y="0"/>
                  </a:moveTo>
                  <a:cubicBezTo>
                    <a:pt x="341" y="0"/>
                    <a:pt x="0" y="1816"/>
                    <a:pt x="0" y="1816"/>
                  </a:cubicBezTo>
                  <a:lnTo>
                    <a:pt x="73" y="1866"/>
                  </a:lnTo>
                  <a:lnTo>
                    <a:pt x="766" y="2337"/>
                  </a:lnTo>
                  <a:lnTo>
                    <a:pt x="3142" y="2337"/>
                  </a:lnTo>
                  <a:lnTo>
                    <a:pt x="3828" y="1812"/>
                  </a:lnTo>
                  <a:lnTo>
                    <a:pt x="3867" y="1785"/>
                  </a:lnTo>
                  <a:cubicBezTo>
                    <a:pt x="3867" y="1785"/>
                    <a:pt x="3487" y="0"/>
                    <a:pt x="1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44">
              <a:extLst>
                <a:ext uri="{FF2B5EF4-FFF2-40B4-BE49-F238E27FC236}">
                  <a16:creationId xmlns:a16="http://schemas.microsoft.com/office/drawing/2014/main" id="{789AED1B-793E-09F8-2EDA-5D8C5A1FC2DE}"/>
                </a:ext>
              </a:extLst>
            </p:cNvPr>
            <p:cNvSpPr/>
            <p:nvPr/>
          </p:nvSpPr>
          <p:spPr>
            <a:xfrm>
              <a:off x="6063136" y="1151040"/>
              <a:ext cx="426148" cy="240750"/>
            </a:xfrm>
            <a:custGeom>
              <a:avLst/>
              <a:gdLst/>
              <a:ahLst/>
              <a:cxnLst/>
              <a:rect l="l" t="t" r="r" b="b"/>
              <a:pathLst>
                <a:path w="4926" h="2783" extrusionOk="0">
                  <a:moveTo>
                    <a:pt x="4576" y="1"/>
                  </a:moveTo>
                  <a:lnTo>
                    <a:pt x="4565" y="4"/>
                  </a:lnTo>
                  <a:cubicBezTo>
                    <a:pt x="4565" y="4"/>
                    <a:pt x="4565" y="8"/>
                    <a:pt x="4568" y="12"/>
                  </a:cubicBezTo>
                  <a:cubicBezTo>
                    <a:pt x="4599" y="73"/>
                    <a:pt x="4855" y="604"/>
                    <a:pt x="4909" y="1367"/>
                  </a:cubicBezTo>
                  <a:lnTo>
                    <a:pt x="4909" y="1367"/>
                  </a:lnTo>
                  <a:cubicBezTo>
                    <a:pt x="4862" y="1399"/>
                    <a:pt x="4401" y="1727"/>
                    <a:pt x="4183" y="2767"/>
                  </a:cubicBezTo>
                  <a:lnTo>
                    <a:pt x="85" y="2767"/>
                  </a:lnTo>
                  <a:cubicBezTo>
                    <a:pt x="85" y="2759"/>
                    <a:pt x="84" y="2743"/>
                    <a:pt x="81" y="2721"/>
                  </a:cubicBezTo>
                  <a:cubicBezTo>
                    <a:pt x="69" y="2472"/>
                    <a:pt x="23" y="1388"/>
                    <a:pt x="16" y="139"/>
                  </a:cubicBezTo>
                  <a:lnTo>
                    <a:pt x="0" y="139"/>
                  </a:lnTo>
                  <a:cubicBezTo>
                    <a:pt x="12" y="1568"/>
                    <a:pt x="69" y="2774"/>
                    <a:pt x="69" y="2778"/>
                  </a:cubicBezTo>
                  <a:lnTo>
                    <a:pt x="69" y="2783"/>
                  </a:lnTo>
                  <a:lnTo>
                    <a:pt x="4197" y="2783"/>
                  </a:lnTo>
                  <a:lnTo>
                    <a:pt x="4197" y="2778"/>
                  </a:lnTo>
                  <a:cubicBezTo>
                    <a:pt x="4312" y="2226"/>
                    <a:pt x="4492" y="1878"/>
                    <a:pt x="4645" y="1663"/>
                  </a:cubicBezTo>
                  <a:cubicBezTo>
                    <a:pt x="4722" y="1556"/>
                    <a:pt x="4791" y="1487"/>
                    <a:pt x="4841" y="1441"/>
                  </a:cubicBezTo>
                  <a:cubicBezTo>
                    <a:pt x="4867" y="1418"/>
                    <a:pt x="4887" y="1403"/>
                    <a:pt x="4902" y="1391"/>
                  </a:cubicBezTo>
                  <a:cubicBezTo>
                    <a:pt x="4910" y="1388"/>
                    <a:pt x="4913" y="1384"/>
                    <a:pt x="4917" y="1380"/>
                  </a:cubicBezTo>
                  <a:lnTo>
                    <a:pt x="4921" y="1376"/>
                  </a:lnTo>
                  <a:lnTo>
                    <a:pt x="4925" y="1372"/>
                  </a:lnTo>
                  <a:lnTo>
                    <a:pt x="4925" y="1368"/>
                  </a:lnTo>
                  <a:cubicBezTo>
                    <a:pt x="4867" y="553"/>
                    <a:pt x="4576" y="1"/>
                    <a:pt x="4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44">
              <a:extLst>
                <a:ext uri="{FF2B5EF4-FFF2-40B4-BE49-F238E27FC236}">
                  <a16:creationId xmlns:a16="http://schemas.microsoft.com/office/drawing/2014/main" id="{D1C6C968-6278-DC6B-BB84-1318C3388BD8}"/>
                </a:ext>
              </a:extLst>
            </p:cNvPr>
            <p:cNvSpPr/>
            <p:nvPr/>
          </p:nvSpPr>
          <p:spPr>
            <a:xfrm>
              <a:off x="6096269" y="1195159"/>
              <a:ext cx="61163" cy="1298"/>
            </a:xfrm>
            <a:custGeom>
              <a:avLst/>
              <a:gdLst/>
              <a:ahLst/>
              <a:cxnLst/>
              <a:rect l="l" t="t" r="r" b="b"/>
              <a:pathLst>
                <a:path w="707" h="15" extrusionOk="0">
                  <a:moveTo>
                    <a:pt x="1" y="0"/>
                  </a:moveTo>
                  <a:lnTo>
                    <a:pt x="1" y="15"/>
                  </a:lnTo>
                  <a:lnTo>
                    <a:pt x="706" y="15"/>
                  </a:lnTo>
                  <a:lnTo>
                    <a:pt x="7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44">
              <a:extLst>
                <a:ext uri="{FF2B5EF4-FFF2-40B4-BE49-F238E27FC236}">
                  <a16:creationId xmlns:a16="http://schemas.microsoft.com/office/drawing/2014/main" id="{08F6C905-7A94-3225-7C9B-93582992D97A}"/>
                </a:ext>
              </a:extLst>
            </p:cNvPr>
            <p:cNvSpPr/>
            <p:nvPr/>
          </p:nvSpPr>
          <p:spPr>
            <a:xfrm>
              <a:off x="6495767" y="1116523"/>
              <a:ext cx="279514" cy="38928"/>
            </a:xfrm>
            <a:custGeom>
              <a:avLst/>
              <a:gdLst/>
              <a:ahLst/>
              <a:cxnLst/>
              <a:rect l="l" t="t" r="r" b="b"/>
              <a:pathLst>
                <a:path w="3231" h="450" extrusionOk="0">
                  <a:moveTo>
                    <a:pt x="1" y="1"/>
                  </a:moveTo>
                  <a:lnTo>
                    <a:pt x="1" y="16"/>
                  </a:lnTo>
                  <a:cubicBezTo>
                    <a:pt x="1" y="16"/>
                    <a:pt x="652" y="124"/>
                    <a:pt x="1318" y="230"/>
                  </a:cubicBezTo>
                  <a:cubicBezTo>
                    <a:pt x="1652" y="285"/>
                    <a:pt x="1993" y="338"/>
                    <a:pt x="2254" y="380"/>
                  </a:cubicBezTo>
                  <a:cubicBezTo>
                    <a:pt x="2384" y="400"/>
                    <a:pt x="2499" y="418"/>
                    <a:pt x="2583" y="430"/>
                  </a:cubicBezTo>
                  <a:cubicBezTo>
                    <a:pt x="2622" y="434"/>
                    <a:pt x="2656" y="441"/>
                    <a:pt x="2683" y="441"/>
                  </a:cubicBezTo>
                  <a:cubicBezTo>
                    <a:pt x="2710" y="446"/>
                    <a:pt x="2729" y="449"/>
                    <a:pt x="2737" y="449"/>
                  </a:cubicBezTo>
                  <a:cubicBezTo>
                    <a:pt x="2771" y="449"/>
                    <a:pt x="2817" y="441"/>
                    <a:pt x="2871" y="430"/>
                  </a:cubicBezTo>
                  <a:cubicBezTo>
                    <a:pt x="3028" y="395"/>
                    <a:pt x="3230" y="322"/>
                    <a:pt x="3230" y="322"/>
                  </a:cubicBezTo>
                  <a:lnTo>
                    <a:pt x="3227" y="311"/>
                  </a:lnTo>
                  <a:cubicBezTo>
                    <a:pt x="3227" y="311"/>
                    <a:pt x="3219" y="311"/>
                    <a:pt x="3212" y="315"/>
                  </a:cubicBezTo>
                  <a:cubicBezTo>
                    <a:pt x="3173" y="326"/>
                    <a:pt x="3085" y="357"/>
                    <a:pt x="2989" y="384"/>
                  </a:cubicBezTo>
                  <a:cubicBezTo>
                    <a:pt x="2894" y="411"/>
                    <a:pt x="2790" y="434"/>
                    <a:pt x="2737" y="434"/>
                  </a:cubicBezTo>
                  <a:cubicBezTo>
                    <a:pt x="2729" y="434"/>
                    <a:pt x="2714" y="430"/>
                    <a:pt x="2687" y="430"/>
                  </a:cubicBezTo>
                  <a:cubicBezTo>
                    <a:pt x="2491" y="403"/>
                    <a:pt x="1821" y="299"/>
                    <a:pt x="1196" y="196"/>
                  </a:cubicBezTo>
                  <a:cubicBezTo>
                    <a:pt x="885" y="147"/>
                    <a:pt x="586" y="96"/>
                    <a:pt x="368" y="62"/>
                  </a:cubicBezTo>
                  <a:cubicBezTo>
                    <a:pt x="257" y="43"/>
                    <a:pt x="165" y="27"/>
                    <a:pt x="100" y="16"/>
                  </a:cubicBezTo>
                  <a:cubicBezTo>
                    <a:pt x="70" y="13"/>
                    <a:pt x="47" y="9"/>
                    <a:pt x="27" y="4"/>
                  </a:cubicBezTo>
                  <a:cubicBezTo>
                    <a:pt x="12" y="4"/>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44">
              <a:extLst>
                <a:ext uri="{FF2B5EF4-FFF2-40B4-BE49-F238E27FC236}">
                  <a16:creationId xmlns:a16="http://schemas.microsoft.com/office/drawing/2014/main" id="{B7AE6DC6-FAE4-EC2F-A08C-E1002EED91E6}"/>
                </a:ext>
              </a:extLst>
            </p:cNvPr>
            <p:cNvSpPr/>
            <p:nvPr/>
          </p:nvSpPr>
          <p:spPr>
            <a:xfrm>
              <a:off x="5340787" y="1372502"/>
              <a:ext cx="177865" cy="1384"/>
            </a:xfrm>
            <a:custGeom>
              <a:avLst/>
              <a:gdLst/>
              <a:ahLst/>
              <a:cxnLst/>
              <a:rect l="l" t="t" r="r" b="b"/>
              <a:pathLst>
                <a:path w="2056" h="16" extrusionOk="0">
                  <a:moveTo>
                    <a:pt x="1" y="0"/>
                  </a:moveTo>
                  <a:lnTo>
                    <a:pt x="1" y="16"/>
                  </a:lnTo>
                  <a:lnTo>
                    <a:pt x="2055" y="16"/>
                  </a:lnTo>
                  <a:lnTo>
                    <a:pt x="2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44">
              <a:extLst>
                <a:ext uri="{FF2B5EF4-FFF2-40B4-BE49-F238E27FC236}">
                  <a16:creationId xmlns:a16="http://schemas.microsoft.com/office/drawing/2014/main" id="{0874DF27-1748-1305-2A5A-962C6629F826}"/>
                </a:ext>
              </a:extLst>
            </p:cNvPr>
            <p:cNvSpPr/>
            <p:nvPr/>
          </p:nvSpPr>
          <p:spPr>
            <a:xfrm>
              <a:off x="5342171" y="1175262"/>
              <a:ext cx="1122813" cy="1298"/>
            </a:xfrm>
            <a:custGeom>
              <a:avLst/>
              <a:gdLst/>
              <a:ahLst/>
              <a:cxnLst/>
              <a:rect l="l" t="t" r="r" b="b"/>
              <a:pathLst>
                <a:path w="12979" h="15" extrusionOk="0">
                  <a:moveTo>
                    <a:pt x="1" y="0"/>
                  </a:moveTo>
                  <a:lnTo>
                    <a:pt x="1" y="15"/>
                  </a:lnTo>
                  <a:lnTo>
                    <a:pt x="12979" y="15"/>
                  </a:lnTo>
                  <a:lnTo>
                    <a:pt x="12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44">
              <a:extLst>
                <a:ext uri="{FF2B5EF4-FFF2-40B4-BE49-F238E27FC236}">
                  <a16:creationId xmlns:a16="http://schemas.microsoft.com/office/drawing/2014/main" id="{EE240CB1-A4AA-FE5C-BEC0-7803A2DFCCD2}"/>
                </a:ext>
              </a:extLst>
            </p:cNvPr>
            <p:cNvSpPr/>
            <p:nvPr/>
          </p:nvSpPr>
          <p:spPr>
            <a:xfrm>
              <a:off x="6757716" y="1368782"/>
              <a:ext cx="69641" cy="1471"/>
            </a:xfrm>
            <a:custGeom>
              <a:avLst/>
              <a:gdLst/>
              <a:ahLst/>
              <a:cxnLst/>
              <a:rect l="l" t="t" r="r" b="b"/>
              <a:pathLst>
                <a:path w="805" h="17" extrusionOk="0">
                  <a:moveTo>
                    <a:pt x="0" y="1"/>
                  </a:moveTo>
                  <a:lnTo>
                    <a:pt x="0" y="16"/>
                  </a:lnTo>
                  <a:lnTo>
                    <a:pt x="805" y="16"/>
                  </a:lnTo>
                  <a:lnTo>
                    <a:pt x="8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44">
              <a:extLst>
                <a:ext uri="{FF2B5EF4-FFF2-40B4-BE49-F238E27FC236}">
                  <a16:creationId xmlns:a16="http://schemas.microsoft.com/office/drawing/2014/main" id="{99D635DB-DD39-BD0B-C79A-B031E2265FB1}"/>
                </a:ext>
              </a:extLst>
            </p:cNvPr>
            <p:cNvSpPr/>
            <p:nvPr/>
          </p:nvSpPr>
          <p:spPr>
            <a:xfrm>
              <a:off x="6360554" y="926982"/>
              <a:ext cx="141617" cy="179417"/>
            </a:xfrm>
            <a:custGeom>
              <a:avLst/>
              <a:gdLst/>
              <a:ahLst/>
              <a:cxnLst/>
              <a:rect l="l" t="t" r="r" b="b"/>
              <a:pathLst>
                <a:path w="1637" h="2074" extrusionOk="0">
                  <a:moveTo>
                    <a:pt x="134" y="0"/>
                  </a:moveTo>
                  <a:lnTo>
                    <a:pt x="0" y="19"/>
                  </a:lnTo>
                  <a:cubicBezTo>
                    <a:pt x="73" y="475"/>
                    <a:pt x="1445" y="2069"/>
                    <a:pt x="1445" y="2069"/>
                  </a:cubicBezTo>
                  <a:cubicBezTo>
                    <a:pt x="1461" y="2072"/>
                    <a:pt x="1476" y="2073"/>
                    <a:pt x="1491" y="2073"/>
                  </a:cubicBezTo>
                  <a:cubicBezTo>
                    <a:pt x="1577" y="2073"/>
                    <a:pt x="1636" y="2031"/>
                    <a:pt x="1636" y="2031"/>
                  </a:cubicBezTo>
                  <a:cubicBezTo>
                    <a:pt x="1138" y="1307"/>
                    <a:pt x="637" y="628"/>
                    <a:pt x="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44">
              <a:extLst>
                <a:ext uri="{FF2B5EF4-FFF2-40B4-BE49-F238E27FC236}">
                  <a16:creationId xmlns:a16="http://schemas.microsoft.com/office/drawing/2014/main" id="{E0B90DE9-4FE3-F079-84D2-08768E8287F2}"/>
                </a:ext>
              </a:extLst>
            </p:cNvPr>
            <p:cNvSpPr/>
            <p:nvPr/>
          </p:nvSpPr>
          <p:spPr>
            <a:xfrm>
              <a:off x="5498319" y="1291616"/>
              <a:ext cx="370955" cy="275526"/>
            </a:xfrm>
            <a:custGeom>
              <a:avLst/>
              <a:gdLst/>
              <a:ahLst/>
              <a:cxnLst/>
              <a:rect l="l" t="t" r="r" b="b"/>
              <a:pathLst>
                <a:path w="4288" h="3185" extrusionOk="0">
                  <a:moveTo>
                    <a:pt x="2143" y="0"/>
                  </a:moveTo>
                  <a:cubicBezTo>
                    <a:pt x="907" y="0"/>
                    <a:pt x="1" y="1410"/>
                    <a:pt x="943" y="2709"/>
                  </a:cubicBezTo>
                  <a:cubicBezTo>
                    <a:pt x="966" y="2744"/>
                    <a:pt x="993" y="2771"/>
                    <a:pt x="1027" y="2794"/>
                  </a:cubicBezTo>
                  <a:cubicBezTo>
                    <a:pt x="1403" y="3066"/>
                    <a:pt x="1788" y="3184"/>
                    <a:pt x="2145" y="3184"/>
                  </a:cubicBezTo>
                  <a:cubicBezTo>
                    <a:pt x="3381" y="3184"/>
                    <a:pt x="4288" y="1774"/>
                    <a:pt x="3346" y="475"/>
                  </a:cubicBezTo>
                  <a:cubicBezTo>
                    <a:pt x="3323" y="440"/>
                    <a:pt x="3296" y="414"/>
                    <a:pt x="3261" y="391"/>
                  </a:cubicBezTo>
                  <a:cubicBezTo>
                    <a:pt x="2885" y="118"/>
                    <a:pt x="2501" y="0"/>
                    <a:pt x="2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44">
              <a:extLst>
                <a:ext uri="{FF2B5EF4-FFF2-40B4-BE49-F238E27FC236}">
                  <a16:creationId xmlns:a16="http://schemas.microsoft.com/office/drawing/2014/main" id="{E0FB7307-BC48-44DB-AF2D-9744033D36C7}"/>
                </a:ext>
              </a:extLst>
            </p:cNvPr>
            <p:cNvSpPr/>
            <p:nvPr/>
          </p:nvSpPr>
          <p:spPr>
            <a:xfrm>
              <a:off x="5568651" y="1348625"/>
              <a:ext cx="230376" cy="161423"/>
            </a:xfrm>
            <a:custGeom>
              <a:avLst/>
              <a:gdLst/>
              <a:ahLst/>
              <a:cxnLst/>
              <a:rect l="l" t="t" r="r" b="b"/>
              <a:pathLst>
                <a:path w="2663" h="1866" extrusionOk="0">
                  <a:moveTo>
                    <a:pt x="1310" y="0"/>
                  </a:moveTo>
                  <a:cubicBezTo>
                    <a:pt x="1188" y="0"/>
                    <a:pt x="1059" y="21"/>
                    <a:pt x="923" y="66"/>
                  </a:cubicBezTo>
                  <a:cubicBezTo>
                    <a:pt x="904" y="69"/>
                    <a:pt x="885" y="80"/>
                    <a:pt x="865" y="92"/>
                  </a:cubicBezTo>
                  <a:cubicBezTo>
                    <a:pt x="0" y="721"/>
                    <a:pt x="444" y="1866"/>
                    <a:pt x="1352" y="1866"/>
                  </a:cubicBezTo>
                  <a:cubicBezTo>
                    <a:pt x="1474" y="1866"/>
                    <a:pt x="1603" y="1846"/>
                    <a:pt x="1739" y="1801"/>
                  </a:cubicBezTo>
                  <a:cubicBezTo>
                    <a:pt x="1758" y="1797"/>
                    <a:pt x="1778" y="1786"/>
                    <a:pt x="1797" y="1774"/>
                  </a:cubicBezTo>
                  <a:cubicBezTo>
                    <a:pt x="2663" y="1145"/>
                    <a:pt x="2218" y="0"/>
                    <a:pt x="1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44">
              <a:extLst>
                <a:ext uri="{FF2B5EF4-FFF2-40B4-BE49-F238E27FC236}">
                  <a16:creationId xmlns:a16="http://schemas.microsoft.com/office/drawing/2014/main" id="{9BB24D2B-8372-3FD2-87B0-F70DEDB32A2E}"/>
                </a:ext>
              </a:extLst>
            </p:cNvPr>
            <p:cNvSpPr/>
            <p:nvPr/>
          </p:nvSpPr>
          <p:spPr>
            <a:xfrm>
              <a:off x="5574707" y="1352951"/>
              <a:ext cx="218178" cy="152772"/>
            </a:xfrm>
            <a:custGeom>
              <a:avLst/>
              <a:gdLst/>
              <a:ahLst/>
              <a:cxnLst/>
              <a:rect l="l" t="t" r="r" b="b"/>
              <a:pathLst>
                <a:path w="2522" h="1766" extrusionOk="0">
                  <a:moveTo>
                    <a:pt x="1240" y="1"/>
                  </a:moveTo>
                  <a:cubicBezTo>
                    <a:pt x="1126" y="1"/>
                    <a:pt x="1004" y="20"/>
                    <a:pt x="876" y="62"/>
                  </a:cubicBezTo>
                  <a:cubicBezTo>
                    <a:pt x="857" y="65"/>
                    <a:pt x="838" y="76"/>
                    <a:pt x="823" y="88"/>
                  </a:cubicBezTo>
                  <a:cubicBezTo>
                    <a:pt x="0" y="683"/>
                    <a:pt x="421" y="1766"/>
                    <a:pt x="1282" y="1766"/>
                  </a:cubicBezTo>
                  <a:cubicBezTo>
                    <a:pt x="1396" y="1766"/>
                    <a:pt x="1518" y="1747"/>
                    <a:pt x="1646" y="1705"/>
                  </a:cubicBezTo>
                  <a:cubicBezTo>
                    <a:pt x="1665" y="1701"/>
                    <a:pt x="1685" y="1690"/>
                    <a:pt x="1700" y="1678"/>
                  </a:cubicBezTo>
                  <a:cubicBezTo>
                    <a:pt x="2522" y="1083"/>
                    <a:pt x="2101" y="1"/>
                    <a:pt x="1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44">
              <a:extLst>
                <a:ext uri="{FF2B5EF4-FFF2-40B4-BE49-F238E27FC236}">
                  <a16:creationId xmlns:a16="http://schemas.microsoft.com/office/drawing/2014/main" id="{1070F1B7-8D12-3A56-0FE6-C0E790ACA270}"/>
                </a:ext>
              </a:extLst>
            </p:cNvPr>
            <p:cNvSpPr/>
            <p:nvPr/>
          </p:nvSpPr>
          <p:spPr>
            <a:xfrm>
              <a:off x="5602130" y="1371896"/>
              <a:ext cx="163331" cy="114882"/>
            </a:xfrm>
            <a:custGeom>
              <a:avLst/>
              <a:gdLst/>
              <a:ahLst/>
              <a:cxnLst/>
              <a:rect l="l" t="t" r="r" b="b"/>
              <a:pathLst>
                <a:path w="1888" h="1328" extrusionOk="0">
                  <a:moveTo>
                    <a:pt x="926" y="1"/>
                  </a:moveTo>
                  <a:cubicBezTo>
                    <a:pt x="841" y="1"/>
                    <a:pt x="750" y="15"/>
                    <a:pt x="655" y="46"/>
                  </a:cubicBezTo>
                  <a:cubicBezTo>
                    <a:pt x="639" y="53"/>
                    <a:pt x="628" y="57"/>
                    <a:pt x="616" y="69"/>
                  </a:cubicBezTo>
                  <a:cubicBezTo>
                    <a:pt x="0" y="516"/>
                    <a:pt x="315" y="1328"/>
                    <a:pt x="962" y="1328"/>
                  </a:cubicBezTo>
                  <a:cubicBezTo>
                    <a:pt x="1047" y="1328"/>
                    <a:pt x="1138" y="1313"/>
                    <a:pt x="1233" y="1283"/>
                  </a:cubicBezTo>
                  <a:cubicBezTo>
                    <a:pt x="1249" y="1275"/>
                    <a:pt x="1260" y="1268"/>
                    <a:pt x="1272" y="1260"/>
                  </a:cubicBezTo>
                  <a:cubicBezTo>
                    <a:pt x="1888" y="813"/>
                    <a:pt x="1574" y="1"/>
                    <a:pt x="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44">
              <a:extLst>
                <a:ext uri="{FF2B5EF4-FFF2-40B4-BE49-F238E27FC236}">
                  <a16:creationId xmlns:a16="http://schemas.microsoft.com/office/drawing/2014/main" id="{D274B96E-79AD-19C2-BB6D-46C6CD3A5F42}"/>
                </a:ext>
              </a:extLst>
            </p:cNvPr>
            <p:cNvSpPr/>
            <p:nvPr/>
          </p:nvSpPr>
          <p:spPr>
            <a:xfrm>
              <a:off x="5660956" y="1413161"/>
              <a:ext cx="45677" cy="32354"/>
            </a:xfrm>
            <a:custGeom>
              <a:avLst/>
              <a:gdLst/>
              <a:ahLst/>
              <a:cxnLst/>
              <a:rect l="l" t="t" r="r" b="b"/>
              <a:pathLst>
                <a:path w="528" h="374" extrusionOk="0">
                  <a:moveTo>
                    <a:pt x="259" y="1"/>
                  </a:moveTo>
                  <a:cubicBezTo>
                    <a:pt x="236" y="1"/>
                    <a:pt x="211" y="5"/>
                    <a:pt x="185" y="13"/>
                  </a:cubicBezTo>
                  <a:cubicBezTo>
                    <a:pt x="178" y="17"/>
                    <a:pt x="174" y="17"/>
                    <a:pt x="171" y="20"/>
                  </a:cubicBezTo>
                  <a:cubicBezTo>
                    <a:pt x="0" y="146"/>
                    <a:pt x="89" y="374"/>
                    <a:pt x="269" y="374"/>
                  </a:cubicBezTo>
                  <a:cubicBezTo>
                    <a:pt x="292" y="374"/>
                    <a:pt x="317" y="370"/>
                    <a:pt x="343" y="361"/>
                  </a:cubicBezTo>
                  <a:cubicBezTo>
                    <a:pt x="350" y="358"/>
                    <a:pt x="355" y="358"/>
                    <a:pt x="358" y="354"/>
                  </a:cubicBezTo>
                  <a:cubicBezTo>
                    <a:pt x="528" y="229"/>
                    <a:pt x="439" y="1"/>
                    <a:pt x="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44">
              <a:extLst>
                <a:ext uri="{FF2B5EF4-FFF2-40B4-BE49-F238E27FC236}">
                  <a16:creationId xmlns:a16="http://schemas.microsoft.com/office/drawing/2014/main" id="{B653D569-3FAB-6E67-CD60-5BFBD0EB6B80}"/>
                </a:ext>
              </a:extLst>
            </p:cNvPr>
            <p:cNvSpPr/>
            <p:nvPr/>
          </p:nvSpPr>
          <p:spPr>
            <a:xfrm>
              <a:off x="5674019" y="1370166"/>
              <a:ext cx="19638" cy="54067"/>
            </a:xfrm>
            <a:custGeom>
              <a:avLst/>
              <a:gdLst/>
              <a:ahLst/>
              <a:cxnLst/>
              <a:rect l="l" t="t" r="r" b="b"/>
              <a:pathLst>
                <a:path w="227" h="625" extrusionOk="0">
                  <a:moveTo>
                    <a:pt x="0" y="0"/>
                  </a:moveTo>
                  <a:lnTo>
                    <a:pt x="57" y="625"/>
                  </a:lnTo>
                  <a:lnTo>
                    <a:pt x="169" y="625"/>
                  </a:lnTo>
                  <a:lnTo>
                    <a:pt x="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44">
              <a:extLst>
                <a:ext uri="{FF2B5EF4-FFF2-40B4-BE49-F238E27FC236}">
                  <a16:creationId xmlns:a16="http://schemas.microsoft.com/office/drawing/2014/main" id="{859721B6-93E7-8FB4-7827-4A130C997844}"/>
                </a:ext>
              </a:extLst>
            </p:cNvPr>
            <p:cNvSpPr/>
            <p:nvPr/>
          </p:nvSpPr>
          <p:spPr>
            <a:xfrm>
              <a:off x="5627564" y="1391014"/>
              <a:ext cx="54155" cy="40139"/>
            </a:xfrm>
            <a:custGeom>
              <a:avLst/>
              <a:gdLst/>
              <a:ahLst/>
              <a:cxnLst/>
              <a:rect l="l" t="t" r="r" b="b"/>
              <a:pathLst>
                <a:path w="626" h="464" extrusionOk="0">
                  <a:moveTo>
                    <a:pt x="115" y="0"/>
                  </a:moveTo>
                  <a:lnTo>
                    <a:pt x="58" y="101"/>
                  </a:lnTo>
                  <a:lnTo>
                    <a:pt x="0" y="200"/>
                  </a:lnTo>
                  <a:lnTo>
                    <a:pt x="571" y="464"/>
                  </a:lnTo>
                  <a:lnTo>
                    <a:pt x="598" y="414"/>
                  </a:lnTo>
                  <a:lnTo>
                    <a:pt x="626" y="365"/>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44">
              <a:extLst>
                <a:ext uri="{FF2B5EF4-FFF2-40B4-BE49-F238E27FC236}">
                  <a16:creationId xmlns:a16="http://schemas.microsoft.com/office/drawing/2014/main" id="{D0C7652C-DD96-417B-3858-39FC398BDA90}"/>
                </a:ext>
              </a:extLst>
            </p:cNvPr>
            <p:cNvSpPr/>
            <p:nvPr/>
          </p:nvSpPr>
          <p:spPr>
            <a:xfrm>
              <a:off x="5627564" y="1427521"/>
              <a:ext cx="54155" cy="40226"/>
            </a:xfrm>
            <a:custGeom>
              <a:avLst/>
              <a:gdLst/>
              <a:ahLst/>
              <a:cxnLst/>
              <a:rect l="l" t="t" r="r" b="b"/>
              <a:pathLst>
                <a:path w="626" h="465" extrusionOk="0">
                  <a:moveTo>
                    <a:pt x="571" y="1"/>
                  </a:moveTo>
                  <a:lnTo>
                    <a:pt x="0" y="264"/>
                  </a:lnTo>
                  <a:lnTo>
                    <a:pt x="58" y="364"/>
                  </a:lnTo>
                  <a:lnTo>
                    <a:pt x="115" y="464"/>
                  </a:lnTo>
                  <a:lnTo>
                    <a:pt x="626" y="100"/>
                  </a:lnTo>
                  <a:lnTo>
                    <a:pt x="598" y="50"/>
                  </a:lnTo>
                  <a:lnTo>
                    <a:pt x="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44">
              <a:extLst>
                <a:ext uri="{FF2B5EF4-FFF2-40B4-BE49-F238E27FC236}">
                  <a16:creationId xmlns:a16="http://schemas.microsoft.com/office/drawing/2014/main" id="{223CC546-31A5-DEC4-6B7C-630A76980363}"/>
                </a:ext>
              </a:extLst>
            </p:cNvPr>
            <p:cNvSpPr/>
            <p:nvPr/>
          </p:nvSpPr>
          <p:spPr>
            <a:xfrm>
              <a:off x="5674019" y="1434442"/>
              <a:ext cx="19638" cy="54067"/>
            </a:xfrm>
            <a:custGeom>
              <a:avLst/>
              <a:gdLst/>
              <a:ahLst/>
              <a:cxnLst/>
              <a:rect l="l" t="t" r="r" b="b"/>
              <a:pathLst>
                <a:path w="227" h="625" extrusionOk="0">
                  <a:moveTo>
                    <a:pt x="57" y="1"/>
                  </a:moveTo>
                  <a:lnTo>
                    <a:pt x="0" y="625"/>
                  </a:lnTo>
                  <a:lnTo>
                    <a:pt x="227" y="625"/>
                  </a:lnTo>
                  <a:lnTo>
                    <a:pt x="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44">
              <a:extLst>
                <a:ext uri="{FF2B5EF4-FFF2-40B4-BE49-F238E27FC236}">
                  <a16:creationId xmlns:a16="http://schemas.microsoft.com/office/drawing/2014/main" id="{7310A19D-18E4-913B-1489-DF847CD58BA8}"/>
                </a:ext>
              </a:extLst>
            </p:cNvPr>
            <p:cNvSpPr/>
            <p:nvPr/>
          </p:nvSpPr>
          <p:spPr>
            <a:xfrm>
              <a:off x="5685957" y="1427521"/>
              <a:ext cx="54069" cy="40226"/>
            </a:xfrm>
            <a:custGeom>
              <a:avLst/>
              <a:gdLst/>
              <a:ahLst/>
              <a:cxnLst/>
              <a:rect l="l" t="t" r="r" b="b"/>
              <a:pathLst>
                <a:path w="625" h="465" extrusionOk="0">
                  <a:moveTo>
                    <a:pt x="54" y="1"/>
                  </a:moveTo>
                  <a:lnTo>
                    <a:pt x="27" y="50"/>
                  </a:lnTo>
                  <a:lnTo>
                    <a:pt x="0" y="100"/>
                  </a:lnTo>
                  <a:lnTo>
                    <a:pt x="510" y="464"/>
                  </a:lnTo>
                  <a:lnTo>
                    <a:pt x="567" y="364"/>
                  </a:lnTo>
                  <a:lnTo>
                    <a:pt x="625" y="264"/>
                  </a:lnTo>
                  <a:lnTo>
                    <a:pt x="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44">
              <a:extLst>
                <a:ext uri="{FF2B5EF4-FFF2-40B4-BE49-F238E27FC236}">
                  <a16:creationId xmlns:a16="http://schemas.microsoft.com/office/drawing/2014/main" id="{B85951F1-7D37-7A1C-CFD1-FDD0EB58AAFA}"/>
                </a:ext>
              </a:extLst>
            </p:cNvPr>
            <p:cNvSpPr/>
            <p:nvPr/>
          </p:nvSpPr>
          <p:spPr>
            <a:xfrm>
              <a:off x="5685957" y="1391014"/>
              <a:ext cx="54069" cy="40139"/>
            </a:xfrm>
            <a:custGeom>
              <a:avLst/>
              <a:gdLst/>
              <a:ahLst/>
              <a:cxnLst/>
              <a:rect l="l" t="t" r="r" b="b"/>
              <a:pathLst>
                <a:path w="625" h="464" extrusionOk="0">
                  <a:moveTo>
                    <a:pt x="510" y="0"/>
                  </a:moveTo>
                  <a:lnTo>
                    <a:pt x="0" y="365"/>
                  </a:lnTo>
                  <a:lnTo>
                    <a:pt x="27" y="414"/>
                  </a:lnTo>
                  <a:lnTo>
                    <a:pt x="54" y="464"/>
                  </a:lnTo>
                  <a:lnTo>
                    <a:pt x="625" y="200"/>
                  </a:lnTo>
                  <a:lnTo>
                    <a:pt x="567" y="101"/>
                  </a:lnTo>
                  <a:lnTo>
                    <a:pt x="5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44">
              <a:extLst>
                <a:ext uri="{FF2B5EF4-FFF2-40B4-BE49-F238E27FC236}">
                  <a16:creationId xmlns:a16="http://schemas.microsoft.com/office/drawing/2014/main" id="{264992AF-5F06-F881-492C-791292D6F6BA}"/>
                </a:ext>
              </a:extLst>
            </p:cNvPr>
            <p:cNvSpPr/>
            <p:nvPr/>
          </p:nvSpPr>
          <p:spPr>
            <a:xfrm>
              <a:off x="5672894" y="1421638"/>
              <a:ext cx="21801" cy="15398"/>
            </a:xfrm>
            <a:custGeom>
              <a:avLst/>
              <a:gdLst/>
              <a:ahLst/>
              <a:cxnLst/>
              <a:rect l="l" t="t" r="r" b="b"/>
              <a:pathLst>
                <a:path w="252" h="178" extrusionOk="0">
                  <a:moveTo>
                    <a:pt x="126" y="1"/>
                  </a:moveTo>
                  <a:cubicBezTo>
                    <a:pt x="114" y="1"/>
                    <a:pt x="102" y="3"/>
                    <a:pt x="90" y="7"/>
                  </a:cubicBezTo>
                  <a:cubicBezTo>
                    <a:pt x="86" y="7"/>
                    <a:pt x="82" y="11"/>
                    <a:pt x="82" y="11"/>
                  </a:cubicBezTo>
                  <a:cubicBezTo>
                    <a:pt x="1" y="68"/>
                    <a:pt x="43" y="177"/>
                    <a:pt x="127" y="177"/>
                  </a:cubicBezTo>
                  <a:cubicBezTo>
                    <a:pt x="138" y="177"/>
                    <a:pt x="150" y="176"/>
                    <a:pt x="162" y="172"/>
                  </a:cubicBezTo>
                  <a:cubicBezTo>
                    <a:pt x="166" y="172"/>
                    <a:pt x="171" y="168"/>
                    <a:pt x="171" y="168"/>
                  </a:cubicBezTo>
                  <a:cubicBezTo>
                    <a:pt x="252" y="107"/>
                    <a:pt x="21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44">
              <a:extLst>
                <a:ext uri="{FF2B5EF4-FFF2-40B4-BE49-F238E27FC236}">
                  <a16:creationId xmlns:a16="http://schemas.microsoft.com/office/drawing/2014/main" id="{41CAA0CB-382A-4017-7BC5-AC8E175E0261}"/>
                </a:ext>
              </a:extLst>
            </p:cNvPr>
            <p:cNvSpPr/>
            <p:nvPr/>
          </p:nvSpPr>
          <p:spPr>
            <a:xfrm>
              <a:off x="6410556" y="1291616"/>
              <a:ext cx="370955" cy="275526"/>
            </a:xfrm>
            <a:custGeom>
              <a:avLst/>
              <a:gdLst/>
              <a:ahLst/>
              <a:cxnLst/>
              <a:rect l="l" t="t" r="r" b="b"/>
              <a:pathLst>
                <a:path w="4288" h="3185" extrusionOk="0">
                  <a:moveTo>
                    <a:pt x="2144" y="0"/>
                  </a:moveTo>
                  <a:cubicBezTo>
                    <a:pt x="908" y="0"/>
                    <a:pt x="1" y="1410"/>
                    <a:pt x="943" y="2709"/>
                  </a:cubicBezTo>
                  <a:cubicBezTo>
                    <a:pt x="966" y="2744"/>
                    <a:pt x="993" y="2771"/>
                    <a:pt x="1028" y="2794"/>
                  </a:cubicBezTo>
                  <a:cubicBezTo>
                    <a:pt x="1403" y="3066"/>
                    <a:pt x="1788" y="3184"/>
                    <a:pt x="2146" y="3184"/>
                  </a:cubicBezTo>
                  <a:cubicBezTo>
                    <a:pt x="3381" y="3184"/>
                    <a:pt x="4288" y="1774"/>
                    <a:pt x="3346" y="475"/>
                  </a:cubicBezTo>
                  <a:cubicBezTo>
                    <a:pt x="3323" y="440"/>
                    <a:pt x="3296" y="414"/>
                    <a:pt x="3262" y="391"/>
                  </a:cubicBezTo>
                  <a:cubicBezTo>
                    <a:pt x="2886" y="118"/>
                    <a:pt x="2501" y="0"/>
                    <a:pt x="2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44">
              <a:extLst>
                <a:ext uri="{FF2B5EF4-FFF2-40B4-BE49-F238E27FC236}">
                  <a16:creationId xmlns:a16="http://schemas.microsoft.com/office/drawing/2014/main" id="{F77118FE-9A62-AE00-8ABC-F853D87102D0}"/>
                </a:ext>
              </a:extLst>
            </p:cNvPr>
            <p:cNvSpPr/>
            <p:nvPr/>
          </p:nvSpPr>
          <p:spPr>
            <a:xfrm>
              <a:off x="6480887" y="1348625"/>
              <a:ext cx="230376" cy="161423"/>
            </a:xfrm>
            <a:custGeom>
              <a:avLst/>
              <a:gdLst/>
              <a:ahLst/>
              <a:cxnLst/>
              <a:rect l="l" t="t" r="r" b="b"/>
              <a:pathLst>
                <a:path w="2663" h="1866" extrusionOk="0">
                  <a:moveTo>
                    <a:pt x="1311" y="0"/>
                  </a:moveTo>
                  <a:cubicBezTo>
                    <a:pt x="1190" y="0"/>
                    <a:pt x="1060" y="21"/>
                    <a:pt x="924" y="66"/>
                  </a:cubicBezTo>
                  <a:cubicBezTo>
                    <a:pt x="905" y="69"/>
                    <a:pt x="885" y="80"/>
                    <a:pt x="870" y="92"/>
                  </a:cubicBezTo>
                  <a:cubicBezTo>
                    <a:pt x="1" y="721"/>
                    <a:pt x="445" y="1866"/>
                    <a:pt x="1353" y="1866"/>
                  </a:cubicBezTo>
                  <a:cubicBezTo>
                    <a:pt x="1474" y="1866"/>
                    <a:pt x="1604" y="1846"/>
                    <a:pt x="1740" y="1801"/>
                  </a:cubicBezTo>
                  <a:cubicBezTo>
                    <a:pt x="1759" y="1797"/>
                    <a:pt x="1778" y="1786"/>
                    <a:pt x="1798" y="1774"/>
                  </a:cubicBezTo>
                  <a:cubicBezTo>
                    <a:pt x="2663" y="1145"/>
                    <a:pt x="2222"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44">
              <a:extLst>
                <a:ext uri="{FF2B5EF4-FFF2-40B4-BE49-F238E27FC236}">
                  <a16:creationId xmlns:a16="http://schemas.microsoft.com/office/drawing/2014/main" id="{189F0FA7-0DAF-590B-9040-AD5E20CBD09D}"/>
                </a:ext>
              </a:extLst>
            </p:cNvPr>
            <p:cNvSpPr/>
            <p:nvPr/>
          </p:nvSpPr>
          <p:spPr>
            <a:xfrm>
              <a:off x="6486943" y="1352951"/>
              <a:ext cx="218265" cy="152772"/>
            </a:xfrm>
            <a:custGeom>
              <a:avLst/>
              <a:gdLst/>
              <a:ahLst/>
              <a:cxnLst/>
              <a:rect l="l" t="t" r="r" b="b"/>
              <a:pathLst>
                <a:path w="2523" h="1766" extrusionOk="0">
                  <a:moveTo>
                    <a:pt x="1241" y="1"/>
                  </a:moveTo>
                  <a:cubicBezTo>
                    <a:pt x="1127" y="1"/>
                    <a:pt x="1005" y="20"/>
                    <a:pt x="877" y="62"/>
                  </a:cubicBezTo>
                  <a:cubicBezTo>
                    <a:pt x="858" y="65"/>
                    <a:pt x="838" y="76"/>
                    <a:pt x="823" y="88"/>
                  </a:cubicBezTo>
                  <a:cubicBezTo>
                    <a:pt x="1" y="683"/>
                    <a:pt x="421" y="1766"/>
                    <a:pt x="1282" y="1766"/>
                  </a:cubicBezTo>
                  <a:cubicBezTo>
                    <a:pt x="1397" y="1766"/>
                    <a:pt x="1519" y="1747"/>
                    <a:pt x="1647" y="1705"/>
                  </a:cubicBezTo>
                  <a:cubicBezTo>
                    <a:pt x="1666" y="1701"/>
                    <a:pt x="1685" y="1690"/>
                    <a:pt x="1700" y="1678"/>
                  </a:cubicBezTo>
                  <a:cubicBezTo>
                    <a:pt x="2522" y="1083"/>
                    <a:pt x="2102" y="1"/>
                    <a:pt x="12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44">
              <a:extLst>
                <a:ext uri="{FF2B5EF4-FFF2-40B4-BE49-F238E27FC236}">
                  <a16:creationId xmlns:a16="http://schemas.microsoft.com/office/drawing/2014/main" id="{39FBB1D5-292C-2AF0-AFDB-89C87B62B8C9}"/>
                </a:ext>
              </a:extLst>
            </p:cNvPr>
            <p:cNvSpPr/>
            <p:nvPr/>
          </p:nvSpPr>
          <p:spPr>
            <a:xfrm>
              <a:off x="6514366" y="1371896"/>
              <a:ext cx="163504" cy="114882"/>
            </a:xfrm>
            <a:custGeom>
              <a:avLst/>
              <a:gdLst/>
              <a:ahLst/>
              <a:cxnLst/>
              <a:rect l="l" t="t" r="r" b="b"/>
              <a:pathLst>
                <a:path w="1890" h="1328" extrusionOk="0">
                  <a:moveTo>
                    <a:pt x="927" y="1"/>
                  </a:moveTo>
                  <a:cubicBezTo>
                    <a:pt x="842" y="1"/>
                    <a:pt x="751" y="15"/>
                    <a:pt x="656" y="46"/>
                  </a:cubicBezTo>
                  <a:cubicBezTo>
                    <a:pt x="640" y="53"/>
                    <a:pt x="629" y="57"/>
                    <a:pt x="617" y="69"/>
                  </a:cubicBezTo>
                  <a:cubicBezTo>
                    <a:pt x="1" y="516"/>
                    <a:pt x="315" y="1328"/>
                    <a:pt x="962" y="1328"/>
                  </a:cubicBezTo>
                  <a:cubicBezTo>
                    <a:pt x="1048" y="1328"/>
                    <a:pt x="1139" y="1313"/>
                    <a:pt x="1234" y="1283"/>
                  </a:cubicBezTo>
                  <a:cubicBezTo>
                    <a:pt x="1250" y="1275"/>
                    <a:pt x="1261" y="1268"/>
                    <a:pt x="1276" y="1260"/>
                  </a:cubicBezTo>
                  <a:cubicBezTo>
                    <a:pt x="1889" y="813"/>
                    <a:pt x="1574" y="1"/>
                    <a:pt x="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44">
              <a:extLst>
                <a:ext uri="{FF2B5EF4-FFF2-40B4-BE49-F238E27FC236}">
                  <a16:creationId xmlns:a16="http://schemas.microsoft.com/office/drawing/2014/main" id="{9CE6884A-B234-71DC-D83B-9A3673CE1A6A}"/>
                </a:ext>
              </a:extLst>
            </p:cNvPr>
            <p:cNvSpPr/>
            <p:nvPr/>
          </p:nvSpPr>
          <p:spPr>
            <a:xfrm>
              <a:off x="6573279" y="1413161"/>
              <a:ext cx="45937" cy="32354"/>
            </a:xfrm>
            <a:custGeom>
              <a:avLst/>
              <a:gdLst/>
              <a:ahLst/>
              <a:cxnLst/>
              <a:rect l="l" t="t" r="r" b="b"/>
              <a:pathLst>
                <a:path w="531" h="374" extrusionOk="0">
                  <a:moveTo>
                    <a:pt x="259" y="1"/>
                  </a:moveTo>
                  <a:cubicBezTo>
                    <a:pt x="236" y="1"/>
                    <a:pt x="211" y="5"/>
                    <a:pt x="185" y="13"/>
                  </a:cubicBezTo>
                  <a:cubicBezTo>
                    <a:pt x="178" y="17"/>
                    <a:pt x="173" y="17"/>
                    <a:pt x="169" y="20"/>
                  </a:cubicBezTo>
                  <a:cubicBezTo>
                    <a:pt x="0" y="146"/>
                    <a:pt x="89" y="374"/>
                    <a:pt x="271" y="374"/>
                  </a:cubicBezTo>
                  <a:cubicBezTo>
                    <a:pt x="295" y="374"/>
                    <a:pt x="320" y="370"/>
                    <a:pt x="346" y="361"/>
                  </a:cubicBezTo>
                  <a:cubicBezTo>
                    <a:pt x="350" y="358"/>
                    <a:pt x="353" y="358"/>
                    <a:pt x="357" y="354"/>
                  </a:cubicBezTo>
                  <a:cubicBezTo>
                    <a:pt x="531" y="229"/>
                    <a:pt x="439" y="1"/>
                    <a:pt x="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44">
              <a:extLst>
                <a:ext uri="{FF2B5EF4-FFF2-40B4-BE49-F238E27FC236}">
                  <a16:creationId xmlns:a16="http://schemas.microsoft.com/office/drawing/2014/main" id="{DDD1C6E0-C49C-7D43-AD30-D574CA139049}"/>
                </a:ext>
              </a:extLst>
            </p:cNvPr>
            <p:cNvSpPr/>
            <p:nvPr/>
          </p:nvSpPr>
          <p:spPr>
            <a:xfrm>
              <a:off x="6586255" y="1370166"/>
              <a:ext cx="19638" cy="54067"/>
            </a:xfrm>
            <a:custGeom>
              <a:avLst/>
              <a:gdLst/>
              <a:ahLst/>
              <a:cxnLst/>
              <a:rect l="l" t="t" r="r" b="b"/>
              <a:pathLst>
                <a:path w="227" h="625" extrusionOk="0">
                  <a:moveTo>
                    <a:pt x="0" y="0"/>
                  </a:moveTo>
                  <a:lnTo>
                    <a:pt x="58" y="625"/>
                  </a:lnTo>
                  <a:lnTo>
                    <a:pt x="173" y="625"/>
                  </a:lnTo>
                  <a:lnTo>
                    <a:pt x="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44">
              <a:extLst>
                <a:ext uri="{FF2B5EF4-FFF2-40B4-BE49-F238E27FC236}">
                  <a16:creationId xmlns:a16="http://schemas.microsoft.com/office/drawing/2014/main" id="{61EB8FC2-4A0F-F6CC-7F2F-86E9EF3699AF}"/>
                </a:ext>
              </a:extLst>
            </p:cNvPr>
            <p:cNvSpPr/>
            <p:nvPr/>
          </p:nvSpPr>
          <p:spPr>
            <a:xfrm>
              <a:off x="6539887" y="1391014"/>
              <a:ext cx="54415" cy="40139"/>
            </a:xfrm>
            <a:custGeom>
              <a:avLst/>
              <a:gdLst/>
              <a:ahLst/>
              <a:cxnLst/>
              <a:rect l="l" t="t" r="r" b="b"/>
              <a:pathLst>
                <a:path w="629" h="464" extrusionOk="0">
                  <a:moveTo>
                    <a:pt x="115" y="0"/>
                  </a:moveTo>
                  <a:lnTo>
                    <a:pt x="58" y="101"/>
                  </a:lnTo>
                  <a:lnTo>
                    <a:pt x="0" y="200"/>
                  </a:lnTo>
                  <a:lnTo>
                    <a:pt x="571" y="464"/>
                  </a:lnTo>
                  <a:lnTo>
                    <a:pt x="598" y="414"/>
                  </a:lnTo>
                  <a:lnTo>
                    <a:pt x="628" y="365"/>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44">
              <a:extLst>
                <a:ext uri="{FF2B5EF4-FFF2-40B4-BE49-F238E27FC236}">
                  <a16:creationId xmlns:a16="http://schemas.microsoft.com/office/drawing/2014/main" id="{CE1E947B-0298-D35B-E89B-D74CCC0443D8}"/>
                </a:ext>
              </a:extLst>
            </p:cNvPr>
            <p:cNvSpPr/>
            <p:nvPr/>
          </p:nvSpPr>
          <p:spPr>
            <a:xfrm>
              <a:off x="6539887" y="1427521"/>
              <a:ext cx="54415" cy="40226"/>
            </a:xfrm>
            <a:custGeom>
              <a:avLst/>
              <a:gdLst/>
              <a:ahLst/>
              <a:cxnLst/>
              <a:rect l="l" t="t" r="r" b="b"/>
              <a:pathLst>
                <a:path w="629" h="465" extrusionOk="0">
                  <a:moveTo>
                    <a:pt x="571" y="1"/>
                  </a:moveTo>
                  <a:lnTo>
                    <a:pt x="0" y="264"/>
                  </a:lnTo>
                  <a:lnTo>
                    <a:pt x="58" y="364"/>
                  </a:lnTo>
                  <a:lnTo>
                    <a:pt x="115" y="464"/>
                  </a:lnTo>
                  <a:lnTo>
                    <a:pt x="628" y="100"/>
                  </a:lnTo>
                  <a:lnTo>
                    <a:pt x="598" y="50"/>
                  </a:lnTo>
                  <a:lnTo>
                    <a:pt x="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44">
              <a:extLst>
                <a:ext uri="{FF2B5EF4-FFF2-40B4-BE49-F238E27FC236}">
                  <a16:creationId xmlns:a16="http://schemas.microsoft.com/office/drawing/2014/main" id="{0C47A6C8-510F-64A5-8E57-67A63C36E365}"/>
                </a:ext>
              </a:extLst>
            </p:cNvPr>
            <p:cNvSpPr/>
            <p:nvPr/>
          </p:nvSpPr>
          <p:spPr>
            <a:xfrm>
              <a:off x="6586255" y="1434442"/>
              <a:ext cx="19638" cy="54067"/>
            </a:xfrm>
            <a:custGeom>
              <a:avLst/>
              <a:gdLst/>
              <a:ahLst/>
              <a:cxnLst/>
              <a:rect l="l" t="t" r="r" b="b"/>
              <a:pathLst>
                <a:path w="227" h="625" extrusionOk="0">
                  <a:moveTo>
                    <a:pt x="58" y="1"/>
                  </a:moveTo>
                  <a:lnTo>
                    <a:pt x="0" y="625"/>
                  </a:lnTo>
                  <a:lnTo>
                    <a:pt x="226" y="625"/>
                  </a:lnTo>
                  <a:lnTo>
                    <a:pt x="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44">
              <a:extLst>
                <a:ext uri="{FF2B5EF4-FFF2-40B4-BE49-F238E27FC236}">
                  <a16:creationId xmlns:a16="http://schemas.microsoft.com/office/drawing/2014/main" id="{38C78A3E-8973-DC42-A39B-BA37E2071166}"/>
                </a:ext>
              </a:extLst>
            </p:cNvPr>
            <p:cNvSpPr/>
            <p:nvPr/>
          </p:nvSpPr>
          <p:spPr>
            <a:xfrm>
              <a:off x="6598194" y="1427521"/>
              <a:ext cx="54155" cy="40226"/>
            </a:xfrm>
            <a:custGeom>
              <a:avLst/>
              <a:gdLst/>
              <a:ahLst/>
              <a:cxnLst/>
              <a:rect l="l" t="t" r="r" b="b"/>
              <a:pathLst>
                <a:path w="626" h="465" extrusionOk="0">
                  <a:moveTo>
                    <a:pt x="58" y="1"/>
                  </a:moveTo>
                  <a:lnTo>
                    <a:pt x="28" y="50"/>
                  </a:lnTo>
                  <a:lnTo>
                    <a:pt x="0" y="100"/>
                  </a:lnTo>
                  <a:lnTo>
                    <a:pt x="511" y="464"/>
                  </a:lnTo>
                  <a:lnTo>
                    <a:pt x="568" y="364"/>
                  </a:lnTo>
                  <a:lnTo>
                    <a:pt x="625" y="264"/>
                  </a:lnTo>
                  <a:lnTo>
                    <a:pt x="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44">
              <a:extLst>
                <a:ext uri="{FF2B5EF4-FFF2-40B4-BE49-F238E27FC236}">
                  <a16:creationId xmlns:a16="http://schemas.microsoft.com/office/drawing/2014/main" id="{3AC93E71-0D12-1543-EFA0-C7A77E14EED9}"/>
                </a:ext>
              </a:extLst>
            </p:cNvPr>
            <p:cNvSpPr/>
            <p:nvPr/>
          </p:nvSpPr>
          <p:spPr>
            <a:xfrm>
              <a:off x="6598194" y="1391014"/>
              <a:ext cx="54155" cy="40139"/>
            </a:xfrm>
            <a:custGeom>
              <a:avLst/>
              <a:gdLst/>
              <a:ahLst/>
              <a:cxnLst/>
              <a:rect l="l" t="t" r="r" b="b"/>
              <a:pathLst>
                <a:path w="626" h="464" extrusionOk="0">
                  <a:moveTo>
                    <a:pt x="511" y="0"/>
                  </a:moveTo>
                  <a:lnTo>
                    <a:pt x="0" y="365"/>
                  </a:lnTo>
                  <a:lnTo>
                    <a:pt x="28" y="414"/>
                  </a:lnTo>
                  <a:lnTo>
                    <a:pt x="58" y="464"/>
                  </a:lnTo>
                  <a:lnTo>
                    <a:pt x="625" y="200"/>
                  </a:lnTo>
                  <a:lnTo>
                    <a:pt x="568" y="101"/>
                  </a:lnTo>
                  <a:lnTo>
                    <a:pt x="5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44">
              <a:extLst>
                <a:ext uri="{FF2B5EF4-FFF2-40B4-BE49-F238E27FC236}">
                  <a16:creationId xmlns:a16="http://schemas.microsoft.com/office/drawing/2014/main" id="{7ED97DE2-A3DC-7C3E-813F-78A73EA32BC5}"/>
                </a:ext>
              </a:extLst>
            </p:cNvPr>
            <p:cNvSpPr/>
            <p:nvPr/>
          </p:nvSpPr>
          <p:spPr>
            <a:xfrm>
              <a:off x="6585131" y="1421638"/>
              <a:ext cx="21801" cy="15398"/>
            </a:xfrm>
            <a:custGeom>
              <a:avLst/>
              <a:gdLst/>
              <a:ahLst/>
              <a:cxnLst/>
              <a:rect l="l" t="t" r="r" b="b"/>
              <a:pathLst>
                <a:path w="252" h="178" extrusionOk="0">
                  <a:moveTo>
                    <a:pt x="126" y="1"/>
                  </a:moveTo>
                  <a:cubicBezTo>
                    <a:pt x="115" y="1"/>
                    <a:pt x="103" y="3"/>
                    <a:pt x="90" y="7"/>
                  </a:cubicBezTo>
                  <a:cubicBezTo>
                    <a:pt x="87" y="7"/>
                    <a:pt x="87" y="11"/>
                    <a:pt x="82" y="11"/>
                  </a:cubicBezTo>
                  <a:cubicBezTo>
                    <a:pt x="1" y="68"/>
                    <a:pt x="43" y="177"/>
                    <a:pt x="128" y="177"/>
                  </a:cubicBezTo>
                  <a:cubicBezTo>
                    <a:pt x="139" y="177"/>
                    <a:pt x="151" y="176"/>
                    <a:pt x="163" y="172"/>
                  </a:cubicBezTo>
                  <a:cubicBezTo>
                    <a:pt x="167" y="172"/>
                    <a:pt x="170" y="168"/>
                    <a:pt x="170" y="168"/>
                  </a:cubicBezTo>
                  <a:cubicBezTo>
                    <a:pt x="252" y="107"/>
                    <a:pt x="21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44">
              <a:extLst>
                <a:ext uri="{FF2B5EF4-FFF2-40B4-BE49-F238E27FC236}">
                  <a16:creationId xmlns:a16="http://schemas.microsoft.com/office/drawing/2014/main" id="{D8189EC6-D0CB-C863-DA42-138FB4BE6281}"/>
                </a:ext>
              </a:extLst>
            </p:cNvPr>
            <p:cNvSpPr/>
            <p:nvPr/>
          </p:nvSpPr>
          <p:spPr>
            <a:xfrm>
              <a:off x="6078448" y="920667"/>
              <a:ext cx="377011" cy="234089"/>
            </a:xfrm>
            <a:custGeom>
              <a:avLst/>
              <a:gdLst/>
              <a:ahLst/>
              <a:cxnLst/>
              <a:rect l="l" t="t" r="r" b="b"/>
              <a:pathLst>
                <a:path w="4358" h="2706" extrusionOk="0">
                  <a:moveTo>
                    <a:pt x="0" y="0"/>
                  </a:moveTo>
                  <a:lnTo>
                    <a:pt x="0" y="2705"/>
                  </a:lnTo>
                  <a:lnTo>
                    <a:pt x="4307" y="2705"/>
                  </a:lnTo>
                  <a:lnTo>
                    <a:pt x="4357" y="2395"/>
                  </a:lnTo>
                  <a:cubicBezTo>
                    <a:pt x="4357" y="2395"/>
                    <a:pt x="2878" y="146"/>
                    <a:pt x="2809" y="100"/>
                  </a:cubicBezTo>
                  <a:cubicBezTo>
                    <a:pt x="2740" y="5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44">
              <a:extLst>
                <a:ext uri="{FF2B5EF4-FFF2-40B4-BE49-F238E27FC236}">
                  <a16:creationId xmlns:a16="http://schemas.microsoft.com/office/drawing/2014/main" id="{400790B8-449D-5A91-506C-814F68D88C16}"/>
                </a:ext>
              </a:extLst>
            </p:cNvPr>
            <p:cNvSpPr/>
            <p:nvPr/>
          </p:nvSpPr>
          <p:spPr>
            <a:xfrm>
              <a:off x="6080697" y="923003"/>
              <a:ext cx="372080" cy="229072"/>
            </a:xfrm>
            <a:custGeom>
              <a:avLst/>
              <a:gdLst/>
              <a:ahLst/>
              <a:cxnLst/>
              <a:rect l="l" t="t" r="r" b="b"/>
              <a:pathLst>
                <a:path w="4301" h="2648" extrusionOk="0">
                  <a:moveTo>
                    <a:pt x="1" y="0"/>
                  </a:moveTo>
                  <a:lnTo>
                    <a:pt x="1" y="2648"/>
                  </a:lnTo>
                  <a:lnTo>
                    <a:pt x="4258" y="2648"/>
                  </a:lnTo>
                  <a:lnTo>
                    <a:pt x="4300" y="2376"/>
                  </a:lnTo>
                  <a:cubicBezTo>
                    <a:pt x="3725" y="1502"/>
                    <a:pt x="2864" y="203"/>
                    <a:pt x="2772" y="99"/>
                  </a:cubicBezTo>
                  <a:cubicBezTo>
                    <a:pt x="2768" y="99"/>
                    <a:pt x="2768" y="96"/>
                    <a:pt x="2768" y="96"/>
                  </a:cubicBezTo>
                  <a:cubicBezTo>
                    <a:pt x="2710" y="80"/>
                    <a:pt x="2227" y="57"/>
                    <a:pt x="1629" y="42"/>
                  </a:cubicBezTo>
                  <a:cubicBezTo>
                    <a:pt x="1610" y="39"/>
                    <a:pt x="1595" y="39"/>
                    <a:pt x="1576" y="39"/>
                  </a:cubicBezTo>
                  <a:cubicBezTo>
                    <a:pt x="1526" y="39"/>
                    <a:pt x="1480" y="34"/>
                    <a:pt x="1430" y="34"/>
                  </a:cubicBezTo>
                  <a:cubicBezTo>
                    <a:pt x="959" y="23"/>
                    <a:pt x="438" y="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44">
              <a:extLst>
                <a:ext uri="{FF2B5EF4-FFF2-40B4-BE49-F238E27FC236}">
                  <a16:creationId xmlns:a16="http://schemas.microsoft.com/office/drawing/2014/main" id="{B8513946-0E4B-957D-CDD3-12A230EE5294}"/>
                </a:ext>
              </a:extLst>
            </p:cNvPr>
            <p:cNvSpPr/>
            <p:nvPr/>
          </p:nvSpPr>
          <p:spPr>
            <a:xfrm>
              <a:off x="6291520" y="928626"/>
              <a:ext cx="35556" cy="224487"/>
            </a:xfrm>
            <a:custGeom>
              <a:avLst/>
              <a:gdLst/>
              <a:ahLst/>
              <a:cxnLst/>
              <a:rect l="l" t="t" r="r" b="b"/>
              <a:pathLst>
                <a:path w="411" h="2595" extrusionOk="0">
                  <a:moveTo>
                    <a:pt x="89" y="0"/>
                  </a:moveTo>
                  <a:lnTo>
                    <a:pt x="89" y="0"/>
                  </a:lnTo>
                  <a:cubicBezTo>
                    <a:pt x="151" y="54"/>
                    <a:pt x="112" y="2567"/>
                    <a:pt x="1" y="2595"/>
                  </a:cubicBezTo>
                  <a:lnTo>
                    <a:pt x="411" y="2595"/>
                  </a:lnTo>
                  <a:cubicBezTo>
                    <a:pt x="308" y="2483"/>
                    <a:pt x="269" y="172"/>
                    <a:pt x="312" y="1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44">
              <a:extLst>
                <a:ext uri="{FF2B5EF4-FFF2-40B4-BE49-F238E27FC236}">
                  <a16:creationId xmlns:a16="http://schemas.microsoft.com/office/drawing/2014/main" id="{11E038DF-1409-E1CC-F844-DBD0D9E6E1D5}"/>
                </a:ext>
              </a:extLst>
            </p:cNvPr>
            <p:cNvSpPr/>
            <p:nvPr/>
          </p:nvSpPr>
          <p:spPr>
            <a:xfrm>
              <a:off x="6339618" y="1071538"/>
              <a:ext cx="136945" cy="91438"/>
            </a:xfrm>
            <a:custGeom>
              <a:avLst/>
              <a:gdLst/>
              <a:ahLst/>
              <a:cxnLst/>
              <a:rect l="l" t="t" r="r" b="b"/>
              <a:pathLst>
                <a:path w="1583" h="1057" extrusionOk="0">
                  <a:moveTo>
                    <a:pt x="562" y="1"/>
                  </a:moveTo>
                  <a:cubicBezTo>
                    <a:pt x="370" y="1"/>
                    <a:pt x="189" y="24"/>
                    <a:pt x="127" y="96"/>
                  </a:cubicBezTo>
                  <a:cubicBezTo>
                    <a:pt x="0" y="241"/>
                    <a:pt x="74" y="984"/>
                    <a:pt x="169" y="1035"/>
                  </a:cubicBezTo>
                  <a:cubicBezTo>
                    <a:pt x="200" y="1051"/>
                    <a:pt x="359" y="1057"/>
                    <a:pt x="557" y="1057"/>
                  </a:cubicBezTo>
                  <a:cubicBezTo>
                    <a:pt x="953" y="1057"/>
                    <a:pt x="1507" y="1035"/>
                    <a:pt x="1507" y="1035"/>
                  </a:cubicBezTo>
                  <a:cubicBezTo>
                    <a:pt x="1583" y="831"/>
                    <a:pt x="1530" y="547"/>
                    <a:pt x="1530" y="547"/>
                  </a:cubicBezTo>
                  <a:lnTo>
                    <a:pt x="1426" y="547"/>
                  </a:lnTo>
                  <a:cubicBezTo>
                    <a:pt x="1426" y="547"/>
                    <a:pt x="1261" y="103"/>
                    <a:pt x="1089" y="53"/>
                  </a:cubicBezTo>
                  <a:cubicBezTo>
                    <a:pt x="997" y="29"/>
                    <a:pt x="773"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44">
              <a:extLst>
                <a:ext uri="{FF2B5EF4-FFF2-40B4-BE49-F238E27FC236}">
                  <a16:creationId xmlns:a16="http://schemas.microsoft.com/office/drawing/2014/main" id="{DFE9B8AA-A389-41E4-0A8F-449ECE014565}"/>
                </a:ext>
              </a:extLst>
            </p:cNvPr>
            <p:cNvSpPr/>
            <p:nvPr/>
          </p:nvSpPr>
          <p:spPr>
            <a:xfrm>
              <a:off x="6342906" y="1124135"/>
              <a:ext cx="51819" cy="28980"/>
            </a:xfrm>
            <a:custGeom>
              <a:avLst/>
              <a:gdLst/>
              <a:ahLst/>
              <a:cxnLst/>
              <a:rect l="l" t="t" r="r" b="b"/>
              <a:pathLst>
                <a:path w="599" h="335" extrusionOk="0">
                  <a:moveTo>
                    <a:pt x="1" y="1"/>
                  </a:moveTo>
                  <a:cubicBezTo>
                    <a:pt x="1" y="174"/>
                    <a:pt x="47" y="335"/>
                    <a:pt x="47" y="335"/>
                  </a:cubicBezTo>
                  <a:lnTo>
                    <a:pt x="545" y="335"/>
                  </a:lnTo>
                  <a:cubicBezTo>
                    <a:pt x="599" y="200"/>
                    <a:pt x="514"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44">
              <a:extLst>
                <a:ext uri="{FF2B5EF4-FFF2-40B4-BE49-F238E27FC236}">
                  <a16:creationId xmlns:a16="http://schemas.microsoft.com/office/drawing/2014/main" id="{4D1A60EF-4F55-5513-5A93-222531B0D9BE}"/>
                </a:ext>
              </a:extLst>
            </p:cNvPr>
            <p:cNvSpPr/>
            <p:nvPr/>
          </p:nvSpPr>
          <p:spPr>
            <a:xfrm>
              <a:off x="5335164" y="1199830"/>
              <a:ext cx="59086" cy="113152"/>
            </a:xfrm>
            <a:custGeom>
              <a:avLst/>
              <a:gdLst/>
              <a:ahLst/>
              <a:cxnLst/>
              <a:rect l="l" t="t" r="r" b="b"/>
              <a:pathLst>
                <a:path w="683" h="1308" extrusionOk="0">
                  <a:moveTo>
                    <a:pt x="357" y="1"/>
                  </a:moveTo>
                  <a:cubicBezTo>
                    <a:pt x="259" y="1"/>
                    <a:pt x="154" y="9"/>
                    <a:pt x="43" y="26"/>
                  </a:cubicBezTo>
                  <a:cubicBezTo>
                    <a:pt x="1" y="521"/>
                    <a:pt x="43" y="1303"/>
                    <a:pt x="43" y="1303"/>
                  </a:cubicBezTo>
                  <a:cubicBezTo>
                    <a:pt x="112" y="1306"/>
                    <a:pt x="203" y="1308"/>
                    <a:pt x="294" y="1308"/>
                  </a:cubicBezTo>
                  <a:cubicBezTo>
                    <a:pt x="476" y="1308"/>
                    <a:pt x="656" y="1303"/>
                    <a:pt x="656" y="1303"/>
                  </a:cubicBezTo>
                  <a:cubicBezTo>
                    <a:pt x="683" y="835"/>
                    <a:pt x="633" y="26"/>
                    <a:pt x="633" y="26"/>
                  </a:cubicBezTo>
                  <a:cubicBezTo>
                    <a:pt x="547" y="9"/>
                    <a:pt x="455"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44">
              <a:extLst>
                <a:ext uri="{FF2B5EF4-FFF2-40B4-BE49-F238E27FC236}">
                  <a16:creationId xmlns:a16="http://schemas.microsoft.com/office/drawing/2014/main" id="{22477F23-B53D-B719-55F1-C5FD552EC095}"/>
                </a:ext>
              </a:extLst>
            </p:cNvPr>
            <p:cNvSpPr/>
            <p:nvPr/>
          </p:nvSpPr>
          <p:spPr>
            <a:xfrm>
              <a:off x="5349092" y="1296893"/>
              <a:ext cx="23012" cy="1471"/>
            </a:xfrm>
            <a:custGeom>
              <a:avLst/>
              <a:gdLst/>
              <a:ahLst/>
              <a:cxnLst/>
              <a:rect l="l" t="t" r="r" b="b"/>
              <a:pathLst>
                <a:path w="266" h="17" extrusionOk="0">
                  <a:moveTo>
                    <a:pt x="1" y="0"/>
                  </a:moveTo>
                  <a:lnTo>
                    <a:pt x="1" y="16"/>
                  </a:lnTo>
                  <a:lnTo>
                    <a:pt x="265" y="16"/>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44">
              <a:extLst>
                <a:ext uri="{FF2B5EF4-FFF2-40B4-BE49-F238E27FC236}">
                  <a16:creationId xmlns:a16="http://schemas.microsoft.com/office/drawing/2014/main" id="{A84DA550-F2C2-E736-45D1-63783CFF43BA}"/>
                </a:ext>
              </a:extLst>
            </p:cNvPr>
            <p:cNvSpPr/>
            <p:nvPr/>
          </p:nvSpPr>
          <p:spPr>
            <a:xfrm>
              <a:off x="5349092" y="1285301"/>
              <a:ext cx="23012" cy="1125"/>
            </a:xfrm>
            <a:custGeom>
              <a:avLst/>
              <a:gdLst/>
              <a:ahLst/>
              <a:cxnLst/>
              <a:rect l="l" t="t" r="r" b="b"/>
              <a:pathLst>
                <a:path w="266" h="13" extrusionOk="0">
                  <a:moveTo>
                    <a:pt x="1" y="0"/>
                  </a:moveTo>
                  <a:lnTo>
                    <a:pt x="1" y="12"/>
                  </a:lnTo>
                  <a:lnTo>
                    <a:pt x="265" y="12"/>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44">
              <a:extLst>
                <a:ext uri="{FF2B5EF4-FFF2-40B4-BE49-F238E27FC236}">
                  <a16:creationId xmlns:a16="http://schemas.microsoft.com/office/drawing/2014/main" id="{0B278F67-7BAC-61EB-68D1-81B205168E4A}"/>
                </a:ext>
              </a:extLst>
            </p:cNvPr>
            <p:cNvSpPr/>
            <p:nvPr/>
          </p:nvSpPr>
          <p:spPr>
            <a:xfrm>
              <a:off x="5349092" y="1273363"/>
              <a:ext cx="23012" cy="1125"/>
            </a:xfrm>
            <a:custGeom>
              <a:avLst/>
              <a:gdLst/>
              <a:ahLst/>
              <a:cxnLst/>
              <a:rect l="l" t="t" r="r" b="b"/>
              <a:pathLst>
                <a:path w="266" h="13" extrusionOk="0">
                  <a:moveTo>
                    <a:pt x="1" y="0"/>
                  </a:moveTo>
                  <a:lnTo>
                    <a:pt x="1" y="12"/>
                  </a:lnTo>
                  <a:lnTo>
                    <a:pt x="265" y="12"/>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44">
              <a:extLst>
                <a:ext uri="{FF2B5EF4-FFF2-40B4-BE49-F238E27FC236}">
                  <a16:creationId xmlns:a16="http://schemas.microsoft.com/office/drawing/2014/main" id="{EA0187BC-1714-A868-4637-91FC7DD7B27A}"/>
                </a:ext>
              </a:extLst>
            </p:cNvPr>
            <p:cNvSpPr/>
            <p:nvPr/>
          </p:nvSpPr>
          <p:spPr>
            <a:xfrm>
              <a:off x="6805036" y="1198792"/>
              <a:ext cx="49830" cy="78722"/>
            </a:xfrm>
            <a:custGeom>
              <a:avLst/>
              <a:gdLst/>
              <a:ahLst/>
              <a:cxnLst/>
              <a:rect l="l" t="t" r="r" b="b"/>
              <a:pathLst>
                <a:path w="576" h="910" extrusionOk="0">
                  <a:moveTo>
                    <a:pt x="387" y="1"/>
                  </a:moveTo>
                  <a:cubicBezTo>
                    <a:pt x="387" y="1"/>
                    <a:pt x="28" y="50"/>
                    <a:pt x="0" y="119"/>
                  </a:cubicBezTo>
                  <a:cubicBezTo>
                    <a:pt x="0" y="119"/>
                    <a:pt x="46" y="613"/>
                    <a:pt x="97" y="882"/>
                  </a:cubicBezTo>
                  <a:cubicBezTo>
                    <a:pt x="97" y="882"/>
                    <a:pt x="356" y="910"/>
                    <a:pt x="499" y="910"/>
                  </a:cubicBezTo>
                  <a:cubicBezTo>
                    <a:pt x="532" y="910"/>
                    <a:pt x="559" y="908"/>
                    <a:pt x="575" y="905"/>
                  </a:cubicBezTo>
                  <a:cubicBezTo>
                    <a:pt x="575" y="905"/>
                    <a:pt x="456" y="307"/>
                    <a:pt x="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44">
              <a:extLst>
                <a:ext uri="{FF2B5EF4-FFF2-40B4-BE49-F238E27FC236}">
                  <a16:creationId xmlns:a16="http://schemas.microsoft.com/office/drawing/2014/main" id="{E3975002-CDA7-6E22-40D8-AF50AC6C5708}"/>
                </a:ext>
              </a:extLst>
            </p:cNvPr>
            <p:cNvSpPr/>
            <p:nvPr/>
          </p:nvSpPr>
          <p:spPr>
            <a:xfrm>
              <a:off x="6814639" y="1247497"/>
              <a:ext cx="19378" cy="25606"/>
            </a:xfrm>
            <a:custGeom>
              <a:avLst/>
              <a:gdLst/>
              <a:ahLst/>
              <a:cxnLst/>
              <a:rect l="l" t="t" r="r" b="b"/>
              <a:pathLst>
                <a:path w="224" h="296" extrusionOk="0">
                  <a:moveTo>
                    <a:pt x="24" y="0"/>
                  </a:moveTo>
                  <a:cubicBezTo>
                    <a:pt x="12" y="0"/>
                    <a:pt x="1" y="12"/>
                    <a:pt x="1" y="27"/>
                  </a:cubicBezTo>
                  <a:lnTo>
                    <a:pt x="20" y="261"/>
                  </a:lnTo>
                  <a:cubicBezTo>
                    <a:pt x="24" y="273"/>
                    <a:pt x="32" y="280"/>
                    <a:pt x="43" y="284"/>
                  </a:cubicBezTo>
                  <a:cubicBezTo>
                    <a:pt x="92" y="288"/>
                    <a:pt x="158" y="292"/>
                    <a:pt x="196" y="296"/>
                  </a:cubicBezTo>
                  <a:cubicBezTo>
                    <a:pt x="211" y="296"/>
                    <a:pt x="223" y="280"/>
                    <a:pt x="223" y="265"/>
                  </a:cubicBezTo>
                  <a:cubicBezTo>
                    <a:pt x="211" y="161"/>
                    <a:pt x="193" y="62"/>
                    <a:pt x="184" y="20"/>
                  </a:cubicBezTo>
                  <a:cubicBezTo>
                    <a:pt x="181" y="8"/>
                    <a:pt x="173" y="0"/>
                    <a:pt x="1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44">
              <a:extLst>
                <a:ext uri="{FF2B5EF4-FFF2-40B4-BE49-F238E27FC236}">
                  <a16:creationId xmlns:a16="http://schemas.microsoft.com/office/drawing/2014/main" id="{2B79E96A-FF56-15AA-94EA-C29EBDC2720D}"/>
                </a:ext>
              </a:extLst>
            </p:cNvPr>
            <p:cNvSpPr/>
            <p:nvPr/>
          </p:nvSpPr>
          <p:spPr>
            <a:xfrm>
              <a:off x="5302117" y="974995"/>
              <a:ext cx="32528" cy="98619"/>
            </a:xfrm>
            <a:custGeom>
              <a:avLst/>
              <a:gdLst/>
              <a:ahLst/>
              <a:cxnLst/>
              <a:rect l="l" t="t" r="r" b="b"/>
              <a:pathLst>
                <a:path w="376" h="1140" extrusionOk="0">
                  <a:moveTo>
                    <a:pt x="88" y="1"/>
                  </a:moveTo>
                  <a:cubicBezTo>
                    <a:pt x="76" y="1"/>
                    <a:pt x="65" y="8"/>
                    <a:pt x="61" y="23"/>
                  </a:cubicBezTo>
                  <a:cubicBezTo>
                    <a:pt x="0" y="591"/>
                    <a:pt x="65" y="1019"/>
                    <a:pt x="84" y="1120"/>
                  </a:cubicBezTo>
                  <a:cubicBezTo>
                    <a:pt x="84" y="1131"/>
                    <a:pt x="96" y="1139"/>
                    <a:pt x="111" y="1139"/>
                  </a:cubicBezTo>
                  <a:lnTo>
                    <a:pt x="349" y="1139"/>
                  </a:lnTo>
                  <a:cubicBezTo>
                    <a:pt x="364" y="1139"/>
                    <a:pt x="375" y="1127"/>
                    <a:pt x="375" y="1111"/>
                  </a:cubicBezTo>
                  <a:cubicBezTo>
                    <a:pt x="375" y="1097"/>
                    <a:pt x="364" y="1085"/>
                    <a:pt x="349" y="1085"/>
                  </a:cubicBezTo>
                  <a:lnTo>
                    <a:pt x="276" y="1085"/>
                  </a:lnTo>
                  <a:cubicBezTo>
                    <a:pt x="260" y="1085"/>
                    <a:pt x="249" y="1074"/>
                    <a:pt x="249" y="1062"/>
                  </a:cubicBezTo>
                  <a:cubicBezTo>
                    <a:pt x="211" y="633"/>
                    <a:pt x="222" y="196"/>
                    <a:pt x="226" y="85"/>
                  </a:cubicBezTo>
                  <a:cubicBezTo>
                    <a:pt x="226" y="73"/>
                    <a:pt x="237" y="62"/>
                    <a:pt x="253" y="62"/>
                  </a:cubicBezTo>
                  <a:lnTo>
                    <a:pt x="322" y="62"/>
                  </a:lnTo>
                  <a:cubicBezTo>
                    <a:pt x="333" y="62"/>
                    <a:pt x="345" y="50"/>
                    <a:pt x="349" y="39"/>
                  </a:cubicBezTo>
                  <a:lnTo>
                    <a:pt x="349" y="31"/>
                  </a:lnTo>
                  <a:cubicBezTo>
                    <a:pt x="352" y="16"/>
                    <a:pt x="341"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44">
              <a:extLst>
                <a:ext uri="{FF2B5EF4-FFF2-40B4-BE49-F238E27FC236}">
                  <a16:creationId xmlns:a16="http://schemas.microsoft.com/office/drawing/2014/main" id="{6C09818E-FD7E-88DE-DE3B-414E06799E86}"/>
                </a:ext>
              </a:extLst>
            </p:cNvPr>
            <p:cNvSpPr/>
            <p:nvPr/>
          </p:nvSpPr>
          <p:spPr>
            <a:xfrm>
              <a:off x="5315959" y="786060"/>
              <a:ext cx="726771" cy="368695"/>
            </a:xfrm>
            <a:custGeom>
              <a:avLst/>
              <a:gdLst/>
              <a:ahLst/>
              <a:cxnLst/>
              <a:rect l="l" t="t" r="r" b="b"/>
              <a:pathLst>
                <a:path w="8401" h="4262" extrusionOk="0">
                  <a:moveTo>
                    <a:pt x="5323" y="0"/>
                  </a:moveTo>
                  <a:cubicBezTo>
                    <a:pt x="4963" y="0"/>
                    <a:pt x="4596" y="4"/>
                    <a:pt x="4231" y="4"/>
                  </a:cubicBezTo>
                  <a:lnTo>
                    <a:pt x="4074" y="4"/>
                  </a:lnTo>
                  <a:cubicBezTo>
                    <a:pt x="3809" y="8"/>
                    <a:pt x="3549" y="8"/>
                    <a:pt x="3292" y="12"/>
                  </a:cubicBezTo>
                  <a:cubicBezTo>
                    <a:pt x="1644" y="23"/>
                    <a:pt x="254" y="50"/>
                    <a:pt x="254" y="50"/>
                  </a:cubicBezTo>
                  <a:cubicBezTo>
                    <a:pt x="1" y="1364"/>
                    <a:pt x="181" y="3518"/>
                    <a:pt x="238" y="4108"/>
                  </a:cubicBezTo>
                  <a:cubicBezTo>
                    <a:pt x="250" y="4208"/>
                    <a:pt x="254" y="4261"/>
                    <a:pt x="254" y="4261"/>
                  </a:cubicBezTo>
                  <a:lnTo>
                    <a:pt x="8400" y="4261"/>
                  </a:lnTo>
                  <a:lnTo>
                    <a:pt x="8400" y="69"/>
                  </a:lnTo>
                  <a:cubicBezTo>
                    <a:pt x="7887" y="20"/>
                    <a:pt x="6665" y="4"/>
                    <a:pt x="5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44">
              <a:extLst>
                <a:ext uri="{FF2B5EF4-FFF2-40B4-BE49-F238E27FC236}">
                  <a16:creationId xmlns:a16="http://schemas.microsoft.com/office/drawing/2014/main" id="{35E2ABCA-59BA-C618-C898-47B38B6E9204}"/>
                </a:ext>
              </a:extLst>
            </p:cNvPr>
            <p:cNvSpPr/>
            <p:nvPr/>
          </p:nvSpPr>
          <p:spPr>
            <a:xfrm>
              <a:off x="5328589" y="1147060"/>
              <a:ext cx="714140" cy="18340"/>
            </a:xfrm>
            <a:custGeom>
              <a:avLst/>
              <a:gdLst/>
              <a:ahLst/>
              <a:cxnLst/>
              <a:rect l="l" t="t" r="r" b="b"/>
              <a:pathLst>
                <a:path w="8255" h="212" extrusionOk="0">
                  <a:moveTo>
                    <a:pt x="100" y="1"/>
                  </a:moveTo>
                  <a:cubicBezTo>
                    <a:pt x="0" y="27"/>
                    <a:pt x="73" y="211"/>
                    <a:pt x="73" y="211"/>
                  </a:cubicBezTo>
                  <a:lnTo>
                    <a:pt x="8254" y="211"/>
                  </a:lnTo>
                  <a:lnTo>
                    <a:pt x="8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44">
              <a:extLst>
                <a:ext uri="{FF2B5EF4-FFF2-40B4-BE49-F238E27FC236}">
                  <a16:creationId xmlns:a16="http://schemas.microsoft.com/office/drawing/2014/main" id="{B6B87F42-D7D9-813F-C0BC-539ADC802EF8}"/>
                </a:ext>
              </a:extLst>
            </p:cNvPr>
            <p:cNvSpPr/>
            <p:nvPr/>
          </p:nvSpPr>
          <p:spPr>
            <a:xfrm>
              <a:off x="5325648" y="778706"/>
              <a:ext cx="730058" cy="20416"/>
            </a:xfrm>
            <a:custGeom>
              <a:avLst/>
              <a:gdLst/>
              <a:ahLst/>
              <a:cxnLst/>
              <a:rect l="l" t="t" r="r" b="b"/>
              <a:pathLst>
                <a:path w="8439" h="236" extrusionOk="0">
                  <a:moveTo>
                    <a:pt x="130" y="1"/>
                  </a:moveTo>
                  <a:cubicBezTo>
                    <a:pt x="0" y="1"/>
                    <a:pt x="0" y="200"/>
                    <a:pt x="130" y="204"/>
                  </a:cubicBezTo>
                  <a:cubicBezTo>
                    <a:pt x="2253" y="212"/>
                    <a:pt x="4372" y="220"/>
                    <a:pt x="6495" y="227"/>
                  </a:cubicBezTo>
                  <a:cubicBezTo>
                    <a:pt x="7096" y="231"/>
                    <a:pt x="7702" y="231"/>
                    <a:pt x="8307" y="235"/>
                  </a:cubicBezTo>
                  <a:cubicBezTo>
                    <a:pt x="8438" y="235"/>
                    <a:pt x="8438" y="32"/>
                    <a:pt x="8307" y="32"/>
                  </a:cubicBezTo>
                  <a:cubicBezTo>
                    <a:pt x="6185" y="24"/>
                    <a:pt x="4065" y="16"/>
                    <a:pt x="1943" y="9"/>
                  </a:cubicBezTo>
                  <a:cubicBezTo>
                    <a:pt x="1341" y="5"/>
                    <a:pt x="736" y="1"/>
                    <a:pt x="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44">
              <a:extLst>
                <a:ext uri="{FF2B5EF4-FFF2-40B4-BE49-F238E27FC236}">
                  <a16:creationId xmlns:a16="http://schemas.microsoft.com/office/drawing/2014/main" id="{DBB32655-0839-D19E-0ADF-7209346A606F}"/>
                </a:ext>
              </a:extLst>
            </p:cNvPr>
            <p:cNvSpPr/>
            <p:nvPr/>
          </p:nvSpPr>
          <p:spPr>
            <a:xfrm>
              <a:off x="5353071" y="818500"/>
              <a:ext cx="667425" cy="6748"/>
            </a:xfrm>
            <a:custGeom>
              <a:avLst/>
              <a:gdLst/>
              <a:ahLst/>
              <a:cxnLst/>
              <a:rect l="l" t="t" r="r" b="b"/>
              <a:pathLst>
                <a:path w="7715" h="78" extrusionOk="0">
                  <a:moveTo>
                    <a:pt x="1" y="1"/>
                  </a:moveTo>
                  <a:lnTo>
                    <a:pt x="1" y="16"/>
                  </a:lnTo>
                  <a:lnTo>
                    <a:pt x="7715" y="78"/>
                  </a:lnTo>
                  <a:lnTo>
                    <a:pt x="7715" y="6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44">
              <a:extLst>
                <a:ext uri="{FF2B5EF4-FFF2-40B4-BE49-F238E27FC236}">
                  <a16:creationId xmlns:a16="http://schemas.microsoft.com/office/drawing/2014/main" id="{32A743CD-E5F9-DF69-926C-9C0FD14C270A}"/>
                </a:ext>
              </a:extLst>
            </p:cNvPr>
            <p:cNvSpPr/>
            <p:nvPr/>
          </p:nvSpPr>
          <p:spPr>
            <a:xfrm>
              <a:off x="5353071" y="859938"/>
              <a:ext cx="667425" cy="6402"/>
            </a:xfrm>
            <a:custGeom>
              <a:avLst/>
              <a:gdLst/>
              <a:ahLst/>
              <a:cxnLst/>
              <a:rect l="l" t="t" r="r" b="b"/>
              <a:pathLst>
                <a:path w="7715" h="74" extrusionOk="0">
                  <a:moveTo>
                    <a:pt x="1" y="1"/>
                  </a:moveTo>
                  <a:lnTo>
                    <a:pt x="1" y="13"/>
                  </a:lnTo>
                  <a:lnTo>
                    <a:pt x="7715" y="73"/>
                  </a:lnTo>
                  <a:lnTo>
                    <a:pt x="7715" y="5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44">
              <a:extLst>
                <a:ext uri="{FF2B5EF4-FFF2-40B4-BE49-F238E27FC236}">
                  <a16:creationId xmlns:a16="http://schemas.microsoft.com/office/drawing/2014/main" id="{794CB718-B768-54BF-9AB9-87D9ED87AB2B}"/>
                </a:ext>
              </a:extLst>
            </p:cNvPr>
            <p:cNvSpPr/>
            <p:nvPr/>
          </p:nvSpPr>
          <p:spPr>
            <a:xfrm>
              <a:off x="5353071" y="901116"/>
              <a:ext cx="667425" cy="6315"/>
            </a:xfrm>
            <a:custGeom>
              <a:avLst/>
              <a:gdLst/>
              <a:ahLst/>
              <a:cxnLst/>
              <a:rect l="l" t="t" r="r" b="b"/>
              <a:pathLst>
                <a:path w="7715" h="73" extrusionOk="0">
                  <a:moveTo>
                    <a:pt x="1" y="0"/>
                  </a:moveTo>
                  <a:lnTo>
                    <a:pt x="1" y="16"/>
                  </a:lnTo>
                  <a:lnTo>
                    <a:pt x="7715" y="73"/>
                  </a:lnTo>
                  <a:lnTo>
                    <a:pt x="7715" y="5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44">
              <a:extLst>
                <a:ext uri="{FF2B5EF4-FFF2-40B4-BE49-F238E27FC236}">
                  <a16:creationId xmlns:a16="http://schemas.microsoft.com/office/drawing/2014/main" id="{F5725A8F-B290-F226-48A3-0F04A64320E4}"/>
                </a:ext>
              </a:extLst>
            </p:cNvPr>
            <p:cNvSpPr/>
            <p:nvPr/>
          </p:nvSpPr>
          <p:spPr>
            <a:xfrm>
              <a:off x="5353071" y="942208"/>
              <a:ext cx="667425" cy="6402"/>
            </a:xfrm>
            <a:custGeom>
              <a:avLst/>
              <a:gdLst/>
              <a:ahLst/>
              <a:cxnLst/>
              <a:rect l="l" t="t" r="r" b="b"/>
              <a:pathLst>
                <a:path w="7715" h="74" extrusionOk="0">
                  <a:moveTo>
                    <a:pt x="1" y="1"/>
                  </a:moveTo>
                  <a:lnTo>
                    <a:pt x="1" y="15"/>
                  </a:lnTo>
                  <a:lnTo>
                    <a:pt x="7715" y="73"/>
                  </a:lnTo>
                  <a:lnTo>
                    <a:pt x="7715" y="5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44">
              <a:extLst>
                <a:ext uri="{FF2B5EF4-FFF2-40B4-BE49-F238E27FC236}">
                  <a16:creationId xmlns:a16="http://schemas.microsoft.com/office/drawing/2014/main" id="{2E7417A5-B44B-A3F3-1D60-4A2DE0377E55}"/>
                </a:ext>
              </a:extLst>
            </p:cNvPr>
            <p:cNvSpPr/>
            <p:nvPr/>
          </p:nvSpPr>
          <p:spPr>
            <a:xfrm>
              <a:off x="5353071" y="983299"/>
              <a:ext cx="667425" cy="6315"/>
            </a:xfrm>
            <a:custGeom>
              <a:avLst/>
              <a:gdLst/>
              <a:ahLst/>
              <a:cxnLst/>
              <a:rect l="l" t="t" r="r" b="b"/>
              <a:pathLst>
                <a:path w="7715" h="73" extrusionOk="0">
                  <a:moveTo>
                    <a:pt x="1" y="0"/>
                  </a:moveTo>
                  <a:lnTo>
                    <a:pt x="1" y="16"/>
                  </a:lnTo>
                  <a:lnTo>
                    <a:pt x="7715" y="73"/>
                  </a:lnTo>
                  <a:lnTo>
                    <a:pt x="7715" y="6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44">
              <a:extLst>
                <a:ext uri="{FF2B5EF4-FFF2-40B4-BE49-F238E27FC236}">
                  <a16:creationId xmlns:a16="http://schemas.microsoft.com/office/drawing/2014/main" id="{5D3FFD0B-04B8-6652-3474-C9429F60A4F6}"/>
                </a:ext>
              </a:extLst>
            </p:cNvPr>
            <p:cNvSpPr/>
            <p:nvPr/>
          </p:nvSpPr>
          <p:spPr>
            <a:xfrm>
              <a:off x="5353071" y="1024391"/>
              <a:ext cx="667425" cy="6661"/>
            </a:xfrm>
            <a:custGeom>
              <a:avLst/>
              <a:gdLst/>
              <a:ahLst/>
              <a:cxnLst/>
              <a:rect l="l" t="t" r="r" b="b"/>
              <a:pathLst>
                <a:path w="7715" h="77" extrusionOk="0">
                  <a:moveTo>
                    <a:pt x="1" y="1"/>
                  </a:moveTo>
                  <a:lnTo>
                    <a:pt x="1" y="16"/>
                  </a:lnTo>
                  <a:lnTo>
                    <a:pt x="7715" y="77"/>
                  </a:lnTo>
                  <a:lnTo>
                    <a:pt x="7715" y="6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44">
              <a:extLst>
                <a:ext uri="{FF2B5EF4-FFF2-40B4-BE49-F238E27FC236}">
                  <a16:creationId xmlns:a16="http://schemas.microsoft.com/office/drawing/2014/main" id="{F749E15C-95E5-EFB8-339A-0161518AC374}"/>
                </a:ext>
              </a:extLst>
            </p:cNvPr>
            <p:cNvSpPr/>
            <p:nvPr/>
          </p:nvSpPr>
          <p:spPr>
            <a:xfrm>
              <a:off x="5353071" y="1065829"/>
              <a:ext cx="667425" cy="6402"/>
            </a:xfrm>
            <a:custGeom>
              <a:avLst/>
              <a:gdLst/>
              <a:ahLst/>
              <a:cxnLst/>
              <a:rect l="l" t="t" r="r" b="b"/>
              <a:pathLst>
                <a:path w="7715" h="74" extrusionOk="0">
                  <a:moveTo>
                    <a:pt x="1" y="1"/>
                  </a:moveTo>
                  <a:lnTo>
                    <a:pt x="1" y="12"/>
                  </a:lnTo>
                  <a:lnTo>
                    <a:pt x="7715" y="73"/>
                  </a:lnTo>
                  <a:lnTo>
                    <a:pt x="7715" y="5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44">
              <a:extLst>
                <a:ext uri="{FF2B5EF4-FFF2-40B4-BE49-F238E27FC236}">
                  <a16:creationId xmlns:a16="http://schemas.microsoft.com/office/drawing/2014/main" id="{CDAB21C0-3819-C7FC-8240-AE1730AA437F}"/>
                </a:ext>
              </a:extLst>
            </p:cNvPr>
            <p:cNvSpPr/>
            <p:nvPr/>
          </p:nvSpPr>
          <p:spPr>
            <a:xfrm>
              <a:off x="5353071" y="1106920"/>
              <a:ext cx="667425" cy="6402"/>
            </a:xfrm>
            <a:custGeom>
              <a:avLst/>
              <a:gdLst/>
              <a:ahLst/>
              <a:cxnLst/>
              <a:rect l="l" t="t" r="r" b="b"/>
              <a:pathLst>
                <a:path w="7715" h="74" extrusionOk="0">
                  <a:moveTo>
                    <a:pt x="1" y="0"/>
                  </a:moveTo>
                  <a:lnTo>
                    <a:pt x="1" y="16"/>
                  </a:lnTo>
                  <a:lnTo>
                    <a:pt x="7715" y="74"/>
                  </a:lnTo>
                  <a:lnTo>
                    <a:pt x="7715" y="5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5" name="Google Shape;5805;p44">
            <a:extLst>
              <a:ext uri="{FF2B5EF4-FFF2-40B4-BE49-F238E27FC236}">
                <a16:creationId xmlns:a16="http://schemas.microsoft.com/office/drawing/2014/main" id="{5C0EED58-9D17-1946-E991-0AB4AD97CDF7}"/>
              </a:ext>
            </a:extLst>
          </p:cNvPr>
          <p:cNvGrpSpPr/>
          <p:nvPr/>
        </p:nvGrpSpPr>
        <p:grpSpPr>
          <a:xfrm>
            <a:off x="7354596" y="4320606"/>
            <a:ext cx="1289131" cy="709819"/>
            <a:chOff x="6803356" y="2469281"/>
            <a:chExt cx="717739" cy="395200"/>
          </a:xfrm>
        </p:grpSpPr>
        <p:sp>
          <p:nvSpPr>
            <p:cNvPr id="5806" name="Google Shape;5806;p44">
              <a:extLst>
                <a:ext uri="{FF2B5EF4-FFF2-40B4-BE49-F238E27FC236}">
                  <a16:creationId xmlns:a16="http://schemas.microsoft.com/office/drawing/2014/main" id="{38C9819A-91C2-987A-A62E-1E72565EE77D}"/>
                </a:ext>
              </a:extLst>
            </p:cNvPr>
            <p:cNvSpPr/>
            <p:nvPr/>
          </p:nvSpPr>
          <p:spPr>
            <a:xfrm>
              <a:off x="7000982" y="2772632"/>
              <a:ext cx="330092" cy="39592"/>
            </a:xfrm>
            <a:custGeom>
              <a:avLst/>
              <a:gdLst/>
              <a:ahLst/>
              <a:cxnLst/>
              <a:rect l="l" t="t" r="r" b="b"/>
              <a:pathLst>
                <a:path w="6853" h="822" extrusionOk="0">
                  <a:moveTo>
                    <a:pt x="1" y="1"/>
                  </a:moveTo>
                  <a:lnTo>
                    <a:pt x="59" y="729"/>
                  </a:lnTo>
                  <a:lnTo>
                    <a:pt x="461" y="729"/>
                  </a:lnTo>
                  <a:lnTo>
                    <a:pt x="699" y="545"/>
                  </a:lnTo>
                  <a:lnTo>
                    <a:pt x="5715" y="415"/>
                  </a:lnTo>
                  <a:cubicBezTo>
                    <a:pt x="5716" y="415"/>
                    <a:pt x="5718" y="415"/>
                    <a:pt x="5720" y="415"/>
                  </a:cubicBezTo>
                  <a:cubicBezTo>
                    <a:pt x="5752" y="415"/>
                    <a:pt x="5780" y="444"/>
                    <a:pt x="5780" y="480"/>
                  </a:cubicBezTo>
                  <a:cubicBezTo>
                    <a:pt x="5780" y="515"/>
                    <a:pt x="5810" y="545"/>
                    <a:pt x="5844" y="545"/>
                  </a:cubicBezTo>
                  <a:lnTo>
                    <a:pt x="6097" y="545"/>
                  </a:lnTo>
                  <a:cubicBezTo>
                    <a:pt x="6120" y="545"/>
                    <a:pt x="6140" y="553"/>
                    <a:pt x="6151" y="572"/>
                  </a:cubicBezTo>
                  <a:lnTo>
                    <a:pt x="6323" y="821"/>
                  </a:lnTo>
                  <a:lnTo>
                    <a:pt x="6852" y="821"/>
                  </a:lnTo>
                  <a:lnTo>
                    <a:pt x="6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44">
              <a:extLst>
                <a:ext uri="{FF2B5EF4-FFF2-40B4-BE49-F238E27FC236}">
                  <a16:creationId xmlns:a16="http://schemas.microsoft.com/office/drawing/2014/main" id="{CB603534-9EDE-CC5F-B4DF-143296DE60BC}"/>
                </a:ext>
              </a:extLst>
            </p:cNvPr>
            <p:cNvSpPr/>
            <p:nvPr/>
          </p:nvSpPr>
          <p:spPr>
            <a:xfrm>
              <a:off x="6810961" y="2469281"/>
              <a:ext cx="710133" cy="348811"/>
            </a:xfrm>
            <a:custGeom>
              <a:avLst/>
              <a:gdLst/>
              <a:ahLst/>
              <a:cxnLst/>
              <a:rect l="l" t="t" r="r" b="b"/>
              <a:pathLst>
                <a:path w="14743" h="7242" extrusionOk="0">
                  <a:moveTo>
                    <a:pt x="4573" y="0"/>
                  </a:moveTo>
                  <a:cubicBezTo>
                    <a:pt x="2661" y="0"/>
                    <a:pt x="1401" y="65"/>
                    <a:pt x="962" y="91"/>
                  </a:cubicBezTo>
                  <a:cubicBezTo>
                    <a:pt x="855" y="100"/>
                    <a:pt x="767" y="169"/>
                    <a:pt x="736" y="268"/>
                  </a:cubicBezTo>
                  <a:cubicBezTo>
                    <a:pt x="338" y="1609"/>
                    <a:pt x="258" y="3441"/>
                    <a:pt x="246" y="3881"/>
                  </a:cubicBezTo>
                  <a:cubicBezTo>
                    <a:pt x="242" y="3943"/>
                    <a:pt x="207" y="4000"/>
                    <a:pt x="154" y="4027"/>
                  </a:cubicBezTo>
                  <a:cubicBezTo>
                    <a:pt x="104" y="4058"/>
                    <a:pt x="69" y="4111"/>
                    <a:pt x="65" y="4169"/>
                  </a:cubicBezTo>
                  <a:cubicBezTo>
                    <a:pt x="0" y="5146"/>
                    <a:pt x="108" y="6636"/>
                    <a:pt x="108" y="6636"/>
                  </a:cubicBezTo>
                  <a:lnTo>
                    <a:pt x="859" y="6636"/>
                  </a:lnTo>
                  <a:lnTo>
                    <a:pt x="1747" y="7242"/>
                  </a:lnTo>
                  <a:lnTo>
                    <a:pt x="3863" y="7242"/>
                  </a:lnTo>
                  <a:lnTo>
                    <a:pt x="4656" y="6636"/>
                  </a:lnTo>
                  <a:lnTo>
                    <a:pt x="10354" y="6636"/>
                  </a:lnTo>
                  <a:lnTo>
                    <a:pt x="10952" y="7108"/>
                  </a:lnTo>
                  <a:lnTo>
                    <a:pt x="13386" y="7108"/>
                  </a:lnTo>
                  <a:lnTo>
                    <a:pt x="13887" y="6736"/>
                  </a:lnTo>
                  <a:lnTo>
                    <a:pt x="14454" y="6736"/>
                  </a:lnTo>
                  <a:cubicBezTo>
                    <a:pt x="14520" y="6736"/>
                    <a:pt x="14577" y="6686"/>
                    <a:pt x="14581" y="6617"/>
                  </a:cubicBezTo>
                  <a:cubicBezTo>
                    <a:pt x="14742" y="4935"/>
                    <a:pt x="14412" y="3533"/>
                    <a:pt x="14412" y="3533"/>
                  </a:cubicBezTo>
                  <a:lnTo>
                    <a:pt x="13519" y="3234"/>
                  </a:lnTo>
                  <a:lnTo>
                    <a:pt x="12274" y="367"/>
                  </a:lnTo>
                  <a:cubicBezTo>
                    <a:pt x="12254" y="329"/>
                    <a:pt x="12220" y="306"/>
                    <a:pt x="12178" y="303"/>
                  </a:cubicBezTo>
                  <a:cubicBezTo>
                    <a:pt x="9095" y="66"/>
                    <a:pt x="6503" y="0"/>
                    <a:pt x="4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44">
              <a:extLst>
                <a:ext uri="{FF2B5EF4-FFF2-40B4-BE49-F238E27FC236}">
                  <a16:creationId xmlns:a16="http://schemas.microsoft.com/office/drawing/2014/main" id="{F2C7B1B1-506A-E6B0-A464-33A8FC9665FF}"/>
                </a:ext>
              </a:extLst>
            </p:cNvPr>
            <p:cNvSpPr/>
            <p:nvPr/>
          </p:nvSpPr>
          <p:spPr>
            <a:xfrm>
              <a:off x="6804271" y="2758471"/>
              <a:ext cx="38582" cy="34004"/>
            </a:xfrm>
            <a:custGeom>
              <a:avLst/>
              <a:gdLst/>
              <a:ahLst/>
              <a:cxnLst/>
              <a:rect l="l" t="t" r="r" b="b"/>
              <a:pathLst>
                <a:path w="801" h="706" extrusionOk="0">
                  <a:moveTo>
                    <a:pt x="84" y="1"/>
                  </a:moveTo>
                  <a:cubicBezTo>
                    <a:pt x="38" y="1"/>
                    <a:pt x="1" y="38"/>
                    <a:pt x="1" y="84"/>
                  </a:cubicBezTo>
                  <a:cubicBezTo>
                    <a:pt x="1" y="196"/>
                    <a:pt x="4" y="410"/>
                    <a:pt x="50" y="640"/>
                  </a:cubicBezTo>
                  <a:cubicBezTo>
                    <a:pt x="58" y="678"/>
                    <a:pt x="93" y="705"/>
                    <a:pt x="130" y="705"/>
                  </a:cubicBezTo>
                  <a:lnTo>
                    <a:pt x="717" y="705"/>
                  </a:lnTo>
                  <a:cubicBezTo>
                    <a:pt x="763" y="705"/>
                    <a:pt x="801" y="667"/>
                    <a:pt x="797" y="617"/>
                  </a:cubicBezTo>
                  <a:lnTo>
                    <a:pt x="770" y="81"/>
                  </a:lnTo>
                  <a:cubicBezTo>
                    <a:pt x="770" y="35"/>
                    <a:pt x="732" y="1"/>
                    <a:pt x="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44">
              <a:extLst>
                <a:ext uri="{FF2B5EF4-FFF2-40B4-BE49-F238E27FC236}">
                  <a16:creationId xmlns:a16="http://schemas.microsoft.com/office/drawing/2014/main" id="{BBF845C1-4538-1AA6-CDDC-181DA5377ECA}"/>
                </a:ext>
              </a:extLst>
            </p:cNvPr>
            <p:cNvSpPr/>
            <p:nvPr/>
          </p:nvSpPr>
          <p:spPr>
            <a:xfrm>
              <a:off x="7391563" y="2497121"/>
              <a:ext cx="64785" cy="128119"/>
            </a:xfrm>
            <a:custGeom>
              <a:avLst/>
              <a:gdLst/>
              <a:ahLst/>
              <a:cxnLst/>
              <a:rect l="l" t="t" r="r" b="b"/>
              <a:pathLst>
                <a:path w="1345" h="2660" extrusionOk="0">
                  <a:moveTo>
                    <a:pt x="0" y="1"/>
                  </a:moveTo>
                  <a:cubicBezTo>
                    <a:pt x="126" y="1104"/>
                    <a:pt x="759" y="2659"/>
                    <a:pt x="759" y="2659"/>
                  </a:cubicBezTo>
                  <a:lnTo>
                    <a:pt x="1345" y="2656"/>
                  </a:lnTo>
                  <a:lnTo>
                    <a:pt x="1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44">
              <a:extLst>
                <a:ext uri="{FF2B5EF4-FFF2-40B4-BE49-F238E27FC236}">
                  <a16:creationId xmlns:a16="http://schemas.microsoft.com/office/drawing/2014/main" id="{52844613-13D2-2418-853D-CC954152929D}"/>
                </a:ext>
              </a:extLst>
            </p:cNvPr>
            <p:cNvSpPr/>
            <p:nvPr/>
          </p:nvSpPr>
          <p:spPr>
            <a:xfrm>
              <a:off x="7309969" y="2717867"/>
              <a:ext cx="164107" cy="93825"/>
            </a:xfrm>
            <a:custGeom>
              <a:avLst/>
              <a:gdLst/>
              <a:ahLst/>
              <a:cxnLst/>
              <a:rect l="l" t="t" r="r" b="b"/>
              <a:pathLst>
                <a:path w="3407" h="1948" extrusionOk="0">
                  <a:moveTo>
                    <a:pt x="1687" y="0"/>
                  </a:moveTo>
                  <a:cubicBezTo>
                    <a:pt x="288" y="0"/>
                    <a:pt x="0" y="1575"/>
                    <a:pt x="0" y="1575"/>
                  </a:cubicBezTo>
                  <a:lnTo>
                    <a:pt x="472" y="1947"/>
                  </a:lnTo>
                  <a:lnTo>
                    <a:pt x="2906" y="1947"/>
                  </a:lnTo>
                  <a:lnTo>
                    <a:pt x="3407" y="1575"/>
                  </a:lnTo>
                  <a:cubicBezTo>
                    <a:pt x="3407" y="1575"/>
                    <a:pt x="3085" y="0"/>
                    <a:pt x="1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44">
              <a:extLst>
                <a:ext uri="{FF2B5EF4-FFF2-40B4-BE49-F238E27FC236}">
                  <a16:creationId xmlns:a16="http://schemas.microsoft.com/office/drawing/2014/main" id="{4EF35B85-AB58-3EE8-1F16-F01215AAA264}"/>
                </a:ext>
              </a:extLst>
            </p:cNvPr>
            <p:cNvSpPr/>
            <p:nvPr/>
          </p:nvSpPr>
          <p:spPr>
            <a:xfrm>
              <a:off x="6857591" y="2717867"/>
              <a:ext cx="165600" cy="93825"/>
            </a:xfrm>
            <a:custGeom>
              <a:avLst/>
              <a:gdLst/>
              <a:ahLst/>
              <a:cxnLst/>
              <a:rect l="l" t="t" r="r" b="b"/>
              <a:pathLst>
                <a:path w="3438" h="1948" extrusionOk="0">
                  <a:moveTo>
                    <a:pt x="1717" y="0"/>
                  </a:moveTo>
                  <a:cubicBezTo>
                    <a:pt x="319" y="0"/>
                    <a:pt x="1" y="1629"/>
                    <a:pt x="1" y="1629"/>
                  </a:cubicBezTo>
                  <a:lnTo>
                    <a:pt x="468" y="1947"/>
                  </a:lnTo>
                  <a:lnTo>
                    <a:pt x="2947" y="1947"/>
                  </a:lnTo>
                  <a:lnTo>
                    <a:pt x="3438" y="1575"/>
                  </a:lnTo>
                  <a:cubicBezTo>
                    <a:pt x="3438" y="1575"/>
                    <a:pt x="3116" y="0"/>
                    <a:pt x="17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44">
              <a:extLst>
                <a:ext uri="{FF2B5EF4-FFF2-40B4-BE49-F238E27FC236}">
                  <a16:creationId xmlns:a16="http://schemas.microsoft.com/office/drawing/2014/main" id="{4C78D718-8A0C-4A5C-6624-DE91ED634F75}"/>
                </a:ext>
              </a:extLst>
            </p:cNvPr>
            <p:cNvSpPr/>
            <p:nvPr/>
          </p:nvSpPr>
          <p:spPr>
            <a:xfrm>
              <a:off x="6847621" y="2728078"/>
              <a:ext cx="183711" cy="136403"/>
            </a:xfrm>
            <a:custGeom>
              <a:avLst/>
              <a:gdLst/>
              <a:ahLst/>
              <a:cxnLst/>
              <a:rect l="l" t="t" r="r" b="b"/>
              <a:pathLst>
                <a:path w="3814" h="2832" extrusionOk="0">
                  <a:moveTo>
                    <a:pt x="1906" y="0"/>
                  </a:moveTo>
                  <a:cubicBezTo>
                    <a:pt x="807" y="0"/>
                    <a:pt x="1" y="1253"/>
                    <a:pt x="836" y="2409"/>
                  </a:cubicBezTo>
                  <a:cubicBezTo>
                    <a:pt x="859" y="2440"/>
                    <a:pt x="886" y="2463"/>
                    <a:pt x="912" y="2486"/>
                  </a:cubicBezTo>
                  <a:cubicBezTo>
                    <a:pt x="1246" y="2727"/>
                    <a:pt x="1588" y="2831"/>
                    <a:pt x="1905" y="2831"/>
                  </a:cubicBezTo>
                  <a:cubicBezTo>
                    <a:pt x="3006" y="2831"/>
                    <a:pt x="3814" y="1577"/>
                    <a:pt x="2978" y="420"/>
                  </a:cubicBezTo>
                  <a:cubicBezTo>
                    <a:pt x="2955" y="393"/>
                    <a:pt x="2928" y="367"/>
                    <a:pt x="2902" y="348"/>
                  </a:cubicBezTo>
                  <a:cubicBezTo>
                    <a:pt x="2567" y="105"/>
                    <a:pt x="2224" y="0"/>
                    <a:pt x="1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44">
              <a:extLst>
                <a:ext uri="{FF2B5EF4-FFF2-40B4-BE49-F238E27FC236}">
                  <a16:creationId xmlns:a16="http://schemas.microsoft.com/office/drawing/2014/main" id="{6AAF2FA6-5DBF-7B9F-F24D-6DE9EC84D002}"/>
                </a:ext>
              </a:extLst>
            </p:cNvPr>
            <p:cNvSpPr/>
            <p:nvPr/>
          </p:nvSpPr>
          <p:spPr>
            <a:xfrm>
              <a:off x="6882445" y="2756207"/>
              <a:ext cx="114061" cy="80147"/>
            </a:xfrm>
            <a:custGeom>
              <a:avLst/>
              <a:gdLst/>
              <a:ahLst/>
              <a:cxnLst/>
              <a:rect l="l" t="t" r="r" b="b"/>
              <a:pathLst>
                <a:path w="2368" h="1664" extrusionOk="0">
                  <a:moveTo>
                    <a:pt x="1166" y="1"/>
                  </a:moveTo>
                  <a:cubicBezTo>
                    <a:pt x="1058" y="1"/>
                    <a:pt x="943" y="19"/>
                    <a:pt x="822" y="59"/>
                  </a:cubicBezTo>
                  <a:cubicBezTo>
                    <a:pt x="803" y="62"/>
                    <a:pt x="787" y="74"/>
                    <a:pt x="772" y="82"/>
                  </a:cubicBezTo>
                  <a:cubicBezTo>
                    <a:pt x="1" y="644"/>
                    <a:pt x="395" y="1663"/>
                    <a:pt x="1205" y="1663"/>
                  </a:cubicBezTo>
                  <a:cubicBezTo>
                    <a:pt x="1312" y="1663"/>
                    <a:pt x="1426" y="1645"/>
                    <a:pt x="1546" y="1607"/>
                  </a:cubicBezTo>
                  <a:cubicBezTo>
                    <a:pt x="1565" y="1599"/>
                    <a:pt x="1581" y="1592"/>
                    <a:pt x="1596" y="1580"/>
                  </a:cubicBezTo>
                  <a:cubicBezTo>
                    <a:pt x="2367" y="1019"/>
                    <a:pt x="1975" y="1"/>
                    <a:pt x="1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44">
              <a:extLst>
                <a:ext uri="{FF2B5EF4-FFF2-40B4-BE49-F238E27FC236}">
                  <a16:creationId xmlns:a16="http://schemas.microsoft.com/office/drawing/2014/main" id="{4711ADA3-E127-F438-BB5B-591A9BCFE4AC}"/>
                </a:ext>
              </a:extLst>
            </p:cNvPr>
            <p:cNvSpPr/>
            <p:nvPr/>
          </p:nvSpPr>
          <p:spPr>
            <a:xfrm>
              <a:off x="6885287" y="2758327"/>
              <a:ext cx="108232" cy="75860"/>
            </a:xfrm>
            <a:custGeom>
              <a:avLst/>
              <a:gdLst/>
              <a:ahLst/>
              <a:cxnLst/>
              <a:rect l="l" t="t" r="r" b="b"/>
              <a:pathLst>
                <a:path w="2247" h="1575" extrusionOk="0">
                  <a:moveTo>
                    <a:pt x="1104" y="0"/>
                  </a:moveTo>
                  <a:cubicBezTo>
                    <a:pt x="1003" y="0"/>
                    <a:pt x="895" y="17"/>
                    <a:pt x="782" y="53"/>
                  </a:cubicBezTo>
                  <a:cubicBezTo>
                    <a:pt x="763" y="61"/>
                    <a:pt x="747" y="68"/>
                    <a:pt x="733" y="80"/>
                  </a:cubicBezTo>
                  <a:cubicBezTo>
                    <a:pt x="1" y="609"/>
                    <a:pt x="377" y="1574"/>
                    <a:pt x="1147" y="1574"/>
                  </a:cubicBezTo>
                  <a:cubicBezTo>
                    <a:pt x="1248" y="1574"/>
                    <a:pt x="1356" y="1557"/>
                    <a:pt x="1468" y="1521"/>
                  </a:cubicBezTo>
                  <a:cubicBezTo>
                    <a:pt x="1483" y="1513"/>
                    <a:pt x="1502" y="1505"/>
                    <a:pt x="1518" y="1494"/>
                  </a:cubicBezTo>
                  <a:cubicBezTo>
                    <a:pt x="2246" y="965"/>
                    <a:pt x="1873" y="0"/>
                    <a:pt x="1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44">
              <a:extLst>
                <a:ext uri="{FF2B5EF4-FFF2-40B4-BE49-F238E27FC236}">
                  <a16:creationId xmlns:a16="http://schemas.microsoft.com/office/drawing/2014/main" id="{D07EEC6A-98A3-4B2A-5A6E-321C127E0008}"/>
                </a:ext>
              </a:extLst>
            </p:cNvPr>
            <p:cNvSpPr/>
            <p:nvPr/>
          </p:nvSpPr>
          <p:spPr>
            <a:xfrm>
              <a:off x="6898918" y="2767815"/>
              <a:ext cx="81114" cy="56883"/>
            </a:xfrm>
            <a:custGeom>
              <a:avLst/>
              <a:gdLst/>
              <a:ahLst/>
              <a:cxnLst/>
              <a:rect l="l" t="t" r="r" b="b"/>
              <a:pathLst>
                <a:path w="1684" h="1181" extrusionOk="0">
                  <a:moveTo>
                    <a:pt x="823" y="1"/>
                  </a:moveTo>
                  <a:cubicBezTo>
                    <a:pt x="747" y="1"/>
                    <a:pt x="667" y="13"/>
                    <a:pt x="583" y="40"/>
                  </a:cubicBezTo>
                  <a:cubicBezTo>
                    <a:pt x="572" y="44"/>
                    <a:pt x="560" y="51"/>
                    <a:pt x="549" y="60"/>
                  </a:cubicBezTo>
                  <a:cubicBezTo>
                    <a:pt x="1" y="458"/>
                    <a:pt x="280" y="1181"/>
                    <a:pt x="855" y="1181"/>
                  </a:cubicBezTo>
                  <a:cubicBezTo>
                    <a:pt x="931" y="1181"/>
                    <a:pt x="1012" y="1168"/>
                    <a:pt x="1097" y="1140"/>
                  </a:cubicBezTo>
                  <a:cubicBezTo>
                    <a:pt x="1112" y="1136"/>
                    <a:pt x="1124" y="1128"/>
                    <a:pt x="1135" y="1121"/>
                  </a:cubicBezTo>
                  <a:cubicBezTo>
                    <a:pt x="1684" y="724"/>
                    <a:pt x="1400" y="1"/>
                    <a:pt x="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44">
              <a:extLst>
                <a:ext uri="{FF2B5EF4-FFF2-40B4-BE49-F238E27FC236}">
                  <a16:creationId xmlns:a16="http://schemas.microsoft.com/office/drawing/2014/main" id="{4863465C-C9C0-945E-1E67-B59C08129F79}"/>
                </a:ext>
              </a:extLst>
            </p:cNvPr>
            <p:cNvSpPr/>
            <p:nvPr/>
          </p:nvSpPr>
          <p:spPr>
            <a:xfrm>
              <a:off x="6928155" y="2788190"/>
              <a:ext cx="22687" cy="16039"/>
            </a:xfrm>
            <a:custGeom>
              <a:avLst/>
              <a:gdLst/>
              <a:ahLst/>
              <a:cxnLst/>
              <a:rect l="l" t="t" r="r" b="b"/>
              <a:pathLst>
                <a:path w="471" h="333" extrusionOk="0">
                  <a:moveTo>
                    <a:pt x="231" y="1"/>
                  </a:moveTo>
                  <a:cubicBezTo>
                    <a:pt x="210" y="1"/>
                    <a:pt x="188" y="4"/>
                    <a:pt x="165" y="12"/>
                  </a:cubicBezTo>
                  <a:cubicBezTo>
                    <a:pt x="160" y="15"/>
                    <a:pt x="156" y="15"/>
                    <a:pt x="153" y="19"/>
                  </a:cubicBezTo>
                  <a:cubicBezTo>
                    <a:pt x="1" y="131"/>
                    <a:pt x="79" y="333"/>
                    <a:pt x="239" y="333"/>
                  </a:cubicBezTo>
                  <a:cubicBezTo>
                    <a:pt x="260" y="333"/>
                    <a:pt x="283" y="329"/>
                    <a:pt x="306" y="322"/>
                  </a:cubicBezTo>
                  <a:cubicBezTo>
                    <a:pt x="310" y="322"/>
                    <a:pt x="314" y="318"/>
                    <a:pt x="317" y="314"/>
                  </a:cubicBezTo>
                  <a:cubicBezTo>
                    <a:pt x="470" y="203"/>
                    <a:pt x="391" y="1"/>
                    <a:pt x="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44">
              <a:extLst>
                <a:ext uri="{FF2B5EF4-FFF2-40B4-BE49-F238E27FC236}">
                  <a16:creationId xmlns:a16="http://schemas.microsoft.com/office/drawing/2014/main" id="{0C551DA0-505E-5359-B5D3-E071FE45987D}"/>
                </a:ext>
              </a:extLst>
            </p:cNvPr>
            <p:cNvSpPr/>
            <p:nvPr/>
          </p:nvSpPr>
          <p:spPr>
            <a:xfrm>
              <a:off x="6934561" y="2766948"/>
              <a:ext cx="9826" cy="26780"/>
            </a:xfrm>
            <a:custGeom>
              <a:avLst/>
              <a:gdLst/>
              <a:ahLst/>
              <a:cxnLst/>
              <a:rect l="l" t="t" r="r" b="b"/>
              <a:pathLst>
                <a:path w="204" h="556" extrusionOk="0">
                  <a:moveTo>
                    <a:pt x="0" y="0"/>
                  </a:moveTo>
                  <a:lnTo>
                    <a:pt x="50" y="556"/>
                  </a:lnTo>
                  <a:lnTo>
                    <a:pt x="154" y="556"/>
                  </a:lnTo>
                  <a:lnTo>
                    <a:pt x="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44">
              <a:extLst>
                <a:ext uri="{FF2B5EF4-FFF2-40B4-BE49-F238E27FC236}">
                  <a16:creationId xmlns:a16="http://schemas.microsoft.com/office/drawing/2014/main" id="{29D9777D-1B77-4F64-C027-2BF45DF32566}"/>
                </a:ext>
              </a:extLst>
            </p:cNvPr>
            <p:cNvSpPr/>
            <p:nvPr/>
          </p:nvSpPr>
          <p:spPr>
            <a:xfrm>
              <a:off x="6911682" y="2777304"/>
              <a:ext cx="26829" cy="19748"/>
            </a:xfrm>
            <a:custGeom>
              <a:avLst/>
              <a:gdLst/>
              <a:ahLst/>
              <a:cxnLst/>
              <a:rect l="l" t="t" r="r" b="b"/>
              <a:pathLst>
                <a:path w="557" h="410" extrusionOk="0">
                  <a:moveTo>
                    <a:pt x="100" y="1"/>
                  </a:moveTo>
                  <a:lnTo>
                    <a:pt x="50" y="88"/>
                  </a:lnTo>
                  <a:lnTo>
                    <a:pt x="1" y="176"/>
                  </a:lnTo>
                  <a:lnTo>
                    <a:pt x="507" y="410"/>
                  </a:lnTo>
                  <a:lnTo>
                    <a:pt x="530" y="368"/>
                  </a:lnTo>
                  <a:lnTo>
                    <a:pt x="556" y="322"/>
                  </a:lnTo>
                  <a:lnTo>
                    <a:pt x="1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44">
              <a:extLst>
                <a:ext uri="{FF2B5EF4-FFF2-40B4-BE49-F238E27FC236}">
                  <a16:creationId xmlns:a16="http://schemas.microsoft.com/office/drawing/2014/main" id="{5CD99943-007A-2A66-BC16-FA55191DC7F2}"/>
                </a:ext>
              </a:extLst>
            </p:cNvPr>
            <p:cNvSpPr/>
            <p:nvPr/>
          </p:nvSpPr>
          <p:spPr>
            <a:xfrm>
              <a:off x="6911682" y="2795366"/>
              <a:ext cx="26829" cy="19796"/>
            </a:xfrm>
            <a:custGeom>
              <a:avLst/>
              <a:gdLst/>
              <a:ahLst/>
              <a:cxnLst/>
              <a:rect l="l" t="t" r="r" b="b"/>
              <a:pathLst>
                <a:path w="557" h="411" extrusionOk="0">
                  <a:moveTo>
                    <a:pt x="507" y="1"/>
                  </a:moveTo>
                  <a:lnTo>
                    <a:pt x="1" y="234"/>
                  </a:lnTo>
                  <a:lnTo>
                    <a:pt x="50" y="323"/>
                  </a:lnTo>
                  <a:lnTo>
                    <a:pt x="100" y="411"/>
                  </a:lnTo>
                  <a:lnTo>
                    <a:pt x="556" y="89"/>
                  </a:lnTo>
                  <a:lnTo>
                    <a:pt x="530" y="47"/>
                  </a:lnTo>
                  <a:lnTo>
                    <a:pt x="5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44">
              <a:extLst>
                <a:ext uri="{FF2B5EF4-FFF2-40B4-BE49-F238E27FC236}">
                  <a16:creationId xmlns:a16="http://schemas.microsoft.com/office/drawing/2014/main" id="{9E107C8D-69FA-C93E-FCD0-CB814EDC4E04}"/>
                </a:ext>
              </a:extLst>
            </p:cNvPr>
            <p:cNvSpPr/>
            <p:nvPr/>
          </p:nvSpPr>
          <p:spPr>
            <a:xfrm>
              <a:off x="6934561" y="2798883"/>
              <a:ext cx="9826" cy="26635"/>
            </a:xfrm>
            <a:custGeom>
              <a:avLst/>
              <a:gdLst/>
              <a:ahLst/>
              <a:cxnLst/>
              <a:rect l="l" t="t" r="r" b="b"/>
              <a:pathLst>
                <a:path w="204" h="553" extrusionOk="0">
                  <a:moveTo>
                    <a:pt x="50" y="0"/>
                  </a:moveTo>
                  <a:lnTo>
                    <a:pt x="0" y="552"/>
                  </a:lnTo>
                  <a:lnTo>
                    <a:pt x="204" y="552"/>
                  </a:lnTo>
                  <a:lnTo>
                    <a:pt x="1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44">
              <a:extLst>
                <a:ext uri="{FF2B5EF4-FFF2-40B4-BE49-F238E27FC236}">
                  <a16:creationId xmlns:a16="http://schemas.microsoft.com/office/drawing/2014/main" id="{6334CECF-4E2E-FD0C-FC23-72A89F2DDCA7}"/>
                </a:ext>
              </a:extLst>
            </p:cNvPr>
            <p:cNvSpPr/>
            <p:nvPr/>
          </p:nvSpPr>
          <p:spPr>
            <a:xfrm>
              <a:off x="6940485" y="2795366"/>
              <a:ext cx="26829" cy="19796"/>
            </a:xfrm>
            <a:custGeom>
              <a:avLst/>
              <a:gdLst/>
              <a:ahLst/>
              <a:cxnLst/>
              <a:rect l="l" t="t" r="r" b="b"/>
              <a:pathLst>
                <a:path w="557" h="411" extrusionOk="0">
                  <a:moveTo>
                    <a:pt x="50" y="1"/>
                  </a:moveTo>
                  <a:lnTo>
                    <a:pt x="24" y="47"/>
                  </a:lnTo>
                  <a:lnTo>
                    <a:pt x="1" y="89"/>
                  </a:lnTo>
                  <a:lnTo>
                    <a:pt x="456" y="411"/>
                  </a:lnTo>
                  <a:lnTo>
                    <a:pt x="506" y="323"/>
                  </a:lnTo>
                  <a:lnTo>
                    <a:pt x="556" y="234"/>
                  </a:lnTo>
                  <a:lnTo>
                    <a:pt x="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44">
              <a:extLst>
                <a:ext uri="{FF2B5EF4-FFF2-40B4-BE49-F238E27FC236}">
                  <a16:creationId xmlns:a16="http://schemas.microsoft.com/office/drawing/2014/main" id="{2C35975E-8E21-DABD-4910-E4AD9C6DF091}"/>
                </a:ext>
              </a:extLst>
            </p:cNvPr>
            <p:cNvSpPr/>
            <p:nvPr/>
          </p:nvSpPr>
          <p:spPr>
            <a:xfrm>
              <a:off x="6940485" y="2777304"/>
              <a:ext cx="26829" cy="19748"/>
            </a:xfrm>
            <a:custGeom>
              <a:avLst/>
              <a:gdLst/>
              <a:ahLst/>
              <a:cxnLst/>
              <a:rect l="l" t="t" r="r" b="b"/>
              <a:pathLst>
                <a:path w="557" h="410" extrusionOk="0">
                  <a:moveTo>
                    <a:pt x="456" y="1"/>
                  </a:moveTo>
                  <a:lnTo>
                    <a:pt x="1" y="322"/>
                  </a:lnTo>
                  <a:lnTo>
                    <a:pt x="24" y="368"/>
                  </a:lnTo>
                  <a:lnTo>
                    <a:pt x="50" y="410"/>
                  </a:lnTo>
                  <a:lnTo>
                    <a:pt x="556" y="176"/>
                  </a:lnTo>
                  <a:lnTo>
                    <a:pt x="506" y="88"/>
                  </a:lnTo>
                  <a:lnTo>
                    <a:pt x="4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44">
              <a:extLst>
                <a:ext uri="{FF2B5EF4-FFF2-40B4-BE49-F238E27FC236}">
                  <a16:creationId xmlns:a16="http://schemas.microsoft.com/office/drawing/2014/main" id="{BB5EA3A0-828D-6059-ABC4-A6D4A2E1BB0F}"/>
                </a:ext>
              </a:extLst>
            </p:cNvPr>
            <p:cNvSpPr/>
            <p:nvPr/>
          </p:nvSpPr>
          <p:spPr>
            <a:xfrm>
              <a:off x="6934079" y="2792525"/>
              <a:ext cx="10790" cy="7562"/>
            </a:xfrm>
            <a:custGeom>
              <a:avLst/>
              <a:gdLst/>
              <a:ahLst/>
              <a:cxnLst/>
              <a:rect l="l" t="t" r="r" b="b"/>
              <a:pathLst>
                <a:path w="224" h="157" extrusionOk="0">
                  <a:moveTo>
                    <a:pt x="112" y="1"/>
                  </a:moveTo>
                  <a:cubicBezTo>
                    <a:pt x="102" y="1"/>
                    <a:pt x="91" y="3"/>
                    <a:pt x="79" y="6"/>
                  </a:cubicBezTo>
                  <a:lnTo>
                    <a:pt x="72" y="6"/>
                  </a:lnTo>
                  <a:cubicBezTo>
                    <a:pt x="0" y="60"/>
                    <a:pt x="38" y="157"/>
                    <a:pt x="114" y="157"/>
                  </a:cubicBezTo>
                  <a:cubicBezTo>
                    <a:pt x="123" y="157"/>
                    <a:pt x="134" y="155"/>
                    <a:pt x="145" y="152"/>
                  </a:cubicBezTo>
                  <a:cubicBezTo>
                    <a:pt x="148" y="152"/>
                    <a:pt x="148" y="148"/>
                    <a:pt x="152" y="148"/>
                  </a:cubicBezTo>
                  <a:cubicBezTo>
                    <a:pt x="223" y="94"/>
                    <a:pt x="187"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44">
              <a:extLst>
                <a:ext uri="{FF2B5EF4-FFF2-40B4-BE49-F238E27FC236}">
                  <a16:creationId xmlns:a16="http://schemas.microsoft.com/office/drawing/2014/main" id="{3B760019-5E34-2751-B5F1-0915B370F180}"/>
                </a:ext>
              </a:extLst>
            </p:cNvPr>
            <p:cNvSpPr/>
            <p:nvPr/>
          </p:nvSpPr>
          <p:spPr>
            <a:xfrm>
              <a:off x="7299469" y="2728078"/>
              <a:ext cx="183663" cy="136403"/>
            </a:xfrm>
            <a:custGeom>
              <a:avLst/>
              <a:gdLst/>
              <a:ahLst/>
              <a:cxnLst/>
              <a:rect l="l" t="t" r="r" b="b"/>
              <a:pathLst>
                <a:path w="3813" h="2832" extrusionOk="0">
                  <a:moveTo>
                    <a:pt x="1906" y="0"/>
                  </a:moveTo>
                  <a:cubicBezTo>
                    <a:pt x="806" y="0"/>
                    <a:pt x="0" y="1253"/>
                    <a:pt x="836" y="2409"/>
                  </a:cubicBezTo>
                  <a:cubicBezTo>
                    <a:pt x="858" y="2440"/>
                    <a:pt x="881" y="2463"/>
                    <a:pt x="912" y="2486"/>
                  </a:cubicBezTo>
                  <a:cubicBezTo>
                    <a:pt x="1246" y="2727"/>
                    <a:pt x="1587" y="2831"/>
                    <a:pt x="1905" y="2831"/>
                  </a:cubicBezTo>
                  <a:cubicBezTo>
                    <a:pt x="3005" y="2831"/>
                    <a:pt x="3812" y="1577"/>
                    <a:pt x="2974" y="420"/>
                  </a:cubicBezTo>
                  <a:cubicBezTo>
                    <a:pt x="2954" y="393"/>
                    <a:pt x="2928" y="367"/>
                    <a:pt x="2901" y="348"/>
                  </a:cubicBezTo>
                  <a:cubicBezTo>
                    <a:pt x="2567" y="105"/>
                    <a:pt x="2224" y="0"/>
                    <a:pt x="1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44">
              <a:extLst>
                <a:ext uri="{FF2B5EF4-FFF2-40B4-BE49-F238E27FC236}">
                  <a16:creationId xmlns:a16="http://schemas.microsoft.com/office/drawing/2014/main" id="{0A21D6DD-6C62-C60F-5B25-3E51C127ABC6}"/>
                </a:ext>
              </a:extLst>
            </p:cNvPr>
            <p:cNvSpPr/>
            <p:nvPr/>
          </p:nvSpPr>
          <p:spPr>
            <a:xfrm>
              <a:off x="7334101" y="2756207"/>
              <a:ext cx="114205" cy="80147"/>
            </a:xfrm>
            <a:custGeom>
              <a:avLst/>
              <a:gdLst/>
              <a:ahLst/>
              <a:cxnLst/>
              <a:rect l="l" t="t" r="r" b="b"/>
              <a:pathLst>
                <a:path w="2371" h="1664" extrusionOk="0">
                  <a:moveTo>
                    <a:pt x="1170" y="1"/>
                  </a:moveTo>
                  <a:cubicBezTo>
                    <a:pt x="1062" y="1"/>
                    <a:pt x="946" y="19"/>
                    <a:pt x="826" y="59"/>
                  </a:cubicBezTo>
                  <a:cubicBezTo>
                    <a:pt x="806" y="62"/>
                    <a:pt x="791" y="74"/>
                    <a:pt x="776" y="82"/>
                  </a:cubicBezTo>
                  <a:cubicBezTo>
                    <a:pt x="1" y="644"/>
                    <a:pt x="398" y="1663"/>
                    <a:pt x="1208" y="1663"/>
                  </a:cubicBezTo>
                  <a:cubicBezTo>
                    <a:pt x="1315" y="1663"/>
                    <a:pt x="1430" y="1645"/>
                    <a:pt x="1549" y="1607"/>
                  </a:cubicBezTo>
                  <a:cubicBezTo>
                    <a:pt x="1569" y="1599"/>
                    <a:pt x="1584" y="1592"/>
                    <a:pt x="1600" y="1580"/>
                  </a:cubicBezTo>
                  <a:cubicBezTo>
                    <a:pt x="2371" y="1019"/>
                    <a:pt x="1978" y="1"/>
                    <a:pt x="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44">
              <a:extLst>
                <a:ext uri="{FF2B5EF4-FFF2-40B4-BE49-F238E27FC236}">
                  <a16:creationId xmlns:a16="http://schemas.microsoft.com/office/drawing/2014/main" id="{C12D39F2-AFF9-52D0-5D99-72003AC06206}"/>
                </a:ext>
              </a:extLst>
            </p:cNvPr>
            <p:cNvSpPr/>
            <p:nvPr/>
          </p:nvSpPr>
          <p:spPr>
            <a:xfrm>
              <a:off x="7337135" y="2758327"/>
              <a:ext cx="108184" cy="75860"/>
            </a:xfrm>
            <a:custGeom>
              <a:avLst/>
              <a:gdLst/>
              <a:ahLst/>
              <a:cxnLst/>
              <a:rect l="l" t="t" r="r" b="b"/>
              <a:pathLst>
                <a:path w="2246" h="1575" extrusionOk="0">
                  <a:moveTo>
                    <a:pt x="1103" y="0"/>
                  </a:moveTo>
                  <a:cubicBezTo>
                    <a:pt x="1002" y="0"/>
                    <a:pt x="894" y="17"/>
                    <a:pt x="782" y="53"/>
                  </a:cubicBezTo>
                  <a:cubicBezTo>
                    <a:pt x="763" y="61"/>
                    <a:pt x="747" y="68"/>
                    <a:pt x="732" y="80"/>
                  </a:cubicBezTo>
                  <a:cubicBezTo>
                    <a:pt x="0" y="609"/>
                    <a:pt x="376" y="1574"/>
                    <a:pt x="1146" y="1574"/>
                  </a:cubicBezTo>
                  <a:cubicBezTo>
                    <a:pt x="1247" y="1574"/>
                    <a:pt x="1355" y="1557"/>
                    <a:pt x="1468" y="1521"/>
                  </a:cubicBezTo>
                  <a:cubicBezTo>
                    <a:pt x="1483" y="1513"/>
                    <a:pt x="1502" y="1505"/>
                    <a:pt x="1514" y="1494"/>
                  </a:cubicBezTo>
                  <a:cubicBezTo>
                    <a:pt x="2245" y="965"/>
                    <a:pt x="1869"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44">
              <a:extLst>
                <a:ext uri="{FF2B5EF4-FFF2-40B4-BE49-F238E27FC236}">
                  <a16:creationId xmlns:a16="http://schemas.microsoft.com/office/drawing/2014/main" id="{8CFB7C50-3012-6E00-4D7C-8747C01299C1}"/>
                </a:ext>
              </a:extLst>
            </p:cNvPr>
            <p:cNvSpPr/>
            <p:nvPr/>
          </p:nvSpPr>
          <p:spPr>
            <a:xfrm>
              <a:off x="7350766" y="2767815"/>
              <a:ext cx="80970" cy="56883"/>
            </a:xfrm>
            <a:custGeom>
              <a:avLst/>
              <a:gdLst/>
              <a:ahLst/>
              <a:cxnLst/>
              <a:rect l="l" t="t" r="r" b="b"/>
              <a:pathLst>
                <a:path w="1681" h="1181" extrusionOk="0">
                  <a:moveTo>
                    <a:pt x="822" y="1"/>
                  </a:moveTo>
                  <a:cubicBezTo>
                    <a:pt x="747" y="1"/>
                    <a:pt x="667" y="13"/>
                    <a:pt x="583" y="40"/>
                  </a:cubicBezTo>
                  <a:cubicBezTo>
                    <a:pt x="572" y="44"/>
                    <a:pt x="560" y="51"/>
                    <a:pt x="549" y="60"/>
                  </a:cubicBezTo>
                  <a:cubicBezTo>
                    <a:pt x="0" y="458"/>
                    <a:pt x="280" y="1181"/>
                    <a:pt x="854" y="1181"/>
                  </a:cubicBezTo>
                  <a:cubicBezTo>
                    <a:pt x="930" y="1181"/>
                    <a:pt x="1012" y="1168"/>
                    <a:pt x="1097" y="1140"/>
                  </a:cubicBezTo>
                  <a:cubicBezTo>
                    <a:pt x="1111" y="1136"/>
                    <a:pt x="1123" y="1128"/>
                    <a:pt x="1134" y="1121"/>
                  </a:cubicBezTo>
                  <a:cubicBezTo>
                    <a:pt x="1680" y="724"/>
                    <a:pt x="1399"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44">
              <a:extLst>
                <a:ext uri="{FF2B5EF4-FFF2-40B4-BE49-F238E27FC236}">
                  <a16:creationId xmlns:a16="http://schemas.microsoft.com/office/drawing/2014/main" id="{B9CA8DE7-667B-49F6-8205-46F047417045}"/>
                </a:ext>
              </a:extLst>
            </p:cNvPr>
            <p:cNvSpPr/>
            <p:nvPr/>
          </p:nvSpPr>
          <p:spPr>
            <a:xfrm>
              <a:off x="7380003" y="2788190"/>
              <a:ext cx="22639" cy="16039"/>
            </a:xfrm>
            <a:custGeom>
              <a:avLst/>
              <a:gdLst/>
              <a:ahLst/>
              <a:cxnLst/>
              <a:rect l="l" t="t" r="r" b="b"/>
              <a:pathLst>
                <a:path w="470" h="333" extrusionOk="0">
                  <a:moveTo>
                    <a:pt x="231" y="1"/>
                  </a:moveTo>
                  <a:cubicBezTo>
                    <a:pt x="210" y="1"/>
                    <a:pt x="187" y="4"/>
                    <a:pt x="164" y="12"/>
                  </a:cubicBezTo>
                  <a:cubicBezTo>
                    <a:pt x="159" y="15"/>
                    <a:pt x="156" y="15"/>
                    <a:pt x="152" y="19"/>
                  </a:cubicBezTo>
                  <a:cubicBezTo>
                    <a:pt x="0" y="131"/>
                    <a:pt x="78" y="333"/>
                    <a:pt x="239" y="333"/>
                  </a:cubicBezTo>
                  <a:cubicBezTo>
                    <a:pt x="260" y="333"/>
                    <a:pt x="282" y="329"/>
                    <a:pt x="306" y="322"/>
                  </a:cubicBezTo>
                  <a:cubicBezTo>
                    <a:pt x="309" y="322"/>
                    <a:pt x="313" y="318"/>
                    <a:pt x="317" y="314"/>
                  </a:cubicBezTo>
                  <a:cubicBezTo>
                    <a:pt x="470" y="203"/>
                    <a:pt x="391" y="1"/>
                    <a:pt x="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44">
              <a:extLst>
                <a:ext uri="{FF2B5EF4-FFF2-40B4-BE49-F238E27FC236}">
                  <a16:creationId xmlns:a16="http://schemas.microsoft.com/office/drawing/2014/main" id="{AD6336A9-1F05-6236-09D1-18C039B63946}"/>
                </a:ext>
              </a:extLst>
            </p:cNvPr>
            <p:cNvSpPr/>
            <p:nvPr/>
          </p:nvSpPr>
          <p:spPr>
            <a:xfrm>
              <a:off x="7386361" y="2766948"/>
              <a:ext cx="9874" cy="26780"/>
            </a:xfrm>
            <a:custGeom>
              <a:avLst/>
              <a:gdLst/>
              <a:ahLst/>
              <a:cxnLst/>
              <a:rect l="l" t="t" r="r" b="b"/>
              <a:pathLst>
                <a:path w="205" h="556" extrusionOk="0">
                  <a:moveTo>
                    <a:pt x="1" y="0"/>
                  </a:moveTo>
                  <a:lnTo>
                    <a:pt x="50" y="556"/>
                  </a:lnTo>
                  <a:lnTo>
                    <a:pt x="154" y="556"/>
                  </a:lnTo>
                  <a:lnTo>
                    <a:pt x="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44">
              <a:extLst>
                <a:ext uri="{FF2B5EF4-FFF2-40B4-BE49-F238E27FC236}">
                  <a16:creationId xmlns:a16="http://schemas.microsoft.com/office/drawing/2014/main" id="{9063B8BC-17E7-0877-D6B8-2745358E85C6}"/>
                </a:ext>
              </a:extLst>
            </p:cNvPr>
            <p:cNvSpPr/>
            <p:nvPr/>
          </p:nvSpPr>
          <p:spPr>
            <a:xfrm>
              <a:off x="7363530" y="2777304"/>
              <a:ext cx="26781" cy="19748"/>
            </a:xfrm>
            <a:custGeom>
              <a:avLst/>
              <a:gdLst/>
              <a:ahLst/>
              <a:cxnLst/>
              <a:rect l="l" t="t" r="r" b="b"/>
              <a:pathLst>
                <a:path w="556" h="410" extrusionOk="0">
                  <a:moveTo>
                    <a:pt x="100" y="1"/>
                  </a:moveTo>
                  <a:lnTo>
                    <a:pt x="50" y="88"/>
                  </a:lnTo>
                  <a:lnTo>
                    <a:pt x="0" y="176"/>
                  </a:lnTo>
                  <a:lnTo>
                    <a:pt x="506" y="410"/>
                  </a:lnTo>
                  <a:lnTo>
                    <a:pt x="529" y="368"/>
                  </a:lnTo>
                  <a:lnTo>
                    <a:pt x="556" y="322"/>
                  </a:lnTo>
                  <a:lnTo>
                    <a:pt x="1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44">
              <a:extLst>
                <a:ext uri="{FF2B5EF4-FFF2-40B4-BE49-F238E27FC236}">
                  <a16:creationId xmlns:a16="http://schemas.microsoft.com/office/drawing/2014/main" id="{8300C6BB-1167-1A08-3B4F-9C3EA0D372F5}"/>
                </a:ext>
              </a:extLst>
            </p:cNvPr>
            <p:cNvSpPr/>
            <p:nvPr/>
          </p:nvSpPr>
          <p:spPr>
            <a:xfrm>
              <a:off x="7363530" y="2795366"/>
              <a:ext cx="26781" cy="19796"/>
            </a:xfrm>
            <a:custGeom>
              <a:avLst/>
              <a:gdLst/>
              <a:ahLst/>
              <a:cxnLst/>
              <a:rect l="l" t="t" r="r" b="b"/>
              <a:pathLst>
                <a:path w="556" h="411" extrusionOk="0">
                  <a:moveTo>
                    <a:pt x="506" y="1"/>
                  </a:moveTo>
                  <a:lnTo>
                    <a:pt x="0" y="234"/>
                  </a:lnTo>
                  <a:lnTo>
                    <a:pt x="50" y="323"/>
                  </a:lnTo>
                  <a:lnTo>
                    <a:pt x="100" y="411"/>
                  </a:lnTo>
                  <a:lnTo>
                    <a:pt x="556" y="89"/>
                  </a:lnTo>
                  <a:lnTo>
                    <a:pt x="529" y="47"/>
                  </a:lnTo>
                  <a:lnTo>
                    <a:pt x="5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44">
              <a:extLst>
                <a:ext uri="{FF2B5EF4-FFF2-40B4-BE49-F238E27FC236}">
                  <a16:creationId xmlns:a16="http://schemas.microsoft.com/office/drawing/2014/main" id="{422F366E-DE74-A9D9-665E-E3C992C3D93B}"/>
                </a:ext>
              </a:extLst>
            </p:cNvPr>
            <p:cNvSpPr/>
            <p:nvPr/>
          </p:nvSpPr>
          <p:spPr>
            <a:xfrm>
              <a:off x="7386361" y="2798883"/>
              <a:ext cx="9874" cy="26635"/>
            </a:xfrm>
            <a:custGeom>
              <a:avLst/>
              <a:gdLst/>
              <a:ahLst/>
              <a:cxnLst/>
              <a:rect l="l" t="t" r="r" b="b"/>
              <a:pathLst>
                <a:path w="205" h="553" extrusionOk="0">
                  <a:moveTo>
                    <a:pt x="50" y="0"/>
                  </a:moveTo>
                  <a:lnTo>
                    <a:pt x="1" y="552"/>
                  </a:lnTo>
                  <a:lnTo>
                    <a:pt x="204" y="552"/>
                  </a:lnTo>
                  <a:lnTo>
                    <a:pt x="1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44">
              <a:extLst>
                <a:ext uri="{FF2B5EF4-FFF2-40B4-BE49-F238E27FC236}">
                  <a16:creationId xmlns:a16="http://schemas.microsoft.com/office/drawing/2014/main" id="{2E39C7CB-AA5F-376B-E47F-825EDC20AE59}"/>
                </a:ext>
              </a:extLst>
            </p:cNvPr>
            <p:cNvSpPr/>
            <p:nvPr/>
          </p:nvSpPr>
          <p:spPr>
            <a:xfrm>
              <a:off x="7392334" y="2795366"/>
              <a:ext cx="26781" cy="19796"/>
            </a:xfrm>
            <a:custGeom>
              <a:avLst/>
              <a:gdLst/>
              <a:ahLst/>
              <a:cxnLst/>
              <a:rect l="l" t="t" r="r" b="b"/>
              <a:pathLst>
                <a:path w="556" h="411" extrusionOk="0">
                  <a:moveTo>
                    <a:pt x="50" y="1"/>
                  </a:moveTo>
                  <a:lnTo>
                    <a:pt x="23" y="47"/>
                  </a:lnTo>
                  <a:lnTo>
                    <a:pt x="0" y="89"/>
                  </a:lnTo>
                  <a:lnTo>
                    <a:pt x="455" y="411"/>
                  </a:lnTo>
                  <a:lnTo>
                    <a:pt x="506" y="323"/>
                  </a:lnTo>
                  <a:lnTo>
                    <a:pt x="556" y="234"/>
                  </a:lnTo>
                  <a:lnTo>
                    <a:pt x="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44">
              <a:extLst>
                <a:ext uri="{FF2B5EF4-FFF2-40B4-BE49-F238E27FC236}">
                  <a16:creationId xmlns:a16="http://schemas.microsoft.com/office/drawing/2014/main" id="{CDE15D0B-E88E-5464-7662-053B03DFEC69}"/>
                </a:ext>
              </a:extLst>
            </p:cNvPr>
            <p:cNvSpPr/>
            <p:nvPr/>
          </p:nvSpPr>
          <p:spPr>
            <a:xfrm>
              <a:off x="7392334" y="2777304"/>
              <a:ext cx="26781" cy="19748"/>
            </a:xfrm>
            <a:custGeom>
              <a:avLst/>
              <a:gdLst/>
              <a:ahLst/>
              <a:cxnLst/>
              <a:rect l="l" t="t" r="r" b="b"/>
              <a:pathLst>
                <a:path w="556" h="410" extrusionOk="0">
                  <a:moveTo>
                    <a:pt x="455" y="1"/>
                  </a:moveTo>
                  <a:lnTo>
                    <a:pt x="0" y="322"/>
                  </a:lnTo>
                  <a:lnTo>
                    <a:pt x="23" y="368"/>
                  </a:lnTo>
                  <a:lnTo>
                    <a:pt x="50" y="410"/>
                  </a:lnTo>
                  <a:lnTo>
                    <a:pt x="556" y="176"/>
                  </a:lnTo>
                  <a:lnTo>
                    <a:pt x="506" y="88"/>
                  </a:lnTo>
                  <a:lnTo>
                    <a:pt x="4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44">
              <a:extLst>
                <a:ext uri="{FF2B5EF4-FFF2-40B4-BE49-F238E27FC236}">
                  <a16:creationId xmlns:a16="http://schemas.microsoft.com/office/drawing/2014/main" id="{4739FA49-4789-5F8B-2A08-F3A4CFE15AA1}"/>
                </a:ext>
              </a:extLst>
            </p:cNvPr>
            <p:cNvSpPr/>
            <p:nvPr/>
          </p:nvSpPr>
          <p:spPr>
            <a:xfrm>
              <a:off x="7385879" y="2792525"/>
              <a:ext cx="10790" cy="7562"/>
            </a:xfrm>
            <a:custGeom>
              <a:avLst/>
              <a:gdLst/>
              <a:ahLst/>
              <a:cxnLst/>
              <a:rect l="l" t="t" r="r" b="b"/>
              <a:pathLst>
                <a:path w="224" h="157" extrusionOk="0">
                  <a:moveTo>
                    <a:pt x="112" y="1"/>
                  </a:moveTo>
                  <a:cubicBezTo>
                    <a:pt x="102" y="1"/>
                    <a:pt x="91" y="3"/>
                    <a:pt x="80" y="6"/>
                  </a:cubicBezTo>
                  <a:lnTo>
                    <a:pt x="72" y="6"/>
                  </a:lnTo>
                  <a:cubicBezTo>
                    <a:pt x="1" y="60"/>
                    <a:pt x="38" y="157"/>
                    <a:pt x="114" y="157"/>
                  </a:cubicBezTo>
                  <a:cubicBezTo>
                    <a:pt x="124" y="157"/>
                    <a:pt x="134" y="155"/>
                    <a:pt x="145" y="152"/>
                  </a:cubicBezTo>
                  <a:cubicBezTo>
                    <a:pt x="149" y="152"/>
                    <a:pt x="149" y="148"/>
                    <a:pt x="152" y="148"/>
                  </a:cubicBezTo>
                  <a:cubicBezTo>
                    <a:pt x="224" y="94"/>
                    <a:pt x="187"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44">
              <a:extLst>
                <a:ext uri="{FF2B5EF4-FFF2-40B4-BE49-F238E27FC236}">
                  <a16:creationId xmlns:a16="http://schemas.microsoft.com/office/drawing/2014/main" id="{24A6923A-9181-DD70-803A-168E417C8D3C}"/>
                </a:ext>
              </a:extLst>
            </p:cNvPr>
            <p:cNvSpPr/>
            <p:nvPr/>
          </p:nvSpPr>
          <p:spPr>
            <a:xfrm>
              <a:off x="6803356" y="2682609"/>
              <a:ext cx="29382" cy="56016"/>
            </a:xfrm>
            <a:custGeom>
              <a:avLst/>
              <a:gdLst/>
              <a:ahLst/>
              <a:cxnLst/>
              <a:rect l="l" t="t" r="r" b="b"/>
              <a:pathLst>
                <a:path w="610" h="1163" extrusionOk="0">
                  <a:moveTo>
                    <a:pt x="318" y="1"/>
                  </a:moveTo>
                  <a:cubicBezTo>
                    <a:pt x="231" y="1"/>
                    <a:pt x="138" y="8"/>
                    <a:pt x="38" y="23"/>
                  </a:cubicBezTo>
                  <a:cubicBezTo>
                    <a:pt x="0" y="464"/>
                    <a:pt x="38" y="1157"/>
                    <a:pt x="38" y="1157"/>
                  </a:cubicBezTo>
                  <a:cubicBezTo>
                    <a:pt x="99" y="1161"/>
                    <a:pt x="180" y="1163"/>
                    <a:pt x="261" y="1163"/>
                  </a:cubicBezTo>
                  <a:cubicBezTo>
                    <a:pt x="422" y="1163"/>
                    <a:pt x="582" y="1157"/>
                    <a:pt x="582" y="1157"/>
                  </a:cubicBezTo>
                  <a:cubicBezTo>
                    <a:pt x="609" y="743"/>
                    <a:pt x="563" y="23"/>
                    <a:pt x="563" y="23"/>
                  </a:cubicBezTo>
                  <a:cubicBezTo>
                    <a:pt x="487" y="8"/>
                    <a:pt x="405" y="1"/>
                    <a:pt x="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44">
              <a:extLst>
                <a:ext uri="{FF2B5EF4-FFF2-40B4-BE49-F238E27FC236}">
                  <a16:creationId xmlns:a16="http://schemas.microsoft.com/office/drawing/2014/main" id="{8B548C02-569C-4203-5287-8CF02F75D013}"/>
                </a:ext>
              </a:extLst>
            </p:cNvPr>
            <p:cNvSpPr/>
            <p:nvPr/>
          </p:nvSpPr>
          <p:spPr>
            <a:xfrm>
              <a:off x="6810147" y="2730776"/>
              <a:ext cx="11512" cy="578"/>
            </a:xfrm>
            <a:custGeom>
              <a:avLst/>
              <a:gdLst/>
              <a:ahLst/>
              <a:cxnLst/>
              <a:rect l="l" t="t" r="r" b="b"/>
              <a:pathLst>
                <a:path w="239" h="12" extrusionOk="0">
                  <a:moveTo>
                    <a:pt x="1" y="1"/>
                  </a:moveTo>
                  <a:lnTo>
                    <a:pt x="1" y="12"/>
                  </a:lnTo>
                  <a:lnTo>
                    <a:pt x="238" y="12"/>
                  </a:lnTo>
                  <a:lnTo>
                    <a:pt x="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44">
              <a:extLst>
                <a:ext uri="{FF2B5EF4-FFF2-40B4-BE49-F238E27FC236}">
                  <a16:creationId xmlns:a16="http://schemas.microsoft.com/office/drawing/2014/main" id="{D7F88264-4CB5-C68F-8AC8-D1DB1559462A}"/>
                </a:ext>
              </a:extLst>
            </p:cNvPr>
            <p:cNvSpPr/>
            <p:nvPr/>
          </p:nvSpPr>
          <p:spPr>
            <a:xfrm>
              <a:off x="6810147" y="2724851"/>
              <a:ext cx="11512" cy="626"/>
            </a:xfrm>
            <a:custGeom>
              <a:avLst/>
              <a:gdLst/>
              <a:ahLst/>
              <a:cxnLst/>
              <a:rect l="l" t="t" r="r" b="b"/>
              <a:pathLst>
                <a:path w="239" h="13" extrusionOk="0">
                  <a:moveTo>
                    <a:pt x="1" y="1"/>
                  </a:moveTo>
                  <a:lnTo>
                    <a:pt x="1" y="13"/>
                  </a:lnTo>
                  <a:lnTo>
                    <a:pt x="238" y="13"/>
                  </a:lnTo>
                  <a:lnTo>
                    <a:pt x="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44">
              <a:extLst>
                <a:ext uri="{FF2B5EF4-FFF2-40B4-BE49-F238E27FC236}">
                  <a16:creationId xmlns:a16="http://schemas.microsoft.com/office/drawing/2014/main" id="{64D1E339-5D2E-16CC-FBB7-0D6D8A75C6B0}"/>
                </a:ext>
              </a:extLst>
            </p:cNvPr>
            <p:cNvSpPr/>
            <p:nvPr/>
          </p:nvSpPr>
          <p:spPr>
            <a:xfrm>
              <a:off x="6810147" y="2718975"/>
              <a:ext cx="11512" cy="578"/>
            </a:xfrm>
            <a:custGeom>
              <a:avLst/>
              <a:gdLst/>
              <a:ahLst/>
              <a:cxnLst/>
              <a:rect l="l" t="t" r="r" b="b"/>
              <a:pathLst>
                <a:path w="239" h="12" extrusionOk="0">
                  <a:moveTo>
                    <a:pt x="1" y="0"/>
                  </a:moveTo>
                  <a:lnTo>
                    <a:pt x="1" y="11"/>
                  </a:lnTo>
                  <a:lnTo>
                    <a:pt x="238" y="11"/>
                  </a:lnTo>
                  <a:lnTo>
                    <a:pt x="2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44">
              <a:extLst>
                <a:ext uri="{FF2B5EF4-FFF2-40B4-BE49-F238E27FC236}">
                  <a16:creationId xmlns:a16="http://schemas.microsoft.com/office/drawing/2014/main" id="{D20F57C1-37E8-53B1-F69B-ABC2CF66FFD5}"/>
                </a:ext>
              </a:extLst>
            </p:cNvPr>
            <p:cNvSpPr/>
            <p:nvPr/>
          </p:nvSpPr>
          <p:spPr>
            <a:xfrm>
              <a:off x="6857206" y="2484502"/>
              <a:ext cx="544726" cy="146855"/>
            </a:xfrm>
            <a:custGeom>
              <a:avLst/>
              <a:gdLst/>
              <a:ahLst/>
              <a:cxnLst/>
              <a:rect l="l" t="t" r="r" b="b"/>
              <a:pathLst>
                <a:path w="11309" h="3049" extrusionOk="0">
                  <a:moveTo>
                    <a:pt x="2921" y="1"/>
                  </a:moveTo>
                  <a:cubicBezTo>
                    <a:pt x="1834" y="1"/>
                    <a:pt x="897" y="21"/>
                    <a:pt x="315" y="67"/>
                  </a:cubicBezTo>
                  <a:cubicBezTo>
                    <a:pt x="16" y="1220"/>
                    <a:pt x="1" y="2332"/>
                    <a:pt x="9" y="2806"/>
                  </a:cubicBezTo>
                  <a:cubicBezTo>
                    <a:pt x="13" y="2941"/>
                    <a:pt x="120" y="3048"/>
                    <a:pt x="258" y="3048"/>
                  </a:cubicBezTo>
                  <a:lnTo>
                    <a:pt x="11309" y="3048"/>
                  </a:lnTo>
                  <a:cubicBezTo>
                    <a:pt x="11197" y="1676"/>
                    <a:pt x="10596" y="270"/>
                    <a:pt x="10596" y="270"/>
                  </a:cubicBezTo>
                  <a:cubicBezTo>
                    <a:pt x="9075" y="118"/>
                    <a:pt x="555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44">
              <a:extLst>
                <a:ext uri="{FF2B5EF4-FFF2-40B4-BE49-F238E27FC236}">
                  <a16:creationId xmlns:a16="http://schemas.microsoft.com/office/drawing/2014/main" id="{57279565-70C0-94D2-CB23-159C48CC043C}"/>
                </a:ext>
              </a:extLst>
            </p:cNvPr>
            <p:cNvSpPr/>
            <p:nvPr/>
          </p:nvSpPr>
          <p:spPr>
            <a:xfrm>
              <a:off x="6859662" y="2486765"/>
              <a:ext cx="539717" cy="142376"/>
            </a:xfrm>
            <a:custGeom>
              <a:avLst/>
              <a:gdLst/>
              <a:ahLst/>
              <a:cxnLst/>
              <a:rect l="l" t="t" r="r" b="b"/>
              <a:pathLst>
                <a:path w="11205" h="2956" extrusionOk="0">
                  <a:moveTo>
                    <a:pt x="2874" y="0"/>
                  </a:moveTo>
                  <a:cubicBezTo>
                    <a:pt x="1950" y="0"/>
                    <a:pt x="1191" y="16"/>
                    <a:pt x="644" y="43"/>
                  </a:cubicBezTo>
                  <a:cubicBezTo>
                    <a:pt x="437" y="55"/>
                    <a:pt x="264" y="200"/>
                    <a:pt x="222" y="403"/>
                  </a:cubicBezTo>
                  <a:cubicBezTo>
                    <a:pt x="8" y="1426"/>
                    <a:pt x="0" y="2372"/>
                    <a:pt x="4" y="2759"/>
                  </a:cubicBezTo>
                  <a:cubicBezTo>
                    <a:pt x="8" y="2867"/>
                    <a:pt x="96" y="2955"/>
                    <a:pt x="207" y="2955"/>
                  </a:cubicBezTo>
                  <a:lnTo>
                    <a:pt x="11204" y="2955"/>
                  </a:lnTo>
                  <a:cubicBezTo>
                    <a:pt x="11097" y="1725"/>
                    <a:pt x="10595" y="464"/>
                    <a:pt x="10515" y="269"/>
                  </a:cubicBezTo>
                  <a:cubicBezTo>
                    <a:pt x="10097" y="227"/>
                    <a:pt x="9530" y="188"/>
                    <a:pt x="8867" y="154"/>
                  </a:cubicBezTo>
                  <a:cubicBezTo>
                    <a:pt x="8617" y="138"/>
                    <a:pt x="8353" y="127"/>
                    <a:pt x="8078" y="115"/>
                  </a:cubicBezTo>
                  <a:cubicBezTo>
                    <a:pt x="8047" y="115"/>
                    <a:pt x="8012" y="112"/>
                    <a:pt x="7982" y="112"/>
                  </a:cubicBezTo>
                  <a:cubicBezTo>
                    <a:pt x="7874" y="108"/>
                    <a:pt x="7767" y="104"/>
                    <a:pt x="7660" y="96"/>
                  </a:cubicBezTo>
                  <a:cubicBezTo>
                    <a:pt x="6801" y="66"/>
                    <a:pt x="5863" y="39"/>
                    <a:pt x="4931" y="20"/>
                  </a:cubicBezTo>
                  <a:cubicBezTo>
                    <a:pt x="4671" y="16"/>
                    <a:pt x="4410" y="12"/>
                    <a:pt x="4153" y="9"/>
                  </a:cubicBezTo>
                  <a:lnTo>
                    <a:pt x="4061" y="9"/>
                  </a:lnTo>
                  <a:cubicBezTo>
                    <a:pt x="3950" y="9"/>
                    <a:pt x="3840" y="4"/>
                    <a:pt x="3728" y="4"/>
                  </a:cubicBezTo>
                  <a:cubicBezTo>
                    <a:pt x="3437" y="4"/>
                    <a:pt x="3154" y="0"/>
                    <a:pt x="2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44">
              <a:extLst>
                <a:ext uri="{FF2B5EF4-FFF2-40B4-BE49-F238E27FC236}">
                  <a16:creationId xmlns:a16="http://schemas.microsoft.com/office/drawing/2014/main" id="{B2116DD6-930A-B320-A73A-8C8D71A9DB35}"/>
                </a:ext>
              </a:extLst>
            </p:cNvPr>
            <p:cNvSpPr/>
            <p:nvPr/>
          </p:nvSpPr>
          <p:spPr>
            <a:xfrm>
              <a:off x="6934175" y="2636996"/>
              <a:ext cx="474787" cy="136114"/>
            </a:xfrm>
            <a:custGeom>
              <a:avLst/>
              <a:gdLst/>
              <a:ahLst/>
              <a:cxnLst/>
              <a:rect l="l" t="t" r="r" b="b"/>
              <a:pathLst>
                <a:path w="9857" h="2826" extrusionOk="0">
                  <a:moveTo>
                    <a:pt x="47" y="1"/>
                  </a:moveTo>
                  <a:lnTo>
                    <a:pt x="1" y="821"/>
                  </a:lnTo>
                  <a:lnTo>
                    <a:pt x="8" y="821"/>
                  </a:lnTo>
                  <a:cubicBezTo>
                    <a:pt x="821" y="1009"/>
                    <a:pt x="1391" y="1506"/>
                    <a:pt x="1759" y="1963"/>
                  </a:cubicBezTo>
                  <a:cubicBezTo>
                    <a:pt x="1940" y="2189"/>
                    <a:pt x="2074" y="2403"/>
                    <a:pt x="2162" y="2560"/>
                  </a:cubicBezTo>
                  <a:cubicBezTo>
                    <a:pt x="2204" y="2638"/>
                    <a:pt x="2235" y="2702"/>
                    <a:pt x="2258" y="2748"/>
                  </a:cubicBezTo>
                  <a:cubicBezTo>
                    <a:pt x="2265" y="2771"/>
                    <a:pt x="2273" y="2787"/>
                    <a:pt x="2281" y="2802"/>
                  </a:cubicBezTo>
                  <a:cubicBezTo>
                    <a:pt x="2284" y="2813"/>
                    <a:pt x="2288" y="2817"/>
                    <a:pt x="2288" y="2817"/>
                  </a:cubicBezTo>
                  <a:lnTo>
                    <a:pt x="2288" y="2825"/>
                  </a:lnTo>
                  <a:lnTo>
                    <a:pt x="7641" y="2825"/>
                  </a:lnTo>
                  <a:lnTo>
                    <a:pt x="7641" y="2817"/>
                  </a:lnTo>
                  <a:cubicBezTo>
                    <a:pt x="7929" y="2136"/>
                    <a:pt x="8354" y="1768"/>
                    <a:pt x="8757" y="1564"/>
                  </a:cubicBezTo>
                  <a:cubicBezTo>
                    <a:pt x="9155" y="1365"/>
                    <a:pt x="9530" y="1334"/>
                    <a:pt x="9723" y="1334"/>
                  </a:cubicBezTo>
                  <a:cubicBezTo>
                    <a:pt x="9760" y="1334"/>
                    <a:pt x="9792" y="1338"/>
                    <a:pt x="9815" y="1338"/>
                  </a:cubicBezTo>
                  <a:lnTo>
                    <a:pt x="9838" y="1338"/>
                  </a:lnTo>
                  <a:lnTo>
                    <a:pt x="9845" y="1342"/>
                  </a:lnTo>
                  <a:lnTo>
                    <a:pt x="9857" y="1342"/>
                  </a:lnTo>
                  <a:lnTo>
                    <a:pt x="9684" y="1"/>
                  </a:lnTo>
                  <a:lnTo>
                    <a:pt x="9668" y="5"/>
                  </a:lnTo>
                  <a:lnTo>
                    <a:pt x="9840" y="1326"/>
                  </a:lnTo>
                  <a:lnTo>
                    <a:pt x="9840" y="1326"/>
                  </a:lnTo>
                  <a:cubicBezTo>
                    <a:pt x="9823" y="1323"/>
                    <a:pt x="9783" y="1319"/>
                    <a:pt x="9723" y="1319"/>
                  </a:cubicBezTo>
                  <a:cubicBezTo>
                    <a:pt x="9530" y="1319"/>
                    <a:pt x="9152" y="1350"/>
                    <a:pt x="8749" y="1552"/>
                  </a:cubicBezTo>
                  <a:cubicBezTo>
                    <a:pt x="8348" y="1752"/>
                    <a:pt x="7919" y="2126"/>
                    <a:pt x="7632" y="2810"/>
                  </a:cubicBezTo>
                  <a:lnTo>
                    <a:pt x="2299" y="2810"/>
                  </a:lnTo>
                  <a:cubicBezTo>
                    <a:pt x="2282" y="2768"/>
                    <a:pt x="2119" y="2382"/>
                    <a:pt x="1771" y="1952"/>
                  </a:cubicBezTo>
                  <a:cubicBezTo>
                    <a:pt x="1405" y="1501"/>
                    <a:pt x="833" y="1000"/>
                    <a:pt x="17" y="808"/>
                  </a:cubicBezTo>
                  <a:lnTo>
                    <a:pt x="17" y="808"/>
                  </a:lnTo>
                  <a:lnTo>
                    <a:pt x="63" y="5"/>
                  </a:lnTo>
                  <a:lnTo>
                    <a:pt x="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44">
              <a:extLst>
                <a:ext uri="{FF2B5EF4-FFF2-40B4-BE49-F238E27FC236}">
                  <a16:creationId xmlns:a16="http://schemas.microsoft.com/office/drawing/2014/main" id="{D8DB6D29-50BE-9FAB-4C3E-CF06A88CBC97}"/>
                </a:ext>
              </a:extLst>
            </p:cNvPr>
            <p:cNvSpPr/>
            <p:nvPr/>
          </p:nvSpPr>
          <p:spPr>
            <a:xfrm>
              <a:off x="7249472" y="2636996"/>
              <a:ext cx="10693" cy="135681"/>
            </a:xfrm>
            <a:custGeom>
              <a:avLst/>
              <a:gdLst/>
              <a:ahLst/>
              <a:cxnLst/>
              <a:rect l="l" t="t" r="r" b="b"/>
              <a:pathLst>
                <a:path w="222" h="2817" extrusionOk="0">
                  <a:moveTo>
                    <a:pt x="15" y="1"/>
                  </a:moveTo>
                  <a:lnTo>
                    <a:pt x="0" y="5"/>
                  </a:lnTo>
                  <a:cubicBezTo>
                    <a:pt x="73" y="503"/>
                    <a:pt x="126" y="1204"/>
                    <a:pt x="157" y="1782"/>
                  </a:cubicBezTo>
                  <a:cubicBezTo>
                    <a:pt x="176" y="2074"/>
                    <a:pt x="188" y="2330"/>
                    <a:pt x="195" y="2518"/>
                  </a:cubicBezTo>
                  <a:cubicBezTo>
                    <a:pt x="199" y="2610"/>
                    <a:pt x="202" y="2684"/>
                    <a:pt x="207" y="2737"/>
                  </a:cubicBezTo>
                  <a:lnTo>
                    <a:pt x="207" y="2817"/>
                  </a:lnTo>
                  <a:lnTo>
                    <a:pt x="222" y="2817"/>
                  </a:lnTo>
                  <a:cubicBezTo>
                    <a:pt x="222" y="2817"/>
                    <a:pt x="161" y="100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44">
              <a:extLst>
                <a:ext uri="{FF2B5EF4-FFF2-40B4-BE49-F238E27FC236}">
                  <a16:creationId xmlns:a16="http://schemas.microsoft.com/office/drawing/2014/main" id="{BC7A4083-7309-9F73-1790-E655AF0BB84C}"/>
                </a:ext>
              </a:extLst>
            </p:cNvPr>
            <p:cNvSpPr/>
            <p:nvPr/>
          </p:nvSpPr>
          <p:spPr>
            <a:xfrm>
              <a:off x="7091968" y="2636996"/>
              <a:ext cx="4142" cy="135681"/>
            </a:xfrm>
            <a:custGeom>
              <a:avLst/>
              <a:gdLst/>
              <a:ahLst/>
              <a:cxnLst/>
              <a:rect l="l" t="t" r="r" b="b"/>
              <a:pathLst>
                <a:path w="86" h="2817" extrusionOk="0">
                  <a:moveTo>
                    <a:pt x="16" y="1"/>
                  </a:moveTo>
                  <a:lnTo>
                    <a:pt x="1" y="5"/>
                  </a:lnTo>
                  <a:cubicBezTo>
                    <a:pt x="36" y="434"/>
                    <a:pt x="55" y="1139"/>
                    <a:pt x="62" y="1733"/>
                  </a:cubicBezTo>
                  <a:cubicBezTo>
                    <a:pt x="66" y="2032"/>
                    <a:pt x="70" y="2304"/>
                    <a:pt x="70" y="2500"/>
                  </a:cubicBezTo>
                  <a:cubicBezTo>
                    <a:pt x="70" y="2595"/>
                    <a:pt x="74" y="2675"/>
                    <a:pt x="74" y="2730"/>
                  </a:cubicBezTo>
                  <a:lnTo>
                    <a:pt x="74" y="2817"/>
                  </a:lnTo>
                  <a:lnTo>
                    <a:pt x="85" y="2817"/>
                  </a:lnTo>
                  <a:cubicBezTo>
                    <a:pt x="85" y="2817"/>
                    <a:pt x="85" y="867"/>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44">
              <a:extLst>
                <a:ext uri="{FF2B5EF4-FFF2-40B4-BE49-F238E27FC236}">
                  <a16:creationId xmlns:a16="http://schemas.microsoft.com/office/drawing/2014/main" id="{BED8D83C-CAC8-49C4-CCE5-7B38ADB5B889}"/>
                </a:ext>
              </a:extLst>
            </p:cNvPr>
            <p:cNvSpPr/>
            <p:nvPr/>
          </p:nvSpPr>
          <p:spPr>
            <a:xfrm>
              <a:off x="6858699" y="2643306"/>
              <a:ext cx="541595" cy="771"/>
            </a:xfrm>
            <a:custGeom>
              <a:avLst/>
              <a:gdLst/>
              <a:ahLst/>
              <a:cxnLst/>
              <a:rect l="l" t="t" r="r" b="b"/>
              <a:pathLst>
                <a:path w="11244" h="16" extrusionOk="0">
                  <a:moveTo>
                    <a:pt x="1" y="1"/>
                  </a:moveTo>
                  <a:lnTo>
                    <a:pt x="1" y="15"/>
                  </a:lnTo>
                  <a:lnTo>
                    <a:pt x="11244" y="15"/>
                  </a:lnTo>
                  <a:lnTo>
                    <a:pt x="11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44">
              <a:extLst>
                <a:ext uri="{FF2B5EF4-FFF2-40B4-BE49-F238E27FC236}">
                  <a16:creationId xmlns:a16="http://schemas.microsoft.com/office/drawing/2014/main" id="{A2C54A4B-750E-4187-7CFF-D7F3A3BC1760}"/>
                </a:ext>
              </a:extLst>
            </p:cNvPr>
            <p:cNvSpPr/>
            <p:nvPr/>
          </p:nvSpPr>
          <p:spPr>
            <a:xfrm>
              <a:off x="7264211" y="2656359"/>
              <a:ext cx="23843" cy="819"/>
            </a:xfrm>
            <a:custGeom>
              <a:avLst/>
              <a:gdLst/>
              <a:ahLst/>
              <a:cxnLst/>
              <a:rect l="l" t="t" r="r" b="b"/>
              <a:pathLst>
                <a:path w="495" h="17" extrusionOk="0">
                  <a:moveTo>
                    <a:pt x="0" y="1"/>
                  </a:moveTo>
                  <a:lnTo>
                    <a:pt x="0" y="17"/>
                  </a:lnTo>
                  <a:lnTo>
                    <a:pt x="494" y="17"/>
                  </a:lnTo>
                  <a:lnTo>
                    <a:pt x="4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44">
              <a:extLst>
                <a:ext uri="{FF2B5EF4-FFF2-40B4-BE49-F238E27FC236}">
                  <a16:creationId xmlns:a16="http://schemas.microsoft.com/office/drawing/2014/main" id="{A02A3637-201F-A6A8-9B21-CBB76E804A19}"/>
                </a:ext>
              </a:extLst>
            </p:cNvPr>
            <p:cNvSpPr/>
            <p:nvPr/>
          </p:nvSpPr>
          <p:spPr>
            <a:xfrm>
              <a:off x="7105648" y="2656359"/>
              <a:ext cx="23843" cy="819"/>
            </a:xfrm>
            <a:custGeom>
              <a:avLst/>
              <a:gdLst/>
              <a:ahLst/>
              <a:cxnLst/>
              <a:rect l="l" t="t" r="r" b="b"/>
              <a:pathLst>
                <a:path w="495" h="17" extrusionOk="0">
                  <a:moveTo>
                    <a:pt x="1" y="1"/>
                  </a:moveTo>
                  <a:lnTo>
                    <a:pt x="1" y="17"/>
                  </a:lnTo>
                  <a:lnTo>
                    <a:pt x="495" y="17"/>
                  </a:lnTo>
                  <a:lnTo>
                    <a:pt x="4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44">
              <a:extLst>
                <a:ext uri="{FF2B5EF4-FFF2-40B4-BE49-F238E27FC236}">
                  <a16:creationId xmlns:a16="http://schemas.microsoft.com/office/drawing/2014/main" id="{1BA1513B-BA9D-3DA2-3E2C-33082EE64952}"/>
                </a:ext>
              </a:extLst>
            </p:cNvPr>
            <p:cNvSpPr/>
            <p:nvPr/>
          </p:nvSpPr>
          <p:spPr>
            <a:xfrm>
              <a:off x="6944339" y="2656359"/>
              <a:ext cx="23891" cy="819"/>
            </a:xfrm>
            <a:custGeom>
              <a:avLst/>
              <a:gdLst/>
              <a:ahLst/>
              <a:cxnLst/>
              <a:rect l="l" t="t" r="r" b="b"/>
              <a:pathLst>
                <a:path w="496" h="17" extrusionOk="0">
                  <a:moveTo>
                    <a:pt x="1" y="1"/>
                  </a:moveTo>
                  <a:lnTo>
                    <a:pt x="1" y="17"/>
                  </a:lnTo>
                  <a:lnTo>
                    <a:pt x="495" y="17"/>
                  </a:lnTo>
                  <a:lnTo>
                    <a:pt x="4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44">
              <a:extLst>
                <a:ext uri="{FF2B5EF4-FFF2-40B4-BE49-F238E27FC236}">
                  <a16:creationId xmlns:a16="http://schemas.microsoft.com/office/drawing/2014/main" id="{66EE3C6D-F1ED-0F10-7B96-A99C9B4E3C92}"/>
                </a:ext>
              </a:extLst>
            </p:cNvPr>
            <p:cNvSpPr/>
            <p:nvPr/>
          </p:nvSpPr>
          <p:spPr>
            <a:xfrm>
              <a:off x="7429229" y="2629289"/>
              <a:ext cx="64785" cy="15702"/>
            </a:xfrm>
            <a:custGeom>
              <a:avLst/>
              <a:gdLst/>
              <a:ahLst/>
              <a:cxnLst/>
              <a:rect l="l" t="t" r="r" b="b"/>
              <a:pathLst>
                <a:path w="1345" h="326" extrusionOk="0">
                  <a:moveTo>
                    <a:pt x="11" y="0"/>
                  </a:moveTo>
                  <a:lnTo>
                    <a:pt x="0" y="7"/>
                  </a:lnTo>
                  <a:lnTo>
                    <a:pt x="119" y="191"/>
                  </a:lnTo>
                  <a:lnTo>
                    <a:pt x="1345" y="326"/>
                  </a:lnTo>
                  <a:lnTo>
                    <a:pt x="1345" y="310"/>
                  </a:lnTo>
                  <a:lnTo>
                    <a:pt x="126" y="177"/>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44">
              <a:extLst>
                <a:ext uri="{FF2B5EF4-FFF2-40B4-BE49-F238E27FC236}">
                  <a16:creationId xmlns:a16="http://schemas.microsoft.com/office/drawing/2014/main" id="{B3F25DA1-0927-DA50-74B9-F9604626B152}"/>
                </a:ext>
              </a:extLst>
            </p:cNvPr>
            <p:cNvSpPr/>
            <p:nvPr/>
          </p:nvSpPr>
          <p:spPr>
            <a:xfrm>
              <a:off x="7484958" y="2748886"/>
              <a:ext cx="22350" cy="38050"/>
            </a:xfrm>
            <a:custGeom>
              <a:avLst/>
              <a:gdLst/>
              <a:ahLst/>
              <a:cxnLst/>
              <a:rect l="l" t="t" r="r" b="b"/>
              <a:pathLst>
                <a:path w="464" h="790" extrusionOk="0">
                  <a:moveTo>
                    <a:pt x="361" y="0"/>
                  </a:moveTo>
                  <a:cubicBezTo>
                    <a:pt x="27" y="19"/>
                    <a:pt x="27" y="207"/>
                    <a:pt x="0" y="732"/>
                  </a:cubicBezTo>
                  <a:cubicBezTo>
                    <a:pt x="0" y="763"/>
                    <a:pt x="23" y="789"/>
                    <a:pt x="58" y="789"/>
                  </a:cubicBezTo>
                  <a:lnTo>
                    <a:pt x="341" y="789"/>
                  </a:lnTo>
                  <a:cubicBezTo>
                    <a:pt x="368" y="789"/>
                    <a:pt x="391" y="770"/>
                    <a:pt x="399" y="747"/>
                  </a:cubicBezTo>
                  <a:cubicBezTo>
                    <a:pt x="422" y="648"/>
                    <a:pt x="464" y="391"/>
                    <a:pt x="418" y="50"/>
                  </a:cubicBezTo>
                  <a:cubicBezTo>
                    <a:pt x="414" y="23"/>
                    <a:pt x="387" y="0"/>
                    <a:pt x="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44">
              <a:extLst>
                <a:ext uri="{FF2B5EF4-FFF2-40B4-BE49-F238E27FC236}">
                  <a16:creationId xmlns:a16="http://schemas.microsoft.com/office/drawing/2014/main" id="{32ED703F-7056-4CEC-68B9-CC15C3FF1331}"/>
                </a:ext>
              </a:extLst>
            </p:cNvPr>
            <p:cNvSpPr/>
            <p:nvPr/>
          </p:nvSpPr>
          <p:spPr>
            <a:xfrm>
              <a:off x="7490497" y="2781735"/>
              <a:ext cx="10934" cy="578"/>
            </a:xfrm>
            <a:custGeom>
              <a:avLst/>
              <a:gdLst/>
              <a:ahLst/>
              <a:cxnLst/>
              <a:rect l="l" t="t" r="r" b="b"/>
              <a:pathLst>
                <a:path w="227" h="12" extrusionOk="0">
                  <a:moveTo>
                    <a:pt x="0" y="1"/>
                  </a:moveTo>
                  <a:lnTo>
                    <a:pt x="0" y="12"/>
                  </a:lnTo>
                  <a:lnTo>
                    <a:pt x="226" y="12"/>
                  </a:lnTo>
                  <a:lnTo>
                    <a:pt x="2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44">
              <a:extLst>
                <a:ext uri="{FF2B5EF4-FFF2-40B4-BE49-F238E27FC236}">
                  <a16:creationId xmlns:a16="http://schemas.microsoft.com/office/drawing/2014/main" id="{7176FED6-3355-0D59-868B-A21D2A4607A8}"/>
                </a:ext>
              </a:extLst>
            </p:cNvPr>
            <p:cNvSpPr/>
            <p:nvPr/>
          </p:nvSpPr>
          <p:spPr>
            <a:xfrm>
              <a:off x="7490882" y="2777641"/>
              <a:ext cx="11127" cy="819"/>
            </a:xfrm>
            <a:custGeom>
              <a:avLst/>
              <a:gdLst/>
              <a:ahLst/>
              <a:cxnLst/>
              <a:rect l="l" t="t" r="r" b="b"/>
              <a:pathLst>
                <a:path w="231" h="17" extrusionOk="0">
                  <a:moveTo>
                    <a:pt x="0" y="1"/>
                  </a:moveTo>
                  <a:lnTo>
                    <a:pt x="0" y="17"/>
                  </a:lnTo>
                  <a:lnTo>
                    <a:pt x="230" y="17"/>
                  </a:lnTo>
                  <a:lnTo>
                    <a:pt x="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44">
              <a:extLst>
                <a:ext uri="{FF2B5EF4-FFF2-40B4-BE49-F238E27FC236}">
                  <a16:creationId xmlns:a16="http://schemas.microsoft.com/office/drawing/2014/main" id="{7947872A-3FE5-50BC-929D-46FEE9F43923}"/>
                </a:ext>
              </a:extLst>
            </p:cNvPr>
            <p:cNvSpPr/>
            <p:nvPr/>
          </p:nvSpPr>
          <p:spPr>
            <a:xfrm>
              <a:off x="7491412" y="2773740"/>
              <a:ext cx="10934" cy="819"/>
            </a:xfrm>
            <a:custGeom>
              <a:avLst/>
              <a:gdLst/>
              <a:ahLst/>
              <a:cxnLst/>
              <a:rect l="l" t="t" r="r" b="b"/>
              <a:pathLst>
                <a:path w="227" h="17" extrusionOk="0">
                  <a:moveTo>
                    <a:pt x="0" y="1"/>
                  </a:moveTo>
                  <a:lnTo>
                    <a:pt x="0" y="17"/>
                  </a:lnTo>
                  <a:lnTo>
                    <a:pt x="227" y="17"/>
                  </a:lnTo>
                  <a:lnTo>
                    <a:pt x="2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44">
              <a:extLst>
                <a:ext uri="{FF2B5EF4-FFF2-40B4-BE49-F238E27FC236}">
                  <a16:creationId xmlns:a16="http://schemas.microsoft.com/office/drawing/2014/main" id="{DC7DFEB6-AC5E-632F-22EB-054E77AA3A71}"/>
                </a:ext>
              </a:extLst>
            </p:cNvPr>
            <p:cNvSpPr/>
            <p:nvPr/>
          </p:nvSpPr>
          <p:spPr>
            <a:xfrm>
              <a:off x="7478455" y="2663969"/>
              <a:ext cx="26107" cy="47876"/>
            </a:xfrm>
            <a:custGeom>
              <a:avLst/>
              <a:gdLst/>
              <a:ahLst/>
              <a:cxnLst/>
              <a:rect l="l" t="t" r="r" b="b"/>
              <a:pathLst>
                <a:path w="542" h="994" extrusionOk="0">
                  <a:moveTo>
                    <a:pt x="434" y="0"/>
                  </a:moveTo>
                  <a:cubicBezTo>
                    <a:pt x="434" y="0"/>
                    <a:pt x="43" y="12"/>
                    <a:pt x="5" y="85"/>
                  </a:cubicBezTo>
                  <a:cubicBezTo>
                    <a:pt x="5" y="85"/>
                    <a:pt x="1" y="625"/>
                    <a:pt x="28" y="916"/>
                  </a:cubicBezTo>
                  <a:cubicBezTo>
                    <a:pt x="28" y="916"/>
                    <a:pt x="395" y="994"/>
                    <a:pt x="520" y="994"/>
                  </a:cubicBezTo>
                  <a:cubicBezTo>
                    <a:pt x="528" y="994"/>
                    <a:pt x="535" y="993"/>
                    <a:pt x="542" y="992"/>
                  </a:cubicBezTo>
                  <a:cubicBezTo>
                    <a:pt x="542" y="992"/>
                    <a:pt x="480" y="334"/>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44">
              <a:extLst>
                <a:ext uri="{FF2B5EF4-FFF2-40B4-BE49-F238E27FC236}">
                  <a16:creationId xmlns:a16="http://schemas.microsoft.com/office/drawing/2014/main" id="{59A7276D-D771-5ED5-955D-208BF0E677C9}"/>
                </a:ext>
              </a:extLst>
            </p:cNvPr>
            <p:cNvSpPr/>
            <p:nvPr/>
          </p:nvSpPr>
          <p:spPr>
            <a:xfrm>
              <a:off x="7482019" y="2691809"/>
              <a:ext cx="10356" cy="16328"/>
            </a:xfrm>
            <a:custGeom>
              <a:avLst/>
              <a:gdLst/>
              <a:ahLst/>
              <a:cxnLst/>
              <a:rect l="l" t="t" r="r" b="b"/>
              <a:pathLst>
                <a:path w="215" h="339" extrusionOk="0">
                  <a:moveTo>
                    <a:pt x="31" y="1"/>
                  </a:moveTo>
                  <a:cubicBezTo>
                    <a:pt x="15" y="1"/>
                    <a:pt x="0" y="13"/>
                    <a:pt x="0" y="28"/>
                  </a:cubicBezTo>
                  <a:lnTo>
                    <a:pt x="0" y="281"/>
                  </a:lnTo>
                  <a:cubicBezTo>
                    <a:pt x="0" y="296"/>
                    <a:pt x="8" y="308"/>
                    <a:pt x="19" y="308"/>
                  </a:cubicBezTo>
                  <a:cubicBezTo>
                    <a:pt x="73" y="322"/>
                    <a:pt x="142" y="331"/>
                    <a:pt x="184" y="338"/>
                  </a:cubicBezTo>
                  <a:cubicBezTo>
                    <a:pt x="199" y="338"/>
                    <a:pt x="215" y="327"/>
                    <a:pt x="215" y="311"/>
                  </a:cubicBezTo>
                  <a:cubicBezTo>
                    <a:pt x="215" y="196"/>
                    <a:pt x="203" y="85"/>
                    <a:pt x="199" y="39"/>
                  </a:cubicBezTo>
                  <a:cubicBezTo>
                    <a:pt x="199" y="28"/>
                    <a:pt x="188" y="16"/>
                    <a:pt x="176" y="16"/>
                  </a:cubicBez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44">
              <a:extLst>
                <a:ext uri="{FF2B5EF4-FFF2-40B4-BE49-F238E27FC236}">
                  <a16:creationId xmlns:a16="http://schemas.microsoft.com/office/drawing/2014/main" id="{312B29F5-658F-AC35-5D69-5C4B1D4FF090}"/>
                </a:ext>
              </a:extLst>
            </p:cNvPr>
            <p:cNvSpPr/>
            <p:nvPr/>
          </p:nvSpPr>
          <p:spPr>
            <a:xfrm>
              <a:off x="7476480" y="2728512"/>
              <a:ext cx="39353" cy="70080"/>
            </a:xfrm>
            <a:custGeom>
              <a:avLst/>
              <a:gdLst/>
              <a:ahLst/>
              <a:cxnLst/>
              <a:rect l="l" t="t" r="r" b="b"/>
              <a:pathLst>
                <a:path w="817" h="1455" extrusionOk="0">
                  <a:moveTo>
                    <a:pt x="698" y="112"/>
                  </a:moveTo>
                  <a:cubicBezTo>
                    <a:pt x="709" y="534"/>
                    <a:pt x="629" y="1189"/>
                    <a:pt x="609" y="1358"/>
                  </a:cubicBezTo>
                  <a:lnTo>
                    <a:pt x="100" y="1358"/>
                  </a:lnTo>
                  <a:lnTo>
                    <a:pt x="218" y="266"/>
                  </a:lnTo>
                  <a:lnTo>
                    <a:pt x="698" y="112"/>
                  </a:lnTo>
                  <a:close/>
                  <a:moveTo>
                    <a:pt x="737" y="0"/>
                  </a:moveTo>
                  <a:cubicBezTo>
                    <a:pt x="733" y="0"/>
                    <a:pt x="728" y="1"/>
                    <a:pt x="724" y="2"/>
                  </a:cubicBezTo>
                  <a:lnTo>
                    <a:pt x="161" y="186"/>
                  </a:lnTo>
                  <a:cubicBezTo>
                    <a:pt x="146" y="193"/>
                    <a:pt x="130" y="209"/>
                    <a:pt x="130" y="224"/>
                  </a:cubicBezTo>
                  <a:lnTo>
                    <a:pt x="0" y="1400"/>
                  </a:lnTo>
                  <a:cubicBezTo>
                    <a:pt x="0" y="1415"/>
                    <a:pt x="4" y="1427"/>
                    <a:pt x="11" y="1438"/>
                  </a:cubicBezTo>
                  <a:cubicBezTo>
                    <a:pt x="19" y="1446"/>
                    <a:pt x="34" y="1454"/>
                    <a:pt x="46" y="1454"/>
                  </a:cubicBezTo>
                  <a:lnTo>
                    <a:pt x="652" y="1454"/>
                  </a:lnTo>
                  <a:cubicBezTo>
                    <a:pt x="675" y="1454"/>
                    <a:pt x="694" y="1435"/>
                    <a:pt x="698" y="1412"/>
                  </a:cubicBezTo>
                  <a:cubicBezTo>
                    <a:pt x="701" y="1377"/>
                    <a:pt x="816" y="534"/>
                    <a:pt x="789" y="43"/>
                  </a:cubicBezTo>
                  <a:cubicBezTo>
                    <a:pt x="786" y="29"/>
                    <a:pt x="778" y="17"/>
                    <a:pt x="766" y="9"/>
                  </a:cubicBezTo>
                  <a:cubicBezTo>
                    <a:pt x="758" y="4"/>
                    <a:pt x="748" y="0"/>
                    <a:pt x="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44">
              <a:extLst>
                <a:ext uri="{FF2B5EF4-FFF2-40B4-BE49-F238E27FC236}">
                  <a16:creationId xmlns:a16="http://schemas.microsoft.com/office/drawing/2014/main" id="{15617116-721D-8551-87A1-CAE5D54177B0}"/>
                </a:ext>
              </a:extLst>
            </p:cNvPr>
            <p:cNvSpPr/>
            <p:nvPr/>
          </p:nvSpPr>
          <p:spPr>
            <a:xfrm>
              <a:off x="7482019" y="2745900"/>
              <a:ext cx="32320" cy="4479"/>
            </a:xfrm>
            <a:custGeom>
              <a:avLst/>
              <a:gdLst/>
              <a:ahLst/>
              <a:cxnLst/>
              <a:rect l="l" t="t" r="r" b="b"/>
              <a:pathLst>
                <a:path w="671" h="93" extrusionOk="0">
                  <a:moveTo>
                    <a:pt x="50" y="1"/>
                  </a:moveTo>
                  <a:cubicBezTo>
                    <a:pt x="23" y="1"/>
                    <a:pt x="0" y="20"/>
                    <a:pt x="0" y="46"/>
                  </a:cubicBezTo>
                  <a:cubicBezTo>
                    <a:pt x="0" y="73"/>
                    <a:pt x="23" y="92"/>
                    <a:pt x="50" y="92"/>
                  </a:cubicBezTo>
                  <a:lnTo>
                    <a:pt x="625" y="92"/>
                  </a:lnTo>
                  <a:cubicBezTo>
                    <a:pt x="651" y="92"/>
                    <a:pt x="671" y="73"/>
                    <a:pt x="671" y="46"/>
                  </a:cubicBezTo>
                  <a:cubicBezTo>
                    <a:pt x="671" y="20"/>
                    <a:pt x="651" y="1"/>
                    <a:pt x="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44">
              <a:extLst>
                <a:ext uri="{FF2B5EF4-FFF2-40B4-BE49-F238E27FC236}">
                  <a16:creationId xmlns:a16="http://schemas.microsoft.com/office/drawing/2014/main" id="{4D6FD419-A197-9CAE-8B18-88279B074101}"/>
                </a:ext>
              </a:extLst>
            </p:cNvPr>
            <p:cNvSpPr/>
            <p:nvPr/>
          </p:nvSpPr>
          <p:spPr>
            <a:xfrm>
              <a:off x="7356498" y="2549093"/>
              <a:ext cx="56308" cy="77257"/>
            </a:xfrm>
            <a:custGeom>
              <a:avLst/>
              <a:gdLst/>
              <a:ahLst/>
              <a:cxnLst/>
              <a:rect l="l" t="t" r="r" b="b"/>
              <a:pathLst>
                <a:path w="1169" h="1604" extrusionOk="0">
                  <a:moveTo>
                    <a:pt x="468" y="1"/>
                  </a:moveTo>
                  <a:cubicBezTo>
                    <a:pt x="371" y="1"/>
                    <a:pt x="274" y="9"/>
                    <a:pt x="203" y="33"/>
                  </a:cubicBezTo>
                  <a:cubicBezTo>
                    <a:pt x="0" y="98"/>
                    <a:pt x="8" y="1239"/>
                    <a:pt x="261" y="1566"/>
                  </a:cubicBezTo>
                  <a:cubicBezTo>
                    <a:pt x="280" y="1592"/>
                    <a:pt x="311" y="1603"/>
                    <a:pt x="345" y="1603"/>
                  </a:cubicBezTo>
                  <a:lnTo>
                    <a:pt x="1050" y="1603"/>
                  </a:lnTo>
                  <a:cubicBezTo>
                    <a:pt x="1119" y="1603"/>
                    <a:pt x="1169" y="1546"/>
                    <a:pt x="1158" y="1481"/>
                  </a:cubicBezTo>
                  <a:cubicBezTo>
                    <a:pt x="1112" y="1205"/>
                    <a:pt x="997" y="538"/>
                    <a:pt x="866" y="98"/>
                  </a:cubicBezTo>
                  <a:cubicBezTo>
                    <a:pt x="854" y="56"/>
                    <a:pt x="820" y="29"/>
                    <a:pt x="778" y="21"/>
                  </a:cubicBezTo>
                  <a:cubicBezTo>
                    <a:pt x="706" y="13"/>
                    <a:pt x="587"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44">
              <a:extLst>
                <a:ext uri="{FF2B5EF4-FFF2-40B4-BE49-F238E27FC236}">
                  <a16:creationId xmlns:a16="http://schemas.microsoft.com/office/drawing/2014/main" id="{375C708E-FE92-A751-992C-6AAA39D04CBD}"/>
                </a:ext>
              </a:extLst>
            </p:cNvPr>
            <p:cNvSpPr/>
            <p:nvPr/>
          </p:nvSpPr>
          <p:spPr>
            <a:xfrm>
              <a:off x="7385831" y="2528477"/>
              <a:ext cx="34921" cy="110057"/>
            </a:xfrm>
            <a:custGeom>
              <a:avLst/>
              <a:gdLst/>
              <a:ahLst/>
              <a:cxnLst/>
              <a:rect l="l" t="t" r="r" b="b"/>
              <a:pathLst>
                <a:path w="725" h="2285" extrusionOk="0">
                  <a:moveTo>
                    <a:pt x="8" y="1"/>
                  </a:moveTo>
                  <a:cubicBezTo>
                    <a:pt x="8" y="1"/>
                    <a:pt x="4" y="1"/>
                    <a:pt x="4" y="4"/>
                  </a:cubicBezTo>
                  <a:cubicBezTo>
                    <a:pt x="4" y="4"/>
                    <a:pt x="1" y="8"/>
                    <a:pt x="4" y="8"/>
                  </a:cubicBezTo>
                  <a:lnTo>
                    <a:pt x="521" y="2277"/>
                  </a:lnTo>
                  <a:cubicBezTo>
                    <a:pt x="526" y="2281"/>
                    <a:pt x="526" y="2284"/>
                    <a:pt x="530" y="2284"/>
                  </a:cubicBezTo>
                  <a:lnTo>
                    <a:pt x="721" y="2284"/>
                  </a:lnTo>
                  <a:cubicBezTo>
                    <a:pt x="725" y="2284"/>
                    <a:pt x="725" y="2281"/>
                    <a:pt x="725" y="2277"/>
                  </a:cubicBezTo>
                  <a:cubicBezTo>
                    <a:pt x="725" y="2273"/>
                    <a:pt x="725" y="2270"/>
                    <a:pt x="721" y="2270"/>
                  </a:cubicBezTo>
                  <a:lnTo>
                    <a:pt x="537" y="2270"/>
                  </a:lnTo>
                  <a:lnTo>
                    <a:pt x="20" y="16"/>
                  </a:lnTo>
                  <a:lnTo>
                    <a:pt x="77" y="16"/>
                  </a:lnTo>
                  <a:cubicBezTo>
                    <a:pt x="81" y="16"/>
                    <a:pt x="84" y="12"/>
                    <a:pt x="84" y="8"/>
                  </a:cubicBezTo>
                  <a:cubicBezTo>
                    <a:pt x="84" y="4"/>
                    <a:pt x="81" y="1"/>
                    <a:pt x="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44">
              <a:extLst>
                <a:ext uri="{FF2B5EF4-FFF2-40B4-BE49-F238E27FC236}">
                  <a16:creationId xmlns:a16="http://schemas.microsoft.com/office/drawing/2014/main" id="{E286F1B6-67FE-0CE7-51D3-3806852B6734}"/>
                </a:ext>
              </a:extLst>
            </p:cNvPr>
            <p:cNvSpPr/>
            <p:nvPr/>
          </p:nvSpPr>
          <p:spPr>
            <a:xfrm>
              <a:off x="7234300" y="2489366"/>
              <a:ext cx="15895" cy="140883"/>
            </a:xfrm>
            <a:custGeom>
              <a:avLst/>
              <a:gdLst/>
              <a:ahLst/>
              <a:cxnLst/>
              <a:rect l="l" t="t" r="r" b="b"/>
              <a:pathLst>
                <a:path w="330" h="2925" extrusionOk="0">
                  <a:moveTo>
                    <a:pt x="12" y="1"/>
                  </a:moveTo>
                  <a:lnTo>
                    <a:pt x="1" y="4"/>
                  </a:lnTo>
                  <a:lnTo>
                    <a:pt x="315" y="2924"/>
                  </a:lnTo>
                  <a:lnTo>
                    <a:pt x="330" y="292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44">
              <a:extLst>
                <a:ext uri="{FF2B5EF4-FFF2-40B4-BE49-F238E27FC236}">
                  <a16:creationId xmlns:a16="http://schemas.microsoft.com/office/drawing/2014/main" id="{C054434F-DC59-33DE-3999-A2614D6ED779}"/>
                </a:ext>
              </a:extLst>
            </p:cNvPr>
            <p:cNvSpPr/>
            <p:nvPr/>
          </p:nvSpPr>
          <p:spPr>
            <a:xfrm>
              <a:off x="7086863" y="2486573"/>
              <a:ext cx="5925" cy="144784"/>
            </a:xfrm>
            <a:custGeom>
              <a:avLst/>
              <a:gdLst/>
              <a:ahLst/>
              <a:cxnLst/>
              <a:rect l="l" t="t" r="r" b="b"/>
              <a:pathLst>
                <a:path w="123" h="3006" extrusionOk="0">
                  <a:moveTo>
                    <a:pt x="0" y="1"/>
                  </a:moveTo>
                  <a:lnTo>
                    <a:pt x="107" y="3005"/>
                  </a:lnTo>
                  <a:lnTo>
                    <a:pt x="122" y="3005"/>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44">
              <a:extLst>
                <a:ext uri="{FF2B5EF4-FFF2-40B4-BE49-F238E27FC236}">
                  <a16:creationId xmlns:a16="http://schemas.microsoft.com/office/drawing/2014/main" id="{81123E8C-CDC2-12BF-2F2B-9A181BCD171D}"/>
                </a:ext>
              </a:extLst>
            </p:cNvPr>
            <p:cNvSpPr/>
            <p:nvPr/>
          </p:nvSpPr>
          <p:spPr>
            <a:xfrm>
              <a:off x="6936921" y="2485850"/>
              <a:ext cx="17774" cy="144399"/>
            </a:xfrm>
            <a:custGeom>
              <a:avLst/>
              <a:gdLst/>
              <a:ahLst/>
              <a:cxnLst/>
              <a:rect l="l" t="t" r="r" b="b"/>
              <a:pathLst>
                <a:path w="369" h="2998" extrusionOk="0">
                  <a:moveTo>
                    <a:pt x="354" y="0"/>
                  </a:moveTo>
                  <a:lnTo>
                    <a:pt x="1" y="2997"/>
                  </a:lnTo>
                  <a:lnTo>
                    <a:pt x="17" y="2997"/>
                  </a:lnTo>
                  <a:lnTo>
                    <a:pt x="3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3" name="Google Shape;5863;p44">
            <a:extLst>
              <a:ext uri="{FF2B5EF4-FFF2-40B4-BE49-F238E27FC236}">
                <a16:creationId xmlns:a16="http://schemas.microsoft.com/office/drawing/2014/main" id="{4F725C71-9C68-7064-1D98-141C48F3632B}"/>
              </a:ext>
            </a:extLst>
          </p:cNvPr>
          <p:cNvGrpSpPr/>
          <p:nvPr/>
        </p:nvGrpSpPr>
        <p:grpSpPr>
          <a:xfrm>
            <a:off x="561866" y="3807568"/>
            <a:ext cx="2044650" cy="843999"/>
            <a:chOff x="928666" y="227075"/>
            <a:chExt cx="2044650" cy="843999"/>
          </a:xfrm>
        </p:grpSpPr>
        <p:sp>
          <p:nvSpPr>
            <p:cNvPr id="5864" name="Google Shape;5864;p44">
              <a:extLst>
                <a:ext uri="{FF2B5EF4-FFF2-40B4-BE49-F238E27FC236}">
                  <a16:creationId xmlns:a16="http://schemas.microsoft.com/office/drawing/2014/main" id="{B84AF5A6-3DF0-596C-A29F-A16656EA74E1}"/>
                </a:ext>
              </a:extLst>
            </p:cNvPr>
            <p:cNvSpPr/>
            <p:nvPr/>
          </p:nvSpPr>
          <p:spPr>
            <a:xfrm>
              <a:off x="2146529" y="445545"/>
              <a:ext cx="798568" cy="625529"/>
            </a:xfrm>
            <a:custGeom>
              <a:avLst/>
              <a:gdLst/>
              <a:ahLst/>
              <a:cxnLst/>
              <a:rect l="l" t="t" r="r" b="b"/>
              <a:pathLst>
                <a:path w="1952" h="1529" extrusionOk="0">
                  <a:moveTo>
                    <a:pt x="974" y="0"/>
                  </a:moveTo>
                  <a:lnTo>
                    <a:pt x="1" y="1529"/>
                  </a:lnTo>
                  <a:lnTo>
                    <a:pt x="1951" y="1529"/>
                  </a:lnTo>
                  <a:lnTo>
                    <a:pt x="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44">
              <a:extLst>
                <a:ext uri="{FF2B5EF4-FFF2-40B4-BE49-F238E27FC236}">
                  <a16:creationId xmlns:a16="http://schemas.microsoft.com/office/drawing/2014/main" id="{0B76FEFF-5C0A-10A1-7FE7-2A2BBD36F31D}"/>
                </a:ext>
              </a:extLst>
            </p:cNvPr>
            <p:cNvSpPr/>
            <p:nvPr/>
          </p:nvSpPr>
          <p:spPr>
            <a:xfrm>
              <a:off x="2146529" y="446772"/>
              <a:ext cx="400511" cy="624302"/>
            </a:xfrm>
            <a:custGeom>
              <a:avLst/>
              <a:gdLst/>
              <a:ahLst/>
              <a:cxnLst/>
              <a:rect l="l" t="t" r="r" b="b"/>
              <a:pathLst>
                <a:path w="979" h="1526" extrusionOk="0">
                  <a:moveTo>
                    <a:pt x="974" y="1"/>
                  </a:moveTo>
                  <a:lnTo>
                    <a:pt x="1" y="1526"/>
                  </a:lnTo>
                  <a:lnTo>
                    <a:pt x="978" y="1526"/>
                  </a:lnTo>
                  <a:lnTo>
                    <a:pt x="978"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44">
              <a:extLst>
                <a:ext uri="{FF2B5EF4-FFF2-40B4-BE49-F238E27FC236}">
                  <a16:creationId xmlns:a16="http://schemas.microsoft.com/office/drawing/2014/main" id="{1E664E9B-5D2C-0F88-9371-390FE2F8E51A}"/>
                </a:ext>
              </a:extLst>
            </p:cNvPr>
            <p:cNvSpPr/>
            <p:nvPr/>
          </p:nvSpPr>
          <p:spPr>
            <a:xfrm>
              <a:off x="2546620" y="446772"/>
              <a:ext cx="127231" cy="249557"/>
            </a:xfrm>
            <a:custGeom>
              <a:avLst/>
              <a:gdLst/>
              <a:ahLst/>
              <a:cxnLst/>
              <a:rect l="l" t="t" r="r" b="b"/>
              <a:pathLst>
                <a:path w="311" h="610" extrusionOk="0">
                  <a:moveTo>
                    <a:pt x="0" y="1"/>
                  </a:moveTo>
                  <a:lnTo>
                    <a:pt x="0" y="610"/>
                  </a:lnTo>
                  <a:lnTo>
                    <a:pt x="310"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44">
              <a:extLst>
                <a:ext uri="{FF2B5EF4-FFF2-40B4-BE49-F238E27FC236}">
                  <a16:creationId xmlns:a16="http://schemas.microsoft.com/office/drawing/2014/main" id="{190E9419-C1FF-D5F3-0A4E-54746CE4CDE8}"/>
                </a:ext>
              </a:extLst>
            </p:cNvPr>
            <p:cNvSpPr/>
            <p:nvPr/>
          </p:nvSpPr>
          <p:spPr>
            <a:xfrm>
              <a:off x="2417757" y="446772"/>
              <a:ext cx="129276" cy="249557"/>
            </a:xfrm>
            <a:custGeom>
              <a:avLst/>
              <a:gdLst/>
              <a:ahLst/>
              <a:cxnLst/>
              <a:rect l="l" t="t" r="r" b="b"/>
              <a:pathLst>
                <a:path w="316" h="610" extrusionOk="0">
                  <a:moveTo>
                    <a:pt x="311" y="1"/>
                  </a:moveTo>
                  <a:lnTo>
                    <a:pt x="1" y="487"/>
                  </a:lnTo>
                  <a:lnTo>
                    <a:pt x="315" y="610"/>
                  </a:lnTo>
                  <a:lnTo>
                    <a:pt x="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44">
              <a:extLst>
                <a:ext uri="{FF2B5EF4-FFF2-40B4-BE49-F238E27FC236}">
                  <a16:creationId xmlns:a16="http://schemas.microsoft.com/office/drawing/2014/main" id="{FC53B27E-1E78-5CDC-FF1B-413ED9B66E93}"/>
                </a:ext>
              </a:extLst>
            </p:cNvPr>
            <p:cNvSpPr/>
            <p:nvPr/>
          </p:nvSpPr>
          <p:spPr>
            <a:xfrm>
              <a:off x="994529" y="445545"/>
              <a:ext cx="798159" cy="625529"/>
            </a:xfrm>
            <a:custGeom>
              <a:avLst/>
              <a:gdLst/>
              <a:ahLst/>
              <a:cxnLst/>
              <a:rect l="l" t="t" r="r" b="b"/>
              <a:pathLst>
                <a:path w="1951" h="1529" extrusionOk="0">
                  <a:moveTo>
                    <a:pt x="977" y="0"/>
                  </a:moveTo>
                  <a:lnTo>
                    <a:pt x="1" y="1529"/>
                  </a:lnTo>
                  <a:lnTo>
                    <a:pt x="1950" y="152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44">
              <a:extLst>
                <a:ext uri="{FF2B5EF4-FFF2-40B4-BE49-F238E27FC236}">
                  <a16:creationId xmlns:a16="http://schemas.microsoft.com/office/drawing/2014/main" id="{D3687606-A594-2565-0BB0-67740580B3BC}"/>
                </a:ext>
              </a:extLst>
            </p:cNvPr>
            <p:cNvSpPr/>
            <p:nvPr/>
          </p:nvSpPr>
          <p:spPr>
            <a:xfrm>
              <a:off x="996166" y="446772"/>
              <a:ext cx="398466" cy="624302"/>
            </a:xfrm>
            <a:custGeom>
              <a:avLst/>
              <a:gdLst/>
              <a:ahLst/>
              <a:cxnLst/>
              <a:rect l="l" t="t" r="r" b="b"/>
              <a:pathLst>
                <a:path w="974" h="1526" extrusionOk="0">
                  <a:moveTo>
                    <a:pt x="973" y="1"/>
                  </a:moveTo>
                  <a:lnTo>
                    <a:pt x="0" y="1526"/>
                  </a:lnTo>
                  <a:lnTo>
                    <a:pt x="973" y="1526"/>
                  </a:lnTo>
                  <a:lnTo>
                    <a:pt x="973"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44">
              <a:extLst>
                <a:ext uri="{FF2B5EF4-FFF2-40B4-BE49-F238E27FC236}">
                  <a16:creationId xmlns:a16="http://schemas.microsoft.com/office/drawing/2014/main" id="{AEDE6B61-6A84-D3A5-859D-82528E8DB87D}"/>
                </a:ext>
              </a:extLst>
            </p:cNvPr>
            <p:cNvSpPr/>
            <p:nvPr/>
          </p:nvSpPr>
          <p:spPr>
            <a:xfrm>
              <a:off x="1394211" y="446772"/>
              <a:ext cx="127640" cy="249557"/>
            </a:xfrm>
            <a:custGeom>
              <a:avLst/>
              <a:gdLst/>
              <a:ahLst/>
              <a:cxnLst/>
              <a:rect l="l" t="t" r="r" b="b"/>
              <a:pathLst>
                <a:path w="312" h="610" extrusionOk="0">
                  <a:moveTo>
                    <a:pt x="0" y="1"/>
                  </a:moveTo>
                  <a:lnTo>
                    <a:pt x="0" y="610"/>
                  </a:lnTo>
                  <a:lnTo>
                    <a:pt x="311"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44">
              <a:extLst>
                <a:ext uri="{FF2B5EF4-FFF2-40B4-BE49-F238E27FC236}">
                  <a16:creationId xmlns:a16="http://schemas.microsoft.com/office/drawing/2014/main" id="{26D7552E-1D7D-811F-D0EA-06DFD5B2AE70}"/>
                </a:ext>
              </a:extLst>
            </p:cNvPr>
            <p:cNvSpPr/>
            <p:nvPr/>
          </p:nvSpPr>
          <p:spPr>
            <a:xfrm>
              <a:off x="1267393" y="446772"/>
              <a:ext cx="127231" cy="249557"/>
            </a:xfrm>
            <a:custGeom>
              <a:avLst/>
              <a:gdLst/>
              <a:ahLst/>
              <a:cxnLst/>
              <a:rect l="l" t="t" r="r" b="b"/>
              <a:pathLst>
                <a:path w="311" h="610" extrusionOk="0">
                  <a:moveTo>
                    <a:pt x="310" y="1"/>
                  </a:moveTo>
                  <a:lnTo>
                    <a:pt x="0" y="487"/>
                  </a:lnTo>
                  <a:lnTo>
                    <a:pt x="310" y="610"/>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44">
              <a:extLst>
                <a:ext uri="{FF2B5EF4-FFF2-40B4-BE49-F238E27FC236}">
                  <a16:creationId xmlns:a16="http://schemas.microsoft.com/office/drawing/2014/main" id="{29F0C6FD-362F-1B16-12C6-B0AEC3B1050D}"/>
                </a:ext>
              </a:extLst>
            </p:cNvPr>
            <p:cNvSpPr/>
            <p:nvPr/>
          </p:nvSpPr>
          <p:spPr>
            <a:xfrm>
              <a:off x="1505484" y="227075"/>
              <a:ext cx="803068" cy="843994"/>
            </a:xfrm>
            <a:custGeom>
              <a:avLst/>
              <a:gdLst/>
              <a:ahLst/>
              <a:cxnLst/>
              <a:rect l="l" t="t" r="r" b="b"/>
              <a:pathLst>
                <a:path w="1963" h="2063" extrusionOk="0">
                  <a:moveTo>
                    <a:pt x="982" y="1"/>
                  </a:moveTo>
                  <a:lnTo>
                    <a:pt x="1" y="2063"/>
                  </a:lnTo>
                  <a:lnTo>
                    <a:pt x="1962" y="2063"/>
                  </a:lnTo>
                  <a:lnTo>
                    <a:pt x="9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44">
              <a:extLst>
                <a:ext uri="{FF2B5EF4-FFF2-40B4-BE49-F238E27FC236}">
                  <a16:creationId xmlns:a16="http://schemas.microsoft.com/office/drawing/2014/main" id="{18AF2B08-8EAF-9E26-CCB6-C270BFED8515}"/>
                </a:ext>
              </a:extLst>
            </p:cNvPr>
            <p:cNvSpPr/>
            <p:nvPr/>
          </p:nvSpPr>
          <p:spPr>
            <a:xfrm>
              <a:off x="1505484" y="229121"/>
              <a:ext cx="401739" cy="841948"/>
            </a:xfrm>
            <a:custGeom>
              <a:avLst/>
              <a:gdLst/>
              <a:ahLst/>
              <a:cxnLst/>
              <a:rect l="l" t="t" r="r" b="b"/>
              <a:pathLst>
                <a:path w="982" h="2058" extrusionOk="0">
                  <a:moveTo>
                    <a:pt x="982" y="1"/>
                  </a:moveTo>
                  <a:lnTo>
                    <a:pt x="1" y="2058"/>
                  </a:lnTo>
                  <a:lnTo>
                    <a:pt x="982" y="2058"/>
                  </a:lnTo>
                  <a:lnTo>
                    <a:pt x="982" y="4"/>
                  </a:lnTo>
                  <a:lnTo>
                    <a:pt x="982"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44">
              <a:extLst>
                <a:ext uri="{FF2B5EF4-FFF2-40B4-BE49-F238E27FC236}">
                  <a16:creationId xmlns:a16="http://schemas.microsoft.com/office/drawing/2014/main" id="{4651792C-6EC0-921F-81BA-AFBF252E7468}"/>
                </a:ext>
              </a:extLst>
            </p:cNvPr>
            <p:cNvSpPr/>
            <p:nvPr/>
          </p:nvSpPr>
          <p:spPr>
            <a:xfrm>
              <a:off x="1906802" y="230757"/>
              <a:ext cx="127231" cy="332606"/>
            </a:xfrm>
            <a:custGeom>
              <a:avLst/>
              <a:gdLst/>
              <a:ahLst/>
              <a:cxnLst/>
              <a:rect l="l" t="t" r="r" b="b"/>
              <a:pathLst>
                <a:path w="311" h="813" extrusionOk="0">
                  <a:moveTo>
                    <a:pt x="1" y="0"/>
                  </a:moveTo>
                  <a:lnTo>
                    <a:pt x="1" y="812"/>
                  </a:lnTo>
                  <a:lnTo>
                    <a:pt x="311" y="65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44">
              <a:extLst>
                <a:ext uri="{FF2B5EF4-FFF2-40B4-BE49-F238E27FC236}">
                  <a16:creationId xmlns:a16="http://schemas.microsoft.com/office/drawing/2014/main" id="{F41531F9-02C6-C57F-156F-DC28D5AFC0A0}"/>
                </a:ext>
              </a:extLst>
            </p:cNvPr>
            <p:cNvSpPr/>
            <p:nvPr/>
          </p:nvSpPr>
          <p:spPr>
            <a:xfrm>
              <a:off x="1779575" y="229121"/>
              <a:ext cx="127640" cy="334243"/>
            </a:xfrm>
            <a:custGeom>
              <a:avLst/>
              <a:gdLst/>
              <a:ahLst/>
              <a:cxnLst/>
              <a:rect l="l" t="t" r="r" b="b"/>
              <a:pathLst>
                <a:path w="312" h="817" extrusionOk="0">
                  <a:moveTo>
                    <a:pt x="312" y="1"/>
                  </a:moveTo>
                  <a:lnTo>
                    <a:pt x="1" y="655"/>
                  </a:lnTo>
                  <a:lnTo>
                    <a:pt x="312" y="816"/>
                  </a:lnTo>
                  <a:lnTo>
                    <a:pt x="312" y="4"/>
                  </a:lnTo>
                  <a:lnTo>
                    <a:pt x="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44">
              <a:extLst>
                <a:ext uri="{FF2B5EF4-FFF2-40B4-BE49-F238E27FC236}">
                  <a16:creationId xmlns:a16="http://schemas.microsoft.com/office/drawing/2014/main" id="{8411240D-ADED-CEF8-1401-B50EB1EAA559}"/>
                </a:ext>
              </a:extLst>
            </p:cNvPr>
            <p:cNvSpPr/>
            <p:nvPr/>
          </p:nvSpPr>
          <p:spPr>
            <a:xfrm>
              <a:off x="2500802" y="507610"/>
              <a:ext cx="472513" cy="124779"/>
            </a:xfrm>
            <a:custGeom>
              <a:avLst/>
              <a:gdLst/>
              <a:ahLst/>
              <a:cxnLst/>
              <a:rect l="l" t="t" r="r" b="b"/>
              <a:pathLst>
                <a:path w="1155" h="305" extrusionOk="0">
                  <a:moveTo>
                    <a:pt x="411" y="1"/>
                  </a:moveTo>
                  <a:cubicBezTo>
                    <a:pt x="399" y="5"/>
                    <a:pt x="388" y="5"/>
                    <a:pt x="376" y="5"/>
                  </a:cubicBezTo>
                  <a:cubicBezTo>
                    <a:pt x="353" y="9"/>
                    <a:pt x="334" y="20"/>
                    <a:pt x="319" y="36"/>
                  </a:cubicBezTo>
                  <a:cubicBezTo>
                    <a:pt x="292" y="55"/>
                    <a:pt x="277" y="85"/>
                    <a:pt x="277" y="120"/>
                  </a:cubicBezTo>
                  <a:lnTo>
                    <a:pt x="277" y="124"/>
                  </a:lnTo>
                  <a:lnTo>
                    <a:pt x="265" y="124"/>
                  </a:lnTo>
                  <a:cubicBezTo>
                    <a:pt x="212" y="124"/>
                    <a:pt x="162" y="151"/>
                    <a:pt x="146" y="204"/>
                  </a:cubicBezTo>
                  <a:cubicBezTo>
                    <a:pt x="143" y="200"/>
                    <a:pt x="135" y="200"/>
                    <a:pt x="131" y="200"/>
                  </a:cubicBezTo>
                  <a:cubicBezTo>
                    <a:pt x="127" y="200"/>
                    <a:pt x="123" y="200"/>
                    <a:pt x="119" y="200"/>
                  </a:cubicBezTo>
                  <a:cubicBezTo>
                    <a:pt x="62" y="200"/>
                    <a:pt x="11" y="247"/>
                    <a:pt x="1" y="304"/>
                  </a:cubicBezTo>
                  <a:lnTo>
                    <a:pt x="1147" y="304"/>
                  </a:lnTo>
                  <a:cubicBezTo>
                    <a:pt x="1151" y="296"/>
                    <a:pt x="1151" y="289"/>
                    <a:pt x="1151" y="281"/>
                  </a:cubicBezTo>
                  <a:cubicBezTo>
                    <a:pt x="1154" y="246"/>
                    <a:pt x="1142" y="208"/>
                    <a:pt x="1116" y="181"/>
                  </a:cubicBezTo>
                  <a:lnTo>
                    <a:pt x="1093" y="158"/>
                  </a:lnTo>
                  <a:cubicBezTo>
                    <a:pt x="1073" y="147"/>
                    <a:pt x="1050" y="139"/>
                    <a:pt x="1027" y="139"/>
                  </a:cubicBezTo>
                  <a:cubicBezTo>
                    <a:pt x="1001" y="139"/>
                    <a:pt x="970" y="139"/>
                    <a:pt x="944" y="154"/>
                  </a:cubicBezTo>
                  <a:cubicBezTo>
                    <a:pt x="935" y="158"/>
                    <a:pt x="928" y="162"/>
                    <a:pt x="921" y="170"/>
                  </a:cubicBezTo>
                  <a:cubicBezTo>
                    <a:pt x="917" y="162"/>
                    <a:pt x="912" y="158"/>
                    <a:pt x="909" y="151"/>
                  </a:cubicBezTo>
                  <a:cubicBezTo>
                    <a:pt x="894" y="135"/>
                    <a:pt x="875" y="124"/>
                    <a:pt x="855" y="116"/>
                  </a:cubicBezTo>
                  <a:cubicBezTo>
                    <a:pt x="838" y="110"/>
                    <a:pt x="820" y="107"/>
                    <a:pt x="803" y="107"/>
                  </a:cubicBezTo>
                  <a:cubicBezTo>
                    <a:pt x="797" y="107"/>
                    <a:pt x="792" y="107"/>
                    <a:pt x="786" y="108"/>
                  </a:cubicBezTo>
                  <a:cubicBezTo>
                    <a:pt x="756" y="116"/>
                    <a:pt x="748" y="124"/>
                    <a:pt x="721" y="139"/>
                  </a:cubicBezTo>
                  <a:lnTo>
                    <a:pt x="717" y="143"/>
                  </a:lnTo>
                  <a:cubicBezTo>
                    <a:pt x="714" y="151"/>
                    <a:pt x="705" y="154"/>
                    <a:pt x="702" y="162"/>
                  </a:cubicBezTo>
                  <a:cubicBezTo>
                    <a:pt x="687" y="112"/>
                    <a:pt x="645" y="70"/>
                    <a:pt x="590" y="70"/>
                  </a:cubicBezTo>
                  <a:cubicBezTo>
                    <a:pt x="564" y="70"/>
                    <a:pt x="541" y="78"/>
                    <a:pt x="521" y="89"/>
                  </a:cubicBezTo>
                  <a:cubicBezTo>
                    <a:pt x="514" y="74"/>
                    <a:pt x="507" y="59"/>
                    <a:pt x="495" y="43"/>
                  </a:cubicBezTo>
                  <a:cubicBezTo>
                    <a:pt x="487" y="39"/>
                    <a:pt x="480" y="32"/>
                    <a:pt x="472" y="24"/>
                  </a:cubicBezTo>
                  <a:cubicBezTo>
                    <a:pt x="453" y="13"/>
                    <a:pt x="434" y="5"/>
                    <a:pt x="411"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44">
              <a:extLst>
                <a:ext uri="{FF2B5EF4-FFF2-40B4-BE49-F238E27FC236}">
                  <a16:creationId xmlns:a16="http://schemas.microsoft.com/office/drawing/2014/main" id="{AE26955E-0110-9821-1682-23366AA60C24}"/>
                </a:ext>
              </a:extLst>
            </p:cNvPr>
            <p:cNvSpPr/>
            <p:nvPr/>
          </p:nvSpPr>
          <p:spPr>
            <a:xfrm>
              <a:off x="1915195" y="545249"/>
              <a:ext cx="380056" cy="132143"/>
            </a:xfrm>
            <a:custGeom>
              <a:avLst/>
              <a:gdLst/>
              <a:ahLst/>
              <a:cxnLst/>
              <a:rect l="l" t="t" r="r" b="b"/>
              <a:pathLst>
                <a:path w="929" h="323" extrusionOk="0">
                  <a:moveTo>
                    <a:pt x="437" y="1"/>
                  </a:moveTo>
                  <a:cubicBezTo>
                    <a:pt x="377" y="1"/>
                    <a:pt x="322" y="39"/>
                    <a:pt x="315" y="101"/>
                  </a:cubicBezTo>
                  <a:lnTo>
                    <a:pt x="288" y="101"/>
                  </a:lnTo>
                  <a:cubicBezTo>
                    <a:pt x="265" y="108"/>
                    <a:pt x="242" y="116"/>
                    <a:pt x="227" y="131"/>
                  </a:cubicBezTo>
                  <a:cubicBezTo>
                    <a:pt x="200" y="154"/>
                    <a:pt x="184" y="185"/>
                    <a:pt x="184" y="216"/>
                  </a:cubicBezTo>
                  <a:lnTo>
                    <a:pt x="184" y="220"/>
                  </a:lnTo>
                  <a:cubicBezTo>
                    <a:pt x="170" y="212"/>
                    <a:pt x="154" y="208"/>
                    <a:pt x="138" y="208"/>
                  </a:cubicBezTo>
                  <a:cubicBezTo>
                    <a:pt x="127" y="208"/>
                    <a:pt x="120" y="208"/>
                    <a:pt x="108" y="212"/>
                  </a:cubicBezTo>
                  <a:cubicBezTo>
                    <a:pt x="81" y="216"/>
                    <a:pt x="62" y="223"/>
                    <a:pt x="43" y="243"/>
                  </a:cubicBezTo>
                  <a:cubicBezTo>
                    <a:pt x="20" y="262"/>
                    <a:pt x="5" y="292"/>
                    <a:pt x="0" y="323"/>
                  </a:cubicBezTo>
                  <a:lnTo>
                    <a:pt x="920" y="323"/>
                  </a:lnTo>
                  <a:cubicBezTo>
                    <a:pt x="925" y="311"/>
                    <a:pt x="925" y="300"/>
                    <a:pt x="928" y="285"/>
                  </a:cubicBezTo>
                  <a:cubicBezTo>
                    <a:pt x="928" y="246"/>
                    <a:pt x="916" y="208"/>
                    <a:pt x="890" y="177"/>
                  </a:cubicBezTo>
                  <a:cubicBezTo>
                    <a:pt x="862" y="145"/>
                    <a:pt x="821" y="129"/>
                    <a:pt x="779" y="129"/>
                  </a:cubicBezTo>
                  <a:cubicBezTo>
                    <a:pt x="756" y="129"/>
                    <a:pt x="734" y="133"/>
                    <a:pt x="713" y="143"/>
                  </a:cubicBezTo>
                  <a:cubicBezTo>
                    <a:pt x="687" y="97"/>
                    <a:pt x="641" y="59"/>
                    <a:pt x="587" y="59"/>
                  </a:cubicBezTo>
                  <a:cubicBezTo>
                    <a:pt x="568" y="59"/>
                    <a:pt x="552" y="62"/>
                    <a:pt x="538" y="66"/>
                  </a:cubicBezTo>
                  <a:cubicBezTo>
                    <a:pt x="518" y="28"/>
                    <a:pt x="483" y="1"/>
                    <a:pt x="437"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44">
              <a:extLst>
                <a:ext uri="{FF2B5EF4-FFF2-40B4-BE49-F238E27FC236}">
                  <a16:creationId xmlns:a16="http://schemas.microsoft.com/office/drawing/2014/main" id="{433D4D21-7B28-7DD5-F35E-8A5B60D3FA06}"/>
                </a:ext>
              </a:extLst>
            </p:cNvPr>
            <p:cNvSpPr/>
            <p:nvPr/>
          </p:nvSpPr>
          <p:spPr>
            <a:xfrm>
              <a:off x="1373757" y="253547"/>
              <a:ext cx="289235" cy="118233"/>
            </a:xfrm>
            <a:custGeom>
              <a:avLst/>
              <a:gdLst/>
              <a:ahLst/>
              <a:cxnLst/>
              <a:rect l="l" t="t" r="r" b="b"/>
              <a:pathLst>
                <a:path w="707" h="289" extrusionOk="0">
                  <a:moveTo>
                    <a:pt x="326" y="1"/>
                  </a:moveTo>
                  <a:cubicBezTo>
                    <a:pt x="288" y="1"/>
                    <a:pt x="250" y="17"/>
                    <a:pt x="219" y="47"/>
                  </a:cubicBezTo>
                  <a:cubicBezTo>
                    <a:pt x="196" y="70"/>
                    <a:pt x="181" y="105"/>
                    <a:pt x="177" y="143"/>
                  </a:cubicBezTo>
                  <a:cubicBezTo>
                    <a:pt x="165" y="135"/>
                    <a:pt x="150" y="135"/>
                    <a:pt x="135" y="135"/>
                  </a:cubicBezTo>
                  <a:cubicBezTo>
                    <a:pt x="39" y="135"/>
                    <a:pt x="1" y="220"/>
                    <a:pt x="20" y="289"/>
                  </a:cubicBezTo>
                  <a:lnTo>
                    <a:pt x="706" y="289"/>
                  </a:lnTo>
                  <a:cubicBezTo>
                    <a:pt x="706" y="269"/>
                    <a:pt x="706" y="246"/>
                    <a:pt x="701" y="227"/>
                  </a:cubicBezTo>
                  <a:cubicBezTo>
                    <a:pt x="687" y="174"/>
                    <a:pt x="644" y="131"/>
                    <a:pt x="595" y="120"/>
                  </a:cubicBezTo>
                  <a:cubicBezTo>
                    <a:pt x="579" y="116"/>
                    <a:pt x="564" y="114"/>
                    <a:pt x="549" y="114"/>
                  </a:cubicBezTo>
                  <a:cubicBezTo>
                    <a:pt x="523" y="114"/>
                    <a:pt x="498" y="121"/>
                    <a:pt x="476" y="135"/>
                  </a:cubicBezTo>
                  <a:cubicBezTo>
                    <a:pt x="472" y="101"/>
                    <a:pt x="457" y="70"/>
                    <a:pt x="430" y="43"/>
                  </a:cubicBezTo>
                  <a:cubicBezTo>
                    <a:pt x="403" y="17"/>
                    <a:pt x="365" y="1"/>
                    <a:pt x="326"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44">
              <a:extLst>
                <a:ext uri="{FF2B5EF4-FFF2-40B4-BE49-F238E27FC236}">
                  <a16:creationId xmlns:a16="http://schemas.microsoft.com/office/drawing/2014/main" id="{1E9B8BBF-94A6-D92A-28FA-09DF9B7DD9AF}"/>
                </a:ext>
              </a:extLst>
            </p:cNvPr>
            <p:cNvSpPr/>
            <p:nvPr/>
          </p:nvSpPr>
          <p:spPr>
            <a:xfrm>
              <a:off x="928666" y="500655"/>
              <a:ext cx="298236" cy="110869"/>
            </a:xfrm>
            <a:custGeom>
              <a:avLst/>
              <a:gdLst/>
              <a:ahLst/>
              <a:cxnLst/>
              <a:rect l="l" t="t" r="r" b="b"/>
              <a:pathLst>
                <a:path w="729" h="271" extrusionOk="0">
                  <a:moveTo>
                    <a:pt x="292" y="0"/>
                  </a:moveTo>
                  <a:cubicBezTo>
                    <a:pt x="281" y="0"/>
                    <a:pt x="269" y="2"/>
                    <a:pt x="257" y="7"/>
                  </a:cubicBezTo>
                  <a:cubicBezTo>
                    <a:pt x="208" y="18"/>
                    <a:pt x="169" y="68"/>
                    <a:pt x="169" y="118"/>
                  </a:cubicBezTo>
                  <a:cubicBezTo>
                    <a:pt x="169" y="129"/>
                    <a:pt x="173" y="137"/>
                    <a:pt x="173" y="148"/>
                  </a:cubicBezTo>
                  <a:cubicBezTo>
                    <a:pt x="165" y="145"/>
                    <a:pt x="157" y="145"/>
                    <a:pt x="146" y="145"/>
                  </a:cubicBezTo>
                  <a:cubicBezTo>
                    <a:pt x="96" y="145"/>
                    <a:pt x="47" y="171"/>
                    <a:pt x="19" y="217"/>
                  </a:cubicBezTo>
                  <a:cubicBezTo>
                    <a:pt x="12" y="233"/>
                    <a:pt x="4" y="252"/>
                    <a:pt x="1" y="271"/>
                  </a:cubicBezTo>
                  <a:lnTo>
                    <a:pt x="728" y="271"/>
                  </a:lnTo>
                  <a:cubicBezTo>
                    <a:pt x="701" y="233"/>
                    <a:pt x="659" y="206"/>
                    <a:pt x="613" y="206"/>
                  </a:cubicBezTo>
                  <a:cubicBezTo>
                    <a:pt x="587" y="206"/>
                    <a:pt x="564" y="214"/>
                    <a:pt x="544" y="225"/>
                  </a:cubicBezTo>
                  <a:cubicBezTo>
                    <a:pt x="544" y="168"/>
                    <a:pt x="507" y="114"/>
                    <a:pt x="433" y="114"/>
                  </a:cubicBezTo>
                  <a:cubicBezTo>
                    <a:pt x="433" y="114"/>
                    <a:pt x="415" y="114"/>
                    <a:pt x="406" y="118"/>
                  </a:cubicBezTo>
                  <a:cubicBezTo>
                    <a:pt x="406" y="99"/>
                    <a:pt x="403" y="79"/>
                    <a:pt x="392" y="64"/>
                  </a:cubicBezTo>
                  <a:lnTo>
                    <a:pt x="392" y="60"/>
                  </a:lnTo>
                  <a:cubicBezTo>
                    <a:pt x="380" y="41"/>
                    <a:pt x="364" y="26"/>
                    <a:pt x="349" y="18"/>
                  </a:cubicBezTo>
                  <a:cubicBezTo>
                    <a:pt x="333" y="6"/>
                    <a:pt x="313" y="0"/>
                    <a:pt x="292"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21E7AAA9-7A9A-EC10-A203-98E56022213E}"/>
              </a:ext>
            </a:extLst>
          </p:cNvPr>
          <p:cNvSpPr txBox="1"/>
          <p:nvPr/>
        </p:nvSpPr>
        <p:spPr>
          <a:xfrm>
            <a:off x="1404552" y="3758505"/>
            <a:ext cx="6915664" cy="1169551"/>
          </a:xfrm>
          <a:prstGeom prst="rect">
            <a:avLst/>
          </a:prstGeom>
          <a:noFill/>
        </p:spPr>
        <p:txBody>
          <a:bodyPr wrap="square">
            <a:spAutoFit/>
          </a:bodyPr>
          <a:lstStyle/>
          <a:p>
            <a:pPr>
              <a:buFont typeface="Arial" panose="020B0604020202020204" pitchFamily="34" charset="0"/>
              <a:buChar char="•"/>
            </a:pPr>
            <a:r>
              <a:rPr lang="en-US" dirty="0"/>
              <a:t> </a:t>
            </a:r>
            <a:br>
              <a:rPr lang="en-US" dirty="0"/>
            </a:br>
            <a:br>
              <a:rPr lang="en-US" dirty="0"/>
            </a:b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8" name="Google Shape;5516;p43">
            <a:extLst>
              <a:ext uri="{FF2B5EF4-FFF2-40B4-BE49-F238E27FC236}">
                <a16:creationId xmlns:a16="http://schemas.microsoft.com/office/drawing/2014/main" id="{1CE8D14B-07A5-B569-EC3D-8F223EB200DC}"/>
              </a:ext>
            </a:extLst>
          </p:cNvPr>
          <p:cNvSpPr txBox="1">
            <a:spLocks noGrp="1"/>
          </p:cNvSpPr>
          <p:nvPr>
            <p:ph type="subTitle" idx="1"/>
          </p:nvPr>
        </p:nvSpPr>
        <p:spPr>
          <a:xfrm>
            <a:off x="1840173" y="1252151"/>
            <a:ext cx="5137104" cy="2842053"/>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Footfall prediction using ML models (by predicting how many people are likely to deboard the bus).</a:t>
            </a:r>
            <a:br>
              <a:rPr lang="en-US" dirty="0"/>
            </a:br>
            <a:endParaRPr lang="en-US" dirty="0"/>
          </a:p>
          <a:p>
            <a:pPr>
              <a:buFont typeface="Arial" panose="020B0604020202020204" pitchFamily="34" charset="0"/>
              <a:buChar char="•"/>
            </a:pPr>
            <a:r>
              <a:rPr lang="en-US" dirty="0"/>
              <a:t>This will provide us with initiation time for the next Ad-hoc bus to the route.</a:t>
            </a:r>
          </a:p>
          <a:p>
            <a:pPr>
              <a:buFont typeface="Arial" panose="020B0604020202020204" pitchFamily="34" charset="0"/>
              <a:buChar char="•"/>
            </a:pPr>
            <a:endParaRPr lang="en-US" dirty="0"/>
          </a:p>
          <a:p>
            <a:pPr>
              <a:buFont typeface="Arial" panose="020B0604020202020204" pitchFamily="34" charset="0"/>
              <a:buChar char="•"/>
            </a:pPr>
            <a:r>
              <a:rPr lang="en-US" dirty="0"/>
              <a:t>We trained a </a:t>
            </a:r>
            <a:r>
              <a:rPr lang="en-US" b="1" dirty="0"/>
              <a:t>Random Forest model</a:t>
            </a:r>
            <a:r>
              <a:rPr lang="en-US" dirty="0"/>
              <a:t> to predict the number of people getting off at a bus stop based on factors like bus stop number, day of the week, and time of day, using historical data. It then allows users to input specific bus stop details and get predictions from the saved model.</a:t>
            </a:r>
            <a:br>
              <a:rPr lang="en-US" dirty="0"/>
            </a:b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139700" indent="0"/>
            <a:endParaRPr lang="en-US" dirty="0"/>
          </a:p>
          <a:p>
            <a:pPr marL="139700" indent="0"/>
            <a:endParaRPr lang="en-US" dirty="0"/>
          </a:p>
          <a:p>
            <a:pPr marL="139700" indent="0"/>
            <a:endParaRPr lang="en-US" dirty="0"/>
          </a:p>
          <a:p>
            <a:endParaRPr lang="en-US" b="1" dirty="0"/>
          </a:p>
          <a:p>
            <a:endParaRPr lang="en-US" b="1" dirty="0"/>
          </a:p>
          <a:p>
            <a:endParaRPr lang="en-US" dirty="0"/>
          </a:p>
        </p:txBody>
      </p:sp>
      <p:grpSp>
        <p:nvGrpSpPr>
          <p:cNvPr id="9" name="Google Shape;5342;p41">
            <a:extLst>
              <a:ext uri="{FF2B5EF4-FFF2-40B4-BE49-F238E27FC236}">
                <a16:creationId xmlns:a16="http://schemas.microsoft.com/office/drawing/2014/main" id="{B817CBFB-5A62-AD54-A651-057CD398128A}"/>
              </a:ext>
            </a:extLst>
          </p:cNvPr>
          <p:cNvGrpSpPr/>
          <p:nvPr/>
        </p:nvGrpSpPr>
        <p:grpSpPr>
          <a:xfrm rot="5400000">
            <a:off x="-637338" y="-705956"/>
            <a:ext cx="2655981" cy="2714505"/>
            <a:chOff x="2226326" y="2296542"/>
            <a:chExt cx="1140591" cy="1165724"/>
          </a:xfrm>
        </p:grpSpPr>
        <p:sp>
          <p:nvSpPr>
            <p:cNvPr id="10" name="Google Shape;5343;p41">
              <a:extLst>
                <a:ext uri="{FF2B5EF4-FFF2-40B4-BE49-F238E27FC236}">
                  <a16:creationId xmlns:a16="http://schemas.microsoft.com/office/drawing/2014/main" id="{8E3B37B2-23DE-BDDC-0705-285B468ECC0E}"/>
                </a:ext>
              </a:extLst>
            </p:cNvPr>
            <p:cNvSpPr/>
            <p:nvPr/>
          </p:nvSpPr>
          <p:spPr>
            <a:xfrm>
              <a:off x="2226326" y="2296542"/>
              <a:ext cx="1140591" cy="1165724"/>
            </a:xfrm>
            <a:custGeom>
              <a:avLst/>
              <a:gdLst/>
              <a:ahLst/>
              <a:cxnLst/>
              <a:rect l="l" t="t" r="r" b="b"/>
              <a:pathLst>
                <a:path w="23962" h="24490" extrusionOk="0">
                  <a:moveTo>
                    <a:pt x="614" y="0"/>
                  </a:moveTo>
                  <a:lnTo>
                    <a:pt x="614" y="4150"/>
                  </a:lnTo>
                  <a:lnTo>
                    <a:pt x="18497" y="4150"/>
                  </a:lnTo>
                  <a:cubicBezTo>
                    <a:pt x="19221" y="4150"/>
                    <a:pt x="19812" y="4740"/>
                    <a:pt x="19812" y="5465"/>
                  </a:cubicBezTo>
                  <a:cubicBezTo>
                    <a:pt x="19812" y="6189"/>
                    <a:pt x="19221" y="6783"/>
                    <a:pt x="18497" y="6783"/>
                  </a:cubicBezTo>
                  <a:lnTo>
                    <a:pt x="5465" y="6779"/>
                  </a:lnTo>
                  <a:cubicBezTo>
                    <a:pt x="2453" y="6779"/>
                    <a:pt x="0" y="9231"/>
                    <a:pt x="0" y="12243"/>
                  </a:cubicBezTo>
                  <a:cubicBezTo>
                    <a:pt x="0" y="15259"/>
                    <a:pt x="2453" y="17707"/>
                    <a:pt x="5465" y="17707"/>
                  </a:cubicBezTo>
                  <a:lnTo>
                    <a:pt x="18497" y="17707"/>
                  </a:lnTo>
                  <a:cubicBezTo>
                    <a:pt x="19221" y="17707"/>
                    <a:pt x="19812" y="18298"/>
                    <a:pt x="19812" y="19025"/>
                  </a:cubicBezTo>
                  <a:cubicBezTo>
                    <a:pt x="19812" y="19750"/>
                    <a:pt x="19221" y="20340"/>
                    <a:pt x="18497" y="20340"/>
                  </a:cubicBezTo>
                  <a:lnTo>
                    <a:pt x="526" y="20340"/>
                  </a:lnTo>
                  <a:lnTo>
                    <a:pt x="526" y="24490"/>
                  </a:lnTo>
                  <a:lnTo>
                    <a:pt x="18497" y="24490"/>
                  </a:lnTo>
                  <a:cubicBezTo>
                    <a:pt x="21509" y="24490"/>
                    <a:pt x="23961" y="22037"/>
                    <a:pt x="23961" y="19025"/>
                  </a:cubicBezTo>
                  <a:cubicBezTo>
                    <a:pt x="23961" y="16013"/>
                    <a:pt x="21509" y="13562"/>
                    <a:pt x="18497" y="13562"/>
                  </a:cubicBezTo>
                  <a:lnTo>
                    <a:pt x="5465" y="13562"/>
                  </a:lnTo>
                  <a:cubicBezTo>
                    <a:pt x="4740" y="13562"/>
                    <a:pt x="4151" y="12971"/>
                    <a:pt x="4151" y="12243"/>
                  </a:cubicBezTo>
                  <a:cubicBezTo>
                    <a:pt x="4151" y="11519"/>
                    <a:pt x="4740" y="10929"/>
                    <a:pt x="5465" y="10929"/>
                  </a:cubicBezTo>
                  <a:lnTo>
                    <a:pt x="18497" y="10929"/>
                  </a:lnTo>
                  <a:cubicBezTo>
                    <a:pt x="21509" y="10929"/>
                    <a:pt x="23961" y="8477"/>
                    <a:pt x="23961" y="5465"/>
                  </a:cubicBezTo>
                  <a:cubicBezTo>
                    <a:pt x="23961" y="2453"/>
                    <a:pt x="21509" y="0"/>
                    <a:pt x="18497" y="0"/>
                  </a:cubicBez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344;p41">
              <a:extLst>
                <a:ext uri="{FF2B5EF4-FFF2-40B4-BE49-F238E27FC236}">
                  <a16:creationId xmlns:a16="http://schemas.microsoft.com/office/drawing/2014/main" id="{5A4B335B-EDF9-6974-8BD7-DD489F0C946C}"/>
                </a:ext>
              </a:extLst>
            </p:cNvPr>
            <p:cNvSpPr/>
            <p:nvPr/>
          </p:nvSpPr>
          <p:spPr>
            <a:xfrm>
              <a:off x="3100198" y="3357906"/>
              <a:ext cx="30845" cy="9330"/>
            </a:xfrm>
            <a:custGeom>
              <a:avLst/>
              <a:gdLst/>
              <a:ahLst/>
              <a:cxnLst/>
              <a:rect l="l" t="t" r="r" b="b"/>
              <a:pathLst>
                <a:path w="648" h="196" extrusionOk="0">
                  <a:moveTo>
                    <a:pt x="625" y="0"/>
                  </a:moveTo>
                  <a:cubicBezTo>
                    <a:pt x="464" y="27"/>
                    <a:pt x="299" y="38"/>
                    <a:pt x="138" y="38"/>
                  </a:cubicBezTo>
                  <a:lnTo>
                    <a:pt x="1" y="38"/>
                  </a:lnTo>
                  <a:lnTo>
                    <a:pt x="1" y="195"/>
                  </a:lnTo>
                  <a:lnTo>
                    <a:pt x="138" y="195"/>
                  </a:lnTo>
                  <a:cubicBezTo>
                    <a:pt x="307" y="195"/>
                    <a:pt x="479" y="184"/>
                    <a:pt x="648" y="161"/>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45;p41">
              <a:extLst>
                <a:ext uri="{FF2B5EF4-FFF2-40B4-BE49-F238E27FC236}">
                  <a16:creationId xmlns:a16="http://schemas.microsoft.com/office/drawing/2014/main" id="{B9ED26FF-2B9D-6E59-D379-452BBCFCA9CF}"/>
                </a:ext>
              </a:extLst>
            </p:cNvPr>
            <p:cNvSpPr/>
            <p:nvPr/>
          </p:nvSpPr>
          <p:spPr>
            <a:xfrm>
              <a:off x="3039272"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346;p41">
              <a:extLst>
                <a:ext uri="{FF2B5EF4-FFF2-40B4-BE49-F238E27FC236}">
                  <a16:creationId xmlns:a16="http://schemas.microsoft.com/office/drawing/2014/main" id="{B5ED50F4-FA33-CBBB-E773-AC4880ACA9FF}"/>
                </a:ext>
              </a:extLst>
            </p:cNvPr>
            <p:cNvSpPr/>
            <p:nvPr/>
          </p:nvSpPr>
          <p:spPr>
            <a:xfrm>
              <a:off x="2978488"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47;p41">
              <a:extLst>
                <a:ext uri="{FF2B5EF4-FFF2-40B4-BE49-F238E27FC236}">
                  <a16:creationId xmlns:a16="http://schemas.microsoft.com/office/drawing/2014/main" id="{214EF5E7-03AD-1B9E-50D2-7553B53C2300}"/>
                </a:ext>
              </a:extLst>
            </p:cNvPr>
            <p:cNvSpPr/>
            <p:nvPr/>
          </p:nvSpPr>
          <p:spPr>
            <a:xfrm>
              <a:off x="3158555" y="3338533"/>
              <a:ext cx="30845" cy="19611"/>
            </a:xfrm>
            <a:custGeom>
              <a:avLst/>
              <a:gdLst/>
              <a:ahLst/>
              <a:cxnLst/>
              <a:rect l="l" t="t" r="r" b="b"/>
              <a:pathLst>
                <a:path w="648" h="412" extrusionOk="0">
                  <a:moveTo>
                    <a:pt x="568" y="1"/>
                  </a:moveTo>
                  <a:cubicBezTo>
                    <a:pt x="388" y="105"/>
                    <a:pt x="195" y="192"/>
                    <a:pt x="0" y="261"/>
                  </a:cubicBezTo>
                  <a:lnTo>
                    <a:pt x="54" y="411"/>
                  </a:lnTo>
                  <a:cubicBezTo>
                    <a:pt x="257" y="338"/>
                    <a:pt x="457" y="250"/>
                    <a:pt x="648" y="139"/>
                  </a:cubicBezTo>
                  <a:lnTo>
                    <a:pt x="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48;p41">
              <a:extLst>
                <a:ext uri="{FF2B5EF4-FFF2-40B4-BE49-F238E27FC236}">
                  <a16:creationId xmlns:a16="http://schemas.microsoft.com/office/drawing/2014/main" id="{073C68B6-987E-BDE0-C58C-0FFAA6042FC2}"/>
                </a:ext>
              </a:extLst>
            </p:cNvPr>
            <p:cNvSpPr/>
            <p:nvPr/>
          </p:nvSpPr>
          <p:spPr>
            <a:xfrm>
              <a:off x="3209629" y="3300073"/>
              <a:ext cx="26513" cy="27227"/>
            </a:xfrm>
            <a:custGeom>
              <a:avLst/>
              <a:gdLst/>
              <a:ahLst/>
              <a:cxnLst/>
              <a:rect l="l" t="t" r="r" b="b"/>
              <a:pathLst>
                <a:path w="557" h="572" extrusionOk="0">
                  <a:moveTo>
                    <a:pt x="429" y="1"/>
                  </a:moveTo>
                  <a:cubicBezTo>
                    <a:pt x="303" y="161"/>
                    <a:pt x="157" y="315"/>
                    <a:pt x="1" y="448"/>
                  </a:cubicBezTo>
                  <a:lnTo>
                    <a:pt x="104" y="572"/>
                  </a:lnTo>
                  <a:cubicBezTo>
                    <a:pt x="268" y="425"/>
                    <a:pt x="422" y="269"/>
                    <a:pt x="556" y="100"/>
                  </a:cubicBezTo>
                  <a:lnTo>
                    <a:pt x="4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349;p41">
              <a:extLst>
                <a:ext uri="{FF2B5EF4-FFF2-40B4-BE49-F238E27FC236}">
                  <a16:creationId xmlns:a16="http://schemas.microsoft.com/office/drawing/2014/main" id="{62B37F59-D4A5-F13A-3882-A6DDC6272DC9}"/>
                </a:ext>
              </a:extLst>
            </p:cNvPr>
            <p:cNvSpPr/>
            <p:nvPr/>
          </p:nvSpPr>
          <p:spPr>
            <a:xfrm>
              <a:off x="3246280" y="3247904"/>
              <a:ext cx="18469" cy="30845"/>
            </a:xfrm>
            <a:custGeom>
              <a:avLst/>
              <a:gdLst/>
              <a:ahLst/>
              <a:cxnLst/>
              <a:rect l="l" t="t" r="r" b="b"/>
              <a:pathLst>
                <a:path w="388" h="648" extrusionOk="0">
                  <a:moveTo>
                    <a:pt x="238" y="0"/>
                  </a:moveTo>
                  <a:cubicBezTo>
                    <a:pt x="177" y="196"/>
                    <a:pt x="96" y="391"/>
                    <a:pt x="0" y="575"/>
                  </a:cubicBezTo>
                  <a:lnTo>
                    <a:pt x="142" y="648"/>
                  </a:lnTo>
                  <a:cubicBezTo>
                    <a:pt x="242" y="456"/>
                    <a:pt x="326" y="253"/>
                    <a:pt x="388" y="46"/>
                  </a:cubicBezTo>
                  <a:lnTo>
                    <a:pt x="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50;p41">
              <a:extLst>
                <a:ext uri="{FF2B5EF4-FFF2-40B4-BE49-F238E27FC236}">
                  <a16:creationId xmlns:a16="http://schemas.microsoft.com/office/drawing/2014/main" id="{89398488-128F-DBA7-2F20-D7C9DE0AA036}"/>
                </a:ext>
              </a:extLst>
            </p:cNvPr>
            <p:cNvSpPr/>
            <p:nvPr/>
          </p:nvSpPr>
          <p:spPr>
            <a:xfrm>
              <a:off x="3263416" y="3188643"/>
              <a:ext cx="8425" cy="31035"/>
            </a:xfrm>
            <a:custGeom>
              <a:avLst/>
              <a:gdLst/>
              <a:ahLst/>
              <a:cxnLst/>
              <a:rect l="l" t="t" r="r" b="b"/>
              <a:pathLst>
                <a:path w="177" h="652" extrusionOk="0">
                  <a:moveTo>
                    <a:pt x="166" y="0"/>
                  </a:moveTo>
                  <a:lnTo>
                    <a:pt x="8" y="12"/>
                  </a:lnTo>
                  <a:cubicBezTo>
                    <a:pt x="16" y="104"/>
                    <a:pt x="20" y="191"/>
                    <a:pt x="20" y="283"/>
                  </a:cubicBezTo>
                  <a:cubicBezTo>
                    <a:pt x="20" y="398"/>
                    <a:pt x="12" y="518"/>
                    <a:pt x="1" y="636"/>
                  </a:cubicBezTo>
                  <a:lnTo>
                    <a:pt x="158" y="651"/>
                  </a:lnTo>
                  <a:cubicBezTo>
                    <a:pt x="173" y="529"/>
                    <a:pt x="177" y="407"/>
                    <a:pt x="177" y="283"/>
                  </a:cubicBezTo>
                  <a:cubicBezTo>
                    <a:pt x="177" y="188"/>
                    <a:pt x="173" y="92"/>
                    <a:pt x="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351;p41">
              <a:extLst>
                <a:ext uri="{FF2B5EF4-FFF2-40B4-BE49-F238E27FC236}">
                  <a16:creationId xmlns:a16="http://schemas.microsoft.com/office/drawing/2014/main" id="{11493761-1E6A-6057-7D74-77FEC4D35AAC}"/>
                </a:ext>
              </a:extLst>
            </p:cNvPr>
            <p:cNvSpPr/>
            <p:nvPr/>
          </p:nvSpPr>
          <p:spPr>
            <a:xfrm>
              <a:off x="3248137" y="3129002"/>
              <a:ext cx="17898" cy="31035"/>
            </a:xfrm>
            <a:custGeom>
              <a:avLst/>
              <a:gdLst/>
              <a:ahLst/>
              <a:cxnLst/>
              <a:rect l="l" t="t" r="r" b="b"/>
              <a:pathLst>
                <a:path w="376" h="652" extrusionOk="0">
                  <a:moveTo>
                    <a:pt x="142" y="0"/>
                  </a:moveTo>
                  <a:lnTo>
                    <a:pt x="0" y="73"/>
                  </a:lnTo>
                  <a:cubicBezTo>
                    <a:pt x="92" y="257"/>
                    <a:pt x="165" y="452"/>
                    <a:pt x="222" y="652"/>
                  </a:cubicBezTo>
                  <a:lnTo>
                    <a:pt x="375" y="609"/>
                  </a:lnTo>
                  <a:cubicBezTo>
                    <a:pt x="318" y="402"/>
                    <a:pt x="237" y="195"/>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52;p41">
              <a:extLst>
                <a:ext uri="{FF2B5EF4-FFF2-40B4-BE49-F238E27FC236}">
                  <a16:creationId xmlns:a16="http://schemas.microsoft.com/office/drawing/2014/main" id="{93CA5BA2-5F57-E432-C882-ED3790634D37}"/>
                </a:ext>
              </a:extLst>
            </p:cNvPr>
            <p:cNvSpPr/>
            <p:nvPr/>
          </p:nvSpPr>
          <p:spPr>
            <a:xfrm>
              <a:off x="3212532" y="3079737"/>
              <a:ext cx="26132" cy="27608"/>
            </a:xfrm>
            <a:custGeom>
              <a:avLst/>
              <a:gdLst/>
              <a:ahLst/>
              <a:cxnLst/>
              <a:rect l="l" t="t" r="r" b="b"/>
              <a:pathLst>
                <a:path w="549" h="580" extrusionOk="0">
                  <a:moveTo>
                    <a:pt x="108" y="1"/>
                  </a:moveTo>
                  <a:lnTo>
                    <a:pt x="0" y="120"/>
                  </a:lnTo>
                  <a:cubicBezTo>
                    <a:pt x="154" y="257"/>
                    <a:pt x="296" y="410"/>
                    <a:pt x="418" y="579"/>
                  </a:cubicBezTo>
                  <a:lnTo>
                    <a:pt x="549" y="479"/>
                  </a:lnTo>
                  <a:cubicBezTo>
                    <a:pt x="414" y="307"/>
                    <a:pt x="269" y="146"/>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353;p41">
              <a:extLst>
                <a:ext uri="{FF2B5EF4-FFF2-40B4-BE49-F238E27FC236}">
                  <a16:creationId xmlns:a16="http://schemas.microsoft.com/office/drawing/2014/main" id="{A08AC619-A5FC-C661-47E0-83EDFB2F6DC8}"/>
                </a:ext>
              </a:extLst>
            </p:cNvPr>
            <p:cNvSpPr/>
            <p:nvPr/>
          </p:nvSpPr>
          <p:spPr>
            <a:xfrm>
              <a:off x="3162173" y="3047465"/>
              <a:ext cx="30702" cy="20087"/>
            </a:xfrm>
            <a:custGeom>
              <a:avLst/>
              <a:gdLst/>
              <a:ahLst/>
              <a:cxnLst/>
              <a:rect l="l" t="t" r="r" b="b"/>
              <a:pathLst>
                <a:path w="645" h="422" extrusionOk="0">
                  <a:moveTo>
                    <a:pt x="59" y="0"/>
                  </a:moveTo>
                  <a:lnTo>
                    <a:pt x="1" y="150"/>
                  </a:lnTo>
                  <a:cubicBezTo>
                    <a:pt x="197" y="223"/>
                    <a:pt x="384" y="315"/>
                    <a:pt x="561" y="421"/>
                  </a:cubicBezTo>
                  <a:lnTo>
                    <a:pt x="645" y="288"/>
                  </a:lnTo>
                  <a:cubicBezTo>
                    <a:pt x="457" y="173"/>
                    <a:pt x="262" y="77"/>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354;p41">
              <a:extLst>
                <a:ext uri="{FF2B5EF4-FFF2-40B4-BE49-F238E27FC236}">
                  <a16:creationId xmlns:a16="http://schemas.microsoft.com/office/drawing/2014/main" id="{81759652-58CE-E9A7-FB9D-519CB1BDBDBE}"/>
                </a:ext>
              </a:extLst>
            </p:cNvPr>
            <p:cNvSpPr/>
            <p:nvPr/>
          </p:nvSpPr>
          <p:spPr>
            <a:xfrm>
              <a:off x="3104006" y="3036850"/>
              <a:ext cx="31035" cy="9901"/>
            </a:xfrm>
            <a:custGeom>
              <a:avLst/>
              <a:gdLst/>
              <a:ahLst/>
              <a:cxnLst/>
              <a:rect l="l" t="t" r="r" b="b"/>
              <a:pathLst>
                <a:path w="652" h="208" extrusionOk="0">
                  <a:moveTo>
                    <a:pt x="1" y="1"/>
                  </a:moveTo>
                  <a:lnTo>
                    <a:pt x="1" y="162"/>
                  </a:lnTo>
                  <a:lnTo>
                    <a:pt x="58" y="162"/>
                  </a:lnTo>
                  <a:cubicBezTo>
                    <a:pt x="246" y="162"/>
                    <a:pt x="437" y="177"/>
                    <a:pt x="621" y="208"/>
                  </a:cubicBezTo>
                  <a:lnTo>
                    <a:pt x="652" y="51"/>
                  </a:lnTo>
                  <a:cubicBezTo>
                    <a:pt x="457" y="20"/>
                    <a:pt x="257" y="1"/>
                    <a:pt x="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355;p41">
              <a:extLst>
                <a:ext uri="{FF2B5EF4-FFF2-40B4-BE49-F238E27FC236}">
                  <a16:creationId xmlns:a16="http://schemas.microsoft.com/office/drawing/2014/main" id="{F4E82142-174C-39C9-5A73-805A760A2E94}"/>
                </a:ext>
              </a:extLst>
            </p:cNvPr>
            <p:cNvSpPr/>
            <p:nvPr/>
          </p:nvSpPr>
          <p:spPr>
            <a:xfrm>
              <a:off x="3043270" y="3036850"/>
              <a:ext cx="30512" cy="7711"/>
            </a:xfrm>
            <a:custGeom>
              <a:avLst/>
              <a:gdLst/>
              <a:ahLst/>
              <a:cxnLst/>
              <a:rect l="l" t="t" r="r" b="b"/>
              <a:pathLst>
                <a:path w="641" h="162" extrusionOk="0">
                  <a:moveTo>
                    <a:pt x="1" y="1"/>
                  </a:moveTo>
                  <a:lnTo>
                    <a:pt x="1"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356;p41">
              <a:extLst>
                <a:ext uri="{FF2B5EF4-FFF2-40B4-BE49-F238E27FC236}">
                  <a16:creationId xmlns:a16="http://schemas.microsoft.com/office/drawing/2014/main" id="{F231B292-3B31-CFF6-1EA7-F8A20A3AC447}"/>
                </a:ext>
              </a:extLst>
            </p:cNvPr>
            <p:cNvSpPr/>
            <p:nvPr/>
          </p:nvSpPr>
          <p:spPr>
            <a:xfrm>
              <a:off x="2982533" y="3036850"/>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57;p41">
              <a:extLst>
                <a:ext uri="{FF2B5EF4-FFF2-40B4-BE49-F238E27FC236}">
                  <a16:creationId xmlns:a16="http://schemas.microsoft.com/office/drawing/2014/main" id="{BDFB2D80-F23B-2F53-EDD6-1449821280CF}"/>
                </a:ext>
              </a:extLst>
            </p:cNvPr>
            <p:cNvSpPr/>
            <p:nvPr/>
          </p:nvSpPr>
          <p:spPr>
            <a:xfrm>
              <a:off x="2921797" y="3036850"/>
              <a:ext cx="30512" cy="7711"/>
            </a:xfrm>
            <a:custGeom>
              <a:avLst/>
              <a:gdLst/>
              <a:ahLst/>
              <a:cxnLst/>
              <a:rect l="l" t="t" r="r" b="b"/>
              <a:pathLst>
                <a:path w="641" h="162" extrusionOk="0">
                  <a:moveTo>
                    <a:pt x="1" y="1"/>
                  </a:moveTo>
                  <a:lnTo>
                    <a:pt x="1"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58;p41">
              <a:extLst>
                <a:ext uri="{FF2B5EF4-FFF2-40B4-BE49-F238E27FC236}">
                  <a16:creationId xmlns:a16="http://schemas.microsoft.com/office/drawing/2014/main" id="{1B92681E-0055-CCF0-D7AF-61D5ED522AA1}"/>
                </a:ext>
              </a:extLst>
            </p:cNvPr>
            <p:cNvSpPr/>
            <p:nvPr/>
          </p:nvSpPr>
          <p:spPr>
            <a:xfrm>
              <a:off x="2861061"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59;p41">
              <a:extLst>
                <a:ext uri="{FF2B5EF4-FFF2-40B4-BE49-F238E27FC236}">
                  <a16:creationId xmlns:a16="http://schemas.microsoft.com/office/drawing/2014/main" id="{0BE34B55-6073-6DDA-9172-0DB312349491}"/>
                </a:ext>
              </a:extLst>
            </p:cNvPr>
            <p:cNvSpPr/>
            <p:nvPr/>
          </p:nvSpPr>
          <p:spPr>
            <a:xfrm>
              <a:off x="2800324"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60;p41">
              <a:extLst>
                <a:ext uri="{FF2B5EF4-FFF2-40B4-BE49-F238E27FC236}">
                  <a16:creationId xmlns:a16="http://schemas.microsoft.com/office/drawing/2014/main" id="{8349D925-16DD-0289-A43E-C85E3D6613AA}"/>
                </a:ext>
              </a:extLst>
            </p:cNvPr>
            <p:cNvSpPr/>
            <p:nvPr/>
          </p:nvSpPr>
          <p:spPr>
            <a:xfrm>
              <a:off x="2739588"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61;p41">
              <a:extLst>
                <a:ext uri="{FF2B5EF4-FFF2-40B4-BE49-F238E27FC236}">
                  <a16:creationId xmlns:a16="http://schemas.microsoft.com/office/drawing/2014/main" id="{DDF3A905-4AD9-6B10-B050-75D7079AA244}"/>
                </a:ext>
              </a:extLst>
            </p:cNvPr>
            <p:cNvSpPr/>
            <p:nvPr/>
          </p:nvSpPr>
          <p:spPr>
            <a:xfrm>
              <a:off x="2678851"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62;p41">
              <a:extLst>
                <a:ext uri="{FF2B5EF4-FFF2-40B4-BE49-F238E27FC236}">
                  <a16:creationId xmlns:a16="http://schemas.microsoft.com/office/drawing/2014/main" id="{E0CEF24E-B294-44FE-D7D1-52C450F8F7DA}"/>
                </a:ext>
              </a:extLst>
            </p:cNvPr>
            <p:cNvSpPr/>
            <p:nvPr/>
          </p:nvSpPr>
          <p:spPr>
            <a:xfrm>
              <a:off x="2618115"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63;p41">
              <a:extLst>
                <a:ext uri="{FF2B5EF4-FFF2-40B4-BE49-F238E27FC236}">
                  <a16:creationId xmlns:a16="http://schemas.microsoft.com/office/drawing/2014/main" id="{9CD8A2F7-C86E-E7F7-1B32-33B6C6753DDB}"/>
                </a:ext>
              </a:extLst>
            </p:cNvPr>
            <p:cNvSpPr/>
            <p:nvPr/>
          </p:nvSpPr>
          <p:spPr>
            <a:xfrm>
              <a:off x="2557378"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364;p41">
              <a:extLst>
                <a:ext uri="{FF2B5EF4-FFF2-40B4-BE49-F238E27FC236}">
                  <a16:creationId xmlns:a16="http://schemas.microsoft.com/office/drawing/2014/main" id="{721CFE1E-4571-2ACC-835F-CDA862A94562}"/>
                </a:ext>
              </a:extLst>
            </p:cNvPr>
            <p:cNvSpPr/>
            <p:nvPr/>
          </p:nvSpPr>
          <p:spPr>
            <a:xfrm>
              <a:off x="2496451" y="3036850"/>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365;p41">
              <a:extLst>
                <a:ext uri="{FF2B5EF4-FFF2-40B4-BE49-F238E27FC236}">
                  <a16:creationId xmlns:a16="http://schemas.microsoft.com/office/drawing/2014/main" id="{E9975309-8736-8A82-9671-5A1FD25DEDDE}"/>
                </a:ext>
              </a:extLst>
            </p:cNvPr>
            <p:cNvSpPr/>
            <p:nvPr/>
          </p:nvSpPr>
          <p:spPr>
            <a:xfrm>
              <a:off x="2435524" y="3029186"/>
              <a:ext cx="31273" cy="14090"/>
            </a:xfrm>
            <a:custGeom>
              <a:avLst/>
              <a:gdLst/>
              <a:ahLst/>
              <a:cxnLst/>
              <a:rect l="l" t="t" r="r" b="b"/>
              <a:pathLst>
                <a:path w="657" h="296" extrusionOk="0">
                  <a:moveTo>
                    <a:pt x="46" y="1"/>
                  </a:moveTo>
                  <a:lnTo>
                    <a:pt x="0" y="154"/>
                  </a:lnTo>
                  <a:cubicBezTo>
                    <a:pt x="204" y="220"/>
                    <a:pt x="418" y="269"/>
                    <a:pt x="637" y="296"/>
                  </a:cubicBezTo>
                  <a:lnTo>
                    <a:pt x="656" y="135"/>
                  </a:lnTo>
                  <a:cubicBezTo>
                    <a:pt x="449" y="112"/>
                    <a:pt x="246" y="66"/>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366;p41">
              <a:extLst>
                <a:ext uri="{FF2B5EF4-FFF2-40B4-BE49-F238E27FC236}">
                  <a16:creationId xmlns:a16="http://schemas.microsoft.com/office/drawing/2014/main" id="{5F1EAE4C-CD44-464B-00FB-2E9CA88A41F3}"/>
                </a:ext>
              </a:extLst>
            </p:cNvPr>
            <p:cNvSpPr/>
            <p:nvPr/>
          </p:nvSpPr>
          <p:spPr>
            <a:xfrm>
              <a:off x="2381357" y="3000960"/>
              <a:ext cx="29226" cy="23181"/>
            </a:xfrm>
            <a:custGeom>
              <a:avLst/>
              <a:gdLst/>
              <a:ahLst/>
              <a:cxnLst/>
              <a:rect l="l" t="t" r="r" b="b"/>
              <a:pathLst>
                <a:path w="614" h="487" extrusionOk="0">
                  <a:moveTo>
                    <a:pt x="100" y="0"/>
                  </a:moveTo>
                  <a:lnTo>
                    <a:pt x="1" y="123"/>
                  </a:lnTo>
                  <a:cubicBezTo>
                    <a:pt x="165" y="261"/>
                    <a:pt x="349" y="383"/>
                    <a:pt x="537" y="487"/>
                  </a:cubicBezTo>
                  <a:lnTo>
                    <a:pt x="613" y="349"/>
                  </a:lnTo>
                  <a:cubicBezTo>
                    <a:pt x="434" y="249"/>
                    <a:pt x="261" y="13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367;p41">
              <a:extLst>
                <a:ext uri="{FF2B5EF4-FFF2-40B4-BE49-F238E27FC236}">
                  <a16:creationId xmlns:a16="http://schemas.microsoft.com/office/drawing/2014/main" id="{26048315-1081-98DC-DE0C-0C608516D1F4}"/>
                </a:ext>
              </a:extLst>
            </p:cNvPr>
            <p:cNvSpPr/>
            <p:nvPr/>
          </p:nvSpPr>
          <p:spPr>
            <a:xfrm>
              <a:off x="2341802" y="2955503"/>
              <a:ext cx="23372" cy="29274"/>
            </a:xfrm>
            <a:custGeom>
              <a:avLst/>
              <a:gdLst/>
              <a:ahLst/>
              <a:cxnLst/>
              <a:rect l="l" t="t" r="r" b="b"/>
              <a:pathLst>
                <a:path w="491" h="615" extrusionOk="0">
                  <a:moveTo>
                    <a:pt x="142" y="1"/>
                  </a:moveTo>
                  <a:lnTo>
                    <a:pt x="1" y="77"/>
                  </a:lnTo>
                  <a:cubicBezTo>
                    <a:pt x="107" y="266"/>
                    <a:pt x="230" y="450"/>
                    <a:pt x="368" y="614"/>
                  </a:cubicBezTo>
                  <a:lnTo>
                    <a:pt x="491" y="514"/>
                  </a:lnTo>
                  <a:cubicBezTo>
                    <a:pt x="360" y="353"/>
                    <a:pt x="241" y="18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68;p41">
              <a:extLst>
                <a:ext uri="{FF2B5EF4-FFF2-40B4-BE49-F238E27FC236}">
                  <a16:creationId xmlns:a16="http://schemas.microsoft.com/office/drawing/2014/main" id="{270D0840-2CEC-F759-6952-7676029F185A}"/>
                </a:ext>
              </a:extLst>
            </p:cNvPr>
            <p:cNvSpPr/>
            <p:nvPr/>
          </p:nvSpPr>
          <p:spPr>
            <a:xfrm>
              <a:off x="2322619" y="2899527"/>
              <a:ext cx="14090" cy="31226"/>
            </a:xfrm>
            <a:custGeom>
              <a:avLst/>
              <a:gdLst/>
              <a:ahLst/>
              <a:cxnLst/>
              <a:rect l="l" t="t" r="r" b="b"/>
              <a:pathLst>
                <a:path w="296" h="656" extrusionOk="0">
                  <a:moveTo>
                    <a:pt x="158" y="1"/>
                  </a:moveTo>
                  <a:lnTo>
                    <a:pt x="1" y="20"/>
                  </a:lnTo>
                  <a:cubicBezTo>
                    <a:pt x="27" y="234"/>
                    <a:pt x="77" y="449"/>
                    <a:pt x="142" y="655"/>
                  </a:cubicBezTo>
                  <a:lnTo>
                    <a:pt x="296" y="606"/>
                  </a:lnTo>
                  <a:cubicBezTo>
                    <a:pt x="231" y="411"/>
                    <a:pt x="185" y="204"/>
                    <a:pt x="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69;p41">
              <a:extLst>
                <a:ext uri="{FF2B5EF4-FFF2-40B4-BE49-F238E27FC236}">
                  <a16:creationId xmlns:a16="http://schemas.microsoft.com/office/drawing/2014/main" id="{A20E20FD-A0AC-3C9C-2B46-FE9D04B652BD}"/>
                </a:ext>
              </a:extLst>
            </p:cNvPr>
            <p:cNvSpPr/>
            <p:nvPr/>
          </p:nvSpPr>
          <p:spPr>
            <a:xfrm>
              <a:off x="2321525" y="2838790"/>
              <a:ext cx="12281" cy="31083"/>
            </a:xfrm>
            <a:custGeom>
              <a:avLst/>
              <a:gdLst/>
              <a:ahLst/>
              <a:cxnLst/>
              <a:rect l="l" t="t" r="r" b="b"/>
              <a:pathLst>
                <a:path w="258" h="653" extrusionOk="0">
                  <a:moveTo>
                    <a:pt x="100" y="0"/>
                  </a:moveTo>
                  <a:cubicBezTo>
                    <a:pt x="47" y="212"/>
                    <a:pt x="16" y="426"/>
                    <a:pt x="1" y="644"/>
                  </a:cubicBezTo>
                  <a:lnTo>
                    <a:pt x="162" y="652"/>
                  </a:lnTo>
                  <a:cubicBezTo>
                    <a:pt x="174" y="445"/>
                    <a:pt x="204" y="238"/>
                    <a:pt x="257" y="39"/>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70;p41">
              <a:extLst>
                <a:ext uri="{FF2B5EF4-FFF2-40B4-BE49-F238E27FC236}">
                  <a16:creationId xmlns:a16="http://schemas.microsoft.com/office/drawing/2014/main" id="{27CEFFDC-CBE4-2BE3-60BE-0722AEAD2B7F}"/>
                </a:ext>
              </a:extLst>
            </p:cNvPr>
            <p:cNvSpPr/>
            <p:nvPr/>
          </p:nvSpPr>
          <p:spPr>
            <a:xfrm>
              <a:off x="2336661" y="2782766"/>
              <a:ext cx="21944" cy="29988"/>
            </a:xfrm>
            <a:custGeom>
              <a:avLst/>
              <a:gdLst/>
              <a:ahLst/>
              <a:cxnLst/>
              <a:rect l="l" t="t" r="r" b="b"/>
              <a:pathLst>
                <a:path w="461" h="630" extrusionOk="0">
                  <a:moveTo>
                    <a:pt x="334" y="1"/>
                  </a:moveTo>
                  <a:cubicBezTo>
                    <a:pt x="204" y="177"/>
                    <a:pt x="93" y="365"/>
                    <a:pt x="1" y="561"/>
                  </a:cubicBezTo>
                  <a:lnTo>
                    <a:pt x="146" y="630"/>
                  </a:lnTo>
                  <a:cubicBezTo>
                    <a:pt x="234" y="441"/>
                    <a:pt x="342" y="262"/>
                    <a:pt x="461" y="93"/>
                  </a:cubicBezTo>
                  <a:lnTo>
                    <a:pt x="3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71;p41">
              <a:extLst>
                <a:ext uri="{FF2B5EF4-FFF2-40B4-BE49-F238E27FC236}">
                  <a16:creationId xmlns:a16="http://schemas.microsoft.com/office/drawing/2014/main" id="{A345CB3E-98A1-5033-220A-8DD4FFACD659}"/>
                </a:ext>
              </a:extLst>
            </p:cNvPr>
            <p:cNvSpPr/>
            <p:nvPr/>
          </p:nvSpPr>
          <p:spPr>
            <a:xfrm>
              <a:off x="2372979" y="2740260"/>
              <a:ext cx="28512" cy="24704"/>
            </a:xfrm>
            <a:custGeom>
              <a:avLst/>
              <a:gdLst/>
              <a:ahLst/>
              <a:cxnLst/>
              <a:rect l="l" t="t" r="r" b="b"/>
              <a:pathLst>
                <a:path w="599" h="519" extrusionOk="0">
                  <a:moveTo>
                    <a:pt x="513" y="1"/>
                  </a:moveTo>
                  <a:cubicBezTo>
                    <a:pt x="330" y="116"/>
                    <a:pt x="158" y="254"/>
                    <a:pt x="0" y="404"/>
                  </a:cubicBezTo>
                  <a:lnTo>
                    <a:pt x="108" y="519"/>
                  </a:lnTo>
                  <a:cubicBezTo>
                    <a:pt x="261" y="377"/>
                    <a:pt x="426" y="246"/>
                    <a:pt x="598" y="135"/>
                  </a:cubicBezTo>
                  <a:lnTo>
                    <a:pt x="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72;p41">
              <a:extLst>
                <a:ext uri="{FF2B5EF4-FFF2-40B4-BE49-F238E27FC236}">
                  <a16:creationId xmlns:a16="http://schemas.microsoft.com/office/drawing/2014/main" id="{6009B0D2-9848-2DFD-6341-000879E826AF}"/>
                </a:ext>
              </a:extLst>
            </p:cNvPr>
            <p:cNvSpPr/>
            <p:nvPr/>
          </p:nvSpPr>
          <p:spPr>
            <a:xfrm>
              <a:off x="2424957" y="2717127"/>
              <a:ext cx="31226" cy="15946"/>
            </a:xfrm>
            <a:custGeom>
              <a:avLst/>
              <a:gdLst/>
              <a:ahLst/>
              <a:cxnLst/>
              <a:rect l="l" t="t" r="r" b="b"/>
              <a:pathLst>
                <a:path w="656" h="335" extrusionOk="0">
                  <a:moveTo>
                    <a:pt x="625" y="0"/>
                  </a:moveTo>
                  <a:cubicBezTo>
                    <a:pt x="410" y="43"/>
                    <a:pt x="199" y="108"/>
                    <a:pt x="1" y="188"/>
                  </a:cubicBezTo>
                  <a:lnTo>
                    <a:pt x="58" y="334"/>
                  </a:lnTo>
                  <a:cubicBezTo>
                    <a:pt x="254" y="257"/>
                    <a:pt x="452" y="200"/>
                    <a:pt x="656" y="158"/>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73;p41">
              <a:extLst>
                <a:ext uri="{FF2B5EF4-FFF2-40B4-BE49-F238E27FC236}">
                  <a16:creationId xmlns:a16="http://schemas.microsoft.com/office/drawing/2014/main" id="{2BA170C0-B3B6-8F1B-BB90-9693B7F04377}"/>
                </a:ext>
              </a:extLst>
            </p:cNvPr>
            <p:cNvSpPr/>
            <p:nvPr/>
          </p:nvSpPr>
          <p:spPr>
            <a:xfrm>
              <a:off x="3093059" y="2713319"/>
              <a:ext cx="30892" cy="8616"/>
            </a:xfrm>
            <a:custGeom>
              <a:avLst/>
              <a:gdLst/>
              <a:ahLst/>
              <a:cxnLst/>
              <a:rect l="l" t="t" r="r" b="b"/>
              <a:pathLst>
                <a:path w="649" h="181" extrusionOk="0">
                  <a:moveTo>
                    <a:pt x="629" y="0"/>
                  </a:moveTo>
                  <a:cubicBezTo>
                    <a:pt x="518" y="11"/>
                    <a:pt x="403" y="20"/>
                    <a:pt x="288" y="20"/>
                  </a:cubicBezTo>
                  <a:lnTo>
                    <a:pt x="1" y="20"/>
                  </a:lnTo>
                  <a:lnTo>
                    <a:pt x="1" y="181"/>
                  </a:lnTo>
                  <a:lnTo>
                    <a:pt x="288" y="181"/>
                  </a:lnTo>
                  <a:cubicBezTo>
                    <a:pt x="407" y="181"/>
                    <a:pt x="529" y="172"/>
                    <a:pt x="648" y="161"/>
                  </a:cubicBezTo>
                  <a:lnTo>
                    <a:pt x="6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374;p41">
              <a:extLst>
                <a:ext uri="{FF2B5EF4-FFF2-40B4-BE49-F238E27FC236}">
                  <a16:creationId xmlns:a16="http://schemas.microsoft.com/office/drawing/2014/main" id="{EB39B10C-0CCD-D317-3165-E4A72792E884}"/>
                </a:ext>
              </a:extLst>
            </p:cNvPr>
            <p:cNvSpPr/>
            <p:nvPr/>
          </p:nvSpPr>
          <p:spPr>
            <a:xfrm>
              <a:off x="3032370" y="2714223"/>
              <a:ext cx="30464" cy="7711"/>
            </a:xfrm>
            <a:custGeom>
              <a:avLst/>
              <a:gdLst/>
              <a:ahLst/>
              <a:cxnLst/>
              <a:rect l="l" t="t" r="r" b="b"/>
              <a:pathLst>
                <a:path w="640" h="162" extrusionOk="0">
                  <a:moveTo>
                    <a:pt x="0" y="1"/>
                  </a:moveTo>
                  <a:lnTo>
                    <a:pt x="0" y="162"/>
                  </a:lnTo>
                  <a:lnTo>
                    <a:pt x="639" y="162"/>
                  </a:lnTo>
                  <a:lnTo>
                    <a:pt x="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375;p41">
              <a:extLst>
                <a:ext uri="{FF2B5EF4-FFF2-40B4-BE49-F238E27FC236}">
                  <a16:creationId xmlns:a16="http://schemas.microsoft.com/office/drawing/2014/main" id="{E7F15332-E7B7-A040-E11D-AF2D2776A184}"/>
                </a:ext>
              </a:extLst>
            </p:cNvPr>
            <p:cNvSpPr/>
            <p:nvPr/>
          </p:nvSpPr>
          <p:spPr>
            <a:xfrm>
              <a:off x="2971586" y="2714223"/>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376;p41">
              <a:extLst>
                <a:ext uri="{FF2B5EF4-FFF2-40B4-BE49-F238E27FC236}">
                  <a16:creationId xmlns:a16="http://schemas.microsoft.com/office/drawing/2014/main" id="{422BDD5D-63A2-1C62-8891-8B3FC659A48D}"/>
                </a:ext>
              </a:extLst>
            </p:cNvPr>
            <p:cNvSpPr/>
            <p:nvPr/>
          </p:nvSpPr>
          <p:spPr>
            <a:xfrm>
              <a:off x="2910897" y="2714223"/>
              <a:ext cx="30464" cy="7711"/>
            </a:xfrm>
            <a:custGeom>
              <a:avLst/>
              <a:gdLst/>
              <a:ahLst/>
              <a:cxnLst/>
              <a:rect l="l" t="t" r="r" b="b"/>
              <a:pathLst>
                <a:path w="640" h="162" extrusionOk="0">
                  <a:moveTo>
                    <a:pt x="0" y="1"/>
                  </a:moveTo>
                  <a:lnTo>
                    <a:pt x="0" y="162"/>
                  </a:lnTo>
                  <a:lnTo>
                    <a:pt x="639" y="162"/>
                  </a:lnTo>
                  <a:lnTo>
                    <a:pt x="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377;p41">
              <a:extLst>
                <a:ext uri="{FF2B5EF4-FFF2-40B4-BE49-F238E27FC236}">
                  <a16:creationId xmlns:a16="http://schemas.microsoft.com/office/drawing/2014/main" id="{6D948779-5554-4C17-F0D7-4BD5FB7367B9}"/>
                </a:ext>
              </a:extLst>
            </p:cNvPr>
            <p:cNvSpPr/>
            <p:nvPr/>
          </p:nvSpPr>
          <p:spPr>
            <a:xfrm>
              <a:off x="2850113" y="2714223"/>
              <a:ext cx="30321" cy="7711"/>
            </a:xfrm>
            <a:custGeom>
              <a:avLst/>
              <a:gdLst/>
              <a:ahLst/>
              <a:cxnLst/>
              <a:rect l="l" t="t" r="r" b="b"/>
              <a:pathLst>
                <a:path w="637" h="162" extrusionOk="0">
                  <a:moveTo>
                    <a:pt x="1" y="1"/>
                  </a:moveTo>
                  <a:lnTo>
                    <a:pt x="1" y="157"/>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378;p41">
              <a:extLst>
                <a:ext uri="{FF2B5EF4-FFF2-40B4-BE49-F238E27FC236}">
                  <a16:creationId xmlns:a16="http://schemas.microsoft.com/office/drawing/2014/main" id="{794D31C4-A2DA-67CC-CADD-63268F83B52F}"/>
                </a:ext>
              </a:extLst>
            </p:cNvPr>
            <p:cNvSpPr/>
            <p:nvPr/>
          </p:nvSpPr>
          <p:spPr>
            <a:xfrm>
              <a:off x="2789376"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379;p41">
              <a:extLst>
                <a:ext uri="{FF2B5EF4-FFF2-40B4-BE49-F238E27FC236}">
                  <a16:creationId xmlns:a16="http://schemas.microsoft.com/office/drawing/2014/main" id="{B9044C22-5C66-34B4-9F80-808FB696B74F}"/>
                </a:ext>
              </a:extLst>
            </p:cNvPr>
            <p:cNvSpPr/>
            <p:nvPr/>
          </p:nvSpPr>
          <p:spPr>
            <a:xfrm>
              <a:off x="2728640" y="2714223"/>
              <a:ext cx="30321" cy="7521"/>
            </a:xfrm>
            <a:custGeom>
              <a:avLst/>
              <a:gdLst/>
              <a:ahLst/>
              <a:cxnLst/>
              <a:rect l="l" t="t" r="r" b="b"/>
              <a:pathLst>
                <a:path w="637" h="158" extrusionOk="0">
                  <a:moveTo>
                    <a:pt x="1" y="1"/>
                  </a:moveTo>
                  <a:lnTo>
                    <a:pt x="1"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380;p41">
              <a:extLst>
                <a:ext uri="{FF2B5EF4-FFF2-40B4-BE49-F238E27FC236}">
                  <a16:creationId xmlns:a16="http://schemas.microsoft.com/office/drawing/2014/main" id="{53BDB95B-79BA-BA9D-878B-1DB86935060B}"/>
                </a:ext>
              </a:extLst>
            </p:cNvPr>
            <p:cNvSpPr/>
            <p:nvPr/>
          </p:nvSpPr>
          <p:spPr>
            <a:xfrm>
              <a:off x="2667903"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81;p41">
              <a:extLst>
                <a:ext uri="{FF2B5EF4-FFF2-40B4-BE49-F238E27FC236}">
                  <a16:creationId xmlns:a16="http://schemas.microsoft.com/office/drawing/2014/main" id="{D93B33A1-208B-2F5C-B800-B292D0A0111C}"/>
                </a:ext>
              </a:extLst>
            </p:cNvPr>
            <p:cNvSpPr/>
            <p:nvPr/>
          </p:nvSpPr>
          <p:spPr>
            <a:xfrm>
              <a:off x="2607167" y="2714223"/>
              <a:ext cx="30321" cy="7521"/>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382;p41">
              <a:extLst>
                <a:ext uri="{FF2B5EF4-FFF2-40B4-BE49-F238E27FC236}">
                  <a16:creationId xmlns:a16="http://schemas.microsoft.com/office/drawing/2014/main" id="{FDC3D50E-465D-212A-2B54-A919A3EDB28F}"/>
                </a:ext>
              </a:extLst>
            </p:cNvPr>
            <p:cNvSpPr/>
            <p:nvPr/>
          </p:nvSpPr>
          <p:spPr>
            <a:xfrm>
              <a:off x="2546430"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83;p41">
              <a:extLst>
                <a:ext uri="{FF2B5EF4-FFF2-40B4-BE49-F238E27FC236}">
                  <a16:creationId xmlns:a16="http://schemas.microsoft.com/office/drawing/2014/main" id="{30B0C822-81D4-A039-E6B3-DAB5079FFDD3}"/>
                </a:ext>
              </a:extLst>
            </p:cNvPr>
            <p:cNvSpPr/>
            <p:nvPr/>
          </p:nvSpPr>
          <p:spPr>
            <a:xfrm>
              <a:off x="2485503" y="2714223"/>
              <a:ext cx="30512" cy="7521"/>
            </a:xfrm>
            <a:custGeom>
              <a:avLst/>
              <a:gdLst/>
              <a:ahLst/>
              <a:cxnLst/>
              <a:rect l="l" t="t" r="r" b="b"/>
              <a:pathLst>
                <a:path w="641" h="158" extrusionOk="0">
                  <a:moveTo>
                    <a:pt x="1" y="1"/>
                  </a:moveTo>
                  <a:lnTo>
                    <a:pt x="4"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384;p41">
              <a:extLst>
                <a:ext uri="{FF2B5EF4-FFF2-40B4-BE49-F238E27FC236}">
                  <a16:creationId xmlns:a16="http://schemas.microsoft.com/office/drawing/2014/main" id="{7D3063EB-2496-5E46-83D9-049FAF112B73}"/>
                </a:ext>
              </a:extLst>
            </p:cNvPr>
            <p:cNvSpPr/>
            <p:nvPr/>
          </p:nvSpPr>
          <p:spPr>
            <a:xfrm>
              <a:off x="3152177" y="2696326"/>
              <a:ext cx="30845" cy="18469"/>
            </a:xfrm>
            <a:custGeom>
              <a:avLst/>
              <a:gdLst/>
              <a:ahLst/>
              <a:cxnLst/>
              <a:rect l="l" t="t" r="r" b="b"/>
              <a:pathLst>
                <a:path w="648" h="388" extrusionOk="0">
                  <a:moveTo>
                    <a:pt x="575" y="1"/>
                  </a:moveTo>
                  <a:cubicBezTo>
                    <a:pt x="391" y="96"/>
                    <a:pt x="196" y="177"/>
                    <a:pt x="0" y="239"/>
                  </a:cubicBezTo>
                  <a:lnTo>
                    <a:pt x="46" y="388"/>
                  </a:lnTo>
                  <a:cubicBezTo>
                    <a:pt x="253" y="326"/>
                    <a:pt x="456" y="246"/>
                    <a:pt x="648" y="142"/>
                  </a:cubicBezTo>
                  <a:lnTo>
                    <a:pt x="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385;p41">
              <a:extLst>
                <a:ext uri="{FF2B5EF4-FFF2-40B4-BE49-F238E27FC236}">
                  <a16:creationId xmlns:a16="http://schemas.microsoft.com/office/drawing/2014/main" id="{9EE3E8C7-DB40-C12A-23CD-F6CD1E395A70}"/>
                </a:ext>
              </a:extLst>
            </p:cNvPr>
            <p:cNvSpPr/>
            <p:nvPr/>
          </p:nvSpPr>
          <p:spPr>
            <a:xfrm>
              <a:off x="3204345" y="2659865"/>
              <a:ext cx="27227" cy="26466"/>
            </a:xfrm>
            <a:custGeom>
              <a:avLst/>
              <a:gdLst/>
              <a:ahLst/>
              <a:cxnLst/>
              <a:rect l="l" t="t" r="r" b="b"/>
              <a:pathLst>
                <a:path w="572" h="556" extrusionOk="0">
                  <a:moveTo>
                    <a:pt x="452" y="1"/>
                  </a:moveTo>
                  <a:cubicBezTo>
                    <a:pt x="314" y="158"/>
                    <a:pt x="165" y="299"/>
                    <a:pt x="0" y="430"/>
                  </a:cubicBezTo>
                  <a:lnTo>
                    <a:pt x="100" y="556"/>
                  </a:lnTo>
                  <a:cubicBezTo>
                    <a:pt x="268" y="418"/>
                    <a:pt x="429" y="269"/>
                    <a:pt x="572" y="104"/>
                  </a:cubicBez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86;p41">
              <a:extLst>
                <a:ext uri="{FF2B5EF4-FFF2-40B4-BE49-F238E27FC236}">
                  <a16:creationId xmlns:a16="http://schemas.microsoft.com/office/drawing/2014/main" id="{600AA59D-B802-1C55-16D1-FC6079819B45}"/>
                </a:ext>
              </a:extLst>
            </p:cNvPr>
            <p:cNvSpPr/>
            <p:nvPr/>
          </p:nvSpPr>
          <p:spPr>
            <a:xfrm>
              <a:off x="3242996" y="2608792"/>
              <a:ext cx="19564" cy="30845"/>
            </a:xfrm>
            <a:custGeom>
              <a:avLst/>
              <a:gdLst/>
              <a:ahLst/>
              <a:cxnLst/>
              <a:rect l="l" t="t" r="r" b="b"/>
              <a:pathLst>
                <a:path w="411" h="648" extrusionOk="0">
                  <a:moveTo>
                    <a:pt x="261" y="0"/>
                  </a:moveTo>
                  <a:cubicBezTo>
                    <a:pt x="192" y="196"/>
                    <a:pt x="104" y="387"/>
                    <a:pt x="0" y="568"/>
                  </a:cubicBezTo>
                  <a:lnTo>
                    <a:pt x="138" y="648"/>
                  </a:lnTo>
                  <a:cubicBezTo>
                    <a:pt x="250" y="460"/>
                    <a:pt x="342" y="261"/>
                    <a:pt x="411" y="55"/>
                  </a:cubicBezTo>
                  <a:lnTo>
                    <a:pt x="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387;p41">
              <a:extLst>
                <a:ext uri="{FF2B5EF4-FFF2-40B4-BE49-F238E27FC236}">
                  <a16:creationId xmlns:a16="http://schemas.microsoft.com/office/drawing/2014/main" id="{1CB66264-7357-F2DC-940F-CDA7339D8E85}"/>
                </a:ext>
              </a:extLst>
            </p:cNvPr>
            <p:cNvSpPr/>
            <p:nvPr/>
          </p:nvSpPr>
          <p:spPr>
            <a:xfrm>
              <a:off x="3262511" y="2550245"/>
              <a:ext cx="9330" cy="31035"/>
            </a:xfrm>
            <a:custGeom>
              <a:avLst/>
              <a:gdLst/>
              <a:ahLst/>
              <a:cxnLst/>
              <a:rect l="l" t="t" r="r" b="b"/>
              <a:pathLst>
                <a:path w="196" h="652" extrusionOk="0">
                  <a:moveTo>
                    <a:pt x="196" y="1"/>
                  </a:moveTo>
                  <a:lnTo>
                    <a:pt x="35" y="8"/>
                  </a:lnTo>
                  <a:cubicBezTo>
                    <a:pt x="35" y="50"/>
                    <a:pt x="39" y="93"/>
                    <a:pt x="39" y="135"/>
                  </a:cubicBezTo>
                  <a:cubicBezTo>
                    <a:pt x="39" y="300"/>
                    <a:pt x="24" y="468"/>
                    <a:pt x="1" y="629"/>
                  </a:cubicBezTo>
                  <a:lnTo>
                    <a:pt x="158" y="652"/>
                  </a:lnTo>
                  <a:cubicBezTo>
                    <a:pt x="185" y="483"/>
                    <a:pt x="196" y="307"/>
                    <a:pt x="196" y="135"/>
                  </a:cubicBezTo>
                  <a:lnTo>
                    <a:pt x="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388;p41">
              <a:extLst>
                <a:ext uri="{FF2B5EF4-FFF2-40B4-BE49-F238E27FC236}">
                  <a16:creationId xmlns:a16="http://schemas.microsoft.com/office/drawing/2014/main" id="{FB0C718A-0AA1-7B42-309B-ACEE60BD045B}"/>
                </a:ext>
              </a:extLst>
            </p:cNvPr>
            <p:cNvSpPr/>
            <p:nvPr/>
          </p:nvSpPr>
          <p:spPr>
            <a:xfrm>
              <a:off x="3250992" y="2490079"/>
              <a:ext cx="16708" cy="31178"/>
            </a:xfrm>
            <a:custGeom>
              <a:avLst/>
              <a:gdLst/>
              <a:ahLst/>
              <a:cxnLst/>
              <a:rect l="l" t="t" r="r" b="b"/>
              <a:pathLst>
                <a:path w="351" h="655" extrusionOk="0">
                  <a:moveTo>
                    <a:pt x="147" y="0"/>
                  </a:moveTo>
                  <a:lnTo>
                    <a:pt x="1" y="65"/>
                  </a:lnTo>
                  <a:cubicBezTo>
                    <a:pt x="82" y="253"/>
                    <a:pt x="151" y="452"/>
                    <a:pt x="197" y="655"/>
                  </a:cubicBezTo>
                  <a:lnTo>
                    <a:pt x="350" y="617"/>
                  </a:lnTo>
                  <a:cubicBezTo>
                    <a:pt x="304" y="406"/>
                    <a:pt x="235" y="199"/>
                    <a:pt x="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389;p41">
              <a:extLst>
                <a:ext uri="{FF2B5EF4-FFF2-40B4-BE49-F238E27FC236}">
                  <a16:creationId xmlns:a16="http://schemas.microsoft.com/office/drawing/2014/main" id="{40E70836-46ED-E22A-C957-E3566E22E1F8}"/>
                </a:ext>
              </a:extLst>
            </p:cNvPr>
            <p:cNvSpPr/>
            <p:nvPr/>
          </p:nvSpPr>
          <p:spPr>
            <a:xfrm>
              <a:off x="3217483" y="2439148"/>
              <a:ext cx="25371" cy="28132"/>
            </a:xfrm>
            <a:custGeom>
              <a:avLst/>
              <a:gdLst/>
              <a:ahLst/>
              <a:cxnLst/>
              <a:rect l="l" t="t" r="r" b="b"/>
              <a:pathLst>
                <a:path w="533" h="591" extrusionOk="0">
                  <a:moveTo>
                    <a:pt x="112" y="1"/>
                  </a:moveTo>
                  <a:lnTo>
                    <a:pt x="0" y="116"/>
                  </a:lnTo>
                  <a:cubicBezTo>
                    <a:pt x="146" y="262"/>
                    <a:pt x="284" y="423"/>
                    <a:pt x="399" y="591"/>
                  </a:cubicBezTo>
                  <a:lnTo>
                    <a:pt x="533" y="499"/>
                  </a:lnTo>
                  <a:cubicBezTo>
                    <a:pt x="406" y="322"/>
                    <a:pt x="268" y="154"/>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90;p41">
              <a:extLst>
                <a:ext uri="{FF2B5EF4-FFF2-40B4-BE49-F238E27FC236}">
                  <a16:creationId xmlns:a16="http://schemas.microsoft.com/office/drawing/2014/main" id="{D3A81763-4765-D5A5-08DF-913228CC740B}"/>
                </a:ext>
              </a:extLst>
            </p:cNvPr>
            <p:cNvSpPr/>
            <p:nvPr/>
          </p:nvSpPr>
          <p:spPr>
            <a:xfrm>
              <a:off x="3168598" y="2404687"/>
              <a:ext cx="30321" cy="21182"/>
            </a:xfrm>
            <a:custGeom>
              <a:avLst/>
              <a:gdLst/>
              <a:ahLst/>
              <a:cxnLst/>
              <a:rect l="l" t="t" r="r" b="b"/>
              <a:pathLst>
                <a:path w="637" h="445" extrusionOk="0">
                  <a:moveTo>
                    <a:pt x="62" y="1"/>
                  </a:moveTo>
                  <a:lnTo>
                    <a:pt x="0" y="146"/>
                  </a:lnTo>
                  <a:cubicBezTo>
                    <a:pt x="188" y="227"/>
                    <a:pt x="372" y="326"/>
                    <a:pt x="544" y="445"/>
                  </a:cubicBezTo>
                  <a:lnTo>
                    <a:pt x="636" y="311"/>
                  </a:lnTo>
                  <a:cubicBezTo>
                    <a:pt x="453" y="188"/>
                    <a:pt x="260" y="84"/>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91;p41">
              <a:extLst>
                <a:ext uri="{FF2B5EF4-FFF2-40B4-BE49-F238E27FC236}">
                  <a16:creationId xmlns:a16="http://schemas.microsoft.com/office/drawing/2014/main" id="{1089C541-F170-6B14-81AE-84DB25ABEB17}"/>
                </a:ext>
              </a:extLst>
            </p:cNvPr>
            <p:cNvSpPr/>
            <p:nvPr/>
          </p:nvSpPr>
          <p:spPr>
            <a:xfrm>
              <a:off x="3110908" y="2391549"/>
              <a:ext cx="31083" cy="11186"/>
            </a:xfrm>
            <a:custGeom>
              <a:avLst/>
              <a:gdLst/>
              <a:ahLst/>
              <a:cxnLst/>
              <a:rect l="l" t="t" r="r" b="b"/>
              <a:pathLst>
                <a:path w="653" h="235" extrusionOk="0">
                  <a:moveTo>
                    <a:pt x="5" y="1"/>
                  </a:moveTo>
                  <a:lnTo>
                    <a:pt x="1" y="158"/>
                  </a:lnTo>
                  <a:cubicBezTo>
                    <a:pt x="208" y="166"/>
                    <a:pt x="415" y="189"/>
                    <a:pt x="618" y="234"/>
                  </a:cubicBezTo>
                  <a:lnTo>
                    <a:pt x="653" y="77"/>
                  </a:lnTo>
                  <a:cubicBezTo>
                    <a:pt x="442" y="31"/>
                    <a:pt x="223" y="5"/>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392;p41">
              <a:extLst>
                <a:ext uri="{FF2B5EF4-FFF2-40B4-BE49-F238E27FC236}">
                  <a16:creationId xmlns:a16="http://schemas.microsoft.com/office/drawing/2014/main" id="{22B8AE48-097A-C244-2496-6ADE7934DE56}"/>
                </a:ext>
              </a:extLst>
            </p:cNvPr>
            <p:cNvSpPr/>
            <p:nvPr/>
          </p:nvSpPr>
          <p:spPr>
            <a:xfrm>
              <a:off x="3050219"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393;p41">
              <a:extLst>
                <a:ext uri="{FF2B5EF4-FFF2-40B4-BE49-F238E27FC236}">
                  <a16:creationId xmlns:a16="http://schemas.microsoft.com/office/drawing/2014/main" id="{E0194959-0A61-F393-AF03-85345870834F}"/>
                </a:ext>
              </a:extLst>
            </p:cNvPr>
            <p:cNvSpPr/>
            <p:nvPr/>
          </p:nvSpPr>
          <p:spPr>
            <a:xfrm>
              <a:off x="2989435"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394;p41">
              <a:extLst>
                <a:ext uri="{FF2B5EF4-FFF2-40B4-BE49-F238E27FC236}">
                  <a16:creationId xmlns:a16="http://schemas.microsoft.com/office/drawing/2014/main" id="{88FDAF1C-6706-9E79-1057-5C8E632817C8}"/>
                </a:ext>
              </a:extLst>
            </p:cNvPr>
            <p:cNvSpPr/>
            <p:nvPr/>
          </p:nvSpPr>
          <p:spPr>
            <a:xfrm>
              <a:off x="2928746"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395;p41">
              <a:extLst>
                <a:ext uri="{FF2B5EF4-FFF2-40B4-BE49-F238E27FC236}">
                  <a16:creationId xmlns:a16="http://schemas.microsoft.com/office/drawing/2014/main" id="{61362069-C884-48C4-EB11-114F9DAF21CF}"/>
                </a:ext>
              </a:extLst>
            </p:cNvPr>
            <p:cNvSpPr/>
            <p:nvPr/>
          </p:nvSpPr>
          <p:spPr>
            <a:xfrm>
              <a:off x="2867962"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396;p41">
              <a:extLst>
                <a:ext uri="{FF2B5EF4-FFF2-40B4-BE49-F238E27FC236}">
                  <a16:creationId xmlns:a16="http://schemas.microsoft.com/office/drawing/2014/main" id="{F552BABD-B100-360F-07FC-6F1BE536D8A6}"/>
                </a:ext>
              </a:extLst>
            </p:cNvPr>
            <p:cNvSpPr/>
            <p:nvPr/>
          </p:nvSpPr>
          <p:spPr>
            <a:xfrm>
              <a:off x="2807274"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397;p41">
              <a:extLst>
                <a:ext uri="{FF2B5EF4-FFF2-40B4-BE49-F238E27FC236}">
                  <a16:creationId xmlns:a16="http://schemas.microsoft.com/office/drawing/2014/main" id="{C430827D-075D-BABF-BADF-F935B5826174}"/>
                </a:ext>
              </a:extLst>
            </p:cNvPr>
            <p:cNvSpPr/>
            <p:nvPr/>
          </p:nvSpPr>
          <p:spPr>
            <a:xfrm>
              <a:off x="2746489"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398;p41">
              <a:extLst>
                <a:ext uri="{FF2B5EF4-FFF2-40B4-BE49-F238E27FC236}">
                  <a16:creationId xmlns:a16="http://schemas.microsoft.com/office/drawing/2014/main" id="{F32F5917-20E4-DA62-73F3-715096F912F3}"/>
                </a:ext>
              </a:extLst>
            </p:cNvPr>
            <p:cNvSpPr/>
            <p:nvPr/>
          </p:nvSpPr>
          <p:spPr>
            <a:xfrm>
              <a:off x="2685801"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399;p41">
              <a:extLst>
                <a:ext uri="{FF2B5EF4-FFF2-40B4-BE49-F238E27FC236}">
                  <a16:creationId xmlns:a16="http://schemas.microsoft.com/office/drawing/2014/main" id="{1DF7ADFF-6DA0-199F-DEC3-D30B3FA5EA90}"/>
                </a:ext>
              </a:extLst>
            </p:cNvPr>
            <p:cNvSpPr/>
            <p:nvPr/>
          </p:nvSpPr>
          <p:spPr>
            <a:xfrm>
              <a:off x="2625016" y="2391407"/>
              <a:ext cx="30369" cy="7711"/>
            </a:xfrm>
            <a:custGeom>
              <a:avLst/>
              <a:gdLst/>
              <a:ahLst/>
              <a:cxnLst/>
              <a:rect l="l" t="t" r="r" b="b"/>
              <a:pathLst>
                <a:path w="638"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400;p41">
              <a:extLst>
                <a:ext uri="{FF2B5EF4-FFF2-40B4-BE49-F238E27FC236}">
                  <a16:creationId xmlns:a16="http://schemas.microsoft.com/office/drawing/2014/main" id="{98237535-BDAE-75C5-FC68-9091A60D3164}"/>
                </a:ext>
              </a:extLst>
            </p:cNvPr>
            <p:cNvSpPr/>
            <p:nvPr/>
          </p:nvSpPr>
          <p:spPr>
            <a:xfrm>
              <a:off x="2564328" y="2391407"/>
              <a:ext cx="30321" cy="7711"/>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401;p41">
              <a:extLst>
                <a:ext uri="{FF2B5EF4-FFF2-40B4-BE49-F238E27FC236}">
                  <a16:creationId xmlns:a16="http://schemas.microsoft.com/office/drawing/2014/main" id="{1A15887D-9E78-369C-8EAE-7FDE161EE96D}"/>
                </a:ext>
              </a:extLst>
            </p:cNvPr>
            <p:cNvSpPr/>
            <p:nvPr/>
          </p:nvSpPr>
          <p:spPr>
            <a:xfrm>
              <a:off x="2503544" y="2391407"/>
              <a:ext cx="30369" cy="7711"/>
            </a:xfrm>
            <a:custGeom>
              <a:avLst/>
              <a:gdLst/>
              <a:ahLst/>
              <a:cxnLst/>
              <a:rect l="l" t="t" r="r" b="b"/>
              <a:pathLst>
                <a:path w="638"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402;p41">
              <a:extLst>
                <a:ext uri="{FF2B5EF4-FFF2-40B4-BE49-F238E27FC236}">
                  <a16:creationId xmlns:a16="http://schemas.microsoft.com/office/drawing/2014/main" id="{88495C6D-CB85-642B-F6F9-575287FBA246}"/>
                </a:ext>
              </a:extLst>
            </p:cNvPr>
            <p:cNvSpPr/>
            <p:nvPr/>
          </p:nvSpPr>
          <p:spPr>
            <a:xfrm>
              <a:off x="2442855" y="2391407"/>
              <a:ext cx="30321" cy="7711"/>
            </a:xfrm>
            <a:custGeom>
              <a:avLst/>
              <a:gdLst/>
              <a:ahLst/>
              <a:cxnLst/>
              <a:rect l="l" t="t" r="r" b="b"/>
              <a:pathLst>
                <a:path w="637" h="162" extrusionOk="0">
                  <a:moveTo>
                    <a:pt x="0" y="0"/>
                  </a:moveTo>
                  <a:lnTo>
                    <a:pt x="0"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403;p41">
              <a:extLst>
                <a:ext uri="{FF2B5EF4-FFF2-40B4-BE49-F238E27FC236}">
                  <a16:creationId xmlns:a16="http://schemas.microsoft.com/office/drawing/2014/main" id="{1B5CB88F-1B44-2851-6AA1-23CBEB8CEF64}"/>
                </a:ext>
              </a:extLst>
            </p:cNvPr>
            <p:cNvSpPr/>
            <p:nvPr/>
          </p:nvSpPr>
          <p:spPr>
            <a:xfrm>
              <a:off x="2382071" y="2391407"/>
              <a:ext cx="30321" cy="7711"/>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404;p41">
              <a:extLst>
                <a:ext uri="{FF2B5EF4-FFF2-40B4-BE49-F238E27FC236}">
                  <a16:creationId xmlns:a16="http://schemas.microsoft.com/office/drawing/2014/main" id="{EB291A8A-6C11-5551-8FD4-11A95B6EC4F1}"/>
                </a:ext>
              </a:extLst>
            </p:cNvPr>
            <p:cNvSpPr/>
            <p:nvPr/>
          </p:nvSpPr>
          <p:spPr>
            <a:xfrm>
              <a:off x="2321191"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405;p41">
              <a:extLst>
                <a:ext uri="{FF2B5EF4-FFF2-40B4-BE49-F238E27FC236}">
                  <a16:creationId xmlns:a16="http://schemas.microsoft.com/office/drawing/2014/main" id="{3C8D3DA3-CDB6-06BF-733A-FA1FC1C530F7}"/>
                </a:ext>
              </a:extLst>
            </p:cNvPr>
            <p:cNvSpPr/>
            <p:nvPr/>
          </p:nvSpPr>
          <p:spPr>
            <a:xfrm>
              <a:off x="2279970" y="2391407"/>
              <a:ext cx="10948" cy="7711"/>
            </a:xfrm>
            <a:custGeom>
              <a:avLst/>
              <a:gdLst/>
              <a:ahLst/>
              <a:cxnLst/>
              <a:rect l="l" t="t" r="r" b="b"/>
              <a:pathLst>
                <a:path w="230" h="162" extrusionOk="0">
                  <a:moveTo>
                    <a:pt x="0" y="0"/>
                  </a:moveTo>
                  <a:lnTo>
                    <a:pt x="0" y="161"/>
                  </a:lnTo>
                  <a:lnTo>
                    <a:pt x="230" y="161"/>
                  </a:lnTo>
                  <a:lnTo>
                    <a:pt x="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406;p41">
              <a:extLst>
                <a:ext uri="{FF2B5EF4-FFF2-40B4-BE49-F238E27FC236}">
                  <a16:creationId xmlns:a16="http://schemas.microsoft.com/office/drawing/2014/main" id="{B59E8C86-CBFD-E3AF-0187-7D78211809C3}"/>
                </a:ext>
              </a:extLst>
            </p:cNvPr>
            <p:cNvSpPr/>
            <p:nvPr/>
          </p:nvSpPr>
          <p:spPr>
            <a:xfrm>
              <a:off x="2919227"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407;p41">
              <a:extLst>
                <a:ext uri="{FF2B5EF4-FFF2-40B4-BE49-F238E27FC236}">
                  <a16:creationId xmlns:a16="http://schemas.microsoft.com/office/drawing/2014/main" id="{72FA1C7D-B47D-481D-22BD-CF0F8BA5F66F}"/>
                </a:ext>
              </a:extLst>
            </p:cNvPr>
            <p:cNvSpPr/>
            <p:nvPr/>
          </p:nvSpPr>
          <p:spPr>
            <a:xfrm>
              <a:off x="2858538"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408;p41">
              <a:extLst>
                <a:ext uri="{FF2B5EF4-FFF2-40B4-BE49-F238E27FC236}">
                  <a16:creationId xmlns:a16="http://schemas.microsoft.com/office/drawing/2014/main" id="{9A6C2617-F7A5-AEF9-DA74-DDCC1B238226}"/>
                </a:ext>
              </a:extLst>
            </p:cNvPr>
            <p:cNvSpPr/>
            <p:nvPr/>
          </p:nvSpPr>
          <p:spPr>
            <a:xfrm>
              <a:off x="2797754"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409;p41">
              <a:extLst>
                <a:ext uri="{FF2B5EF4-FFF2-40B4-BE49-F238E27FC236}">
                  <a16:creationId xmlns:a16="http://schemas.microsoft.com/office/drawing/2014/main" id="{3C9B7B30-0346-55BF-61A7-A76CCF52DADD}"/>
                </a:ext>
              </a:extLst>
            </p:cNvPr>
            <p:cNvSpPr/>
            <p:nvPr/>
          </p:nvSpPr>
          <p:spPr>
            <a:xfrm>
              <a:off x="2737065"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410;p41">
              <a:extLst>
                <a:ext uri="{FF2B5EF4-FFF2-40B4-BE49-F238E27FC236}">
                  <a16:creationId xmlns:a16="http://schemas.microsoft.com/office/drawing/2014/main" id="{57187DC1-BB44-B6C9-3BC8-8C1227C67252}"/>
                </a:ext>
              </a:extLst>
            </p:cNvPr>
            <p:cNvSpPr/>
            <p:nvPr/>
          </p:nvSpPr>
          <p:spPr>
            <a:xfrm>
              <a:off x="2676281"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411;p41">
              <a:extLst>
                <a:ext uri="{FF2B5EF4-FFF2-40B4-BE49-F238E27FC236}">
                  <a16:creationId xmlns:a16="http://schemas.microsoft.com/office/drawing/2014/main" id="{A30CBBAD-BE1D-0F82-FCAF-95B8BBD9A932}"/>
                </a:ext>
              </a:extLst>
            </p:cNvPr>
            <p:cNvSpPr/>
            <p:nvPr/>
          </p:nvSpPr>
          <p:spPr>
            <a:xfrm>
              <a:off x="2615592" y="3359714"/>
              <a:ext cx="30274" cy="7521"/>
            </a:xfrm>
            <a:custGeom>
              <a:avLst/>
              <a:gdLst/>
              <a:ahLst/>
              <a:cxnLst/>
              <a:rect l="l" t="t" r="r" b="b"/>
              <a:pathLst>
                <a:path w="636" h="158" extrusionOk="0">
                  <a:moveTo>
                    <a:pt x="0" y="0"/>
                  </a:moveTo>
                  <a:lnTo>
                    <a:pt x="0"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412;p41">
              <a:extLst>
                <a:ext uri="{FF2B5EF4-FFF2-40B4-BE49-F238E27FC236}">
                  <a16:creationId xmlns:a16="http://schemas.microsoft.com/office/drawing/2014/main" id="{19BCB52D-5AC8-1F48-3D75-2977BB0E01A3}"/>
                </a:ext>
              </a:extLst>
            </p:cNvPr>
            <p:cNvSpPr/>
            <p:nvPr/>
          </p:nvSpPr>
          <p:spPr>
            <a:xfrm>
              <a:off x="2554808" y="3359714"/>
              <a:ext cx="30321" cy="7521"/>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413;p41">
              <a:extLst>
                <a:ext uri="{FF2B5EF4-FFF2-40B4-BE49-F238E27FC236}">
                  <a16:creationId xmlns:a16="http://schemas.microsoft.com/office/drawing/2014/main" id="{1801A844-EB92-86DC-7902-0986CF04CD7C}"/>
                </a:ext>
              </a:extLst>
            </p:cNvPr>
            <p:cNvSpPr/>
            <p:nvPr/>
          </p:nvSpPr>
          <p:spPr>
            <a:xfrm>
              <a:off x="2494071" y="3359714"/>
              <a:ext cx="30321" cy="7521"/>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414;p41">
              <a:extLst>
                <a:ext uri="{FF2B5EF4-FFF2-40B4-BE49-F238E27FC236}">
                  <a16:creationId xmlns:a16="http://schemas.microsoft.com/office/drawing/2014/main" id="{C143F194-EBEF-C6D3-9D11-6B111BF370F6}"/>
                </a:ext>
              </a:extLst>
            </p:cNvPr>
            <p:cNvSpPr/>
            <p:nvPr/>
          </p:nvSpPr>
          <p:spPr>
            <a:xfrm>
              <a:off x="2433335" y="3359714"/>
              <a:ext cx="30321" cy="7521"/>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415;p41">
              <a:extLst>
                <a:ext uri="{FF2B5EF4-FFF2-40B4-BE49-F238E27FC236}">
                  <a16:creationId xmlns:a16="http://schemas.microsoft.com/office/drawing/2014/main" id="{55051C8E-9225-CBC6-237D-0E22989E4404}"/>
                </a:ext>
              </a:extLst>
            </p:cNvPr>
            <p:cNvSpPr/>
            <p:nvPr/>
          </p:nvSpPr>
          <p:spPr>
            <a:xfrm>
              <a:off x="2372598" y="3359714"/>
              <a:ext cx="30321" cy="7521"/>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416;p41">
              <a:extLst>
                <a:ext uri="{FF2B5EF4-FFF2-40B4-BE49-F238E27FC236}">
                  <a16:creationId xmlns:a16="http://schemas.microsoft.com/office/drawing/2014/main" id="{2F8B0B15-651D-1BBD-E280-4E04916CDE5E}"/>
                </a:ext>
              </a:extLst>
            </p:cNvPr>
            <p:cNvSpPr/>
            <p:nvPr/>
          </p:nvSpPr>
          <p:spPr>
            <a:xfrm>
              <a:off x="2311671"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417;p41">
              <a:extLst>
                <a:ext uri="{FF2B5EF4-FFF2-40B4-BE49-F238E27FC236}">
                  <a16:creationId xmlns:a16="http://schemas.microsoft.com/office/drawing/2014/main" id="{9BB25FD6-54E8-34AF-2698-CB72EDA64AFE}"/>
                </a:ext>
              </a:extLst>
            </p:cNvPr>
            <p:cNvSpPr/>
            <p:nvPr/>
          </p:nvSpPr>
          <p:spPr>
            <a:xfrm>
              <a:off x="2270451" y="3359714"/>
              <a:ext cx="10996" cy="7521"/>
            </a:xfrm>
            <a:custGeom>
              <a:avLst/>
              <a:gdLst/>
              <a:ahLst/>
              <a:cxnLst/>
              <a:rect l="l" t="t" r="r" b="b"/>
              <a:pathLst>
                <a:path w="231" h="158" extrusionOk="0">
                  <a:moveTo>
                    <a:pt x="0" y="0"/>
                  </a:moveTo>
                  <a:lnTo>
                    <a:pt x="0" y="157"/>
                  </a:lnTo>
                  <a:lnTo>
                    <a:pt x="230" y="157"/>
                  </a:lnTo>
                  <a:lnTo>
                    <a:pt x="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6295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6">
          <a:extLst>
            <a:ext uri="{FF2B5EF4-FFF2-40B4-BE49-F238E27FC236}">
              <a16:creationId xmlns:a16="http://schemas.microsoft.com/office/drawing/2014/main" id="{D0A838A2-B2A9-F7B6-F446-B64B4641CDE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1052325-1B55-1F70-F0DB-78C4B8162953}"/>
              </a:ext>
            </a:extLst>
          </p:cNvPr>
          <p:cNvPicPr>
            <a:picLocks noChangeAspect="1"/>
          </p:cNvPicPr>
          <p:nvPr/>
        </p:nvPicPr>
        <p:blipFill>
          <a:blip r:embed="rId3"/>
          <a:stretch>
            <a:fillRect/>
          </a:stretch>
        </p:blipFill>
        <p:spPr>
          <a:xfrm>
            <a:off x="1322615" y="1134535"/>
            <a:ext cx="6849836" cy="2106686"/>
          </a:xfrm>
          <a:prstGeom prst="rect">
            <a:avLst/>
          </a:prstGeom>
        </p:spPr>
      </p:pic>
      <p:sp>
        <p:nvSpPr>
          <p:cNvPr id="5737" name="Google Shape;5737;p44">
            <a:extLst>
              <a:ext uri="{FF2B5EF4-FFF2-40B4-BE49-F238E27FC236}">
                <a16:creationId xmlns:a16="http://schemas.microsoft.com/office/drawing/2014/main" id="{9A98366D-31EC-3AAB-C499-7B6C98DF54E7}"/>
              </a:ext>
            </a:extLst>
          </p:cNvPr>
          <p:cNvSpPr txBox="1">
            <a:spLocks noGrp="1"/>
          </p:cNvSpPr>
          <p:nvPr>
            <p:ph type="title"/>
          </p:nvPr>
        </p:nvSpPr>
        <p:spPr>
          <a:xfrm>
            <a:off x="556725" y="391647"/>
            <a:ext cx="7704000" cy="51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Predicting Deboarding Passengers </a:t>
            </a:r>
            <a:endParaRPr dirty="0"/>
          </a:p>
        </p:txBody>
      </p:sp>
      <p:grpSp>
        <p:nvGrpSpPr>
          <p:cNvPr id="5739" name="Google Shape;5739;p44">
            <a:extLst>
              <a:ext uri="{FF2B5EF4-FFF2-40B4-BE49-F238E27FC236}">
                <a16:creationId xmlns:a16="http://schemas.microsoft.com/office/drawing/2014/main" id="{F4EEEF6B-882D-D5E4-E676-7260939182ED}"/>
              </a:ext>
            </a:extLst>
          </p:cNvPr>
          <p:cNvGrpSpPr/>
          <p:nvPr/>
        </p:nvGrpSpPr>
        <p:grpSpPr>
          <a:xfrm>
            <a:off x="5065805" y="4281306"/>
            <a:ext cx="1609760" cy="788436"/>
            <a:chOff x="5302117" y="778706"/>
            <a:chExt cx="1609760" cy="788436"/>
          </a:xfrm>
        </p:grpSpPr>
        <p:sp>
          <p:nvSpPr>
            <p:cNvPr id="5740" name="Google Shape;5740;p44">
              <a:extLst>
                <a:ext uri="{FF2B5EF4-FFF2-40B4-BE49-F238E27FC236}">
                  <a16:creationId xmlns:a16="http://schemas.microsoft.com/office/drawing/2014/main" id="{97CB681D-EFEE-BEF0-7ACA-47637ED8308A}"/>
                </a:ext>
              </a:extLst>
            </p:cNvPr>
            <p:cNvSpPr/>
            <p:nvPr/>
          </p:nvSpPr>
          <p:spPr>
            <a:xfrm>
              <a:off x="5321668" y="1414545"/>
              <a:ext cx="241709" cy="71974"/>
            </a:xfrm>
            <a:custGeom>
              <a:avLst/>
              <a:gdLst/>
              <a:ahLst/>
              <a:cxnLst/>
              <a:rect l="l" t="t" r="r" b="b"/>
              <a:pathLst>
                <a:path w="2794" h="832" extrusionOk="0">
                  <a:moveTo>
                    <a:pt x="84" y="1"/>
                  </a:moveTo>
                  <a:cubicBezTo>
                    <a:pt x="0" y="169"/>
                    <a:pt x="84" y="257"/>
                    <a:pt x="84" y="257"/>
                  </a:cubicBezTo>
                  <a:lnTo>
                    <a:pt x="1939" y="257"/>
                  </a:lnTo>
                  <a:lnTo>
                    <a:pt x="2793" y="832"/>
                  </a:lnTo>
                  <a:lnTo>
                    <a:pt x="2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44">
              <a:extLst>
                <a:ext uri="{FF2B5EF4-FFF2-40B4-BE49-F238E27FC236}">
                  <a16:creationId xmlns:a16="http://schemas.microsoft.com/office/drawing/2014/main" id="{176FE723-C112-574F-1249-7EE1065A6309}"/>
                </a:ext>
              </a:extLst>
            </p:cNvPr>
            <p:cNvSpPr/>
            <p:nvPr/>
          </p:nvSpPr>
          <p:spPr>
            <a:xfrm>
              <a:off x="5319938" y="901044"/>
              <a:ext cx="1573098" cy="581244"/>
            </a:xfrm>
            <a:custGeom>
              <a:avLst/>
              <a:gdLst/>
              <a:ahLst/>
              <a:cxnLst/>
              <a:rect l="l" t="t" r="r" b="b"/>
              <a:pathLst>
                <a:path w="18184" h="6719" extrusionOk="0">
                  <a:moveTo>
                    <a:pt x="8354" y="0"/>
                  </a:moveTo>
                  <a:lnTo>
                    <a:pt x="8354" y="3035"/>
                  </a:lnTo>
                  <a:lnTo>
                    <a:pt x="208" y="3035"/>
                  </a:lnTo>
                  <a:cubicBezTo>
                    <a:pt x="8" y="3553"/>
                    <a:pt x="158" y="5560"/>
                    <a:pt x="158" y="5560"/>
                  </a:cubicBezTo>
                  <a:cubicBezTo>
                    <a:pt x="1" y="5679"/>
                    <a:pt x="104" y="6040"/>
                    <a:pt x="104" y="6040"/>
                  </a:cubicBezTo>
                  <a:lnTo>
                    <a:pt x="2035" y="6040"/>
                  </a:lnTo>
                  <a:lnTo>
                    <a:pt x="2346" y="6247"/>
                  </a:lnTo>
                  <a:lnTo>
                    <a:pt x="3039" y="6718"/>
                  </a:lnTo>
                  <a:lnTo>
                    <a:pt x="5415" y="6718"/>
                  </a:lnTo>
                  <a:lnTo>
                    <a:pt x="6101" y="6197"/>
                  </a:lnTo>
                  <a:lnTo>
                    <a:pt x="6308" y="6040"/>
                  </a:lnTo>
                  <a:lnTo>
                    <a:pt x="12711" y="6040"/>
                  </a:lnTo>
                  <a:lnTo>
                    <a:pt x="12853" y="6151"/>
                  </a:lnTo>
                  <a:lnTo>
                    <a:pt x="13386" y="6572"/>
                  </a:lnTo>
                  <a:lnTo>
                    <a:pt x="16122" y="6572"/>
                  </a:lnTo>
                  <a:lnTo>
                    <a:pt x="16684" y="6151"/>
                  </a:lnTo>
                  <a:lnTo>
                    <a:pt x="16811" y="6059"/>
                  </a:lnTo>
                  <a:lnTo>
                    <a:pt x="17885" y="6059"/>
                  </a:lnTo>
                  <a:cubicBezTo>
                    <a:pt x="18183" y="6059"/>
                    <a:pt x="18175" y="4465"/>
                    <a:pt x="17885" y="4465"/>
                  </a:cubicBezTo>
                  <a:lnTo>
                    <a:pt x="17678" y="3457"/>
                  </a:lnTo>
                  <a:cubicBezTo>
                    <a:pt x="17678" y="3457"/>
                    <a:pt x="16980" y="2859"/>
                    <a:pt x="16868" y="2813"/>
                  </a:cubicBezTo>
                  <a:cubicBezTo>
                    <a:pt x="16758" y="2767"/>
                    <a:pt x="13665" y="2434"/>
                    <a:pt x="13665" y="2434"/>
                  </a:cubicBezTo>
                  <a:cubicBezTo>
                    <a:pt x="13665" y="2434"/>
                    <a:pt x="12071" y="143"/>
                    <a:pt x="11856" y="100"/>
                  </a:cubicBezTo>
                  <a:cubicBezTo>
                    <a:pt x="11638" y="62"/>
                    <a:pt x="8354" y="0"/>
                    <a:pt x="8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44">
              <a:extLst>
                <a:ext uri="{FF2B5EF4-FFF2-40B4-BE49-F238E27FC236}">
                  <a16:creationId xmlns:a16="http://schemas.microsoft.com/office/drawing/2014/main" id="{6DC519EE-76BA-6D58-B5FF-29DD55050C5E}"/>
                </a:ext>
              </a:extLst>
            </p:cNvPr>
            <p:cNvSpPr/>
            <p:nvPr/>
          </p:nvSpPr>
          <p:spPr>
            <a:xfrm>
              <a:off x="5376342" y="1238154"/>
              <a:ext cx="1093054" cy="65746"/>
            </a:xfrm>
            <a:custGeom>
              <a:avLst/>
              <a:gdLst/>
              <a:ahLst/>
              <a:cxnLst/>
              <a:rect l="l" t="t" r="r" b="b"/>
              <a:pathLst>
                <a:path w="12635" h="760" extrusionOk="0">
                  <a:moveTo>
                    <a:pt x="0" y="1"/>
                  </a:moveTo>
                  <a:lnTo>
                    <a:pt x="88" y="759"/>
                  </a:lnTo>
                  <a:lnTo>
                    <a:pt x="12097" y="759"/>
                  </a:lnTo>
                  <a:cubicBezTo>
                    <a:pt x="12159" y="438"/>
                    <a:pt x="12339" y="151"/>
                    <a:pt x="12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44">
              <a:extLst>
                <a:ext uri="{FF2B5EF4-FFF2-40B4-BE49-F238E27FC236}">
                  <a16:creationId xmlns:a16="http://schemas.microsoft.com/office/drawing/2014/main" id="{0FE9B137-61A9-15A6-580E-48A6C8ACBCA2}"/>
                </a:ext>
              </a:extLst>
            </p:cNvPr>
            <p:cNvSpPr/>
            <p:nvPr/>
          </p:nvSpPr>
          <p:spPr>
            <a:xfrm>
              <a:off x="6835228" y="1310215"/>
              <a:ext cx="45158" cy="76905"/>
            </a:xfrm>
            <a:custGeom>
              <a:avLst/>
              <a:gdLst/>
              <a:ahLst/>
              <a:cxnLst/>
              <a:rect l="l" t="t" r="r" b="b"/>
              <a:pathLst>
                <a:path w="522" h="889" extrusionOk="0">
                  <a:moveTo>
                    <a:pt x="406" y="0"/>
                  </a:moveTo>
                  <a:cubicBezTo>
                    <a:pt x="35" y="18"/>
                    <a:pt x="35" y="230"/>
                    <a:pt x="4" y="819"/>
                  </a:cubicBezTo>
                  <a:cubicBezTo>
                    <a:pt x="1" y="858"/>
                    <a:pt x="31" y="888"/>
                    <a:pt x="65" y="888"/>
                  </a:cubicBezTo>
                  <a:lnTo>
                    <a:pt x="387" y="888"/>
                  </a:lnTo>
                  <a:cubicBezTo>
                    <a:pt x="418" y="888"/>
                    <a:pt x="445" y="865"/>
                    <a:pt x="452" y="839"/>
                  </a:cubicBezTo>
                  <a:cubicBezTo>
                    <a:pt x="475" y="727"/>
                    <a:pt x="521" y="437"/>
                    <a:pt x="472" y="57"/>
                  </a:cubicBezTo>
                  <a:cubicBezTo>
                    <a:pt x="468" y="23"/>
                    <a:pt x="441" y="0"/>
                    <a:pt x="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44">
              <a:extLst>
                <a:ext uri="{FF2B5EF4-FFF2-40B4-BE49-F238E27FC236}">
                  <a16:creationId xmlns:a16="http://schemas.microsoft.com/office/drawing/2014/main" id="{BFAABF9A-8FC5-3299-CD68-43A056E3493B}"/>
                </a:ext>
              </a:extLst>
            </p:cNvPr>
            <p:cNvSpPr/>
            <p:nvPr/>
          </p:nvSpPr>
          <p:spPr>
            <a:xfrm>
              <a:off x="6846474" y="1376481"/>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44">
              <a:extLst>
                <a:ext uri="{FF2B5EF4-FFF2-40B4-BE49-F238E27FC236}">
                  <a16:creationId xmlns:a16="http://schemas.microsoft.com/office/drawing/2014/main" id="{043DB56F-D64E-4F7A-B3E3-53A3D8AE78C2}"/>
                </a:ext>
              </a:extLst>
            </p:cNvPr>
            <p:cNvSpPr/>
            <p:nvPr/>
          </p:nvSpPr>
          <p:spPr>
            <a:xfrm>
              <a:off x="6847512" y="1368522"/>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44">
              <a:extLst>
                <a:ext uri="{FF2B5EF4-FFF2-40B4-BE49-F238E27FC236}">
                  <a16:creationId xmlns:a16="http://schemas.microsoft.com/office/drawing/2014/main" id="{9EC905DB-6B44-3D3A-9161-00FE31D4882D}"/>
                </a:ext>
              </a:extLst>
            </p:cNvPr>
            <p:cNvSpPr/>
            <p:nvPr/>
          </p:nvSpPr>
          <p:spPr>
            <a:xfrm>
              <a:off x="6848464" y="1360563"/>
              <a:ext cx="22233" cy="1384"/>
            </a:xfrm>
            <a:custGeom>
              <a:avLst/>
              <a:gdLst/>
              <a:ahLst/>
              <a:cxnLst/>
              <a:rect l="l" t="t" r="r" b="b"/>
              <a:pathLst>
                <a:path w="257" h="16" extrusionOk="0">
                  <a:moveTo>
                    <a:pt x="0" y="0"/>
                  </a:moveTo>
                  <a:lnTo>
                    <a:pt x="0" y="16"/>
                  </a:lnTo>
                  <a:lnTo>
                    <a:pt x="257" y="16"/>
                  </a:lnTo>
                  <a:lnTo>
                    <a:pt x="2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44">
              <a:extLst>
                <a:ext uri="{FF2B5EF4-FFF2-40B4-BE49-F238E27FC236}">
                  <a16:creationId xmlns:a16="http://schemas.microsoft.com/office/drawing/2014/main" id="{2014C58D-6104-10DD-AD35-C3BF065CAEE8}"/>
                </a:ext>
              </a:extLst>
            </p:cNvPr>
            <p:cNvSpPr/>
            <p:nvPr/>
          </p:nvSpPr>
          <p:spPr>
            <a:xfrm>
              <a:off x="6750968" y="1307447"/>
              <a:ext cx="160909" cy="116785"/>
            </a:xfrm>
            <a:custGeom>
              <a:avLst/>
              <a:gdLst/>
              <a:ahLst/>
              <a:cxnLst/>
              <a:rect l="l" t="t" r="r" b="b"/>
              <a:pathLst>
                <a:path w="1860" h="1350" extrusionOk="0">
                  <a:moveTo>
                    <a:pt x="1660" y="1"/>
                  </a:moveTo>
                  <a:cubicBezTo>
                    <a:pt x="1618" y="1"/>
                    <a:pt x="1587" y="39"/>
                    <a:pt x="1591" y="78"/>
                  </a:cubicBezTo>
                  <a:cubicBezTo>
                    <a:pt x="1622" y="254"/>
                    <a:pt x="1675" y="676"/>
                    <a:pt x="1595" y="975"/>
                  </a:cubicBezTo>
                  <a:cubicBezTo>
                    <a:pt x="1587" y="1005"/>
                    <a:pt x="1561" y="1028"/>
                    <a:pt x="1526" y="1028"/>
                  </a:cubicBezTo>
                  <a:lnTo>
                    <a:pt x="66" y="1028"/>
                  </a:lnTo>
                  <a:cubicBezTo>
                    <a:pt x="32" y="1028"/>
                    <a:pt x="1" y="1055"/>
                    <a:pt x="1" y="1093"/>
                  </a:cubicBezTo>
                  <a:lnTo>
                    <a:pt x="1" y="1281"/>
                  </a:lnTo>
                  <a:cubicBezTo>
                    <a:pt x="1" y="1320"/>
                    <a:pt x="32" y="1350"/>
                    <a:pt x="66" y="1350"/>
                  </a:cubicBezTo>
                  <a:lnTo>
                    <a:pt x="1656" y="1350"/>
                  </a:lnTo>
                  <a:cubicBezTo>
                    <a:pt x="1691" y="1350"/>
                    <a:pt x="1718" y="1327"/>
                    <a:pt x="1725" y="1297"/>
                  </a:cubicBezTo>
                  <a:cubicBezTo>
                    <a:pt x="1760" y="1120"/>
                    <a:pt x="1859" y="553"/>
                    <a:pt x="1725" y="50"/>
                  </a:cubicBezTo>
                  <a:cubicBezTo>
                    <a:pt x="1718" y="20"/>
                    <a:pt x="1691"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44">
              <a:extLst>
                <a:ext uri="{FF2B5EF4-FFF2-40B4-BE49-F238E27FC236}">
                  <a16:creationId xmlns:a16="http://schemas.microsoft.com/office/drawing/2014/main" id="{88D75CEE-23BF-ABB9-7EEC-B25F321A1C09}"/>
                </a:ext>
              </a:extLst>
            </p:cNvPr>
            <p:cNvSpPr/>
            <p:nvPr/>
          </p:nvSpPr>
          <p:spPr>
            <a:xfrm>
              <a:off x="6431837" y="1271027"/>
              <a:ext cx="331506" cy="189711"/>
            </a:xfrm>
            <a:custGeom>
              <a:avLst/>
              <a:gdLst/>
              <a:ahLst/>
              <a:cxnLst/>
              <a:rect l="l" t="t" r="r" b="b"/>
              <a:pathLst>
                <a:path w="3832" h="2193" extrusionOk="0">
                  <a:moveTo>
                    <a:pt x="1900" y="1"/>
                  </a:moveTo>
                  <a:cubicBezTo>
                    <a:pt x="326" y="1"/>
                    <a:pt x="0" y="1771"/>
                    <a:pt x="0" y="1771"/>
                  </a:cubicBezTo>
                  <a:lnTo>
                    <a:pt x="533" y="2192"/>
                  </a:lnTo>
                  <a:lnTo>
                    <a:pt x="3269" y="2192"/>
                  </a:lnTo>
                  <a:lnTo>
                    <a:pt x="3831" y="1771"/>
                  </a:lnTo>
                  <a:cubicBezTo>
                    <a:pt x="3831" y="1771"/>
                    <a:pt x="3472" y="1"/>
                    <a:pt x="19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44">
              <a:extLst>
                <a:ext uri="{FF2B5EF4-FFF2-40B4-BE49-F238E27FC236}">
                  <a16:creationId xmlns:a16="http://schemas.microsoft.com/office/drawing/2014/main" id="{DA66BB08-C3BF-19AE-DB37-8CE5069A7C17}"/>
                </a:ext>
              </a:extLst>
            </p:cNvPr>
            <p:cNvSpPr/>
            <p:nvPr/>
          </p:nvSpPr>
          <p:spPr>
            <a:xfrm>
              <a:off x="5519514" y="1271027"/>
              <a:ext cx="333929" cy="192393"/>
            </a:xfrm>
            <a:custGeom>
              <a:avLst/>
              <a:gdLst/>
              <a:ahLst/>
              <a:cxnLst/>
              <a:rect l="l" t="t" r="r" b="b"/>
              <a:pathLst>
                <a:path w="3860" h="2224" extrusionOk="0">
                  <a:moveTo>
                    <a:pt x="1928" y="1"/>
                  </a:moveTo>
                  <a:cubicBezTo>
                    <a:pt x="353" y="1"/>
                    <a:pt x="0" y="1844"/>
                    <a:pt x="0" y="1844"/>
                  </a:cubicBezTo>
                  <a:lnTo>
                    <a:pt x="560" y="2223"/>
                  </a:lnTo>
                  <a:lnTo>
                    <a:pt x="3296" y="2192"/>
                  </a:lnTo>
                  <a:lnTo>
                    <a:pt x="3859" y="1771"/>
                  </a:lnTo>
                  <a:cubicBezTo>
                    <a:pt x="3859" y="1771"/>
                    <a:pt x="3499" y="1"/>
                    <a:pt x="19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44">
              <a:extLst>
                <a:ext uri="{FF2B5EF4-FFF2-40B4-BE49-F238E27FC236}">
                  <a16:creationId xmlns:a16="http://schemas.microsoft.com/office/drawing/2014/main" id="{5D8B6D5E-0897-33B9-6312-3A83C8C5CC5B}"/>
                </a:ext>
              </a:extLst>
            </p:cNvPr>
            <p:cNvSpPr/>
            <p:nvPr/>
          </p:nvSpPr>
          <p:spPr>
            <a:xfrm>
              <a:off x="5516573" y="844799"/>
              <a:ext cx="334534" cy="202168"/>
            </a:xfrm>
            <a:custGeom>
              <a:avLst/>
              <a:gdLst/>
              <a:ahLst/>
              <a:cxnLst/>
              <a:rect l="l" t="t" r="r" b="b"/>
              <a:pathLst>
                <a:path w="3867" h="2337" extrusionOk="0">
                  <a:moveTo>
                    <a:pt x="1916" y="0"/>
                  </a:moveTo>
                  <a:cubicBezTo>
                    <a:pt x="341" y="0"/>
                    <a:pt x="0" y="1816"/>
                    <a:pt x="0" y="1816"/>
                  </a:cubicBezTo>
                  <a:lnTo>
                    <a:pt x="73" y="1866"/>
                  </a:lnTo>
                  <a:lnTo>
                    <a:pt x="766" y="2337"/>
                  </a:lnTo>
                  <a:lnTo>
                    <a:pt x="3142" y="2337"/>
                  </a:lnTo>
                  <a:lnTo>
                    <a:pt x="3828" y="1812"/>
                  </a:lnTo>
                  <a:lnTo>
                    <a:pt x="3867" y="1785"/>
                  </a:lnTo>
                  <a:cubicBezTo>
                    <a:pt x="3867" y="1785"/>
                    <a:pt x="3487" y="0"/>
                    <a:pt x="1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44">
              <a:extLst>
                <a:ext uri="{FF2B5EF4-FFF2-40B4-BE49-F238E27FC236}">
                  <a16:creationId xmlns:a16="http://schemas.microsoft.com/office/drawing/2014/main" id="{834DA40B-6DB7-0CE8-99D4-5A8ED8B89DB4}"/>
                </a:ext>
              </a:extLst>
            </p:cNvPr>
            <p:cNvSpPr/>
            <p:nvPr/>
          </p:nvSpPr>
          <p:spPr>
            <a:xfrm>
              <a:off x="6063136" y="1151040"/>
              <a:ext cx="426148" cy="240750"/>
            </a:xfrm>
            <a:custGeom>
              <a:avLst/>
              <a:gdLst/>
              <a:ahLst/>
              <a:cxnLst/>
              <a:rect l="l" t="t" r="r" b="b"/>
              <a:pathLst>
                <a:path w="4926" h="2783" extrusionOk="0">
                  <a:moveTo>
                    <a:pt x="4576" y="1"/>
                  </a:moveTo>
                  <a:lnTo>
                    <a:pt x="4565" y="4"/>
                  </a:lnTo>
                  <a:cubicBezTo>
                    <a:pt x="4565" y="4"/>
                    <a:pt x="4565" y="8"/>
                    <a:pt x="4568" y="12"/>
                  </a:cubicBezTo>
                  <a:cubicBezTo>
                    <a:pt x="4599" y="73"/>
                    <a:pt x="4855" y="604"/>
                    <a:pt x="4909" y="1367"/>
                  </a:cubicBezTo>
                  <a:lnTo>
                    <a:pt x="4909" y="1367"/>
                  </a:lnTo>
                  <a:cubicBezTo>
                    <a:pt x="4862" y="1399"/>
                    <a:pt x="4401" y="1727"/>
                    <a:pt x="4183" y="2767"/>
                  </a:cubicBezTo>
                  <a:lnTo>
                    <a:pt x="85" y="2767"/>
                  </a:lnTo>
                  <a:cubicBezTo>
                    <a:pt x="85" y="2759"/>
                    <a:pt x="84" y="2743"/>
                    <a:pt x="81" y="2721"/>
                  </a:cubicBezTo>
                  <a:cubicBezTo>
                    <a:pt x="69" y="2472"/>
                    <a:pt x="23" y="1388"/>
                    <a:pt x="16" y="139"/>
                  </a:cubicBezTo>
                  <a:lnTo>
                    <a:pt x="0" y="139"/>
                  </a:lnTo>
                  <a:cubicBezTo>
                    <a:pt x="12" y="1568"/>
                    <a:pt x="69" y="2774"/>
                    <a:pt x="69" y="2778"/>
                  </a:cubicBezTo>
                  <a:lnTo>
                    <a:pt x="69" y="2783"/>
                  </a:lnTo>
                  <a:lnTo>
                    <a:pt x="4197" y="2783"/>
                  </a:lnTo>
                  <a:lnTo>
                    <a:pt x="4197" y="2778"/>
                  </a:lnTo>
                  <a:cubicBezTo>
                    <a:pt x="4312" y="2226"/>
                    <a:pt x="4492" y="1878"/>
                    <a:pt x="4645" y="1663"/>
                  </a:cubicBezTo>
                  <a:cubicBezTo>
                    <a:pt x="4722" y="1556"/>
                    <a:pt x="4791" y="1487"/>
                    <a:pt x="4841" y="1441"/>
                  </a:cubicBezTo>
                  <a:cubicBezTo>
                    <a:pt x="4867" y="1418"/>
                    <a:pt x="4887" y="1403"/>
                    <a:pt x="4902" y="1391"/>
                  </a:cubicBezTo>
                  <a:cubicBezTo>
                    <a:pt x="4910" y="1388"/>
                    <a:pt x="4913" y="1384"/>
                    <a:pt x="4917" y="1380"/>
                  </a:cubicBezTo>
                  <a:lnTo>
                    <a:pt x="4921" y="1376"/>
                  </a:lnTo>
                  <a:lnTo>
                    <a:pt x="4925" y="1372"/>
                  </a:lnTo>
                  <a:lnTo>
                    <a:pt x="4925" y="1368"/>
                  </a:lnTo>
                  <a:cubicBezTo>
                    <a:pt x="4867" y="553"/>
                    <a:pt x="4576" y="1"/>
                    <a:pt x="4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44">
              <a:extLst>
                <a:ext uri="{FF2B5EF4-FFF2-40B4-BE49-F238E27FC236}">
                  <a16:creationId xmlns:a16="http://schemas.microsoft.com/office/drawing/2014/main" id="{C2905168-F9D3-2B9A-9378-0DCFA746B139}"/>
                </a:ext>
              </a:extLst>
            </p:cNvPr>
            <p:cNvSpPr/>
            <p:nvPr/>
          </p:nvSpPr>
          <p:spPr>
            <a:xfrm>
              <a:off x="6096269" y="1195159"/>
              <a:ext cx="61163" cy="1298"/>
            </a:xfrm>
            <a:custGeom>
              <a:avLst/>
              <a:gdLst/>
              <a:ahLst/>
              <a:cxnLst/>
              <a:rect l="l" t="t" r="r" b="b"/>
              <a:pathLst>
                <a:path w="707" h="15" extrusionOk="0">
                  <a:moveTo>
                    <a:pt x="1" y="0"/>
                  </a:moveTo>
                  <a:lnTo>
                    <a:pt x="1" y="15"/>
                  </a:lnTo>
                  <a:lnTo>
                    <a:pt x="706" y="15"/>
                  </a:lnTo>
                  <a:lnTo>
                    <a:pt x="7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44">
              <a:extLst>
                <a:ext uri="{FF2B5EF4-FFF2-40B4-BE49-F238E27FC236}">
                  <a16:creationId xmlns:a16="http://schemas.microsoft.com/office/drawing/2014/main" id="{056B7649-026E-86D0-EEE7-396C0281DCE8}"/>
                </a:ext>
              </a:extLst>
            </p:cNvPr>
            <p:cNvSpPr/>
            <p:nvPr/>
          </p:nvSpPr>
          <p:spPr>
            <a:xfrm>
              <a:off x="6495767" y="1116523"/>
              <a:ext cx="279514" cy="38928"/>
            </a:xfrm>
            <a:custGeom>
              <a:avLst/>
              <a:gdLst/>
              <a:ahLst/>
              <a:cxnLst/>
              <a:rect l="l" t="t" r="r" b="b"/>
              <a:pathLst>
                <a:path w="3231" h="450" extrusionOk="0">
                  <a:moveTo>
                    <a:pt x="1" y="1"/>
                  </a:moveTo>
                  <a:lnTo>
                    <a:pt x="1" y="16"/>
                  </a:lnTo>
                  <a:cubicBezTo>
                    <a:pt x="1" y="16"/>
                    <a:pt x="652" y="124"/>
                    <a:pt x="1318" y="230"/>
                  </a:cubicBezTo>
                  <a:cubicBezTo>
                    <a:pt x="1652" y="285"/>
                    <a:pt x="1993" y="338"/>
                    <a:pt x="2254" y="380"/>
                  </a:cubicBezTo>
                  <a:cubicBezTo>
                    <a:pt x="2384" y="400"/>
                    <a:pt x="2499" y="418"/>
                    <a:pt x="2583" y="430"/>
                  </a:cubicBezTo>
                  <a:cubicBezTo>
                    <a:pt x="2622" y="434"/>
                    <a:pt x="2656" y="441"/>
                    <a:pt x="2683" y="441"/>
                  </a:cubicBezTo>
                  <a:cubicBezTo>
                    <a:pt x="2710" y="446"/>
                    <a:pt x="2729" y="449"/>
                    <a:pt x="2737" y="449"/>
                  </a:cubicBezTo>
                  <a:cubicBezTo>
                    <a:pt x="2771" y="449"/>
                    <a:pt x="2817" y="441"/>
                    <a:pt x="2871" y="430"/>
                  </a:cubicBezTo>
                  <a:cubicBezTo>
                    <a:pt x="3028" y="395"/>
                    <a:pt x="3230" y="322"/>
                    <a:pt x="3230" y="322"/>
                  </a:cubicBezTo>
                  <a:lnTo>
                    <a:pt x="3227" y="311"/>
                  </a:lnTo>
                  <a:cubicBezTo>
                    <a:pt x="3227" y="311"/>
                    <a:pt x="3219" y="311"/>
                    <a:pt x="3212" y="315"/>
                  </a:cubicBezTo>
                  <a:cubicBezTo>
                    <a:pt x="3173" y="326"/>
                    <a:pt x="3085" y="357"/>
                    <a:pt x="2989" y="384"/>
                  </a:cubicBezTo>
                  <a:cubicBezTo>
                    <a:pt x="2894" y="411"/>
                    <a:pt x="2790" y="434"/>
                    <a:pt x="2737" y="434"/>
                  </a:cubicBezTo>
                  <a:cubicBezTo>
                    <a:pt x="2729" y="434"/>
                    <a:pt x="2714" y="430"/>
                    <a:pt x="2687" y="430"/>
                  </a:cubicBezTo>
                  <a:cubicBezTo>
                    <a:pt x="2491" y="403"/>
                    <a:pt x="1821" y="299"/>
                    <a:pt x="1196" y="196"/>
                  </a:cubicBezTo>
                  <a:cubicBezTo>
                    <a:pt x="885" y="147"/>
                    <a:pt x="586" y="96"/>
                    <a:pt x="368" y="62"/>
                  </a:cubicBezTo>
                  <a:cubicBezTo>
                    <a:pt x="257" y="43"/>
                    <a:pt x="165" y="27"/>
                    <a:pt x="100" y="16"/>
                  </a:cubicBezTo>
                  <a:cubicBezTo>
                    <a:pt x="70" y="13"/>
                    <a:pt x="47" y="9"/>
                    <a:pt x="27" y="4"/>
                  </a:cubicBezTo>
                  <a:cubicBezTo>
                    <a:pt x="12" y="4"/>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44">
              <a:extLst>
                <a:ext uri="{FF2B5EF4-FFF2-40B4-BE49-F238E27FC236}">
                  <a16:creationId xmlns:a16="http://schemas.microsoft.com/office/drawing/2014/main" id="{1BCB78C4-5240-5DE4-1415-54AB1E7260EA}"/>
                </a:ext>
              </a:extLst>
            </p:cNvPr>
            <p:cNvSpPr/>
            <p:nvPr/>
          </p:nvSpPr>
          <p:spPr>
            <a:xfrm>
              <a:off x="5340787" y="1372502"/>
              <a:ext cx="177865" cy="1384"/>
            </a:xfrm>
            <a:custGeom>
              <a:avLst/>
              <a:gdLst/>
              <a:ahLst/>
              <a:cxnLst/>
              <a:rect l="l" t="t" r="r" b="b"/>
              <a:pathLst>
                <a:path w="2056" h="16" extrusionOk="0">
                  <a:moveTo>
                    <a:pt x="1" y="0"/>
                  </a:moveTo>
                  <a:lnTo>
                    <a:pt x="1" y="16"/>
                  </a:lnTo>
                  <a:lnTo>
                    <a:pt x="2055" y="16"/>
                  </a:lnTo>
                  <a:lnTo>
                    <a:pt x="2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44">
              <a:extLst>
                <a:ext uri="{FF2B5EF4-FFF2-40B4-BE49-F238E27FC236}">
                  <a16:creationId xmlns:a16="http://schemas.microsoft.com/office/drawing/2014/main" id="{EED3E3A8-96EB-6175-5B6A-2BDE305772F8}"/>
                </a:ext>
              </a:extLst>
            </p:cNvPr>
            <p:cNvSpPr/>
            <p:nvPr/>
          </p:nvSpPr>
          <p:spPr>
            <a:xfrm>
              <a:off x="5342171" y="1175262"/>
              <a:ext cx="1122813" cy="1298"/>
            </a:xfrm>
            <a:custGeom>
              <a:avLst/>
              <a:gdLst/>
              <a:ahLst/>
              <a:cxnLst/>
              <a:rect l="l" t="t" r="r" b="b"/>
              <a:pathLst>
                <a:path w="12979" h="15" extrusionOk="0">
                  <a:moveTo>
                    <a:pt x="1" y="0"/>
                  </a:moveTo>
                  <a:lnTo>
                    <a:pt x="1" y="15"/>
                  </a:lnTo>
                  <a:lnTo>
                    <a:pt x="12979" y="15"/>
                  </a:lnTo>
                  <a:lnTo>
                    <a:pt x="12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44">
              <a:extLst>
                <a:ext uri="{FF2B5EF4-FFF2-40B4-BE49-F238E27FC236}">
                  <a16:creationId xmlns:a16="http://schemas.microsoft.com/office/drawing/2014/main" id="{DA89B402-6DC7-FC2E-77A0-787FAC15DF9A}"/>
                </a:ext>
              </a:extLst>
            </p:cNvPr>
            <p:cNvSpPr/>
            <p:nvPr/>
          </p:nvSpPr>
          <p:spPr>
            <a:xfrm>
              <a:off x="6757716" y="1368782"/>
              <a:ext cx="69641" cy="1471"/>
            </a:xfrm>
            <a:custGeom>
              <a:avLst/>
              <a:gdLst/>
              <a:ahLst/>
              <a:cxnLst/>
              <a:rect l="l" t="t" r="r" b="b"/>
              <a:pathLst>
                <a:path w="805" h="17" extrusionOk="0">
                  <a:moveTo>
                    <a:pt x="0" y="1"/>
                  </a:moveTo>
                  <a:lnTo>
                    <a:pt x="0" y="16"/>
                  </a:lnTo>
                  <a:lnTo>
                    <a:pt x="805" y="16"/>
                  </a:lnTo>
                  <a:lnTo>
                    <a:pt x="8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44">
              <a:extLst>
                <a:ext uri="{FF2B5EF4-FFF2-40B4-BE49-F238E27FC236}">
                  <a16:creationId xmlns:a16="http://schemas.microsoft.com/office/drawing/2014/main" id="{1B2FEE18-8C80-8C63-16AE-CB6491C2D4B6}"/>
                </a:ext>
              </a:extLst>
            </p:cNvPr>
            <p:cNvSpPr/>
            <p:nvPr/>
          </p:nvSpPr>
          <p:spPr>
            <a:xfrm>
              <a:off x="6360554" y="926982"/>
              <a:ext cx="141617" cy="179417"/>
            </a:xfrm>
            <a:custGeom>
              <a:avLst/>
              <a:gdLst/>
              <a:ahLst/>
              <a:cxnLst/>
              <a:rect l="l" t="t" r="r" b="b"/>
              <a:pathLst>
                <a:path w="1637" h="2074" extrusionOk="0">
                  <a:moveTo>
                    <a:pt x="134" y="0"/>
                  </a:moveTo>
                  <a:lnTo>
                    <a:pt x="0" y="19"/>
                  </a:lnTo>
                  <a:cubicBezTo>
                    <a:pt x="73" y="475"/>
                    <a:pt x="1445" y="2069"/>
                    <a:pt x="1445" y="2069"/>
                  </a:cubicBezTo>
                  <a:cubicBezTo>
                    <a:pt x="1461" y="2072"/>
                    <a:pt x="1476" y="2073"/>
                    <a:pt x="1491" y="2073"/>
                  </a:cubicBezTo>
                  <a:cubicBezTo>
                    <a:pt x="1577" y="2073"/>
                    <a:pt x="1636" y="2031"/>
                    <a:pt x="1636" y="2031"/>
                  </a:cubicBezTo>
                  <a:cubicBezTo>
                    <a:pt x="1138" y="1307"/>
                    <a:pt x="637" y="628"/>
                    <a:pt x="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44">
              <a:extLst>
                <a:ext uri="{FF2B5EF4-FFF2-40B4-BE49-F238E27FC236}">
                  <a16:creationId xmlns:a16="http://schemas.microsoft.com/office/drawing/2014/main" id="{3E2A5DD0-D667-792D-2C48-61A44279B2F4}"/>
                </a:ext>
              </a:extLst>
            </p:cNvPr>
            <p:cNvSpPr/>
            <p:nvPr/>
          </p:nvSpPr>
          <p:spPr>
            <a:xfrm>
              <a:off x="5498319" y="1291616"/>
              <a:ext cx="370955" cy="275526"/>
            </a:xfrm>
            <a:custGeom>
              <a:avLst/>
              <a:gdLst/>
              <a:ahLst/>
              <a:cxnLst/>
              <a:rect l="l" t="t" r="r" b="b"/>
              <a:pathLst>
                <a:path w="4288" h="3185" extrusionOk="0">
                  <a:moveTo>
                    <a:pt x="2143" y="0"/>
                  </a:moveTo>
                  <a:cubicBezTo>
                    <a:pt x="907" y="0"/>
                    <a:pt x="1" y="1410"/>
                    <a:pt x="943" y="2709"/>
                  </a:cubicBezTo>
                  <a:cubicBezTo>
                    <a:pt x="966" y="2744"/>
                    <a:pt x="993" y="2771"/>
                    <a:pt x="1027" y="2794"/>
                  </a:cubicBezTo>
                  <a:cubicBezTo>
                    <a:pt x="1403" y="3066"/>
                    <a:pt x="1788" y="3184"/>
                    <a:pt x="2145" y="3184"/>
                  </a:cubicBezTo>
                  <a:cubicBezTo>
                    <a:pt x="3381" y="3184"/>
                    <a:pt x="4288" y="1774"/>
                    <a:pt x="3346" y="475"/>
                  </a:cubicBezTo>
                  <a:cubicBezTo>
                    <a:pt x="3323" y="440"/>
                    <a:pt x="3296" y="414"/>
                    <a:pt x="3261" y="391"/>
                  </a:cubicBezTo>
                  <a:cubicBezTo>
                    <a:pt x="2885" y="118"/>
                    <a:pt x="2501" y="0"/>
                    <a:pt x="2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44">
              <a:extLst>
                <a:ext uri="{FF2B5EF4-FFF2-40B4-BE49-F238E27FC236}">
                  <a16:creationId xmlns:a16="http://schemas.microsoft.com/office/drawing/2014/main" id="{63A7C4B8-45F9-E651-2494-2C78FAEDC6E3}"/>
                </a:ext>
              </a:extLst>
            </p:cNvPr>
            <p:cNvSpPr/>
            <p:nvPr/>
          </p:nvSpPr>
          <p:spPr>
            <a:xfrm>
              <a:off x="5568651" y="1348625"/>
              <a:ext cx="230376" cy="161423"/>
            </a:xfrm>
            <a:custGeom>
              <a:avLst/>
              <a:gdLst/>
              <a:ahLst/>
              <a:cxnLst/>
              <a:rect l="l" t="t" r="r" b="b"/>
              <a:pathLst>
                <a:path w="2663" h="1866" extrusionOk="0">
                  <a:moveTo>
                    <a:pt x="1310" y="0"/>
                  </a:moveTo>
                  <a:cubicBezTo>
                    <a:pt x="1188" y="0"/>
                    <a:pt x="1059" y="21"/>
                    <a:pt x="923" y="66"/>
                  </a:cubicBezTo>
                  <a:cubicBezTo>
                    <a:pt x="904" y="69"/>
                    <a:pt x="885" y="80"/>
                    <a:pt x="865" y="92"/>
                  </a:cubicBezTo>
                  <a:cubicBezTo>
                    <a:pt x="0" y="721"/>
                    <a:pt x="444" y="1866"/>
                    <a:pt x="1352" y="1866"/>
                  </a:cubicBezTo>
                  <a:cubicBezTo>
                    <a:pt x="1474" y="1866"/>
                    <a:pt x="1603" y="1846"/>
                    <a:pt x="1739" y="1801"/>
                  </a:cubicBezTo>
                  <a:cubicBezTo>
                    <a:pt x="1758" y="1797"/>
                    <a:pt x="1778" y="1786"/>
                    <a:pt x="1797" y="1774"/>
                  </a:cubicBezTo>
                  <a:cubicBezTo>
                    <a:pt x="2663" y="1145"/>
                    <a:pt x="2218" y="0"/>
                    <a:pt x="1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44">
              <a:extLst>
                <a:ext uri="{FF2B5EF4-FFF2-40B4-BE49-F238E27FC236}">
                  <a16:creationId xmlns:a16="http://schemas.microsoft.com/office/drawing/2014/main" id="{9CE84F78-969E-C52A-EA58-106D790084D0}"/>
                </a:ext>
              </a:extLst>
            </p:cNvPr>
            <p:cNvSpPr/>
            <p:nvPr/>
          </p:nvSpPr>
          <p:spPr>
            <a:xfrm>
              <a:off x="5574707" y="1352951"/>
              <a:ext cx="218178" cy="152772"/>
            </a:xfrm>
            <a:custGeom>
              <a:avLst/>
              <a:gdLst/>
              <a:ahLst/>
              <a:cxnLst/>
              <a:rect l="l" t="t" r="r" b="b"/>
              <a:pathLst>
                <a:path w="2522" h="1766" extrusionOk="0">
                  <a:moveTo>
                    <a:pt x="1240" y="1"/>
                  </a:moveTo>
                  <a:cubicBezTo>
                    <a:pt x="1126" y="1"/>
                    <a:pt x="1004" y="20"/>
                    <a:pt x="876" y="62"/>
                  </a:cubicBezTo>
                  <a:cubicBezTo>
                    <a:pt x="857" y="65"/>
                    <a:pt x="838" y="76"/>
                    <a:pt x="823" y="88"/>
                  </a:cubicBezTo>
                  <a:cubicBezTo>
                    <a:pt x="0" y="683"/>
                    <a:pt x="421" y="1766"/>
                    <a:pt x="1282" y="1766"/>
                  </a:cubicBezTo>
                  <a:cubicBezTo>
                    <a:pt x="1396" y="1766"/>
                    <a:pt x="1518" y="1747"/>
                    <a:pt x="1646" y="1705"/>
                  </a:cubicBezTo>
                  <a:cubicBezTo>
                    <a:pt x="1665" y="1701"/>
                    <a:pt x="1685" y="1690"/>
                    <a:pt x="1700" y="1678"/>
                  </a:cubicBezTo>
                  <a:cubicBezTo>
                    <a:pt x="2522" y="1083"/>
                    <a:pt x="2101" y="1"/>
                    <a:pt x="1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44">
              <a:extLst>
                <a:ext uri="{FF2B5EF4-FFF2-40B4-BE49-F238E27FC236}">
                  <a16:creationId xmlns:a16="http://schemas.microsoft.com/office/drawing/2014/main" id="{061B1D16-0341-51B0-6EEB-CDCD67EAD720}"/>
                </a:ext>
              </a:extLst>
            </p:cNvPr>
            <p:cNvSpPr/>
            <p:nvPr/>
          </p:nvSpPr>
          <p:spPr>
            <a:xfrm>
              <a:off x="5602130" y="1371896"/>
              <a:ext cx="163331" cy="114882"/>
            </a:xfrm>
            <a:custGeom>
              <a:avLst/>
              <a:gdLst/>
              <a:ahLst/>
              <a:cxnLst/>
              <a:rect l="l" t="t" r="r" b="b"/>
              <a:pathLst>
                <a:path w="1888" h="1328" extrusionOk="0">
                  <a:moveTo>
                    <a:pt x="926" y="1"/>
                  </a:moveTo>
                  <a:cubicBezTo>
                    <a:pt x="841" y="1"/>
                    <a:pt x="750" y="15"/>
                    <a:pt x="655" y="46"/>
                  </a:cubicBezTo>
                  <a:cubicBezTo>
                    <a:pt x="639" y="53"/>
                    <a:pt x="628" y="57"/>
                    <a:pt x="616" y="69"/>
                  </a:cubicBezTo>
                  <a:cubicBezTo>
                    <a:pt x="0" y="516"/>
                    <a:pt x="315" y="1328"/>
                    <a:pt x="962" y="1328"/>
                  </a:cubicBezTo>
                  <a:cubicBezTo>
                    <a:pt x="1047" y="1328"/>
                    <a:pt x="1138" y="1313"/>
                    <a:pt x="1233" y="1283"/>
                  </a:cubicBezTo>
                  <a:cubicBezTo>
                    <a:pt x="1249" y="1275"/>
                    <a:pt x="1260" y="1268"/>
                    <a:pt x="1272" y="1260"/>
                  </a:cubicBezTo>
                  <a:cubicBezTo>
                    <a:pt x="1888" y="813"/>
                    <a:pt x="1574" y="1"/>
                    <a:pt x="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44">
              <a:extLst>
                <a:ext uri="{FF2B5EF4-FFF2-40B4-BE49-F238E27FC236}">
                  <a16:creationId xmlns:a16="http://schemas.microsoft.com/office/drawing/2014/main" id="{67A4B3D6-65F8-AD1B-E21A-8A7997409C0F}"/>
                </a:ext>
              </a:extLst>
            </p:cNvPr>
            <p:cNvSpPr/>
            <p:nvPr/>
          </p:nvSpPr>
          <p:spPr>
            <a:xfrm>
              <a:off x="5660956" y="1413161"/>
              <a:ext cx="45677" cy="32354"/>
            </a:xfrm>
            <a:custGeom>
              <a:avLst/>
              <a:gdLst/>
              <a:ahLst/>
              <a:cxnLst/>
              <a:rect l="l" t="t" r="r" b="b"/>
              <a:pathLst>
                <a:path w="528" h="374" extrusionOk="0">
                  <a:moveTo>
                    <a:pt x="259" y="1"/>
                  </a:moveTo>
                  <a:cubicBezTo>
                    <a:pt x="236" y="1"/>
                    <a:pt x="211" y="5"/>
                    <a:pt x="185" y="13"/>
                  </a:cubicBezTo>
                  <a:cubicBezTo>
                    <a:pt x="178" y="17"/>
                    <a:pt x="174" y="17"/>
                    <a:pt x="171" y="20"/>
                  </a:cubicBezTo>
                  <a:cubicBezTo>
                    <a:pt x="0" y="146"/>
                    <a:pt x="89" y="374"/>
                    <a:pt x="269" y="374"/>
                  </a:cubicBezTo>
                  <a:cubicBezTo>
                    <a:pt x="292" y="374"/>
                    <a:pt x="317" y="370"/>
                    <a:pt x="343" y="361"/>
                  </a:cubicBezTo>
                  <a:cubicBezTo>
                    <a:pt x="350" y="358"/>
                    <a:pt x="355" y="358"/>
                    <a:pt x="358" y="354"/>
                  </a:cubicBezTo>
                  <a:cubicBezTo>
                    <a:pt x="528" y="229"/>
                    <a:pt x="439" y="1"/>
                    <a:pt x="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44">
              <a:extLst>
                <a:ext uri="{FF2B5EF4-FFF2-40B4-BE49-F238E27FC236}">
                  <a16:creationId xmlns:a16="http://schemas.microsoft.com/office/drawing/2014/main" id="{1A1137F0-9FF5-A6F3-9641-FE97DFD07D13}"/>
                </a:ext>
              </a:extLst>
            </p:cNvPr>
            <p:cNvSpPr/>
            <p:nvPr/>
          </p:nvSpPr>
          <p:spPr>
            <a:xfrm>
              <a:off x="5674019" y="1370166"/>
              <a:ext cx="19638" cy="54067"/>
            </a:xfrm>
            <a:custGeom>
              <a:avLst/>
              <a:gdLst/>
              <a:ahLst/>
              <a:cxnLst/>
              <a:rect l="l" t="t" r="r" b="b"/>
              <a:pathLst>
                <a:path w="227" h="625" extrusionOk="0">
                  <a:moveTo>
                    <a:pt x="0" y="0"/>
                  </a:moveTo>
                  <a:lnTo>
                    <a:pt x="57" y="625"/>
                  </a:lnTo>
                  <a:lnTo>
                    <a:pt x="169" y="625"/>
                  </a:lnTo>
                  <a:lnTo>
                    <a:pt x="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44">
              <a:extLst>
                <a:ext uri="{FF2B5EF4-FFF2-40B4-BE49-F238E27FC236}">
                  <a16:creationId xmlns:a16="http://schemas.microsoft.com/office/drawing/2014/main" id="{6CF57DBA-B27B-0E3E-46B1-991C7D2370C2}"/>
                </a:ext>
              </a:extLst>
            </p:cNvPr>
            <p:cNvSpPr/>
            <p:nvPr/>
          </p:nvSpPr>
          <p:spPr>
            <a:xfrm>
              <a:off x="5627564" y="1391014"/>
              <a:ext cx="54155" cy="40139"/>
            </a:xfrm>
            <a:custGeom>
              <a:avLst/>
              <a:gdLst/>
              <a:ahLst/>
              <a:cxnLst/>
              <a:rect l="l" t="t" r="r" b="b"/>
              <a:pathLst>
                <a:path w="626" h="464" extrusionOk="0">
                  <a:moveTo>
                    <a:pt x="115" y="0"/>
                  </a:moveTo>
                  <a:lnTo>
                    <a:pt x="58" y="101"/>
                  </a:lnTo>
                  <a:lnTo>
                    <a:pt x="0" y="200"/>
                  </a:lnTo>
                  <a:lnTo>
                    <a:pt x="571" y="464"/>
                  </a:lnTo>
                  <a:lnTo>
                    <a:pt x="598" y="414"/>
                  </a:lnTo>
                  <a:lnTo>
                    <a:pt x="626" y="365"/>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44">
              <a:extLst>
                <a:ext uri="{FF2B5EF4-FFF2-40B4-BE49-F238E27FC236}">
                  <a16:creationId xmlns:a16="http://schemas.microsoft.com/office/drawing/2014/main" id="{5EA91D28-AF72-1DD4-1B67-21436383B730}"/>
                </a:ext>
              </a:extLst>
            </p:cNvPr>
            <p:cNvSpPr/>
            <p:nvPr/>
          </p:nvSpPr>
          <p:spPr>
            <a:xfrm>
              <a:off x="5627564" y="1427521"/>
              <a:ext cx="54155" cy="40226"/>
            </a:xfrm>
            <a:custGeom>
              <a:avLst/>
              <a:gdLst/>
              <a:ahLst/>
              <a:cxnLst/>
              <a:rect l="l" t="t" r="r" b="b"/>
              <a:pathLst>
                <a:path w="626" h="465" extrusionOk="0">
                  <a:moveTo>
                    <a:pt x="571" y="1"/>
                  </a:moveTo>
                  <a:lnTo>
                    <a:pt x="0" y="264"/>
                  </a:lnTo>
                  <a:lnTo>
                    <a:pt x="58" y="364"/>
                  </a:lnTo>
                  <a:lnTo>
                    <a:pt x="115" y="464"/>
                  </a:lnTo>
                  <a:lnTo>
                    <a:pt x="626" y="100"/>
                  </a:lnTo>
                  <a:lnTo>
                    <a:pt x="598" y="50"/>
                  </a:lnTo>
                  <a:lnTo>
                    <a:pt x="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44">
              <a:extLst>
                <a:ext uri="{FF2B5EF4-FFF2-40B4-BE49-F238E27FC236}">
                  <a16:creationId xmlns:a16="http://schemas.microsoft.com/office/drawing/2014/main" id="{747C8927-C6FB-2DED-A67F-232E414F6C92}"/>
                </a:ext>
              </a:extLst>
            </p:cNvPr>
            <p:cNvSpPr/>
            <p:nvPr/>
          </p:nvSpPr>
          <p:spPr>
            <a:xfrm>
              <a:off x="5674019" y="1434442"/>
              <a:ext cx="19638" cy="54067"/>
            </a:xfrm>
            <a:custGeom>
              <a:avLst/>
              <a:gdLst/>
              <a:ahLst/>
              <a:cxnLst/>
              <a:rect l="l" t="t" r="r" b="b"/>
              <a:pathLst>
                <a:path w="227" h="625" extrusionOk="0">
                  <a:moveTo>
                    <a:pt x="57" y="1"/>
                  </a:moveTo>
                  <a:lnTo>
                    <a:pt x="0" y="625"/>
                  </a:lnTo>
                  <a:lnTo>
                    <a:pt x="227" y="625"/>
                  </a:lnTo>
                  <a:lnTo>
                    <a:pt x="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44">
              <a:extLst>
                <a:ext uri="{FF2B5EF4-FFF2-40B4-BE49-F238E27FC236}">
                  <a16:creationId xmlns:a16="http://schemas.microsoft.com/office/drawing/2014/main" id="{FEF7CC60-1BE8-0D97-CFB2-872D2C630037}"/>
                </a:ext>
              </a:extLst>
            </p:cNvPr>
            <p:cNvSpPr/>
            <p:nvPr/>
          </p:nvSpPr>
          <p:spPr>
            <a:xfrm>
              <a:off x="5685957" y="1427521"/>
              <a:ext cx="54069" cy="40226"/>
            </a:xfrm>
            <a:custGeom>
              <a:avLst/>
              <a:gdLst/>
              <a:ahLst/>
              <a:cxnLst/>
              <a:rect l="l" t="t" r="r" b="b"/>
              <a:pathLst>
                <a:path w="625" h="465" extrusionOk="0">
                  <a:moveTo>
                    <a:pt x="54" y="1"/>
                  </a:moveTo>
                  <a:lnTo>
                    <a:pt x="27" y="50"/>
                  </a:lnTo>
                  <a:lnTo>
                    <a:pt x="0" y="100"/>
                  </a:lnTo>
                  <a:lnTo>
                    <a:pt x="510" y="464"/>
                  </a:lnTo>
                  <a:lnTo>
                    <a:pt x="567" y="364"/>
                  </a:lnTo>
                  <a:lnTo>
                    <a:pt x="625" y="264"/>
                  </a:lnTo>
                  <a:lnTo>
                    <a:pt x="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44">
              <a:extLst>
                <a:ext uri="{FF2B5EF4-FFF2-40B4-BE49-F238E27FC236}">
                  <a16:creationId xmlns:a16="http://schemas.microsoft.com/office/drawing/2014/main" id="{0F87540E-9F47-8617-18FB-92FA5D0471DF}"/>
                </a:ext>
              </a:extLst>
            </p:cNvPr>
            <p:cNvSpPr/>
            <p:nvPr/>
          </p:nvSpPr>
          <p:spPr>
            <a:xfrm>
              <a:off x="5685957" y="1391014"/>
              <a:ext cx="54069" cy="40139"/>
            </a:xfrm>
            <a:custGeom>
              <a:avLst/>
              <a:gdLst/>
              <a:ahLst/>
              <a:cxnLst/>
              <a:rect l="l" t="t" r="r" b="b"/>
              <a:pathLst>
                <a:path w="625" h="464" extrusionOk="0">
                  <a:moveTo>
                    <a:pt x="510" y="0"/>
                  </a:moveTo>
                  <a:lnTo>
                    <a:pt x="0" y="365"/>
                  </a:lnTo>
                  <a:lnTo>
                    <a:pt x="27" y="414"/>
                  </a:lnTo>
                  <a:lnTo>
                    <a:pt x="54" y="464"/>
                  </a:lnTo>
                  <a:lnTo>
                    <a:pt x="625" y="200"/>
                  </a:lnTo>
                  <a:lnTo>
                    <a:pt x="567" y="101"/>
                  </a:lnTo>
                  <a:lnTo>
                    <a:pt x="5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44">
              <a:extLst>
                <a:ext uri="{FF2B5EF4-FFF2-40B4-BE49-F238E27FC236}">
                  <a16:creationId xmlns:a16="http://schemas.microsoft.com/office/drawing/2014/main" id="{CE67AFD1-821B-FAAD-DC28-1D8A2556F241}"/>
                </a:ext>
              </a:extLst>
            </p:cNvPr>
            <p:cNvSpPr/>
            <p:nvPr/>
          </p:nvSpPr>
          <p:spPr>
            <a:xfrm>
              <a:off x="5672894" y="1421638"/>
              <a:ext cx="21801" cy="15398"/>
            </a:xfrm>
            <a:custGeom>
              <a:avLst/>
              <a:gdLst/>
              <a:ahLst/>
              <a:cxnLst/>
              <a:rect l="l" t="t" r="r" b="b"/>
              <a:pathLst>
                <a:path w="252" h="178" extrusionOk="0">
                  <a:moveTo>
                    <a:pt x="126" y="1"/>
                  </a:moveTo>
                  <a:cubicBezTo>
                    <a:pt x="114" y="1"/>
                    <a:pt x="102" y="3"/>
                    <a:pt x="90" y="7"/>
                  </a:cubicBezTo>
                  <a:cubicBezTo>
                    <a:pt x="86" y="7"/>
                    <a:pt x="82" y="11"/>
                    <a:pt x="82" y="11"/>
                  </a:cubicBezTo>
                  <a:cubicBezTo>
                    <a:pt x="1" y="68"/>
                    <a:pt x="43" y="177"/>
                    <a:pt x="127" y="177"/>
                  </a:cubicBezTo>
                  <a:cubicBezTo>
                    <a:pt x="138" y="177"/>
                    <a:pt x="150" y="176"/>
                    <a:pt x="162" y="172"/>
                  </a:cubicBezTo>
                  <a:cubicBezTo>
                    <a:pt x="166" y="172"/>
                    <a:pt x="171" y="168"/>
                    <a:pt x="171" y="168"/>
                  </a:cubicBezTo>
                  <a:cubicBezTo>
                    <a:pt x="252" y="107"/>
                    <a:pt x="21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44">
              <a:extLst>
                <a:ext uri="{FF2B5EF4-FFF2-40B4-BE49-F238E27FC236}">
                  <a16:creationId xmlns:a16="http://schemas.microsoft.com/office/drawing/2014/main" id="{28DD5BE0-BDCF-2F5D-3304-676479BF59DD}"/>
                </a:ext>
              </a:extLst>
            </p:cNvPr>
            <p:cNvSpPr/>
            <p:nvPr/>
          </p:nvSpPr>
          <p:spPr>
            <a:xfrm>
              <a:off x="6410556" y="1291616"/>
              <a:ext cx="370955" cy="275526"/>
            </a:xfrm>
            <a:custGeom>
              <a:avLst/>
              <a:gdLst/>
              <a:ahLst/>
              <a:cxnLst/>
              <a:rect l="l" t="t" r="r" b="b"/>
              <a:pathLst>
                <a:path w="4288" h="3185" extrusionOk="0">
                  <a:moveTo>
                    <a:pt x="2144" y="0"/>
                  </a:moveTo>
                  <a:cubicBezTo>
                    <a:pt x="908" y="0"/>
                    <a:pt x="1" y="1410"/>
                    <a:pt x="943" y="2709"/>
                  </a:cubicBezTo>
                  <a:cubicBezTo>
                    <a:pt x="966" y="2744"/>
                    <a:pt x="993" y="2771"/>
                    <a:pt x="1028" y="2794"/>
                  </a:cubicBezTo>
                  <a:cubicBezTo>
                    <a:pt x="1403" y="3066"/>
                    <a:pt x="1788" y="3184"/>
                    <a:pt x="2146" y="3184"/>
                  </a:cubicBezTo>
                  <a:cubicBezTo>
                    <a:pt x="3381" y="3184"/>
                    <a:pt x="4288" y="1774"/>
                    <a:pt x="3346" y="475"/>
                  </a:cubicBezTo>
                  <a:cubicBezTo>
                    <a:pt x="3323" y="440"/>
                    <a:pt x="3296" y="414"/>
                    <a:pt x="3262" y="391"/>
                  </a:cubicBezTo>
                  <a:cubicBezTo>
                    <a:pt x="2886" y="118"/>
                    <a:pt x="2501" y="0"/>
                    <a:pt x="2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44">
              <a:extLst>
                <a:ext uri="{FF2B5EF4-FFF2-40B4-BE49-F238E27FC236}">
                  <a16:creationId xmlns:a16="http://schemas.microsoft.com/office/drawing/2014/main" id="{4020729B-1C35-0B39-59FB-042F1FEA2965}"/>
                </a:ext>
              </a:extLst>
            </p:cNvPr>
            <p:cNvSpPr/>
            <p:nvPr/>
          </p:nvSpPr>
          <p:spPr>
            <a:xfrm>
              <a:off x="6480887" y="1348625"/>
              <a:ext cx="230376" cy="161423"/>
            </a:xfrm>
            <a:custGeom>
              <a:avLst/>
              <a:gdLst/>
              <a:ahLst/>
              <a:cxnLst/>
              <a:rect l="l" t="t" r="r" b="b"/>
              <a:pathLst>
                <a:path w="2663" h="1866" extrusionOk="0">
                  <a:moveTo>
                    <a:pt x="1311" y="0"/>
                  </a:moveTo>
                  <a:cubicBezTo>
                    <a:pt x="1190" y="0"/>
                    <a:pt x="1060" y="21"/>
                    <a:pt x="924" y="66"/>
                  </a:cubicBezTo>
                  <a:cubicBezTo>
                    <a:pt x="905" y="69"/>
                    <a:pt x="885" y="80"/>
                    <a:pt x="870" y="92"/>
                  </a:cubicBezTo>
                  <a:cubicBezTo>
                    <a:pt x="1" y="721"/>
                    <a:pt x="445" y="1866"/>
                    <a:pt x="1353" y="1866"/>
                  </a:cubicBezTo>
                  <a:cubicBezTo>
                    <a:pt x="1474" y="1866"/>
                    <a:pt x="1604" y="1846"/>
                    <a:pt x="1740" y="1801"/>
                  </a:cubicBezTo>
                  <a:cubicBezTo>
                    <a:pt x="1759" y="1797"/>
                    <a:pt x="1778" y="1786"/>
                    <a:pt x="1798" y="1774"/>
                  </a:cubicBezTo>
                  <a:cubicBezTo>
                    <a:pt x="2663" y="1145"/>
                    <a:pt x="2222" y="0"/>
                    <a:pt x="1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44">
              <a:extLst>
                <a:ext uri="{FF2B5EF4-FFF2-40B4-BE49-F238E27FC236}">
                  <a16:creationId xmlns:a16="http://schemas.microsoft.com/office/drawing/2014/main" id="{0E5C6ABA-DE34-5093-A6E0-B944DCDD219E}"/>
                </a:ext>
              </a:extLst>
            </p:cNvPr>
            <p:cNvSpPr/>
            <p:nvPr/>
          </p:nvSpPr>
          <p:spPr>
            <a:xfrm>
              <a:off x="6486943" y="1352951"/>
              <a:ext cx="218265" cy="152772"/>
            </a:xfrm>
            <a:custGeom>
              <a:avLst/>
              <a:gdLst/>
              <a:ahLst/>
              <a:cxnLst/>
              <a:rect l="l" t="t" r="r" b="b"/>
              <a:pathLst>
                <a:path w="2523" h="1766" extrusionOk="0">
                  <a:moveTo>
                    <a:pt x="1241" y="1"/>
                  </a:moveTo>
                  <a:cubicBezTo>
                    <a:pt x="1127" y="1"/>
                    <a:pt x="1005" y="20"/>
                    <a:pt x="877" y="62"/>
                  </a:cubicBezTo>
                  <a:cubicBezTo>
                    <a:pt x="858" y="65"/>
                    <a:pt x="838" y="76"/>
                    <a:pt x="823" y="88"/>
                  </a:cubicBezTo>
                  <a:cubicBezTo>
                    <a:pt x="1" y="683"/>
                    <a:pt x="421" y="1766"/>
                    <a:pt x="1282" y="1766"/>
                  </a:cubicBezTo>
                  <a:cubicBezTo>
                    <a:pt x="1397" y="1766"/>
                    <a:pt x="1519" y="1747"/>
                    <a:pt x="1647" y="1705"/>
                  </a:cubicBezTo>
                  <a:cubicBezTo>
                    <a:pt x="1666" y="1701"/>
                    <a:pt x="1685" y="1690"/>
                    <a:pt x="1700" y="1678"/>
                  </a:cubicBezTo>
                  <a:cubicBezTo>
                    <a:pt x="2522" y="1083"/>
                    <a:pt x="2102" y="1"/>
                    <a:pt x="12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44">
              <a:extLst>
                <a:ext uri="{FF2B5EF4-FFF2-40B4-BE49-F238E27FC236}">
                  <a16:creationId xmlns:a16="http://schemas.microsoft.com/office/drawing/2014/main" id="{E3693F68-F5B1-24BF-72E8-6E9F7F8AABB6}"/>
                </a:ext>
              </a:extLst>
            </p:cNvPr>
            <p:cNvSpPr/>
            <p:nvPr/>
          </p:nvSpPr>
          <p:spPr>
            <a:xfrm>
              <a:off x="6514366" y="1371896"/>
              <a:ext cx="163504" cy="114882"/>
            </a:xfrm>
            <a:custGeom>
              <a:avLst/>
              <a:gdLst/>
              <a:ahLst/>
              <a:cxnLst/>
              <a:rect l="l" t="t" r="r" b="b"/>
              <a:pathLst>
                <a:path w="1890" h="1328" extrusionOk="0">
                  <a:moveTo>
                    <a:pt x="927" y="1"/>
                  </a:moveTo>
                  <a:cubicBezTo>
                    <a:pt x="842" y="1"/>
                    <a:pt x="751" y="15"/>
                    <a:pt x="656" y="46"/>
                  </a:cubicBezTo>
                  <a:cubicBezTo>
                    <a:pt x="640" y="53"/>
                    <a:pt x="629" y="57"/>
                    <a:pt x="617" y="69"/>
                  </a:cubicBezTo>
                  <a:cubicBezTo>
                    <a:pt x="1" y="516"/>
                    <a:pt x="315" y="1328"/>
                    <a:pt x="962" y="1328"/>
                  </a:cubicBezTo>
                  <a:cubicBezTo>
                    <a:pt x="1048" y="1328"/>
                    <a:pt x="1139" y="1313"/>
                    <a:pt x="1234" y="1283"/>
                  </a:cubicBezTo>
                  <a:cubicBezTo>
                    <a:pt x="1250" y="1275"/>
                    <a:pt x="1261" y="1268"/>
                    <a:pt x="1276" y="1260"/>
                  </a:cubicBezTo>
                  <a:cubicBezTo>
                    <a:pt x="1889" y="813"/>
                    <a:pt x="1574" y="1"/>
                    <a:pt x="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44">
              <a:extLst>
                <a:ext uri="{FF2B5EF4-FFF2-40B4-BE49-F238E27FC236}">
                  <a16:creationId xmlns:a16="http://schemas.microsoft.com/office/drawing/2014/main" id="{55BC669E-DE98-C733-FF26-8231BD5187B7}"/>
                </a:ext>
              </a:extLst>
            </p:cNvPr>
            <p:cNvSpPr/>
            <p:nvPr/>
          </p:nvSpPr>
          <p:spPr>
            <a:xfrm>
              <a:off x="6573279" y="1413161"/>
              <a:ext cx="45937" cy="32354"/>
            </a:xfrm>
            <a:custGeom>
              <a:avLst/>
              <a:gdLst/>
              <a:ahLst/>
              <a:cxnLst/>
              <a:rect l="l" t="t" r="r" b="b"/>
              <a:pathLst>
                <a:path w="531" h="374" extrusionOk="0">
                  <a:moveTo>
                    <a:pt x="259" y="1"/>
                  </a:moveTo>
                  <a:cubicBezTo>
                    <a:pt x="236" y="1"/>
                    <a:pt x="211" y="5"/>
                    <a:pt x="185" y="13"/>
                  </a:cubicBezTo>
                  <a:cubicBezTo>
                    <a:pt x="178" y="17"/>
                    <a:pt x="173" y="17"/>
                    <a:pt x="169" y="20"/>
                  </a:cubicBezTo>
                  <a:cubicBezTo>
                    <a:pt x="0" y="146"/>
                    <a:pt x="89" y="374"/>
                    <a:pt x="271" y="374"/>
                  </a:cubicBezTo>
                  <a:cubicBezTo>
                    <a:pt x="295" y="374"/>
                    <a:pt x="320" y="370"/>
                    <a:pt x="346" y="361"/>
                  </a:cubicBezTo>
                  <a:cubicBezTo>
                    <a:pt x="350" y="358"/>
                    <a:pt x="353" y="358"/>
                    <a:pt x="357" y="354"/>
                  </a:cubicBezTo>
                  <a:cubicBezTo>
                    <a:pt x="531" y="229"/>
                    <a:pt x="439" y="1"/>
                    <a:pt x="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44">
              <a:extLst>
                <a:ext uri="{FF2B5EF4-FFF2-40B4-BE49-F238E27FC236}">
                  <a16:creationId xmlns:a16="http://schemas.microsoft.com/office/drawing/2014/main" id="{1A34225E-6776-1E2D-F7CC-214A63A81D64}"/>
                </a:ext>
              </a:extLst>
            </p:cNvPr>
            <p:cNvSpPr/>
            <p:nvPr/>
          </p:nvSpPr>
          <p:spPr>
            <a:xfrm>
              <a:off x="6586255" y="1370166"/>
              <a:ext cx="19638" cy="54067"/>
            </a:xfrm>
            <a:custGeom>
              <a:avLst/>
              <a:gdLst/>
              <a:ahLst/>
              <a:cxnLst/>
              <a:rect l="l" t="t" r="r" b="b"/>
              <a:pathLst>
                <a:path w="227" h="625" extrusionOk="0">
                  <a:moveTo>
                    <a:pt x="0" y="0"/>
                  </a:moveTo>
                  <a:lnTo>
                    <a:pt x="58" y="625"/>
                  </a:lnTo>
                  <a:lnTo>
                    <a:pt x="173" y="625"/>
                  </a:lnTo>
                  <a:lnTo>
                    <a:pt x="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44">
              <a:extLst>
                <a:ext uri="{FF2B5EF4-FFF2-40B4-BE49-F238E27FC236}">
                  <a16:creationId xmlns:a16="http://schemas.microsoft.com/office/drawing/2014/main" id="{501C23D6-5204-AE32-FBB9-F362D8C5F8E3}"/>
                </a:ext>
              </a:extLst>
            </p:cNvPr>
            <p:cNvSpPr/>
            <p:nvPr/>
          </p:nvSpPr>
          <p:spPr>
            <a:xfrm>
              <a:off x="6539887" y="1391014"/>
              <a:ext cx="54415" cy="40139"/>
            </a:xfrm>
            <a:custGeom>
              <a:avLst/>
              <a:gdLst/>
              <a:ahLst/>
              <a:cxnLst/>
              <a:rect l="l" t="t" r="r" b="b"/>
              <a:pathLst>
                <a:path w="629" h="464" extrusionOk="0">
                  <a:moveTo>
                    <a:pt x="115" y="0"/>
                  </a:moveTo>
                  <a:lnTo>
                    <a:pt x="58" y="101"/>
                  </a:lnTo>
                  <a:lnTo>
                    <a:pt x="0" y="200"/>
                  </a:lnTo>
                  <a:lnTo>
                    <a:pt x="571" y="464"/>
                  </a:lnTo>
                  <a:lnTo>
                    <a:pt x="598" y="414"/>
                  </a:lnTo>
                  <a:lnTo>
                    <a:pt x="628" y="365"/>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44">
              <a:extLst>
                <a:ext uri="{FF2B5EF4-FFF2-40B4-BE49-F238E27FC236}">
                  <a16:creationId xmlns:a16="http://schemas.microsoft.com/office/drawing/2014/main" id="{4EA78574-47A6-D91D-6CC3-9DE23D7686B4}"/>
                </a:ext>
              </a:extLst>
            </p:cNvPr>
            <p:cNvSpPr/>
            <p:nvPr/>
          </p:nvSpPr>
          <p:spPr>
            <a:xfrm>
              <a:off x="6539887" y="1427521"/>
              <a:ext cx="54415" cy="40226"/>
            </a:xfrm>
            <a:custGeom>
              <a:avLst/>
              <a:gdLst/>
              <a:ahLst/>
              <a:cxnLst/>
              <a:rect l="l" t="t" r="r" b="b"/>
              <a:pathLst>
                <a:path w="629" h="465" extrusionOk="0">
                  <a:moveTo>
                    <a:pt x="571" y="1"/>
                  </a:moveTo>
                  <a:lnTo>
                    <a:pt x="0" y="264"/>
                  </a:lnTo>
                  <a:lnTo>
                    <a:pt x="58" y="364"/>
                  </a:lnTo>
                  <a:lnTo>
                    <a:pt x="115" y="464"/>
                  </a:lnTo>
                  <a:lnTo>
                    <a:pt x="628" y="100"/>
                  </a:lnTo>
                  <a:lnTo>
                    <a:pt x="598" y="50"/>
                  </a:lnTo>
                  <a:lnTo>
                    <a:pt x="5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44">
              <a:extLst>
                <a:ext uri="{FF2B5EF4-FFF2-40B4-BE49-F238E27FC236}">
                  <a16:creationId xmlns:a16="http://schemas.microsoft.com/office/drawing/2014/main" id="{1FAE617B-8DC9-EAE9-3552-055FB5C7CFAD}"/>
                </a:ext>
              </a:extLst>
            </p:cNvPr>
            <p:cNvSpPr/>
            <p:nvPr/>
          </p:nvSpPr>
          <p:spPr>
            <a:xfrm>
              <a:off x="6586255" y="1434442"/>
              <a:ext cx="19638" cy="54067"/>
            </a:xfrm>
            <a:custGeom>
              <a:avLst/>
              <a:gdLst/>
              <a:ahLst/>
              <a:cxnLst/>
              <a:rect l="l" t="t" r="r" b="b"/>
              <a:pathLst>
                <a:path w="227" h="625" extrusionOk="0">
                  <a:moveTo>
                    <a:pt x="58" y="1"/>
                  </a:moveTo>
                  <a:lnTo>
                    <a:pt x="0" y="625"/>
                  </a:lnTo>
                  <a:lnTo>
                    <a:pt x="226" y="625"/>
                  </a:lnTo>
                  <a:lnTo>
                    <a:pt x="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44">
              <a:extLst>
                <a:ext uri="{FF2B5EF4-FFF2-40B4-BE49-F238E27FC236}">
                  <a16:creationId xmlns:a16="http://schemas.microsoft.com/office/drawing/2014/main" id="{947B1542-7E70-B6EF-715F-47730A9D53D9}"/>
                </a:ext>
              </a:extLst>
            </p:cNvPr>
            <p:cNvSpPr/>
            <p:nvPr/>
          </p:nvSpPr>
          <p:spPr>
            <a:xfrm>
              <a:off x="6598194" y="1427521"/>
              <a:ext cx="54155" cy="40226"/>
            </a:xfrm>
            <a:custGeom>
              <a:avLst/>
              <a:gdLst/>
              <a:ahLst/>
              <a:cxnLst/>
              <a:rect l="l" t="t" r="r" b="b"/>
              <a:pathLst>
                <a:path w="626" h="465" extrusionOk="0">
                  <a:moveTo>
                    <a:pt x="58" y="1"/>
                  </a:moveTo>
                  <a:lnTo>
                    <a:pt x="28" y="50"/>
                  </a:lnTo>
                  <a:lnTo>
                    <a:pt x="0" y="100"/>
                  </a:lnTo>
                  <a:lnTo>
                    <a:pt x="511" y="464"/>
                  </a:lnTo>
                  <a:lnTo>
                    <a:pt x="568" y="364"/>
                  </a:lnTo>
                  <a:lnTo>
                    <a:pt x="625" y="264"/>
                  </a:lnTo>
                  <a:lnTo>
                    <a:pt x="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44">
              <a:extLst>
                <a:ext uri="{FF2B5EF4-FFF2-40B4-BE49-F238E27FC236}">
                  <a16:creationId xmlns:a16="http://schemas.microsoft.com/office/drawing/2014/main" id="{DB074AF0-2FEB-68AA-5045-89B6CC9D845F}"/>
                </a:ext>
              </a:extLst>
            </p:cNvPr>
            <p:cNvSpPr/>
            <p:nvPr/>
          </p:nvSpPr>
          <p:spPr>
            <a:xfrm>
              <a:off x="6598194" y="1391014"/>
              <a:ext cx="54155" cy="40139"/>
            </a:xfrm>
            <a:custGeom>
              <a:avLst/>
              <a:gdLst/>
              <a:ahLst/>
              <a:cxnLst/>
              <a:rect l="l" t="t" r="r" b="b"/>
              <a:pathLst>
                <a:path w="626" h="464" extrusionOk="0">
                  <a:moveTo>
                    <a:pt x="511" y="0"/>
                  </a:moveTo>
                  <a:lnTo>
                    <a:pt x="0" y="365"/>
                  </a:lnTo>
                  <a:lnTo>
                    <a:pt x="28" y="414"/>
                  </a:lnTo>
                  <a:lnTo>
                    <a:pt x="58" y="464"/>
                  </a:lnTo>
                  <a:lnTo>
                    <a:pt x="625" y="200"/>
                  </a:lnTo>
                  <a:lnTo>
                    <a:pt x="568" y="101"/>
                  </a:lnTo>
                  <a:lnTo>
                    <a:pt x="5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44">
              <a:extLst>
                <a:ext uri="{FF2B5EF4-FFF2-40B4-BE49-F238E27FC236}">
                  <a16:creationId xmlns:a16="http://schemas.microsoft.com/office/drawing/2014/main" id="{83977F18-5D8E-53D2-445A-17268038853E}"/>
                </a:ext>
              </a:extLst>
            </p:cNvPr>
            <p:cNvSpPr/>
            <p:nvPr/>
          </p:nvSpPr>
          <p:spPr>
            <a:xfrm>
              <a:off x="6585131" y="1421638"/>
              <a:ext cx="21801" cy="15398"/>
            </a:xfrm>
            <a:custGeom>
              <a:avLst/>
              <a:gdLst/>
              <a:ahLst/>
              <a:cxnLst/>
              <a:rect l="l" t="t" r="r" b="b"/>
              <a:pathLst>
                <a:path w="252" h="178" extrusionOk="0">
                  <a:moveTo>
                    <a:pt x="126" y="1"/>
                  </a:moveTo>
                  <a:cubicBezTo>
                    <a:pt x="115" y="1"/>
                    <a:pt x="103" y="3"/>
                    <a:pt x="90" y="7"/>
                  </a:cubicBezTo>
                  <a:cubicBezTo>
                    <a:pt x="87" y="7"/>
                    <a:pt x="87" y="11"/>
                    <a:pt x="82" y="11"/>
                  </a:cubicBezTo>
                  <a:cubicBezTo>
                    <a:pt x="1" y="68"/>
                    <a:pt x="43" y="177"/>
                    <a:pt x="128" y="177"/>
                  </a:cubicBezTo>
                  <a:cubicBezTo>
                    <a:pt x="139" y="177"/>
                    <a:pt x="151" y="176"/>
                    <a:pt x="163" y="172"/>
                  </a:cubicBezTo>
                  <a:cubicBezTo>
                    <a:pt x="167" y="172"/>
                    <a:pt x="170" y="168"/>
                    <a:pt x="170" y="168"/>
                  </a:cubicBezTo>
                  <a:cubicBezTo>
                    <a:pt x="252" y="107"/>
                    <a:pt x="210"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44">
              <a:extLst>
                <a:ext uri="{FF2B5EF4-FFF2-40B4-BE49-F238E27FC236}">
                  <a16:creationId xmlns:a16="http://schemas.microsoft.com/office/drawing/2014/main" id="{CF7D1282-7329-DB70-D0E3-185B8C873F4F}"/>
                </a:ext>
              </a:extLst>
            </p:cNvPr>
            <p:cNvSpPr/>
            <p:nvPr/>
          </p:nvSpPr>
          <p:spPr>
            <a:xfrm>
              <a:off x="6078448" y="920667"/>
              <a:ext cx="377011" cy="234089"/>
            </a:xfrm>
            <a:custGeom>
              <a:avLst/>
              <a:gdLst/>
              <a:ahLst/>
              <a:cxnLst/>
              <a:rect l="l" t="t" r="r" b="b"/>
              <a:pathLst>
                <a:path w="4358" h="2706" extrusionOk="0">
                  <a:moveTo>
                    <a:pt x="0" y="0"/>
                  </a:moveTo>
                  <a:lnTo>
                    <a:pt x="0" y="2705"/>
                  </a:lnTo>
                  <a:lnTo>
                    <a:pt x="4307" y="2705"/>
                  </a:lnTo>
                  <a:lnTo>
                    <a:pt x="4357" y="2395"/>
                  </a:lnTo>
                  <a:cubicBezTo>
                    <a:pt x="4357" y="2395"/>
                    <a:pt x="2878" y="146"/>
                    <a:pt x="2809" y="100"/>
                  </a:cubicBezTo>
                  <a:cubicBezTo>
                    <a:pt x="2740" y="50"/>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44">
              <a:extLst>
                <a:ext uri="{FF2B5EF4-FFF2-40B4-BE49-F238E27FC236}">
                  <a16:creationId xmlns:a16="http://schemas.microsoft.com/office/drawing/2014/main" id="{3F8DED32-9760-9B7A-D507-440BE6C7D2ED}"/>
                </a:ext>
              </a:extLst>
            </p:cNvPr>
            <p:cNvSpPr/>
            <p:nvPr/>
          </p:nvSpPr>
          <p:spPr>
            <a:xfrm>
              <a:off x="6080697" y="923003"/>
              <a:ext cx="372080" cy="229072"/>
            </a:xfrm>
            <a:custGeom>
              <a:avLst/>
              <a:gdLst/>
              <a:ahLst/>
              <a:cxnLst/>
              <a:rect l="l" t="t" r="r" b="b"/>
              <a:pathLst>
                <a:path w="4301" h="2648" extrusionOk="0">
                  <a:moveTo>
                    <a:pt x="1" y="0"/>
                  </a:moveTo>
                  <a:lnTo>
                    <a:pt x="1" y="2648"/>
                  </a:lnTo>
                  <a:lnTo>
                    <a:pt x="4258" y="2648"/>
                  </a:lnTo>
                  <a:lnTo>
                    <a:pt x="4300" y="2376"/>
                  </a:lnTo>
                  <a:cubicBezTo>
                    <a:pt x="3725" y="1502"/>
                    <a:pt x="2864" y="203"/>
                    <a:pt x="2772" y="99"/>
                  </a:cubicBezTo>
                  <a:cubicBezTo>
                    <a:pt x="2768" y="99"/>
                    <a:pt x="2768" y="96"/>
                    <a:pt x="2768" y="96"/>
                  </a:cubicBezTo>
                  <a:cubicBezTo>
                    <a:pt x="2710" y="80"/>
                    <a:pt x="2227" y="57"/>
                    <a:pt x="1629" y="42"/>
                  </a:cubicBezTo>
                  <a:cubicBezTo>
                    <a:pt x="1610" y="39"/>
                    <a:pt x="1595" y="39"/>
                    <a:pt x="1576" y="39"/>
                  </a:cubicBezTo>
                  <a:cubicBezTo>
                    <a:pt x="1526" y="39"/>
                    <a:pt x="1480" y="34"/>
                    <a:pt x="1430" y="34"/>
                  </a:cubicBezTo>
                  <a:cubicBezTo>
                    <a:pt x="959" y="23"/>
                    <a:pt x="438" y="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44">
              <a:extLst>
                <a:ext uri="{FF2B5EF4-FFF2-40B4-BE49-F238E27FC236}">
                  <a16:creationId xmlns:a16="http://schemas.microsoft.com/office/drawing/2014/main" id="{301A625F-7CAD-4221-7E5E-2204F936231E}"/>
                </a:ext>
              </a:extLst>
            </p:cNvPr>
            <p:cNvSpPr/>
            <p:nvPr/>
          </p:nvSpPr>
          <p:spPr>
            <a:xfrm>
              <a:off x="6291520" y="928626"/>
              <a:ext cx="35556" cy="224487"/>
            </a:xfrm>
            <a:custGeom>
              <a:avLst/>
              <a:gdLst/>
              <a:ahLst/>
              <a:cxnLst/>
              <a:rect l="l" t="t" r="r" b="b"/>
              <a:pathLst>
                <a:path w="411" h="2595" extrusionOk="0">
                  <a:moveTo>
                    <a:pt x="89" y="0"/>
                  </a:moveTo>
                  <a:lnTo>
                    <a:pt x="89" y="0"/>
                  </a:lnTo>
                  <a:cubicBezTo>
                    <a:pt x="151" y="54"/>
                    <a:pt x="112" y="2567"/>
                    <a:pt x="1" y="2595"/>
                  </a:cubicBezTo>
                  <a:lnTo>
                    <a:pt x="411" y="2595"/>
                  </a:lnTo>
                  <a:cubicBezTo>
                    <a:pt x="308" y="2483"/>
                    <a:pt x="269" y="172"/>
                    <a:pt x="312" y="1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44">
              <a:extLst>
                <a:ext uri="{FF2B5EF4-FFF2-40B4-BE49-F238E27FC236}">
                  <a16:creationId xmlns:a16="http://schemas.microsoft.com/office/drawing/2014/main" id="{ADC4FA61-A28E-76DD-59D1-8B25C127EFDF}"/>
                </a:ext>
              </a:extLst>
            </p:cNvPr>
            <p:cNvSpPr/>
            <p:nvPr/>
          </p:nvSpPr>
          <p:spPr>
            <a:xfrm>
              <a:off x="6339618" y="1071538"/>
              <a:ext cx="136945" cy="91438"/>
            </a:xfrm>
            <a:custGeom>
              <a:avLst/>
              <a:gdLst/>
              <a:ahLst/>
              <a:cxnLst/>
              <a:rect l="l" t="t" r="r" b="b"/>
              <a:pathLst>
                <a:path w="1583" h="1057" extrusionOk="0">
                  <a:moveTo>
                    <a:pt x="562" y="1"/>
                  </a:moveTo>
                  <a:cubicBezTo>
                    <a:pt x="370" y="1"/>
                    <a:pt x="189" y="24"/>
                    <a:pt x="127" y="96"/>
                  </a:cubicBezTo>
                  <a:cubicBezTo>
                    <a:pt x="0" y="241"/>
                    <a:pt x="74" y="984"/>
                    <a:pt x="169" y="1035"/>
                  </a:cubicBezTo>
                  <a:cubicBezTo>
                    <a:pt x="200" y="1051"/>
                    <a:pt x="359" y="1057"/>
                    <a:pt x="557" y="1057"/>
                  </a:cubicBezTo>
                  <a:cubicBezTo>
                    <a:pt x="953" y="1057"/>
                    <a:pt x="1507" y="1035"/>
                    <a:pt x="1507" y="1035"/>
                  </a:cubicBezTo>
                  <a:cubicBezTo>
                    <a:pt x="1583" y="831"/>
                    <a:pt x="1530" y="547"/>
                    <a:pt x="1530" y="547"/>
                  </a:cubicBezTo>
                  <a:lnTo>
                    <a:pt x="1426" y="547"/>
                  </a:lnTo>
                  <a:cubicBezTo>
                    <a:pt x="1426" y="547"/>
                    <a:pt x="1261" y="103"/>
                    <a:pt x="1089" y="53"/>
                  </a:cubicBezTo>
                  <a:cubicBezTo>
                    <a:pt x="997" y="29"/>
                    <a:pt x="773"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44">
              <a:extLst>
                <a:ext uri="{FF2B5EF4-FFF2-40B4-BE49-F238E27FC236}">
                  <a16:creationId xmlns:a16="http://schemas.microsoft.com/office/drawing/2014/main" id="{A63D5430-5D68-4159-E4A8-79005114724A}"/>
                </a:ext>
              </a:extLst>
            </p:cNvPr>
            <p:cNvSpPr/>
            <p:nvPr/>
          </p:nvSpPr>
          <p:spPr>
            <a:xfrm>
              <a:off x="6342906" y="1124135"/>
              <a:ext cx="51819" cy="28980"/>
            </a:xfrm>
            <a:custGeom>
              <a:avLst/>
              <a:gdLst/>
              <a:ahLst/>
              <a:cxnLst/>
              <a:rect l="l" t="t" r="r" b="b"/>
              <a:pathLst>
                <a:path w="599" h="335" extrusionOk="0">
                  <a:moveTo>
                    <a:pt x="1" y="1"/>
                  </a:moveTo>
                  <a:cubicBezTo>
                    <a:pt x="1" y="174"/>
                    <a:pt x="47" y="335"/>
                    <a:pt x="47" y="335"/>
                  </a:cubicBezTo>
                  <a:lnTo>
                    <a:pt x="545" y="335"/>
                  </a:lnTo>
                  <a:cubicBezTo>
                    <a:pt x="599" y="200"/>
                    <a:pt x="514"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44">
              <a:extLst>
                <a:ext uri="{FF2B5EF4-FFF2-40B4-BE49-F238E27FC236}">
                  <a16:creationId xmlns:a16="http://schemas.microsoft.com/office/drawing/2014/main" id="{E2FEB6B0-9ABA-762D-8A98-A4D960833EBC}"/>
                </a:ext>
              </a:extLst>
            </p:cNvPr>
            <p:cNvSpPr/>
            <p:nvPr/>
          </p:nvSpPr>
          <p:spPr>
            <a:xfrm>
              <a:off x="5335164" y="1199830"/>
              <a:ext cx="59086" cy="113152"/>
            </a:xfrm>
            <a:custGeom>
              <a:avLst/>
              <a:gdLst/>
              <a:ahLst/>
              <a:cxnLst/>
              <a:rect l="l" t="t" r="r" b="b"/>
              <a:pathLst>
                <a:path w="683" h="1308" extrusionOk="0">
                  <a:moveTo>
                    <a:pt x="357" y="1"/>
                  </a:moveTo>
                  <a:cubicBezTo>
                    <a:pt x="259" y="1"/>
                    <a:pt x="154" y="9"/>
                    <a:pt x="43" y="26"/>
                  </a:cubicBezTo>
                  <a:cubicBezTo>
                    <a:pt x="1" y="521"/>
                    <a:pt x="43" y="1303"/>
                    <a:pt x="43" y="1303"/>
                  </a:cubicBezTo>
                  <a:cubicBezTo>
                    <a:pt x="112" y="1306"/>
                    <a:pt x="203" y="1308"/>
                    <a:pt x="294" y="1308"/>
                  </a:cubicBezTo>
                  <a:cubicBezTo>
                    <a:pt x="476" y="1308"/>
                    <a:pt x="656" y="1303"/>
                    <a:pt x="656" y="1303"/>
                  </a:cubicBezTo>
                  <a:cubicBezTo>
                    <a:pt x="683" y="835"/>
                    <a:pt x="633" y="26"/>
                    <a:pt x="633" y="26"/>
                  </a:cubicBezTo>
                  <a:cubicBezTo>
                    <a:pt x="547" y="9"/>
                    <a:pt x="455"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44">
              <a:extLst>
                <a:ext uri="{FF2B5EF4-FFF2-40B4-BE49-F238E27FC236}">
                  <a16:creationId xmlns:a16="http://schemas.microsoft.com/office/drawing/2014/main" id="{4BDFF582-63CE-6ADD-A7BB-06BCC5494A01}"/>
                </a:ext>
              </a:extLst>
            </p:cNvPr>
            <p:cNvSpPr/>
            <p:nvPr/>
          </p:nvSpPr>
          <p:spPr>
            <a:xfrm>
              <a:off x="5349092" y="1296893"/>
              <a:ext cx="23012" cy="1471"/>
            </a:xfrm>
            <a:custGeom>
              <a:avLst/>
              <a:gdLst/>
              <a:ahLst/>
              <a:cxnLst/>
              <a:rect l="l" t="t" r="r" b="b"/>
              <a:pathLst>
                <a:path w="266" h="17" extrusionOk="0">
                  <a:moveTo>
                    <a:pt x="1" y="0"/>
                  </a:moveTo>
                  <a:lnTo>
                    <a:pt x="1" y="16"/>
                  </a:lnTo>
                  <a:lnTo>
                    <a:pt x="265" y="16"/>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44">
              <a:extLst>
                <a:ext uri="{FF2B5EF4-FFF2-40B4-BE49-F238E27FC236}">
                  <a16:creationId xmlns:a16="http://schemas.microsoft.com/office/drawing/2014/main" id="{F5CACAA0-8FDA-FB6F-3553-44973D898735}"/>
                </a:ext>
              </a:extLst>
            </p:cNvPr>
            <p:cNvSpPr/>
            <p:nvPr/>
          </p:nvSpPr>
          <p:spPr>
            <a:xfrm>
              <a:off x="5349092" y="1285301"/>
              <a:ext cx="23012" cy="1125"/>
            </a:xfrm>
            <a:custGeom>
              <a:avLst/>
              <a:gdLst/>
              <a:ahLst/>
              <a:cxnLst/>
              <a:rect l="l" t="t" r="r" b="b"/>
              <a:pathLst>
                <a:path w="266" h="13" extrusionOk="0">
                  <a:moveTo>
                    <a:pt x="1" y="0"/>
                  </a:moveTo>
                  <a:lnTo>
                    <a:pt x="1" y="12"/>
                  </a:lnTo>
                  <a:lnTo>
                    <a:pt x="265" y="12"/>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44">
              <a:extLst>
                <a:ext uri="{FF2B5EF4-FFF2-40B4-BE49-F238E27FC236}">
                  <a16:creationId xmlns:a16="http://schemas.microsoft.com/office/drawing/2014/main" id="{92930904-DEEC-82E1-837C-13D9E820BB61}"/>
                </a:ext>
              </a:extLst>
            </p:cNvPr>
            <p:cNvSpPr/>
            <p:nvPr/>
          </p:nvSpPr>
          <p:spPr>
            <a:xfrm>
              <a:off x="5349092" y="1273363"/>
              <a:ext cx="23012" cy="1125"/>
            </a:xfrm>
            <a:custGeom>
              <a:avLst/>
              <a:gdLst/>
              <a:ahLst/>
              <a:cxnLst/>
              <a:rect l="l" t="t" r="r" b="b"/>
              <a:pathLst>
                <a:path w="266" h="13" extrusionOk="0">
                  <a:moveTo>
                    <a:pt x="1" y="0"/>
                  </a:moveTo>
                  <a:lnTo>
                    <a:pt x="1" y="12"/>
                  </a:lnTo>
                  <a:lnTo>
                    <a:pt x="265" y="12"/>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44">
              <a:extLst>
                <a:ext uri="{FF2B5EF4-FFF2-40B4-BE49-F238E27FC236}">
                  <a16:creationId xmlns:a16="http://schemas.microsoft.com/office/drawing/2014/main" id="{88803D1D-B11A-20EA-295C-4272A4D908FC}"/>
                </a:ext>
              </a:extLst>
            </p:cNvPr>
            <p:cNvSpPr/>
            <p:nvPr/>
          </p:nvSpPr>
          <p:spPr>
            <a:xfrm>
              <a:off x="6805036" y="1198792"/>
              <a:ext cx="49830" cy="78722"/>
            </a:xfrm>
            <a:custGeom>
              <a:avLst/>
              <a:gdLst/>
              <a:ahLst/>
              <a:cxnLst/>
              <a:rect l="l" t="t" r="r" b="b"/>
              <a:pathLst>
                <a:path w="576" h="910" extrusionOk="0">
                  <a:moveTo>
                    <a:pt x="387" y="1"/>
                  </a:moveTo>
                  <a:cubicBezTo>
                    <a:pt x="387" y="1"/>
                    <a:pt x="28" y="50"/>
                    <a:pt x="0" y="119"/>
                  </a:cubicBezTo>
                  <a:cubicBezTo>
                    <a:pt x="0" y="119"/>
                    <a:pt x="46" y="613"/>
                    <a:pt x="97" y="882"/>
                  </a:cubicBezTo>
                  <a:cubicBezTo>
                    <a:pt x="97" y="882"/>
                    <a:pt x="356" y="910"/>
                    <a:pt x="499" y="910"/>
                  </a:cubicBezTo>
                  <a:cubicBezTo>
                    <a:pt x="532" y="910"/>
                    <a:pt x="559" y="908"/>
                    <a:pt x="575" y="905"/>
                  </a:cubicBezTo>
                  <a:cubicBezTo>
                    <a:pt x="575" y="905"/>
                    <a:pt x="456" y="307"/>
                    <a:pt x="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44">
              <a:extLst>
                <a:ext uri="{FF2B5EF4-FFF2-40B4-BE49-F238E27FC236}">
                  <a16:creationId xmlns:a16="http://schemas.microsoft.com/office/drawing/2014/main" id="{05FAF0A1-7BF7-B0B0-BBBE-FC214BFA1C63}"/>
                </a:ext>
              </a:extLst>
            </p:cNvPr>
            <p:cNvSpPr/>
            <p:nvPr/>
          </p:nvSpPr>
          <p:spPr>
            <a:xfrm>
              <a:off x="6814639" y="1247497"/>
              <a:ext cx="19378" cy="25606"/>
            </a:xfrm>
            <a:custGeom>
              <a:avLst/>
              <a:gdLst/>
              <a:ahLst/>
              <a:cxnLst/>
              <a:rect l="l" t="t" r="r" b="b"/>
              <a:pathLst>
                <a:path w="224" h="296" extrusionOk="0">
                  <a:moveTo>
                    <a:pt x="24" y="0"/>
                  </a:moveTo>
                  <a:cubicBezTo>
                    <a:pt x="12" y="0"/>
                    <a:pt x="1" y="12"/>
                    <a:pt x="1" y="27"/>
                  </a:cubicBezTo>
                  <a:lnTo>
                    <a:pt x="20" y="261"/>
                  </a:lnTo>
                  <a:cubicBezTo>
                    <a:pt x="24" y="273"/>
                    <a:pt x="32" y="280"/>
                    <a:pt x="43" y="284"/>
                  </a:cubicBezTo>
                  <a:cubicBezTo>
                    <a:pt x="92" y="288"/>
                    <a:pt x="158" y="292"/>
                    <a:pt x="196" y="296"/>
                  </a:cubicBezTo>
                  <a:cubicBezTo>
                    <a:pt x="211" y="296"/>
                    <a:pt x="223" y="280"/>
                    <a:pt x="223" y="265"/>
                  </a:cubicBezTo>
                  <a:cubicBezTo>
                    <a:pt x="211" y="161"/>
                    <a:pt x="193" y="62"/>
                    <a:pt x="184" y="20"/>
                  </a:cubicBezTo>
                  <a:cubicBezTo>
                    <a:pt x="181" y="8"/>
                    <a:pt x="173" y="0"/>
                    <a:pt x="1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44">
              <a:extLst>
                <a:ext uri="{FF2B5EF4-FFF2-40B4-BE49-F238E27FC236}">
                  <a16:creationId xmlns:a16="http://schemas.microsoft.com/office/drawing/2014/main" id="{78B196ED-9277-8DC9-FA12-B053F349D5E3}"/>
                </a:ext>
              </a:extLst>
            </p:cNvPr>
            <p:cNvSpPr/>
            <p:nvPr/>
          </p:nvSpPr>
          <p:spPr>
            <a:xfrm>
              <a:off x="5302117" y="974995"/>
              <a:ext cx="32528" cy="98619"/>
            </a:xfrm>
            <a:custGeom>
              <a:avLst/>
              <a:gdLst/>
              <a:ahLst/>
              <a:cxnLst/>
              <a:rect l="l" t="t" r="r" b="b"/>
              <a:pathLst>
                <a:path w="376" h="1140" extrusionOk="0">
                  <a:moveTo>
                    <a:pt x="88" y="1"/>
                  </a:moveTo>
                  <a:cubicBezTo>
                    <a:pt x="76" y="1"/>
                    <a:pt x="65" y="8"/>
                    <a:pt x="61" y="23"/>
                  </a:cubicBezTo>
                  <a:cubicBezTo>
                    <a:pt x="0" y="591"/>
                    <a:pt x="65" y="1019"/>
                    <a:pt x="84" y="1120"/>
                  </a:cubicBezTo>
                  <a:cubicBezTo>
                    <a:pt x="84" y="1131"/>
                    <a:pt x="96" y="1139"/>
                    <a:pt x="111" y="1139"/>
                  </a:cubicBezTo>
                  <a:lnTo>
                    <a:pt x="349" y="1139"/>
                  </a:lnTo>
                  <a:cubicBezTo>
                    <a:pt x="364" y="1139"/>
                    <a:pt x="375" y="1127"/>
                    <a:pt x="375" y="1111"/>
                  </a:cubicBezTo>
                  <a:cubicBezTo>
                    <a:pt x="375" y="1097"/>
                    <a:pt x="364" y="1085"/>
                    <a:pt x="349" y="1085"/>
                  </a:cubicBezTo>
                  <a:lnTo>
                    <a:pt x="276" y="1085"/>
                  </a:lnTo>
                  <a:cubicBezTo>
                    <a:pt x="260" y="1085"/>
                    <a:pt x="249" y="1074"/>
                    <a:pt x="249" y="1062"/>
                  </a:cubicBezTo>
                  <a:cubicBezTo>
                    <a:pt x="211" y="633"/>
                    <a:pt x="222" y="196"/>
                    <a:pt x="226" y="85"/>
                  </a:cubicBezTo>
                  <a:cubicBezTo>
                    <a:pt x="226" y="73"/>
                    <a:pt x="237" y="62"/>
                    <a:pt x="253" y="62"/>
                  </a:cubicBezTo>
                  <a:lnTo>
                    <a:pt x="322" y="62"/>
                  </a:lnTo>
                  <a:cubicBezTo>
                    <a:pt x="333" y="62"/>
                    <a:pt x="345" y="50"/>
                    <a:pt x="349" y="39"/>
                  </a:cubicBezTo>
                  <a:lnTo>
                    <a:pt x="349" y="31"/>
                  </a:lnTo>
                  <a:cubicBezTo>
                    <a:pt x="352" y="16"/>
                    <a:pt x="341" y="1"/>
                    <a:pt x="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44">
              <a:extLst>
                <a:ext uri="{FF2B5EF4-FFF2-40B4-BE49-F238E27FC236}">
                  <a16:creationId xmlns:a16="http://schemas.microsoft.com/office/drawing/2014/main" id="{CA89497A-A530-E5ED-3B5D-A06DDEE0E199}"/>
                </a:ext>
              </a:extLst>
            </p:cNvPr>
            <p:cNvSpPr/>
            <p:nvPr/>
          </p:nvSpPr>
          <p:spPr>
            <a:xfrm>
              <a:off x="5315959" y="786060"/>
              <a:ext cx="726771" cy="368695"/>
            </a:xfrm>
            <a:custGeom>
              <a:avLst/>
              <a:gdLst/>
              <a:ahLst/>
              <a:cxnLst/>
              <a:rect l="l" t="t" r="r" b="b"/>
              <a:pathLst>
                <a:path w="8401" h="4262" extrusionOk="0">
                  <a:moveTo>
                    <a:pt x="5323" y="0"/>
                  </a:moveTo>
                  <a:cubicBezTo>
                    <a:pt x="4963" y="0"/>
                    <a:pt x="4596" y="4"/>
                    <a:pt x="4231" y="4"/>
                  </a:cubicBezTo>
                  <a:lnTo>
                    <a:pt x="4074" y="4"/>
                  </a:lnTo>
                  <a:cubicBezTo>
                    <a:pt x="3809" y="8"/>
                    <a:pt x="3549" y="8"/>
                    <a:pt x="3292" y="12"/>
                  </a:cubicBezTo>
                  <a:cubicBezTo>
                    <a:pt x="1644" y="23"/>
                    <a:pt x="254" y="50"/>
                    <a:pt x="254" y="50"/>
                  </a:cubicBezTo>
                  <a:cubicBezTo>
                    <a:pt x="1" y="1364"/>
                    <a:pt x="181" y="3518"/>
                    <a:pt x="238" y="4108"/>
                  </a:cubicBezTo>
                  <a:cubicBezTo>
                    <a:pt x="250" y="4208"/>
                    <a:pt x="254" y="4261"/>
                    <a:pt x="254" y="4261"/>
                  </a:cubicBezTo>
                  <a:lnTo>
                    <a:pt x="8400" y="4261"/>
                  </a:lnTo>
                  <a:lnTo>
                    <a:pt x="8400" y="69"/>
                  </a:lnTo>
                  <a:cubicBezTo>
                    <a:pt x="7887" y="20"/>
                    <a:pt x="6665" y="4"/>
                    <a:pt x="5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44">
              <a:extLst>
                <a:ext uri="{FF2B5EF4-FFF2-40B4-BE49-F238E27FC236}">
                  <a16:creationId xmlns:a16="http://schemas.microsoft.com/office/drawing/2014/main" id="{68F76F6E-F6F0-1560-EE66-A6917DC0059E}"/>
                </a:ext>
              </a:extLst>
            </p:cNvPr>
            <p:cNvSpPr/>
            <p:nvPr/>
          </p:nvSpPr>
          <p:spPr>
            <a:xfrm>
              <a:off x="5328589" y="1147060"/>
              <a:ext cx="714140" cy="18340"/>
            </a:xfrm>
            <a:custGeom>
              <a:avLst/>
              <a:gdLst/>
              <a:ahLst/>
              <a:cxnLst/>
              <a:rect l="l" t="t" r="r" b="b"/>
              <a:pathLst>
                <a:path w="8255" h="212" extrusionOk="0">
                  <a:moveTo>
                    <a:pt x="100" y="1"/>
                  </a:moveTo>
                  <a:cubicBezTo>
                    <a:pt x="0" y="27"/>
                    <a:pt x="73" y="211"/>
                    <a:pt x="73" y="211"/>
                  </a:cubicBezTo>
                  <a:lnTo>
                    <a:pt x="8254" y="211"/>
                  </a:lnTo>
                  <a:lnTo>
                    <a:pt x="8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44">
              <a:extLst>
                <a:ext uri="{FF2B5EF4-FFF2-40B4-BE49-F238E27FC236}">
                  <a16:creationId xmlns:a16="http://schemas.microsoft.com/office/drawing/2014/main" id="{F63CBBF0-BC80-02CB-FAAF-B6580C6A77D4}"/>
                </a:ext>
              </a:extLst>
            </p:cNvPr>
            <p:cNvSpPr/>
            <p:nvPr/>
          </p:nvSpPr>
          <p:spPr>
            <a:xfrm>
              <a:off x="5325648" y="778706"/>
              <a:ext cx="730058" cy="20416"/>
            </a:xfrm>
            <a:custGeom>
              <a:avLst/>
              <a:gdLst/>
              <a:ahLst/>
              <a:cxnLst/>
              <a:rect l="l" t="t" r="r" b="b"/>
              <a:pathLst>
                <a:path w="8439" h="236" extrusionOk="0">
                  <a:moveTo>
                    <a:pt x="130" y="1"/>
                  </a:moveTo>
                  <a:cubicBezTo>
                    <a:pt x="0" y="1"/>
                    <a:pt x="0" y="200"/>
                    <a:pt x="130" y="204"/>
                  </a:cubicBezTo>
                  <a:cubicBezTo>
                    <a:pt x="2253" y="212"/>
                    <a:pt x="4372" y="220"/>
                    <a:pt x="6495" y="227"/>
                  </a:cubicBezTo>
                  <a:cubicBezTo>
                    <a:pt x="7096" y="231"/>
                    <a:pt x="7702" y="231"/>
                    <a:pt x="8307" y="235"/>
                  </a:cubicBezTo>
                  <a:cubicBezTo>
                    <a:pt x="8438" y="235"/>
                    <a:pt x="8438" y="32"/>
                    <a:pt x="8307" y="32"/>
                  </a:cubicBezTo>
                  <a:cubicBezTo>
                    <a:pt x="6185" y="24"/>
                    <a:pt x="4065" y="16"/>
                    <a:pt x="1943" y="9"/>
                  </a:cubicBezTo>
                  <a:cubicBezTo>
                    <a:pt x="1341" y="5"/>
                    <a:pt x="736" y="1"/>
                    <a:pt x="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44">
              <a:extLst>
                <a:ext uri="{FF2B5EF4-FFF2-40B4-BE49-F238E27FC236}">
                  <a16:creationId xmlns:a16="http://schemas.microsoft.com/office/drawing/2014/main" id="{100DD55D-DBAB-0C7B-7BC3-AB30615528E1}"/>
                </a:ext>
              </a:extLst>
            </p:cNvPr>
            <p:cNvSpPr/>
            <p:nvPr/>
          </p:nvSpPr>
          <p:spPr>
            <a:xfrm>
              <a:off x="5353071" y="818500"/>
              <a:ext cx="667425" cy="6748"/>
            </a:xfrm>
            <a:custGeom>
              <a:avLst/>
              <a:gdLst/>
              <a:ahLst/>
              <a:cxnLst/>
              <a:rect l="l" t="t" r="r" b="b"/>
              <a:pathLst>
                <a:path w="7715" h="78" extrusionOk="0">
                  <a:moveTo>
                    <a:pt x="1" y="1"/>
                  </a:moveTo>
                  <a:lnTo>
                    <a:pt x="1" y="16"/>
                  </a:lnTo>
                  <a:lnTo>
                    <a:pt x="7715" y="78"/>
                  </a:lnTo>
                  <a:lnTo>
                    <a:pt x="7715" y="6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44">
              <a:extLst>
                <a:ext uri="{FF2B5EF4-FFF2-40B4-BE49-F238E27FC236}">
                  <a16:creationId xmlns:a16="http://schemas.microsoft.com/office/drawing/2014/main" id="{D811649C-B257-888B-2001-29601D875E33}"/>
                </a:ext>
              </a:extLst>
            </p:cNvPr>
            <p:cNvSpPr/>
            <p:nvPr/>
          </p:nvSpPr>
          <p:spPr>
            <a:xfrm>
              <a:off x="5353071" y="859938"/>
              <a:ext cx="667425" cy="6402"/>
            </a:xfrm>
            <a:custGeom>
              <a:avLst/>
              <a:gdLst/>
              <a:ahLst/>
              <a:cxnLst/>
              <a:rect l="l" t="t" r="r" b="b"/>
              <a:pathLst>
                <a:path w="7715" h="74" extrusionOk="0">
                  <a:moveTo>
                    <a:pt x="1" y="1"/>
                  </a:moveTo>
                  <a:lnTo>
                    <a:pt x="1" y="13"/>
                  </a:lnTo>
                  <a:lnTo>
                    <a:pt x="7715" y="73"/>
                  </a:lnTo>
                  <a:lnTo>
                    <a:pt x="7715" y="5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44">
              <a:extLst>
                <a:ext uri="{FF2B5EF4-FFF2-40B4-BE49-F238E27FC236}">
                  <a16:creationId xmlns:a16="http://schemas.microsoft.com/office/drawing/2014/main" id="{907C9D1B-D1B5-3454-52A1-B161B5472C4A}"/>
                </a:ext>
              </a:extLst>
            </p:cNvPr>
            <p:cNvSpPr/>
            <p:nvPr/>
          </p:nvSpPr>
          <p:spPr>
            <a:xfrm>
              <a:off x="5353071" y="901116"/>
              <a:ext cx="667425" cy="6315"/>
            </a:xfrm>
            <a:custGeom>
              <a:avLst/>
              <a:gdLst/>
              <a:ahLst/>
              <a:cxnLst/>
              <a:rect l="l" t="t" r="r" b="b"/>
              <a:pathLst>
                <a:path w="7715" h="73" extrusionOk="0">
                  <a:moveTo>
                    <a:pt x="1" y="0"/>
                  </a:moveTo>
                  <a:lnTo>
                    <a:pt x="1" y="16"/>
                  </a:lnTo>
                  <a:lnTo>
                    <a:pt x="7715" y="73"/>
                  </a:lnTo>
                  <a:lnTo>
                    <a:pt x="7715" y="5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44">
              <a:extLst>
                <a:ext uri="{FF2B5EF4-FFF2-40B4-BE49-F238E27FC236}">
                  <a16:creationId xmlns:a16="http://schemas.microsoft.com/office/drawing/2014/main" id="{9561CDE3-64D2-5CAE-B49F-DA1B3DC61FF7}"/>
                </a:ext>
              </a:extLst>
            </p:cNvPr>
            <p:cNvSpPr/>
            <p:nvPr/>
          </p:nvSpPr>
          <p:spPr>
            <a:xfrm>
              <a:off x="5353071" y="942208"/>
              <a:ext cx="667425" cy="6402"/>
            </a:xfrm>
            <a:custGeom>
              <a:avLst/>
              <a:gdLst/>
              <a:ahLst/>
              <a:cxnLst/>
              <a:rect l="l" t="t" r="r" b="b"/>
              <a:pathLst>
                <a:path w="7715" h="74" extrusionOk="0">
                  <a:moveTo>
                    <a:pt x="1" y="1"/>
                  </a:moveTo>
                  <a:lnTo>
                    <a:pt x="1" y="15"/>
                  </a:lnTo>
                  <a:lnTo>
                    <a:pt x="7715" y="73"/>
                  </a:lnTo>
                  <a:lnTo>
                    <a:pt x="7715" y="5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44">
              <a:extLst>
                <a:ext uri="{FF2B5EF4-FFF2-40B4-BE49-F238E27FC236}">
                  <a16:creationId xmlns:a16="http://schemas.microsoft.com/office/drawing/2014/main" id="{1130AF58-5CE7-F0B5-6445-EF044A03B75E}"/>
                </a:ext>
              </a:extLst>
            </p:cNvPr>
            <p:cNvSpPr/>
            <p:nvPr/>
          </p:nvSpPr>
          <p:spPr>
            <a:xfrm>
              <a:off x="5353071" y="983299"/>
              <a:ext cx="667425" cy="6315"/>
            </a:xfrm>
            <a:custGeom>
              <a:avLst/>
              <a:gdLst/>
              <a:ahLst/>
              <a:cxnLst/>
              <a:rect l="l" t="t" r="r" b="b"/>
              <a:pathLst>
                <a:path w="7715" h="73" extrusionOk="0">
                  <a:moveTo>
                    <a:pt x="1" y="0"/>
                  </a:moveTo>
                  <a:lnTo>
                    <a:pt x="1" y="16"/>
                  </a:lnTo>
                  <a:lnTo>
                    <a:pt x="7715" y="73"/>
                  </a:lnTo>
                  <a:lnTo>
                    <a:pt x="7715" y="6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44">
              <a:extLst>
                <a:ext uri="{FF2B5EF4-FFF2-40B4-BE49-F238E27FC236}">
                  <a16:creationId xmlns:a16="http://schemas.microsoft.com/office/drawing/2014/main" id="{52AD9631-D40C-5658-050A-2DC9C958B9CB}"/>
                </a:ext>
              </a:extLst>
            </p:cNvPr>
            <p:cNvSpPr/>
            <p:nvPr/>
          </p:nvSpPr>
          <p:spPr>
            <a:xfrm>
              <a:off x="5353071" y="1024391"/>
              <a:ext cx="667425" cy="6661"/>
            </a:xfrm>
            <a:custGeom>
              <a:avLst/>
              <a:gdLst/>
              <a:ahLst/>
              <a:cxnLst/>
              <a:rect l="l" t="t" r="r" b="b"/>
              <a:pathLst>
                <a:path w="7715" h="77" extrusionOk="0">
                  <a:moveTo>
                    <a:pt x="1" y="1"/>
                  </a:moveTo>
                  <a:lnTo>
                    <a:pt x="1" y="16"/>
                  </a:lnTo>
                  <a:lnTo>
                    <a:pt x="7715" y="77"/>
                  </a:lnTo>
                  <a:lnTo>
                    <a:pt x="7715" y="6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44">
              <a:extLst>
                <a:ext uri="{FF2B5EF4-FFF2-40B4-BE49-F238E27FC236}">
                  <a16:creationId xmlns:a16="http://schemas.microsoft.com/office/drawing/2014/main" id="{30704FBB-18DA-97B3-BBEE-BAFDF02C0546}"/>
                </a:ext>
              </a:extLst>
            </p:cNvPr>
            <p:cNvSpPr/>
            <p:nvPr/>
          </p:nvSpPr>
          <p:spPr>
            <a:xfrm>
              <a:off x="5353071" y="1065829"/>
              <a:ext cx="667425" cy="6402"/>
            </a:xfrm>
            <a:custGeom>
              <a:avLst/>
              <a:gdLst/>
              <a:ahLst/>
              <a:cxnLst/>
              <a:rect l="l" t="t" r="r" b="b"/>
              <a:pathLst>
                <a:path w="7715" h="74" extrusionOk="0">
                  <a:moveTo>
                    <a:pt x="1" y="1"/>
                  </a:moveTo>
                  <a:lnTo>
                    <a:pt x="1" y="12"/>
                  </a:lnTo>
                  <a:lnTo>
                    <a:pt x="7715" y="73"/>
                  </a:lnTo>
                  <a:lnTo>
                    <a:pt x="7715" y="5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44">
              <a:extLst>
                <a:ext uri="{FF2B5EF4-FFF2-40B4-BE49-F238E27FC236}">
                  <a16:creationId xmlns:a16="http://schemas.microsoft.com/office/drawing/2014/main" id="{52787ACD-ED57-383C-7D07-6F11927A43D7}"/>
                </a:ext>
              </a:extLst>
            </p:cNvPr>
            <p:cNvSpPr/>
            <p:nvPr/>
          </p:nvSpPr>
          <p:spPr>
            <a:xfrm>
              <a:off x="5353071" y="1106920"/>
              <a:ext cx="667425" cy="6402"/>
            </a:xfrm>
            <a:custGeom>
              <a:avLst/>
              <a:gdLst/>
              <a:ahLst/>
              <a:cxnLst/>
              <a:rect l="l" t="t" r="r" b="b"/>
              <a:pathLst>
                <a:path w="7715" h="74" extrusionOk="0">
                  <a:moveTo>
                    <a:pt x="1" y="0"/>
                  </a:moveTo>
                  <a:lnTo>
                    <a:pt x="1" y="16"/>
                  </a:lnTo>
                  <a:lnTo>
                    <a:pt x="7715" y="74"/>
                  </a:lnTo>
                  <a:lnTo>
                    <a:pt x="7715" y="5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5" name="Google Shape;5805;p44">
            <a:extLst>
              <a:ext uri="{FF2B5EF4-FFF2-40B4-BE49-F238E27FC236}">
                <a16:creationId xmlns:a16="http://schemas.microsoft.com/office/drawing/2014/main" id="{4DBA1092-3274-F93F-8091-7216E38E0EB5}"/>
              </a:ext>
            </a:extLst>
          </p:cNvPr>
          <p:cNvGrpSpPr/>
          <p:nvPr/>
        </p:nvGrpSpPr>
        <p:grpSpPr>
          <a:xfrm>
            <a:off x="7354596" y="4320606"/>
            <a:ext cx="1289131" cy="709819"/>
            <a:chOff x="6803356" y="2469281"/>
            <a:chExt cx="717739" cy="395200"/>
          </a:xfrm>
        </p:grpSpPr>
        <p:sp>
          <p:nvSpPr>
            <p:cNvPr id="5806" name="Google Shape;5806;p44">
              <a:extLst>
                <a:ext uri="{FF2B5EF4-FFF2-40B4-BE49-F238E27FC236}">
                  <a16:creationId xmlns:a16="http://schemas.microsoft.com/office/drawing/2014/main" id="{1538715A-6FE0-16B0-0FFF-95A97C543703}"/>
                </a:ext>
              </a:extLst>
            </p:cNvPr>
            <p:cNvSpPr/>
            <p:nvPr/>
          </p:nvSpPr>
          <p:spPr>
            <a:xfrm>
              <a:off x="7000982" y="2772632"/>
              <a:ext cx="330092" cy="39592"/>
            </a:xfrm>
            <a:custGeom>
              <a:avLst/>
              <a:gdLst/>
              <a:ahLst/>
              <a:cxnLst/>
              <a:rect l="l" t="t" r="r" b="b"/>
              <a:pathLst>
                <a:path w="6853" h="822" extrusionOk="0">
                  <a:moveTo>
                    <a:pt x="1" y="1"/>
                  </a:moveTo>
                  <a:lnTo>
                    <a:pt x="59" y="729"/>
                  </a:lnTo>
                  <a:lnTo>
                    <a:pt x="461" y="729"/>
                  </a:lnTo>
                  <a:lnTo>
                    <a:pt x="699" y="545"/>
                  </a:lnTo>
                  <a:lnTo>
                    <a:pt x="5715" y="415"/>
                  </a:lnTo>
                  <a:cubicBezTo>
                    <a:pt x="5716" y="415"/>
                    <a:pt x="5718" y="415"/>
                    <a:pt x="5720" y="415"/>
                  </a:cubicBezTo>
                  <a:cubicBezTo>
                    <a:pt x="5752" y="415"/>
                    <a:pt x="5780" y="444"/>
                    <a:pt x="5780" y="480"/>
                  </a:cubicBezTo>
                  <a:cubicBezTo>
                    <a:pt x="5780" y="515"/>
                    <a:pt x="5810" y="545"/>
                    <a:pt x="5844" y="545"/>
                  </a:cubicBezTo>
                  <a:lnTo>
                    <a:pt x="6097" y="545"/>
                  </a:lnTo>
                  <a:cubicBezTo>
                    <a:pt x="6120" y="545"/>
                    <a:pt x="6140" y="553"/>
                    <a:pt x="6151" y="572"/>
                  </a:cubicBezTo>
                  <a:lnTo>
                    <a:pt x="6323" y="821"/>
                  </a:lnTo>
                  <a:lnTo>
                    <a:pt x="6852" y="821"/>
                  </a:lnTo>
                  <a:lnTo>
                    <a:pt x="6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44">
              <a:extLst>
                <a:ext uri="{FF2B5EF4-FFF2-40B4-BE49-F238E27FC236}">
                  <a16:creationId xmlns:a16="http://schemas.microsoft.com/office/drawing/2014/main" id="{5CB493E5-AE1C-4C7E-80D6-9AB0CA03E59E}"/>
                </a:ext>
              </a:extLst>
            </p:cNvPr>
            <p:cNvSpPr/>
            <p:nvPr/>
          </p:nvSpPr>
          <p:spPr>
            <a:xfrm>
              <a:off x="6810961" y="2469281"/>
              <a:ext cx="710133" cy="348811"/>
            </a:xfrm>
            <a:custGeom>
              <a:avLst/>
              <a:gdLst/>
              <a:ahLst/>
              <a:cxnLst/>
              <a:rect l="l" t="t" r="r" b="b"/>
              <a:pathLst>
                <a:path w="14743" h="7242" extrusionOk="0">
                  <a:moveTo>
                    <a:pt x="4573" y="0"/>
                  </a:moveTo>
                  <a:cubicBezTo>
                    <a:pt x="2661" y="0"/>
                    <a:pt x="1401" y="65"/>
                    <a:pt x="962" y="91"/>
                  </a:cubicBezTo>
                  <a:cubicBezTo>
                    <a:pt x="855" y="100"/>
                    <a:pt x="767" y="169"/>
                    <a:pt x="736" y="268"/>
                  </a:cubicBezTo>
                  <a:cubicBezTo>
                    <a:pt x="338" y="1609"/>
                    <a:pt x="258" y="3441"/>
                    <a:pt x="246" y="3881"/>
                  </a:cubicBezTo>
                  <a:cubicBezTo>
                    <a:pt x="242" y="3943"/>
                    <a:pt x="207" y="4000"/>
                    <a:pt x="154" y="4027"/>
                  </a:cubicBezTo>
                  <a:cubicBezTo>
                    <a:pt x="104" y="4058"/>
                    <a:pt x="69" y="4111"/>
                    <a:pt x="65" y="4169"/>
                  </a:cubicBezTo>
                  <a:cubicBezTo>
                    <a:pt x="0" y="5146"/>
                    <a:pt x="108" y="6636"/>
                    <a:pt x="108" y="6636"/>
                  </a:cubicBezTo>
                  <a:lnTo>
                    <a:pt x="859" y="6636"/>
                  </a:lnTo>
                  <a:lnTo>
                    <a:pt x="1747" y="7242"/>
                  </a:lnTo>
                  <a:lnTo>
                    <a:pt x="3863" y="7242"/>
                  </a:lnTo>
                  <a:lnTo>
                    <a:pt x="4656" y="6636"/>
                  </a:lnTo>
                  <a:lnTo>
                    <a:pt x="10354" y="6636"/>
                  </a:lnTo>
                  <a:lnTo>
                    <a:pt x="10952" y="7108"/>
                  </a:lnTo>
                  <a:lnTo>
                    <a:pt x="13386" y="7108"/>
                  </a:lnTo>
                  <a:lnTo>
                    <a:pt x="13887" y="6736"/>
                  </a:lnTo>
                  <a:lnTo>
                    <a:pt x="14454" y="6736"/>
                  </a:lnTo>
                  <a:cubicBezTo>
                    <a:pt x="14520" y="6736"/>
                    <a:pt x="14577" y="6686"/>
                    <a:pt x="14581" y="6617"/>
                  </a:cubicBezTo>
                  <a:cubicBezTo>
                    <a:pt x="14742" y="4935"/>
                    <a:pt x="14412" y="3533"/>
                    <a:pt x="14412" y="3533"/>
                  </a:cubicBezTo>
                  <a:lnTo>
                    <a:pt x="13519" y="3234"/>
                  </a:lnTo>
                  <a:lnTo>
                    <a:pt x="12274" y="367"/>
                  </a:lnTo>
                  <a:cubicBezTo>
                    <a:pt x="12254" y="329"/>
                    <a:pt x="12220" y="306"/>
                    <a:pt x="12178" y="303"/>
                  </a:cubicBezTo>
                  <a:cubicBezTo>
                    <a:pt x="9095" y="66"/>
                    <a:pt x="6503" y="0"/>
                    <a:pt x="4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44">
              <a:extLst>
                <a:ext uri="{FF2B5EF4-FFF2-40B4-BE49-F238E27FC236}">
                  <a16:creationId xmlns:a16="http://schemas.microsoft.com/office/drawing/2014/main" id="{4E05ED43-A32C-3795-4206-2A2DBD639E13}"/>
                </a:ext>
              </a:extLst>
            </p:cNvPr>
            <p:cNvSpPr/>
            <p:nvPr/>
          </p:nvSpPr>
          <p:spPr>
            <a:xfrm>
              <a:off x="6804271" y="2758471"/>
              <a:ext cx="38582" cy="34004"/>
            </a:xfrm>
            <a:custGeom>
              <a:avLst/>
              <a:gdLst/>
              <a:ahLst/>
              <a:cxnLst/>
              <a:rect l="l" t="t" r="r" b="b"/>
              <a:pathLst>
                <a:path w="801" h="706" extrusionOk="0">
                  <a:moveTo>
                    <a:pt x="84" y="1"/>
                  </a:moveTo>
                  <a:cubicBezTo>
                    <a:pt x="38" y="1"/>
                    <a:pt x="1" y="38"/>
                    <a:pt x="1" y="84"/>
                  </a:cubicBezTo>
                  <a:cubicBezTo>
                    <a:pt x="1" y="196"/>
                    <a:pt x="4" y="410"/>
                    <a:pt x="50" y="640"/>
                  </a:cubicBezTo>
                  <a:cubicBezTo>
                    <a:pt x="58" y="678"/>
                    <a:pt x="93" y="705"/>
                    <a:pt x="130" y="705"/>
                  </a:cubicBezTo>
                  <a:lnTo>
                    <a:pt x="717" y="705"/>
                  </a:lnTo>
                  <a:cubicBezTo>
                    <a:pt x="763" y="705"/>
                    <a:pt x="801" y="667"/>
                    <a:pt x="797" y="617"/>
                  </a:cubicBezTo>
                  <a:lnTo>
                    <a:pt x="770" y="81"/>
                  </a:lnTo>
                  <a:cubicBezTo>
                    <a:pt x="770" y="35"/>
                    <a:pt x="732" y="1"/>
                    <a:pt x="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44">
              <a:extLst>
                <a:ext uri="{FF2B5EF4-FFF2-40B4-BE49-F238E27FC236}">
                  <a16:creationId xmlns:a16="http://schemas.microsoft.com/office/drawing/2014/main" id="{35B65818-6F0C-C4C1-9217-814BF06685DC}"/>
                </a:ext>
              </a:extLst>
            </p:cNvPr>
            <p:cNvSpPr/>
            <p:nvPr/>
          </p:nvSpPr>
          <p:spPr>
            <a:xfrm>
              <a:off x="7391563" y="2497121"/>
              <a:ext cx="64785" cy="128119"/>
            </a:xfrm>
            <a:custGeom>
              <a:avLst/>
              <a:gdLst/>
              <a:ahLst/>
              <a:cxnLst/>
              <a:rect l="l" t="t" r="r" b="b"/>
              <a:pathLst>
                <a:path w="1345" h="2660" extrusionOk="0">
                  <a:moveTo>
                    <a:pt x="0" y="1"/>
                  </a:moveTo>
                  <a:cubicBezTo>
                    <a:pt x="126" y="1104"/>
                    <a:pt x="759" y="2659"/>
                    <a:pt x="759" y="2659"/>
                  </a:cubicBezTo>
                  <a:lnTo>
                    <a:pt x="1345" y="2656"/>
                  </a:lnTo>
                  <a:lnTo>
                    <a:pt x="1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44">
              <a:extLst>
                <a:ext uri="{FF2B5EF4-FFF2-40B4-BE49-F238E27FC236}">
                  <a16:creationId xmlns:a16="http://schemas.microsoft.com/office/drawing/2014/main" id="{582F4398-4C81-0728-7F2E-1A0C9B1EF332}"/>
                </a:ext>
              </a:extLst>
            </p:cNvPr>
            <p:cNvSpPr/>
            <p:nvPr/>
          </p:nvSpPr>
          <p:spPr>
            <a:xfrm>
              <a:off x="7309969" y="2717867"/>
              <a:ext cx="164107" cy="93825"/>
            </a:xfrm>
            <a:custGeom>
              <a:avLst/>
              <a:gdLst/>
              <a:ahLst/>
              <a:cxnLst/>
              <a:rect l="l" t="t" r="r" b="b"/>
              <a:pathLst>
                <a:path w="3407" h="1948" extrusionOk="0">
                  <a:moveTo>
                    <a:pt x="1687" y="0"/>
                  </a:moveTo>
                  <a:cubicBezTo>
                    <a:pt x="288" y="0"/>
                    <a:pt x="0" y="1575"/>
                    <a:pt x="0" y="1575"/>
                  </a:cubicBezTo>
                  <a:lnTo>
                    <a:pt x="472" y="1947"/>
                  </a:lnTo>
                  <a:lnTo>
                    <a:pt x="2906" y="1947"/>
                  </a:lnTo>
                  <a:lnTo>
                    <a:pt x="3407" y="1575"/>
                  </a:lnTo>
                  <a:cubicBezTo>
                    <a:pt x="3407" y="1575"/>
                    <a:pt x="3085" y="0"/>
                    <a:pt x="1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44">
              <a:extLst>
                <a:ext uri="{FF2B5EF4-FFF2-40B4-BE49-F238E27FC236}">
                  <a16:creationId xmlns:a16="http://schemas.microsoft.com/office/drawing/2014/main" id="{9D4B1E27-DD0B-9F1A-8AAA-2F8CFEEC1795}"/>
                </a:ext>
              </a:extLst>
            </p:cNvPr>
            <p:cNvSpPr/>
            <p:nvPr/>
          </p:nvSpPr>
          <p:spPr>
            <a:xfrm>
              <a:off x="6857591" y="2717867"/>
              <a:ext cx="165600" cy="93825"/>
            </a:xfrm>
            <a:custGeom>
              <a:avLst/>
              <a:gdLst/>
              <a:ahLst/>
              <a:cxnLst/>
              <a:rect l="l" t="t" r="r" b="b"/>
              <a:pathLst>
                <a:path w="3438" h="1948" extrusionOk="0">
                  <a:moveTo>
                    <a:pt x="1717" y="0"/>
                  </a:moveTo>
                  <a:cubicBezTo>
                    <a:pt x="319" y="0"/>
                    <a:pt x="1" y="1629"/>
                    <a:pt x="1" y="1629"/>
                  </a:cubicBezTo>
                  <a:lnTo>
                    <a:pt x="468" y="1947"/>
                  </a:lnTo>
                  <a:lnTo>
                    <a:pt x="2947" y="1947"/>
                  </a:lnTo>
                  <a:lnTo>
                    <a:pt x="3438" y="1575"/>
                  </a:lnTo>
                  <a:cubicBezTo>
                    <a:pt x="3438" y="1575"/>
                    <a:pt x="3116" y="0"/>
                    <a:pt x="17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44">
              <a:extLst>
                <a:ext uri="{FF2B5EF4-FFF2-40B4-BE49-F238E27FC236}">
                  <a16:creationId xmlns:a16="http://schemas.microsoft.com/office/drawing/2014/main" id="{F46D6D7F-97B6-39D1-89F8-997B25CEE45E}"/>
                </a:ext>
              </a:extLst>
            </p:cNvPr>
            <p:cNvSpPr/>
            <p:nvPr/>
          </p:nvSpPr>
          <p:spPr>
            <a:xfrm>
              <a:off x="6847621" y="2728078"/>
              <a:ext cx="183711" cy="136403"/>
            </a:xfrm>
            <a:custGeom>
              <a:avLst/>
              <a:gdLst/>
              <a:ahLst/>
              <a:cxnLst/>
              <a:rect l="l" t="t" r="r" b="b"/>
              <a:pathLst>
                <a:path w="3814" h="2832" extrusionOk="0">
                  <a:moveTo>
                    <a:pt x="1906" y="0"/>
                  </a:moveTo>
                  <a:cubicBezTo>
                    <a:pt x="807" y="0"/>
                    <a:pt x="1" y="1253"/>
                    <a:pt x="836" y="2409"/>
                  </a:cubicBezTo>
                  <a:cubicBezTo>
                    <a:pt x="859" y="2440"/>
                    <a:pt x="886" y="2463"/>
                    <a:pt x="912" y="2486"/>
                  </a:cubicBezTo>
                  <a:cubicBezTo>
                    <a:pt x="1246" y="2727"/>
                    <a:pt x="1588" y="2831"/>
                    <a:pt x="1905" y="2831"/>
                  </a:cubicBezTo>
                  <a:cubicBezTo>
                    <a:pt x="3006" y="2831"/>
                    <a:pt x="3814" y="1577"/>
                    <a:pt x="2978" y="420"/>
                  </a:cubicBezTo>
                  <a:cubicBezTo>
                    <a:pt x="2955" y="393"/>
                    <a:pt x="2928" y="367"/>
                    <a:pt x="2902" y="348"/>
                  </a:cubicBezTo>
                  <a:cubicBezTo>
                    <a:pt x="2567" y="105"/>
                    <a:pt x="2224" y="0"/>
                    <a:pt x="1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44">
              <a:extLst>
                <a:ext uri="{FF2B5EF4-FFF2-40B4-BE49-F238E27FC236}">
                  <a16:creationId xmlns:a16="http://schemas.microsoft.com/office/drawing/2014/main" id="{4E76753C-7926-AE7B-30A0-5EE3CE85FE93}"/>
                </a:ext>
              </a:extLst>
            </p:cNvPr>
            <p:cNvSpPr/>
            <p:nvPr/>
          </p:nvSpPr>
          <p:spPr>
            <a:xfrm>
              <a:off x="6882445" y="2756207"/>
              <a:ext cx="114061" cy="80147"/>
            </a:xfrm>
            <a:custGeom>
              <a:avLst/>
              <a:gdLst/>
              <a:ahLst/>
              <a:cxnLst/>
              <a:rect l="l" t="t" r="r" b="b"/>
              <a:pathLst>
                <a:path w="2368" h="1664" extrusionOk="0">
                  <a:moveTo>
                    <a:pt x="1166" y="1"/>
                  </a:moveTo>
                  <a:cubicBezTo>
                    <a:pt x="1058" y="1"/>
                    <a:pt x="943" y="19"/>
                    <a:pt x="822" y="59"/>
                  </a:cubicBezTo>
                  <a:cubicBezTo>
                    <a:pt x="803" y="62"/>
                    <a:pt x="787" y="74"/>
                    <a:pt x="772" y="82"/>
                  </a:cubicBezTo>
                  <a:cubicBezTo>
                    <a:pt x="1" y="644"/>
                    <a:pt x="395" y="1663"/>
                    <a:pt x="1205" y="1663"/>
                  </a:cubicBezTo>
                  <a:cubicBezTo>
                    <a:pt x="1312" y="1663"/>
                    <a:pt x="1426" y="1645"/>
                    <a:pt x="1546" y="1607"/>
                  </a:cubicBezTo>
                  <a:cubicBezTo>
                    <a:pt x="1565" y="1599"/>
                    <a:pt x="1581" y="1592"/>
                    <a:pt x="1596" y="1580"/>
                  </a:cubicBezTo>
                  <a:cubicBezTo>
                    <a:pt x="2367" y="1019"/>
                    <a:pt x="1975" y="1"/>
                    <a:pt x="1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44">
              <a:extLst>
                <a:ext uri="{FF2B5EF4-FFF2-40B4-BE49-F238E27FC236}">
                  <a16:creationId xmlns:a16="http://schemas.microsoft.com/office/drawing/2014/main" id="{86E9D2AC-F099-8DFE-FD12-3AB10CA984E3}"/>
                </a:ext>
              </a:extLst>
            </p:cNvPr>
            <p:cNvSpPr/>
            <p:nvPr/>
          </p:nvSpPr>
          <p:spPr>
            <a:xfrm>
              <a:off x="6885287" y="2758327"/>
              <a:ext cx="108232" cy="75860"/>
            </a:xfrm>
            <a:custGeom>
              <a:avLst/>
              <a:gdLst/>
              <a:ahLst/>
              <a:cxnLst/>
              <a:rect l="l" t="t" r="r" b="b"/>
              <a:pathLst>
                <a:path w="2247" h="1575" extrusionOk="0">
                  <a:moveTo>
                    <a:pt x="1104" y="0"/>
                  </a:moveTo>
                  <a:cubicBezTo>
                    <a:pt x="1003" y="0"/>
                    <a:pt x="895" y="17"/>
                    <a:pt x="782" y="53"/>
                  </a:cubicBezTo>
                  <a:cubicBezTo>
                    <a:pt x="763" y="61"/>
                    <a:pt x="747" y="68"/>
                    <a:pt x="733" y="80"/>
                  </a:cubicBezTo>
                  <a:cubicBezTo>
                    <a:pt x="1" y="609"/>
                    <a:pt x="377" y="1574"/>
                    <a:pt x="1147" y="1574"/>
                  </a:cubicBezTo>
                  <a:cubicBezTo>
                    <a:pt x="1248" y="1574"/>
                    <a:pt x="1356" y="1557"/>
                    <a:pt x="1468" y="1521"/>
                  </a:cubicBezTo>
                  <a:cubicBezTo>
                    <a:pt x="1483" y="1513"/>
                    <a:pt x="1502" y="1505"/>
                    <a:pt x="1518" y="1494"/>
                  </a:cubicBezTo>
                  <a:cubicBezTo>
                    <a:pt x="2246" y="965"/>
                    <a:pt x="1873" y="0"/>
                    <a:pt x="1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44">
              <a:extLst>
                <a:ext uri="{FF2B5EF4-FFF2-40B4-BE49-F238E27FC236}">
                  <a16:creationId xmlns:a16="http://schemas.microsoft.com/office/drawing/2014/main" id="{230D182B-7056-C335-668C-2F629FDE43A2}"/>
                </a:ext>
              </a:extLst>
            </p:cNvPr>
            <p:cNvSpPr/>
            <p:nvPr/>
          </p:nvSpPr>
          <p:spPr>
            <a:xfrm>
              <a:off x="6898918" y="2767815"/>
              <a:ext cx="81114" cy="56883"/>
            </a:xfrm>
            <a:custGeom>
              <a:avLst/>
              <a:gdLst/>
              <a:ahLst/>
              <a:cxnLst/>
              <a:rect l="l" t="t" r="r" b="b"/>
              <a:pathLst>
                <a:path w="1684" h="1181" extrusionOk="0">
                  <a:moveTo>
                    <a:pt x="823" y="1"/>
                  </a:moveTo>
                  <a:cubicBezTo>
                    <a:pt x="747" y="1"/>
                    <a:pt x="667" y="13"/>
                    <a:pt x="583" y="40"/>
                  </a:cubicBezTo>
                  <a:cubicBezTo>
                    <a:pt x="572" y="44"/>
                    <a:pt x="560" y="51"/>
                    <a:pt x="549" y="60"/>
                  </a:cubicBezTo>
                  <a:cubicBezTo>
                    <a:pt x="1" y="458"/>
                    <a:pt x="280" y="1181"/>
                    <a:pt x="855" y="1181"/>
                  </a:cubicBezTo>
                  <a:cubicBezTo>
                    <a:pt x="931" y="1181"/>
                    <a:pt x="1012" y="1168"/>
                    <a:pt x="1097" y="1140"/>
                  </a:cubicBezTo>
                  <a:cubicBezTo>
                    <a:pt x="1112" y="1136"/>
                    <a:pt x="1124" y="1128"/>
                    <a:pt x="1135" y="1121"/>
                  </a:cubicBezTo>
                  <a:cubicBezTo>
                    <a:pt x="1684" y="724"/>
                    <a:pt x="1400" y="1"/>
                    <a:pt x="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44">
              <a:extLst>
                <a:ext uri="{FF2B5EF4-FFF2-40B4-BE49-F238E27FC236}">
                  <a16:creationId xmlns:a16="http://schemas.microsoft.com/office/drawing/2014/main" id="{86D2ED4E-07DA-8AD4-CCF5-7C0F0CDB5195}"/>
                </a:ext>
              </a:extLst>
            </p:cNvPr>
            <p:cNvSpPr/>
            <p:nvPr/>
          </p:nvSpPr>
          <p:spPr>
            <a:xfrm>
              <a:off x="6928155" y="2788190"/>
              <a:ext cx="22687" cy="16039"/>
            </a:xfrm>
            <a:custGeom>
              <a:avLst/>
              <a:gdLst/>
              <a:ahLst/>
              <a:cxnLst/>
              <a:rect l="l" t="t" r="r" b="b"/>
              <a:pathLst>
                <a:path w="471" h="333" extrusionOk="0">
                  <a:moveTo>
                    <a:pt x="231" y="1"/>
                  </a:moveTo>
                  <a:cubicBezTo>
                    <a:pt x="210" y="1"/>
                    <a:pt x="188" y="4"/>
                    <a:pt x="165" y="12"/>
                  </a:cubicBezTo>
                  <a:cubicBezTo>
                    <a:pt x="160" y="15"/>
                    <a:pt x="156" y="15"/>
                    <a:pt x="153" y="19"/>
                  </a:cubicBezTo>
                  <a:cubicBezTo>
                    <a:pt x="1" y="131"/>
                    <a:pt x="79" y="333"/>
                    <a:pt x="239" y="333"/>
                  </a:cubicBezTo>
                  <a:cubicBezTo>
                    <a:pt x="260" y="333"/>
                    <a:pt x="283" y="329"/>
                    <a:pt x="306" y="322"/>
                  </a:cubicBezTo>
                  <a:cubicBezTo>
                    <a:pt x="310" y="322"/>
                    <a:pt x="314" y="318"/>
                    <a:pt x="317" y="314"/>
                  </a:cubicBezTo>
                  <a:cubicBezTo>
                    <a:pt x="470" y="203"/>
                    <a:pt x="391" y="1"/>
                    <a:pt x="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44">
              <a:extLst>
                <a:ext uri="{FF2B5EF4-FFF2-40B4-BE49-F238E27FC236}">
                  <a16:creationId xmlns:a16="http://schemas.microsoft.com/office/drawing/2014/main" id="{0980A7A5-873F-3651-A9DE-F50C9EAA578F}"/>
                </a:ext>
              </a:extLst>
            </p:cNvPr>
            <p:cNvSpPr/>
            <p:nvPr/>
          </p:nvSpPr>
          <p:spPr>
            <a:xfrm>
              <a:off x="6934561" y="2766948"/>
              <a:ext cx="9826" cy="26780"/>
            </a:xfrm>
            <a:custGeom>
              <a:avLst/>
              <a:gdLst/>
              <a:ahLst/>
              <a:cxnLst/>
              <a:rect l="l" t="t" r="r" b="b"/>
              <a:pathLst>
                <a:path w="204" h="556" extrusionOk="0">
                  <a:moveTo>
                    <a:pt x="0" y="0"/>
                  </a:moveTo>
                  <a:lnTo>
                    <a:pt x="50" y="556"/>
                  </a:lnTo>
                  <a:lnTo>
                    <a:pt x="154" y="556"/>
                  </a:lnTo>
                  <a:lnTo>
                    <a:pt x="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44">
              <a:extLst>
                <a:ext uri="{FF2B5EF4-FFF2-40B4-BE49-F238E27FC236}">
                  <a16:creationId xmlns:a16="http://schemas.microsoft.com/office/drawing/2014/main" id="{F12D26A2-2305-F3A1-1793-34E3BB02212A}"/>
                </a:ext>
              </a:extLst>
            </p:cNvPr>
            <p:cNvSpPr/>
            <p:nvPr/>
          </p:nvSpPr>
          <p:spPr>
            <a:xfrm>
              <a:off x="6911682" y="2777304"/>
              <a:ext cx="26829" cy="19748"/>
            </a:xfrm>
            <a:custGeom>
              <a:avLst/>
              <a:gdLst/>
              <a:ahLst/>
              <a:cxnLst/>
              <a:rect l="l" t="t" r="r" b="b"/>
              <a:pathLst>
                <a:path w="557" h="410" extrusionOk="0">
                  <a:moveTo>
                    <a:pt x="100" y="1"/>
                  </a:moveTo>
                  <a:lnTo>
                    <a:pt x="50" y="88"/>
                  </a:lnTo>
                  <a:lnTo>
                    <a:pt x="1" y="176"/>
                  </a:lnTo>
                  <a:lnTo>
                    <a:pt x="507" y="410"/>
                  </a:lnTo>
                  <a:lnTo>
                    <a:pt x="530" y="368"/>
                  </a:lnTo>
                  <a:lnTo>
                    <a:pt x="556" y="322"/>
                  </a:lnTo>
                  <a:lnTo>
                    <a:pt x="1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44">
              <a:extLst>
                <a:ext uri="{FF2B5EF4-FFF2-40B4-BE49-F238E27FC236}">
                  <a16:creationId xmlns:a16="http://schemas.microsoft.com/office/drawing/2014/main" id="{A7E6136A-D4D4-1D85-A2C4-A1ED3731752D}"/>
                </a:ext>
              </a:extLst>
            </p:cNvPr>
            <p:cNvSpPr/>
            <p:nvPr/>
          </p:nvSpPr>
          <p:spPr>
            <a:xfrm>
              <a:off x="6911682" y="2795366"/>
              <a:ext cx="26829" cy="19796"/>
            </a:xfrm>
            <a:custGeom>
              <a:avLst/>
              <a:gdLst/>
              <a:ahLst/>
              <a:cxnLst/>
              <a:rect l="l" t="t" r="r" b="b"/>
              <a:pathLst>
                <a:path w="557" h="411" extrusionOk="0">
                  <a:moveTo>
                    <a:pt x="507" y="1"/>
                  </a:moveTo>
                  <a:lnTo>
                    <a:pt x="1" y="234"/>
                  </a:lnTo>
                  <a:lnTo>
                    <a:pt x="50" y="323"/>
                  </a:lnTo>
                  <a:lnTo>
                    <a:pt x="100" y="411"/>
                  </a:lnTo>
                  <a:lnTo>
                    <a:pt x="556" y="89"/>
                  </a:lnTo>
                  <a:lnTo>
                    <a:pt x="530" y="47"/>
                  </a:lnTo>
                  <a:lnTo>
                    <a:pt x="5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44">
              <a:extLst>
                <a:ext uri="{FF2B5EF4-FFF2-40B4-BE49-F238E27FC236}">
                  <a16:creationId xmlns:a16="http://schemas.microsoft.com/office/drawing/2014/main" id="{9020802B-94DC-1A74-C970-0541E01F2E22}"/>
                </a:ext>
              </a:extLst>
            </p:cNvPr>
            <p:cNvSpPr/>
            <p:nvPr/>
          </p:nvSpPr>
          <p:spPr>
            <a:xfrm>
              <a:off x="6934561" y="2798883"/>
              <a:ext cx="9826" cy="26635"/>
            </a:xfrm>
            <a:custGeom>
              <a:avLst/>
              <a:gdLst/>
              <a:ahLst/>
              <a:cxnLst/>
              <a:rect l="l" t="t" r="r" b="b"/>
              <a:pathLst>
                <a:path w="204" h="553" extrusionOk="0">
                  <a:moveTo>
                    <a:pt x="50" y="0"/>
                  </a:moveTo>
                  <a:lnTo>
                    <a:pt x="0" y="552"/>
                  </a:lnTo>
                  <a:lnTo>
                    <a:pt x="204" y="552"/>
                  </a:lnTo>
                  <a:lnTo>
                    <a:pt x="1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44">
              <a:extLst>
                <a:ext uri="{FF2B5EF4-FFF2-40B4-BE49-F238E27FC236}">
                  <a16:creationId xmlns:a16="http://schemas.microsoft.com/office/drawing/2014/main" id="{92C1A2CA-78B3-FA21-FAF6-FDAE21648F77}"/>
                </a:ext>
              </a:extLst>
            </p:cNvPr>
            <p:cNvSpPr/>
            <p:nvPr/>
          </p:nvSpPr>
          <p:spPr>
            <a:xfrm>
              <a:off x="6940485" y="2795366"/>
              <a:ext cx="26829" cy="19796"/>
            </a:xfrm>
            <a:custGeom>
              <a:avLst/>
              <a:gdLst/>
              <a:ahLst/>
              <a:cxnLst/>
              <a:rect l="l" t="t" r="r" b="b"/>
              <a:pathLst>
                <a:path w="557" h="411" extrusionOk="0">
                  <a:moveTo>
                    <a:pt x="50" y="1"/>
                  </a:moveTo>
                  <a:lnTo>
                    <a:pt x="24" y="47"/>
                  </a:lnTo>
                  <a:lnTo>
                    <a:pt x="1" y="89"/>
                  </a:lnTo>
                  <a:lnTo>
                    <a:pt x="456" y="411"/>
                  </a:lnTo>
                  <a:lnTo>
                    <a:pt x="506" y="323"/>
                  </a:lnTo>
                  <a:lnTo>
                    <a:pt x="556" y="234"/>
                  </a:lnTo>
                  <a:lnTo>
                    <a:pt x="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44">
              <a:extLst>
                <a:ext uri="{FF2B5EF4-FFF2-40B4-BE49-F238E27FC236}">
                  <a16:creationId xmlns:a16="http://schemas.microsoft.com/office/drawing/2014/main" id="{4E04E7F1-D8DA-2351-CD24-FB771F4FC185}"/>
                </a:ext>
              </a:extLst>
            </p:cNvPr>
            <p:cNvSpPr/>
            <p:nvPr/>
          </p:nvSpPr>
          <p:spPr>
            <a:xfrm>
              <a:off x="6940485" y="2777304"/>
              <a:ext cx="26829" cy="19748"/>
            </a:xfrm>
            <a:custGeom>
              <a:avLst/>
              <a:gdLst/>
              <a:ahLst/>
              <a:cxnLst/>
              <a:rect l="l" t="t" r="r" b="b"/>
              <a:pathLst>
                <a:path w="557" h="410" extrusionOk="0">
                  <a:moveTo>
                    <a:pt x="456" y="1"/>
                  </a:moveTo>
                  <a:lnTo>
                    <a:pt x="1" y="322"/>
                  </a:lnTo>
                  <a:lnTo>
                    <a:pt x="24" y="368"/>
                  </a:lnTo>
                  <a:lnTo>
                    <a:pt x="50" y="410"/>
                  </a:lnTo>
                  <a:lnTo>
                    <a:pt x="556" y="176"/>
                  </a:lnTo>
                  <a:lnTo>
                    <a:pt x="506" y="88"/>
                  </a:lnTo>
                  <a:lnTo>
                    <a:pt x="4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44">
              <a:extLst>
                <a:ext uri="{FF2B5EF4-FFF2-40B4-BE49-F238E27FC236}">
                  <a16:creationId xmlns:a16="http://schemas.microsoft.com/office/drawing/2014/main" id="{DA02E518-E760-1438-CBB6-3BCD5F440B6E}"/>
                </a:ext>
              </a:extLst>
            </p:cNvPr>
            <p:cNvSpPr/>
            <p:nvPr/>
          </p:nvSpPr>
          <p:spPr>
            <a:xfrm>
              <a:off x="6934079" y="2792525"/>
              <a:ext cx="10790" cy="7562"/>
            </a:xfrm>
            <a:custGeom>
              <a:avLst/>
              <a:gdLst/>
              <a:ahLst/>
              <a:cxnLst/>
              <a:rect l="l" t="t" r="r" b="b"/>
              <a:pathLst>
                <a:path w="224" h="157" extrusionOk="0">
                  <a:moveTo>
                    <a:pt x="112" y="1"/>
                  </a:moveTo>
                  <a:cubicBezTo>
                    <a:pt x="102" y="1"/>
                    <a:pt x="91" y="3"/>
                    <a:pt x="79" y="6"/>
                  </a:cubicBezTo>
                  <a:lnTo>
                    <a:pt x="72" y="6"/>
                  </a:lnTo>
                  <a:cubicBezTo>
                    <a:pt x="0" y="60"/>
                    <a:pt x="38" y="157"/>
                    <a:pt x="114" y="157"/>
                  </a:cubicBezTo>
                  <a:cubicBezTo>
                    <a:pt x="123" y="157"/>
                    <a:pt x="134" y="155"/>
                    <a:pt x="145" y="152"/>
                  </a:cubicBezTo>
                  <a:cubicBezTo>
                    <a:pt x="148" y="152"/>
                    <a:pt x="148" y="148"/>
                    <a:pt x="152" y="148"/>
                  </a:cubicBezTo>
                  <a:cubicBezTo>
                    <a:pt x="223" y="94"/>
                    <a:pt x="187"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44">
              <a:extLst>
                <a:ext uri="{FF2B5EF4-FFF2-40B4-BE49-F238E27FC236}">
                  <a16:creationId xmlns:a16="http://schemas.microsoft.com/office/drawing/2014/main" id="{B29E7F54-CBDF-4C59-9CE3-0054100B6C6B}"/>
                </a:ext>
              </a:extLst>
            </p:cNvPr>
            <p:cNvSpPr/>
            <p:nvPr/>
          </p:nvSpPr>
          <p:spPr>
            <a:xfrm>
              <a:off x="7299469" y="2728078"/>
              <a:ext cx="183663" cy="136403"/>
            </a:xfrm>
            <a:custGeom>
              <a:avLst/>
              <a:gdLst/>
              <a:ahLst/>
              <a:cxnLst/>
              <a:rect l="l" t="t" r="r" b="b"/>
              <a:pathLst>
                <a:path w="3813" h="2832" extrusionOk="0">
                  <a:moveTo>
                    <a:pt x="1906" y="0"/>
                  </a:moveTo>
                  <a:cubicBezTo>
                    <a:pt x="806" y="0"/>
                    <a:pt x="0" y="1253"/>
                    <a:pt x="836" y="2409"/>
                  </a:cubicBezTo>
                  <a:cubicBezTo>
                    <a:pt x="858" y="2440"/>
                    <a:pt x="881" y="2463"/>
                    <a:pt x="912" y="2486"/>
                  </a:cubicBezTo>
                  <a:cubicBezTo>
                    <a:pt x="1246" y="2727"/>
                    <a:pt x="1587" y="2831"/>
                    <a:pt x="1905" y="2831"/>
                  </a:cubicBezTo>
                  <a:cubicBezTo>
                    <a:pt x="3005" y="2831"/>
                    <a:pt x="3812" y="1577"/>
                    <a:pt x="2974" y="420"/>
                  </a:cubicBezTo>
                  <a:cubicBezTo>
                    <a:pt x="2954" y="393"/>
                    <a:pt x="2928" y="367"/>
                    <a:pt x="2901" y="348"/>
                  </a:cubicBezTo>
                  <a:cubicBezTo>
                    <a:pt x="2567" y="105"/>
                    <a:pt x="2224" y="0"/>
                    <a:pt x="1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44">
              <a:extLst>
                <a:ext uri="{FF2B5EF4-FFF2-40B4-BE49-F238E27FC236}">
                  <a16:creationId xmlns:a16="http://schemas.microsoft.com/office/drawing/2014/main" id="{4C2AE880-B779-D057-7799-241148861710}"/>
                </a:ext>
              </a:extLst>
            </p:cNvPr>
            <p:cNvSpPr/>
            <p:nvPr/>
          </p:nvSpPr>
          <p:spPr>
            <a:xfrm>
              <a:off x="7334101" y="2756207"/>
              <a:ext cx="114205" cy="80147"/>
            </a:xfrm>
            <a:custGeom>
              <a:avLst/>
              <a:gdLst/>
              <a:ahLst/>
              <a:cxnLst/>
              <a:rect l="l" t="t" r="r" b="b"/>
              <a:pathLst>
                <a:path w="2371" h="1664" extrusionOk="0">
                  <a:moveTo>
                    <a:pt x="1170" y="1"/>
                  </a:moveTo>
                  <a:cubicBezTo>
                    <a:pt x="1062" y="1"/>
                    <a:pt x="946" y="19"/>
                    <a:pt x="826" y="59"/>
                  </a:cubicBezTo>
                  <a:cubicBezTo>
                    <a:pt x="806" y="62"/>
                    <a:pt x="791" y="74"/>
                    <a:pt x="776" y="82"/>
                  </a:cubicBezTo>
                  <a:cubicBezTo>
                    <a:pt x="1" y="644"/>
                    <a:pt x="398" y="1663"/>
                    <a:pt x="1208" y="1663"/>
                  </a:cubicBezTo>
                  <a:cubicBezTo>
                    <a:pt x="1315" y="1663"/>
                    <a:pt x="1430" y="1645"/>
                    <a:pt x="1549" y="1607"/>
                  </a:cubicBezTo>
                  <a:cubicBezTo>
                    <a:pt x="1569" y="1599"/>
                    <a:pt x="1584" y="1592"/>
                    <a:pt x="1600" y="1580"/>
                  </a:cubicBezTo>
                  <a:cubicBezTo>
                    <a:pt x="2371" y="1019"/>
                    <a:pt x="1978" y="1"/>
                    <a:pt x="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44">
              <a:extLst>
                <a:ext uri="{FF2B5EF4-FFF2-40B4-BE49-F238E27FC236}">
                  <a16:creationId xmlns:a16="http://schemas.microsoft.com/office/drawing/2014/main" id="{BDE3D872-3C6B-6257-EE64-4D7BEA93B3A4}"/>
                </a:ext>
              </a:extLst>
            </p:cNvPr>
            <p:cNvSpPr/>
            <p:nvPr/>
          </p:nvSpPr>
          <p:spPr>
            <a:xfrm>
              <a:off x="7337135" y="2758327"/>
              <a:ext cx="108184" cy="75860"/>
            </a:xfrm>
            <a:custGeom>
              <a:avLst/>
              <a:gdLst/>
              <a:ahLst/>
              <a:cxnLst/>
              <a:rect l="l" t="t" r="r" b="b"/>
              <a:pathLst>
                <a:path w="2246" h="1575" extrusionOk="0">
                  <a:moveTo>
                    <a:pt x="1103" y="0"/>
                  </a:moveTo>
                  <a:cubicBezTo>
                    <a:pt x="1002" y="0"/>
                    <a:pt x="894" y="17"/>
                    <a:pt x="782" y="53"/>
                  </a:cubicBezTo>
                  <a:cubicBezTo>
                    <a:pt x="763" y="61"/>
                    <a:pt x="747" y="68"/>
                    <a:pt x="732" y="80"/>
                  </a:cubicBezTo>
                  <a:cubicBezTo>
                    <a:pt x="0" y="609"/>
                    <a:pt x="376" y="1574"/>
                    <a:pt x="1146" y="1574"/>
                  </a:cubicBezTo>
                  <a:cubicBezTo>
                    <a:pt x="1247" y="1574"/>
                    <a:pt x="1355" y="1557"/>
                    <a:pt x="1468" y="1521"/>
                  </a:cubicBezTo>
                  <a:cubicBezTo>
                    <a:pt x="1483" y="1513"/>
                    <a:pt x="1502" y="1505"/>
                    <a:pt x="1514" y="1494"/>
                  </a:cubicBezTo>
                  <a:cubicBezTo>
                    <a:pt x="2245" y="965"/>
                    <a:pt x="1869"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44">
              <a:extLst>
                <a:ext uri="{FF2B5EF4-FFF2-40B4-BE49-F238E27FC236}">
                  <a16:creationId xmlns:a16="http://schemas.microsoft.com/office/drawing/2014/main" id="{F1AE5D72-114C-CEB1-7B72-1C6AED0DCA65}"/>
                </a:ext>
              </a:extLst>
            </p:cNvPr>
            <p:cNvSpPr/>
            <p:nvPr/>
          </p:nvSpPr>
          <p:spPr>
            <a:xfrm>
              <a:off x="7350766" y="2767815"/>
              <a:ext cx="80970" cy="56883"/>
            </a:xfrm>
            <a:custGeom>
              <a:avLst/>
              <a:gdLst/>
              <a:ahLst/>
              <a:cxnLst/>
              <a:rect l="l" t="t" r="r" b="b"/>
              <a:pathLst>
                <a:path w="1681" h="1181" extrusionOk="0">
                  <a:moveTo>
                    <a:pt x="822" y="1"/>
                  </a:moveTo>
                  <a:cubicBezTo>
                    <a:pt x="747" y="1"/>
                    <a:pt x="667" y="13"/>
                    <a:pt x="583" y="40"/>
                  </a:cubicBezTo>
                  <a:cubicBezTo>
                    <a:pt x="572" y="44"/>
                    <a:pt x="560" y="51"/>
                    <a:pt x="549" y="60"/>
                  </a:cubicBezTo>
                  <a:cubicBezTo>
                    <a:pt x="0" y="458"/>
                    <a:pt x="280" y="1181"/>
                    <a:pt x="854" y="1181"/>
                  </a:cubicBezTo>
                  <a:cubicBezTo>
                    <a:pt x="930" y="1181"/>
                    <a:pt x="1012" y="1168"/>
                    <a:pt x="1097" y="1140"/>
                  </a:cubicBezTo>
                  <a:cubicBezTo>
                    <a:pt x="1111" y="1136"/>
                    <a:pt x="1123" y="1128"/>
                    <a:pt x="1134" y="1121"/>
                  </a:cubicBezTo>
                  <a:cubicBezTo>
                    <a:pt x="1680" y="724"/>
                    <a:pt x="1399"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44">
              <a:extLst>
                <a:ext uri="{FF2B5EF4-FFF2-40B4-BE49-F238E27FC236}">
                  <a16:creationId xmlns:a16="http://schemas.microsoft.com/office/drawing/2014/main" id="{F57EEF41-BA0E-A83A-BED9-060F8F730B3C}"/>
                </a:ext>
              </a:extLst>
            </p:cNvPr>
            <p:cNvSpPr/>
            <p:nvPr/>
          </p:nvSpPr>
          <p:spPr>
            <a:xfrm>
              <a:off x="7380003" y="2788190"/>
              <a:ext cx="22639" cy="16039"/>
            </a:xfrm>
            <a:custGeom>
              <a:avLst/>
              <a:gdLst/>
              <a:ahLst/>
              <a:cxnLst/>
              <a:rect l="l" t="t" r="r" b="b"/>
              <a:pathLst>
                <a:path w="470" h="333" extrusionOk="0">
                  <a:moveTo>
                    <a:pt x="231" y="1"/>
                  </a:moveTo>
                  <a:cubicBezTo>
                    <a:pt x="210" y="1"/>
                    <a:pt x="187" y="4"/>
                    <a:pt x="164" y="12"/>
                  </a:cubicBezTo>
                  <a:cubicBezTo>
                    <a:pt x="159" y="15"/>
                    <a:pt x="156" y="15"/>
                    <a:pt x="152" y="19"/>
                  </a:cubicBezTo>
                  <a:cubicBezTo>
                    <a:pt x="0" y="131"/>
                    <a:pt x="78" y="333"/>
                    <a:pt x="239" y="333"/>
                  </a:cubicBezTo>
                  <a:cubicBezTo>
                    <a:pt x="260" y="333"/>
                    <a:pt x="282" y="329"/>
                    <a:pt x="306" y="322"/>
                  </a:cubicBezTo>
                  <a:cubicBezTo>
                    <a:pt x="309" y="322"/>
                    <a:pt x="313" y="318"/>
                    <a:pt x="317" y="314"/>
                  </a:cubicBezTo>
                  <a:cubicBezTo>
                    <a:pt x="470" y="203"/>
                    <a:pt x="391" y="1"/>
                    <a:pt x="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44">
              <a:extLst>
                <a:ext uri="{FF2B5EF4-FFF2-40B4-BE49-F238E27FC236}">
                  <a16:creationId xmlns:a16="http://schemas.microsoft.com/office/drawing/2014/main" id="{4CEFC30A-90D9-F716-C3FC-4B423E7A8B2A}"/>
                </a:ext>
              </a:extLst>
            </p:cNvPr>
            <p:cNvSpPr/>
            <p:nvPr/>
          </p:nvSpPr>
          <p:spPr>
            <a:xfrm>
              <a:off x="7386361" y="2766948"/>
              <a:ext cx="9874" cy="26780"/>
            </a:xfrm>
            <a:custGeom>
              <a:avLst/>
              <a:gdLst/>
              <a:ahLst/>
              <a:cxnLst/>
              <a:rect l="l" t="t" r="r" b="b"/>
              <a:pathLst>
                <a:path w="205" h="556" extrusionOk="0">
                  <a:moveTo>
                    <a:pt x="1" y="0"/>
                  </a:moveTo>
                  <a:lnTo>
                    <a:pt x="50" y="556"/>
                  </a:lnTo>
                  <a:lnTo>
                    <a:pt x="154" y="556"/>
                  </a:lnTo>
                  <a:lnTo>
                    <a:pt x="2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44">
              <a:extLst>
                <a:ext uri="{FF2B5EF4-FFF2-40B4-BE49-F238E27FC236}">
                  <a16:creationId xmlns:a16="http://schemas.microsoft.com/office/drawing/2014/main" id="{818A31C8-4FBE-486D-4543-31B8AE2F7FA7}"/>
                </a:ext>
              </a:extLst>
            </p:cNvPr>
            <p:cNvSpPr/>
            <p:nvPr/>
          </p:nvSpPr>
          <p:spPr>
            <a:xfrm>
              <a:off x="7363530" y="2777304"/>
              <a:ext cx="26781" cy="19748"/>
            </a:xfrm>
            <a:custGeom>
              <a:avLst/>
              <a:gdLst/>
              <a:ahLst/>
              <a:cxnLst/>
              <a:rect l="l" t="t" r="r" b="b"/>
              <a:pathLst>
                <a:path w="556" h="410" extrusionOk="0">
                  <a:moveTo>
                    <a:pt x="100" y="1"/>
                  </a:moveTo>
                  <a:lnTo>
                    <a:pt x="50" y="88"/>
                  </a:lnTo>
                  <a:lnTo>
                    <a:pt x="0" y="176"/>
                  </a:lnTo>
                  <a:lnTo>
                    <a:pt x="506" y="410"/>
                  </a:lnTo>
                  <a:lnTo>
                    <a:pt x="529" y="368"/>
                  </a:lnTo>
                  <a:lnTo>
                    <a:pt x="556" y="322"/>
                  </a:lnTo>
                  <a:lnTo>
                    <a:pt x="1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44">
              <a:extLst>
                <a:ext uri="{FF2B5EF4-FFF2-40B4-BE49-F238E27FC236}">
                  <a16:creationId xmlns:a16="http://schemas.microsoft.com/office/drawing/2014/main" id="{B3EA2A83-2CA1-EA83-B18D-9885F0CB9B4B}"/>
                </a:ext>
              </a:extLst>
            </p:cNvPr>
            <p:cNvSpPr/>
            <p:nvPr/>
          </p:nvSpPr>
          <p:spPr>
            <a:xfrm>
              <a:off x="7363530" y="2795366"/>
              <a:ext cx="26781" cy="19796"/>
            </a:xfrm>
            <a:custGeom>
              <a:avLst/>
              <a:gdLst/>
              <a:ahLst/>
              <a:cxnLst/>
              <a:rect l="l" t="t" r="r" b="b"/>
              <a:pathLst>
                <a:path w="556" h="411" extrusionOk="0">
                  <a:moveTo>
                    <a:pt x="506" y="1"/>
                  </a:moveTo>
                  <a:lnTo>
                    <a:pt x="0" y="234"/>
                  </a:lnTo>
                  <a:lnTo>
                    <a:pt x="50" y="323"/>
                  </a:lnTo>
                  <a:lnTo>
                    <a:pt x="100" y="411"/>
                  </a:lnTo>
                  <a:lnTo>
                    <a:pt x="556" y="89"/>
                  </a:lnTo>
                  <a:lnTo>
                    <a:pt x="529" y="47"/>
                  </a:lnTo>
                  <a:lnTo>
                    <a:pt x="5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44">
              <a:extLst>
                <a:ext uri="{FF2B5EF4-FFF2-40B4-BE49-F238E27FC236}">
                  <a16:creationId xmlns:a16="http://schemas.microsoft.com/office/drawing/2014/main" id="{93A062CB-1DB2-2A2D-6985-5BD77D1B8ED1}"/>
                </a:ext>
              </a:extLst>
            </p:cNvPr>
            <p:cNvSpPr/>
            <p:nvPr/>
          </p:nvSpPr>
          <p:spPr>
            <a:xfrm>
              <a:off x="7386361" y="2798883"/>
              <a:ext cx="9874" cy="26635"/>
            </a:xfrm>
            <a:custGeom>
              <a:avLst/>
              <a:gdLst/>
              <a:ahLst/>
              <a:cxnLst/>
              <a:rect l="l" t="t" r="r" b="b"/>
              <a:pathLst>
                <a:path w="205" h="553" extrusionOk="0">
                  <a:moveTo>
                    <a:pt x="50" y="0"/>
                  </a:moveTo>
                  <a:lnTo>
                    <a:pt x="1" y="552"/>
                  </a:lnTo>
                  <a:lnTo>
                    <a:pt x="204" y="552"/>
                  </a:lnTo>
                  <a:lnTo>
                    <a:pt x="1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44">
              <a:extLst>
                <a:ext uri="{FF2B5EF4-FFF2-40B4-BE49-F238E27FC236}">
                  <a16:creationId xmlns:a16="http://schemas.microsoft.com/office/drawing/2014/main" id="{95E38726-1CAE-1B20-D47C-F1B5C91109EF}"/>
                </a:ext>
              </a:extLst>
            </p:cNvPr>
            <p:cNvSpPr/>
            <p:nvPr/>
          </p:nvSpPr>
          <p:spPr>
            <a:xfrm>
              <a:off x="7392334" y="2795366"/>
              <a:ext cx="26781" cy="19796"/>
            </a:xfrm>
            <a:custGeom>
              <a:avLst/>
              <a:gdLst/>
              <a:ahLst/>
              <a:cxnLst/>
              <a:rect l="l" t="t" r="r" b="b"/>
              <a:pathLst>
                <a:path w="556" h="411" extrusionOk="0">
                  <a:moveTo>
                    <a:pt x="50" y="1"/>
                  </a:moveTo>
                  <a:lnTo>
                    <a:pt x="23" y="47"/>
                  </a:lnTo>
                  <a:lnTo>
                    <a:pt x="0" y="89"/>
                  </a:lnTo>
                  <a:lnTo>
                    <a:pt x="455" y="411"/>
                  </a:lnTo>
                  <a:lnTo>
                    <a:pt x="506" y="323"/>
                  </a:lnTo>
                  <a:lnTo>
                    <a:pt x="556" y="234"/>
                  </a:lnTo>
                  <a:lnTo>
                    <a:pt x="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44">
              <a:extLst>
                <a:ext uri="{FF2B5EF4-FFF2-40B4-BE49-F238E27FC236}">
                  <a16:creationId xmlns:a16="http://schemas.microsoft.com/office/drawing/2014/main" id="{CE02F137-5B42-B713-3A3B-4EB35D512954}"/>
                </a:ext>
              </a:extLst>
            </p:cNvPr>
            <p:cNvSpPr/>
            <p:nvPr/>
          </p:nvSpPr>
          <p:spPr>
            <a:xfrm>
              <a:off x="7392334" y="2777304"/>
              <a:ext cx="26781" cy="19748"/>
            </a:xfrm>
            <a:custGeom>
              <a:avLst/>
              <a:gdLst/>
              <a:ahLst/>
              <a:cxnLst/>
              <a:rect l="l" t="t" r="r" b="b"/>
              <a:pathLst>
                <a:path w="556" h="410" extrusionOk="0">
                  <a:moveTo>
                    <a:pt x="455" y="1"/>
                  </a:moveTo>
                  <a:lnTo>
                    <a:pt x="0" y="322"/>
                  </a:lnTo>
                  <a:lnTo>
                    <a:pt x="23" y="368"/>
                  </a:lnTo>
                  <a:lnTo>
                    <a:pt x="50" y="410"/>
                  </a:lnTo>
                  <a:lnTo>
                    <a:pt x="556" y="176"/>
                  </a:lnTo>
                  <a:lnTo>
                    <a:pt x="506" y="88"/>
                  </a:lnTo>
                  <a:lnTo>
                    <a:pt x="4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44">
              <a:extLst>
                <a:ext uri="{FF2B5EF4-FFF2-40B4-BE49-F238E27FC236}">
                  <a16:creationId xmlns:a16="http://schemas.microsoft.com/office/drawing/2014/main" id="{DBBA8C1E-B1F5-A6B4-F6FD-7B49DC0CEEFE}"/>
                </a:ext>
              </a:extLst>
            </p:cNvPr>
            <p:cNvSpPr/>
            <p:nvPr/>
          </p:nvSpPr>
          <p:spPr>
            <a:xfrm>
              <a:off x="7385879" y="2792525"/>
              <a:ext cx="10790" cy="7562"/>
            </a:xfrm>
            <a:custGeom>
              <a:avLst/>
              <a:gdLst/>
              <a:ahLst/>
              <a:cxnLst/>
              <a:rect l="l" t="t" r="r" b="b"/>
              <a:pathLst>
                <a:path w="224" h="157" extrusionOk="0">
                  <a:moveTo>
                    <a:pt x="112" y="1"/>
                  </a:moveTo>
                  <a:cubicBezTo>
                    <a:pt x="102" y="1"/>
                    <a:pt x="91" y="3"/>
                    <a:pt x="80" y="6"/>
                  </a:cubicBezTo>
                  <a:lnTo>
                    <a:pt x="72" y="6"/>
                  </a:lnTo>
                  <a:cubicBezTo>
                    <a:pt x="1" y="60"/>
                    <a:pt x="38" y="157"/>
                    <a:pt x="114" y="157"/>
                  </a:cubicBezTo>
                  <a:cubicBezTo>
                    <a:pt x="124" y="157"/>
                    <a:pt x="134" y="155"/>
                    <a:pt x="145" y="152"/>
                  </a:cubicBezTo>
                  <a:cubicBezTo>
                    <a:pt x="149" y="152"/>
                    <a:pt x="149" y="148"/>
                    <a:pt x="152" y="148"/>
                  </a:cubicBezTo>
                  <a:cubicBezTo>
                    <a:pt x="224" y="94"/>
                    <a:pt x="187"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44">
              <a:extLst>
                <a:ext uri="{FF2B5EF4-FFF2-40B4-BE49-F238E27FC236}">
                  <a16:creationId xmlns:a16="http://schemas.microsoft.com/office/drawing/2014/main" id="{72B74345-1892-62A0-12DB-DC3105536AB0}"/>
                </a:ext>
              </a:extLst>
            </p:cNvPr>
            <p:cNvSpPr/>
            <p:nvPr/>
          </p:nvSpPr>
          <p:spPr>
            <a:xfrm>
              <a:off x="6803356" y="2682609"/>
              <a:ext cx="29382" cy="56016"/>
            </a:xfrm>
            <a:custGeom>
              <a:avLst/>
              <a:gdLst/>
              <a:ahLst/>
              <a:cxnLst/>
              <a:rect l="l" t="t" r="r" b="b"/>
              <a:pathLst>
                <a:path w="610" h="1163" extrusionOk="0">
                  <a:moveTo>
                    <a:pt x="318" y="1"/>
                  </a:moveTo>
                  <a:cubicBezTo>
                    <a:pt x="231" y="1"/>
                    <a:pt x="138" y="8"/>
                    <a:pt x="38" y="23"/>
                  </a:cubicBezTo>
                  <a:cubicBezTo>
                    <a:pt x="0" y="464"/>
                    <a:pt x="38" y="1157"/>
                    <a:pt x="38" y="1157"/>
                  </a:cubicBezTo>
                  <a:cubicBezTo>
                    <a:pt x="99" y="1161"/>
                    <a:pt x="180" y="1163"/>
                    <a:pt x="261" y="1163"/>
                  </a:cubicBezTo>
                  <a:cubicBezTo>
                    <a:pt x="422" y="1163"/>
                    <a:pt x="582" y="1157"/>
                    <a:pt x="582" y="1157"/>
                  </a:cubicBezTo>
                  <a:cubicBezTo>
                    <a:pt x="609" y="743"/>
                    <a:pt x="563" y="23"/>
                    <a:pt x="563" y="23"/>
                  </a:cubicBezTo>
                  <a:cubicBezTo>
                    <a:pt x="487" y="8"/>
                    <a:pt x="405" y="1"/>
                    <a:pt x="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44">
              <a:extLst>
                <a:ext uri="{FF2B5EF4-FFF2-40B4-BE49-F238E27FC236}">
                  <a16:creationId xmlns:a16="http://schemas.microsoft.com/office/drawing/2014/main" id="{45DA6DF1-88F7-0178-B3EF-EAB5E5736985}"/>
                </a:ext>
              </a:extLst>
            </p:cNvPr>
            <p:cNvSpPr/>
            <p:nvPr/>
          </p:nvSpPr>
          <p:spPr>
            <a:xfrm>
              <a:off x="6810147" y="2730776"/>
              <a:ext cx="11512" cy="578"/>
            </a:xfrm>
            <a:custGeom>
              <a:avLst/>
              <a:gdLst/>
              <a:ahLst/>
              <a:cxnLst/>
              <a:rect l="l" t="t" r="r" b="b"/>
              <a:pathLst>
                <a:path w="239" h="12" extrusionOk="0">
                  <a:moveTo>
                    <a:pt x="1" y="1"/>
                  </a:moveTo>
                  <a:lnTo>
                    <a:pt x="1" y="12"/>
                  </a:lnTo>
                  <a:lnTo>
                    <a:pt x="238" y="12"/>
                  </a:lnTo>
                  <a:lnTo>
                    <a:pt x="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44">
              <a:extLst>
                <a:ext uri="{FF2B5EF4-FFF2-40B4-BE49-F238E27FC236}">
                  <a16:creationId xmlns:a16="http://schemas.microsoft.com/office/drawing/2014/main" id="{1F19D8D4-FFDF-62F9-3DDD-E3A337F84E34}"/>
                </a:ext>
              </a:extLst>
            </p:cNvPr>
            <p:cNvSpPr/>
            <p:nvPr/>
          </p:nvSpPr>
          <p:spPr>
            <a:xfrm>
              <a:off x="6810147" y="2724851"/>
              <a:ext cx="11512" cy="626"/>
            </a:xfrm>
            <a:custGeom>
              <a:avLst/>
              <a:gdLst/>
              <a:ahLst/>
              <a:cxnLst/>
              <a:rect l="l" t="t" r="r" b="b"/>
              <a:pathLst>
                <a:path w="239" h="13" extrusionOk="0">
                  <a:moveTo>
                    <a:pt x="1" y="1"/>
                  </a:moveTo>
                  <a:lnTo>
                    <a:pt x="1" y="13"/>
                  </a:lnTo>
                  <a:lnTo>
                    <a:pt x="238" y="13"/>
                  </a:lnTo>
                  <a:lnTo>
                    <a:pt x="2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44">
              <a:extLst>
                <a:ext uri="{FF2B5EF4-FFF2-40B4-BE49-F238E27FC236}">
                  <a16:creationId xmlns:a16="http://schemas.microsoft.com/office/drawing/2014/main" id="{5DFDC317-A570-48DD-D421-A411F5E05226}"/>
                </a:ext>
              </a:extLst>
            </p:cNvPr>
            <p:cNvSpPr/>
            <p:nvPr/>
          </p:nvSpPr>
          <p:spPr>
            <a:xfrm>
              <a:off x="6810147" y="2718975"/>
              <a:ext cx="11512" cy="578"/>
            </a:xfrm>
            <a:custGeom>
              <a:avLst/>
              <a:gdLst/>
              <a:ahLst/>
              <a:cxnLst/>
              <a:rect l="l" t="t" r="r" b="b"/>
              <a:pathLst>
                <a:path w="239" h="12" extrusionOk="0">
                  <a:moveTo>
                    <a:pt x="1" y="0"/>
                  </a:moveTo>
                  <a:lnTo>
                    <a:pt x="1" y="11"/>
                  </a:lnTo>
                  <a:lnTo>
                    <a:pt x="238" y="11"/>
                  </a:lnTo>
                  <a:lnTo>
                    <a:pt x="2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44">
              <a:extLst>
                <a:ext uri="{FF2B5EF4-FFF2-40B4-BE49-F238E27FC236}">
                  <a16:creationId xmlns:a16="http://schemas.microsoft.com/office/drawing/2014/main" id="{E907BC14-95F1-CCEA-A68E-E2804750EE6C}"/>
                </a:ext>
              </a:extLst>
            </p:cNvPr>
            <p:cNvSpPr/>
            <p:nvPr/>
          </p:nvSpPr>
          <p:spPr>
            <a:xfrm>
              <a:off x="6857206" y="2484502"/>
              <a:ext cx="544726" cy="146855"/>
            </a:xfrm>
            <a:custGeom>
              <a:avLst/>
              <a:gdLst/>
              <a:ahLst/>
              <a:cxnLst/>
              <a:rect l="l" t="t" r="r" b="b"/>
              <a:pathLst>
                <a:path w="11309" h="3049" extrusionOk="0">
                  <a:moveTo>
                    <a:pt x="2921" y="1"/>
                  </a:moveTo>
                  <a:cubicBezTo>
                    <a:pt x="1834" y="1"/>
                    <a:pt x="897" y="21"/>
                    <a:pt x="315" y="67"/>
                  </a:cubicBezTo>
                  <a:cubicBezTo>
                    <a:pt x="16" y="1220"/>
                    <a:pt x="1" y="2332"/>
                    <a:pt x="9" y="2806"/>
                  </a:cubicBezTo>
                  <a:cubicBezTo>
                    <a:pt x="13" y="2941"/>
                    <a:pt x="120" y="3048"/>
                    <a:pt x="258" y="3048"/>
                  </a:cubicBezTo>
                  <a:lnTo>
                    <a:pt x="11309" y="3048"/>
                  </a:lnTo>
                  <a:cubicBezTo>
                    <a:pt x="11197" y="1676"/>
                    <a:pt x="10596" y="270"/>
                    <a:pt x="10596" y="270"/>
                  </a:cubicBezTo>
                  <a:cubicBezTo>
                    <a:pt x="9075" y="118"/>
                    <a:pt x="555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44">
              <a:extLst>
                <a:ext uri="{FF2B5EF4-FFF2-40B4-BE49-F238E27FC236}">
                  <a16:creationId xmlns:a16="http://schemas.microsoft.com/office/drawing/2014/main" id="{EEE9D26D-644A-81CC-966E-9C922DE56317}"/>
                </a:ext>
              </a:extLst>
            </p:cNvPr>
            <p:cNvSpPr/>
            <p:nvPr/>
          </p:nvSpPr>
          <p:spPr>
            <a:xfrm>
              <a:off x="6859662" y="2486765"/>
              <a:ext cx="539717" cy="142376"/>
            </a:xfrm>
            <a:custGeom>
              <a:avLst/>
              <a:gdLst/>
              <a:ahLst/>
              <a:cxnLst/>
              <a:rect l="l" t="t" r="r" b="b"/>
              <a:pathLst>
                <a:path w="11205" h="2956" extrusionOk="0">
                  <a:moveTo>
                    <a:pt x="2874" y="0"/>
                  </a:moveTo>
                  <a:cubicBezTo>
                    <a:pt x="1950" y="0"/>
                    <a:pt x="1191" y="16"/>
                    <a:pt x="644" y="43"/>
                  </a:cubicBezTo>
                  <a:cubicBezTo>
                    <a:pt x="437" y="55"/>
                    <a:pt x="264" y="200"/>
                    <a:pt x="222" y="403"/>
                  </a:cubicBezTo>
                  <a:cubicBezTo>
                    <a:pt x="8" y="1426"/>
                    <a:pt x="0" y="2372"/>
                    <a:pt x="4" y="2759"/>
                  </a:cubicBezTo>
                  <a:cubicBezTo>
                    <a:pt x="8" y="2867"/>
                    <a:pt x="96" y="2955"/>
                    <a:pt x="207" y="2955"/>
                  </a:cubicBezTo>
                  <a:lnTo>
                    <a:pt x="11204" y="2955"/>
                  </a:lnTo>
                  <a:cubicBezTo>
                    <a:pt x="11097" y="1725"/>
                    <a:pt x="10595" y="464"/>
                    <a:pt x="10515" y="269"/>
                  </a:cubicBezTo>
                  <a:cubicBezTo>
                    <a:pt x="10097" y="227"/>
                    <a:pt x="9530" y="188"/>
                    <a:pt x="8867" y="154"/>
                  </a:cubicBezTo>
                  <a:cubicBezTo>
                    <a:pt x="8617" y="138"/>
                    <a:pt x="8353" y="127"/>
                    <a:pt x="8078" y="115"/>
                  </a:cubicBezTo>
                  <a:cubicBezTo>
                    <a:pt x="8047" y="115"/>
                    <a:pt x="8012" y="112"/>
                    <a:pt x="7982" y="112"/>
                  </a:cubicBezTo>
                  <a:cubicBezTo>
                    <a:pt x="7874" y="108"/>
                    <a:pt x="7767" y="104"/>
                    <a:pt x="7660" y="96"/>
                  </a:cubicBezTo>
                  <a:cubicBezTo>
                    <a:pt x="6801" y="66"/>
                    <a:pt x="5863" y="39"/>
                    <a:pt x="4931" y="20"/>
                  </a:cubicBezTo>
                  <a:cubicBezTo>
                    <a:pt x="4671" y="16"/>
                    <a:pt x="4410" y="12"/>
                    <a:pt x="4153" y="9"/>
                  </a:cubicBezTo>
                  <a:lnTo>
                    <a:pt x="4061" y="9"/>
                  </a:lnTo>
                  <a:cubicBezTo>
                    <a:pt x="3950" y="9"/>
                    <a:pt x="3840" y="4"/>
                    <a:pt x="3728" y="4"/>
                  </a:cubicBezTo>
                  <a:cubicBezTo>
                    <a:pt x="3437" y="4"/>
                    <a:pt x="3154" y="0"/>
                    <a:pt x="2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44">
              <a:extLst>
                <a:ext uri="{FF2B5EF4-FFF2-40B4-BE49-F238E27FC236}">
                  <a16:creationId xmlns:a16="http://schemas.microsoft.com/office/drawing/2014/main" id="{2870F497-A2E2-1182-0B3F-50C536CA8EE0}"/>
                </a:ext>
              </a:extLst>
            </p:cNvPr>
            <p:cNvSpPr/>
            <p:nvPr/>
          </p:nvSpPr>
          <p:spPr>
            <a:xfrm>
              <a:off x="6934175" y="2636996"/>
              <a:ext cx="474787" cy="136114"/>
            </a:xfrm>
            <a:custGeom>
              <a:avLst/>
              <a:gdLst/>
              <a:ahLst/>
              <a:cxnLst/>
              <a:rect l="l" t="t" r="r" b="b"/>
              <a:pathLst>
                <a:path w="9857" h="2826" extrusionOk="0">
                  <a:moveTo>
                    <a:pt x="47" y="1"/>
                  </a:moveTo>
                  <a:lnTo>
                    <a:pt x="1" y="821"/>
                  </a:lnTo>
                  <a:lnTo>
                    <a:pt x="8" y="821"/>
                  </a:lnTo>
                  <a:cubicBezTo>
                    <a:pt x="821" y="1009"/>
                    <a:pt x="1391" y="1506"/>
                    <a:pt x="1759" y="1963"/>
                  </a:cubicBezTo>
                  <a:cubicBezTo>
                    <a:pt x="1940" y="2189"/>
                    <a:pt x="2074" y="2403"/>
                    <a:pt x="2162" y="2560"/>
                  </a:cubicBezTo>
                  <a:cubicBezTo>
                    <a:pt x="2204" y="2638"/>
                    <a:pt x="2235" y="2702"/>
                    <a:pt x="2258" y="2748"/>
                  </a:cubicBezTo>
                  <a:cubicBezTo>
                    <a:pt x="2265" y="2771"/>
                    <a:pt x="2273" y="2787"/>
                    <a:pt x="2281" y="2802"/>
                  </a:cubicBezTo>
                  <a:cubicBezTo>
                    <a:pt x="2284" y="2813"/>
                    <a:pt x="2288" y="2817"/>
                    <a:pt x="2288" y="2817"/>
                  </a:cubicBezTo>
                  <a:lnTo>
                    <a:pt x="2288" y="2825"/>
                  </a:lnTo>
                  <a:lnTo>
                    <a:pt x="7641" y="2825"/>
                  </a:lnTo>
                  <a:lnTo>
                    <a:pt x="7641" y="2817"/>
                  </a:lnTo>
                  <a:cubicBezTo>
                    <a:pt x="7929" y="2136"/>
                    <a:pt x="8354" y="1768"/>
                    <a:pt x="8757" y="1564"/>
                  </a:cubicBezTo>
                  <a:cubicBezTo>
                    <a:pt x="9155" y="1365"/>
                    <a:pt x="9530" y="1334"/>
                    <a:pt x="9723" y="1334"/>
                  </a:cubicBezTo>
                  <a:cubicBezTo>
                    <a:pt x="9760" y="1334"/>
                    <a:pt x="9792" y="1338"/>
                    <a:pt x="9815" y="1338"/>
                  </a:cubicBezTo>
                  <a:lnTo>
                    <a:pt x="9838" y="1338"/>
                  </a:lnTo>
                  <a:lnTo>
                    <a:pt x="9845" y="1342"/>
                  </a:lnTo>
                  <a:lnTo>
                    <a:pt x="9857" y="1342"/>
                  </a:lnTo>
                  <a:lnTo>
                    <a:pt x="9684" y="1"/>
                  </a:lnTo>
                  <a:lnTo>
                    <a:pt x="9668" y="5"/>
                  </a:lnTo>
                  <a:lnTo>
                    <a:pt x="9840" y="1326"/>
                  </a:lnTo>
                  <a:lnTo>
                    <a:pt x="9840" y="1326"/>
                  </a:lnTo>
                  <a:cubicBezTo>
                    <a:pt x="9823" y="1323"/>
                    <a:pt x="9783" y="1319"/>
                    <a:pt x="9723" y="1319"/>
                  </a:cubicBezTo>
                  <a:cubicBezTo>
                    <a:pt x="9530" y="1319"/>
                    <a:pt x="9152" y="1350"/>
                    <a:pt x="8749" y="1552"/>
                  </a:cubicBezTo>
                  <a:cubicBezTo>
                    <a:pt x="8348" y="1752"/>
                    <a:pt x="7919" y="2126"/>
                    <a:pt x="7632" y="2810"/>
                  </a:cubicBezTo>
                  <a:lnTo>
                    <a:pt x="2299" y="2810"/>
                  </a:lnTo>
                  <a:cubicBezTo>
                    <a:pt x="2282" y="2768"/>
                    <a:pt x="2119" y="2382"/>
                    <a:pt x="1771" y="1952"/>
                  </a:cubicBezTo>
                  <a:cubicBezTo>
                    <a:pt x="1405" y="1501"/>
                    <a:pt x="833" y="1000"/>
                    <a:pt x="17" y="808"/>
                  </a:cubicBezTo>
                  <a:lnTo>
                    <a:pt x="17" y="808"/>
                  </a:lnTo>
                  <a:lnTo>
                    <a:pt x="63" y="5"/>
                  </a:lnTo>
                  <a:lnTo>
                    <a:pt x="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44">
              <a:extLst>
                <a:ext uri="{FF2B5EF4-FFF2-40B4-BE49-F238E27FC236}">
                  <a16:creationId xmlns:a16="http://schemas.microsoft.com/office/drawing/2014/main" id="{44CF6CA8-5A74-5EAE-B641-F6C9B9541930}"/>
                </a:ext>
              </a:extLst>
            </p:cNvPr>
            <p:cNvSpPr/>
            <p:nvPr/>
          </p:nvSpPr>
          <p:spPr>
            <a:xfrm>
              <a:off x="7249472" y="2636996"/>
              <a:ext cx="10693" cy="135681"/>
            </a:xfrm>
            <a:custGeom>
              <a:avLst/>
              <a:gdLst/>
              <a:ahLst/>
              <a:cxnLst/>
              <a:rect l="l" t="t" r="r" b="b"/>
              <a:pathLst>
                <a:path w="222" h="2817" extrusionOk="0">
                  <a:moveTo>
                    <a:pt x="15" y="1"/>
                  </a:moveTo>
                  <a:lnTo>
                    <a:pt x="0" y="5"/>
                  </a:lnTo>
                  <a:cubicBezTo>
                    <a:pt x="73" y="503"/>
                    <a:pt x="126" y="1204"/>
                    <a:pt x="157" y="1782"/>
                  </a:cubicBezTo>
                  <a:cubicBezTo>
                    <a:pt x="176" y="2074"/>
                    <a:pt x="188" y="2330"/>
                    <a:pt x="195" y="2518"/>
                  </a:cubicBezTo>
                  <a:cubicBezTo>
                    <a:pt x="199" y="2610"/>
                    <a:pt x="202" y="2684"/>
                    <a:pt x="207" y="2737"/>
                  </a:cubicBezTo>
                  <a:lnTo>
                    <a:pt x="207" y="2817"/>
                  </a:lnTo>
                  <a:lnTo>
                    <a:pt x="222" y="2817"/>
                  </a:lnTo>
                  <a:cubicBezTo>
                    <a:pt x="222" y="2817"/>
                    <a:pt x="161" y="100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44">
              <a:extLst>
                <a:ext uri="{FF2B5EF4-FFF2-40B4-BE49-F238E27FC236}">
                  <a16:creationId xmlns:a16="http://schemas.microsoft.com/office/drawing/2014/main" id="{D91BF856-40F7-4BB3-3785-C2136A63063E}"/>
                </a:ext>
              </a:extLst>
            </p:cNvPr>
            <p:cNvSpPr/>
            <p:nvPr/>
          </p:nvSpPr>
          <p:spPr>
            <a:xfrm>
              <a:off x="7091968" y="2636996"/>
              <a:ext cx="4142" cy="135681"/>
            </a:xfrm>
            <a:custGeom>
              <a:avLst/>
              <a:gdLst/>
              <a:ahLst/>
              <a:cxnLst/>
              <a:rect l="l" t="t" r="r" b="b"/>
              <a:pathLst>
                <a:path w="86" h="2817" extrusionOk="0">
                  <a:moveTo>
                    <a:pt x="16" y="1"/>
                  </a:moveTo>
                  <a:lnTo>
                    <a:pt x="1" y="5"/>
                  </a:lnTo>
                  <a:cubicBezTo>
                    <a:pt x="36" y="434"/>
                    <a:pt x="55" y="1139"/>
                    <a:pt x="62" y="1733"/>
                  </a:cubicBezTo>
                  <a:cubicBezTo>
                    <a:pt x="66" y="2032"/>
                    <a:pt x="70" y="2304"/>
                    <a:pt x="70" y="2500"/>
                  </a:cubicBezTo>
                  <a:cubicBezTo>
                    <a:pt x="70" y="2595"/>
                    <a:pt x="74" y="2675"/>
                    <a:pt x="74" y="2730"/>
                  </a:cubicBezTo>
                  <a:lnTo>
                    <a:pt x="74" y="2817"/>
                  </a:lnTo>
                  <a:lnTo>
                    <a:pt x="85" y="2817"/>
                  </a:lnTo>
                  <a:cubicBezTo>
                    <a:pt x="85" y="2817"/>
                    <a:pt x="85" y="867"/>
                    <a:pt x="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44">
              <a:extLst>
                <a:ext uri="{FF2B5EF4-FFF2-40B4-BE49-F238E27FC236}">
                  <a16:creationId xmlns:a16="http://schemas.microsoft.com/office/drawing/2014/main" id="{856C3997-2930-D566-7582-4704D727E75E}"/>
                </a:ext>
              </a:extLst>
            </p:cNvPr>
            <p:cNvSpPr/>
            <p:nvPr/>
          </p:nvSpPr>
          <p:spPr>
            <a:xfrm>
              <a:off x="6858699" y="2643306"/>
              <a:ext cx="541595" cy="771"/>
            </a:xfrm>
            <a:custGeom>
              <a:avLst/>
              <a:gdLst/>
              <a:ahLst/>
              <a:cxnLst/>
              <a:rect l="l" t="t" r="r" b="b"/>
              <a:pathLst>
                <a:path w="11244" h="16" extrusionOk="0">
                  <a:moveTo>
                    <a:pt x="1" y="1"/>
                  </a:moveTo>
                  <a:lnTo>
                    <a:pt x="1" y="15"/>
                  </a:lnTo>
                  <a:lnTo>
                    <a:pt x="11244" y="15"/>
                  </a:lnTo>
                  <a:lnTo>
                    <a:pt x="11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44">
              <a:extLst>
                <a:ext uri="{FF2B5EF4-FFF2-40B4-BE49-F238E27FC236}">
                  <a16:creationId xmlns:a16="http://schemas.microsoft.com/office/drawing/2014/main" id="{F87843AC-3951-D86C-A6C9-4622127B4985}"/>
                </a:ext>
              </a:extLst>
            </p:cNvPr>
            <p:cNvSpPr/>
            <p:nvPr/>
          </p:nvSpPr>
          <p:spPr>
            <a:xfrm>
              <a:off x="7264211" y="2656359"/>
              <a:ext cx="23843" cy="819"/>
            </a:xfrm>
            <a:custGeom>
              <a:avLst/>
              <a:gdLst/>
              <a:ahLst/>
              <a:cxnLst/>
              <a:rect l="l" t="t" r="r" b="b"/>
              <a:pathLst>
                <a:path w="495" h="17" extrusionOk="0">
                  <a:moveTo>
                    <a:pt x="0" y="1"/>
                  </a:moveTo>
                  <a:lnTo>
                    <a:pt x="0" y="17"/>
                  </a:lnTo>
                  <a:lnTo>
                    <a:pt x="494" y="17"/>
                  </a:lnTo>
                  <a:lnTo>
                    <a:pt x="4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44">
              <a:extLst>
                <a:ext uri="{FF2B5EF4-FFF2-40B4-BE49-F238E27FC236}">
                  <a16:creationId xmlns:a16="http://schemas.microsoft.com/office/drawing/2014/main" id="{36426E04-A65B-1636-9EAD-174CFEB58EAA}"/>
                </a:ext>
              </a:extLst>
            </p:cNvPr>
            <p:cNvSpPr/>
            <p:nvPr/>
          </p:nvSpPr>
          <p:spPr>
            <a:xfrm>
              <a:off x="7105648" y="2656359"/>
              <a:ext cx="23843" cy="819"/>
            </a:xfrm>
            <a:custGeom>
              <a:avLst/>
              <a:gdLst/>
              <a:ahLst/>
              <a:cxnLst/>
              <a:rect l="l" t="t" r="r" b="b"/>
              <a:pathLst>
                <a:path w="495" h="17" extrusionOk="0">
                  <a:moveTo>
                    <a:pt x="1" y="1"/>
                  </a:moveTo>
                  <a:lnTo>
                    <a:pt x="1" y="17"/>
                  </a:lnTo>
                  <a:lnTo>
                    <a:pt x="495" y="17"/>
                  </a:lnTo>
                  <a:lnTo>
                    <a:pt x="4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44">
              <a:extLst>
                <a:ext uri="{FF2B5EF4-FFF2-40B4-BE49-F238E27FC236}">
                  <a16:creationId xmlns:a16="http://schemas.microsoft.com/office/drawing/2014/main" id="{4B10337B-5964-9B02-28AC-BB84716C43D3}"/>
                </a:ext>
              </a:extLst>
            </p:cNvPr>
            <p:cNvSpPr/>
            <p:nvPr/>
          </p:nvSpPr>
          <p:spPr>
            <a:xfrm>
              <a:off x="6944339" y="2656359"/>
              <a:ext cx="23891" cy="819"/>
            </a:xfrm>
            <a:custGeom>
              <a:avLst/>
              <a:gdLst/>
              <a:ahLst/>
              <a:cxnLst/>
              <a:rect l="l" t="t" r="r" b="b"/>
              <a:pathLst>
                <a:path w="496" h="17" extrusionOk="0">
                  <a:moveTo>
                    <a:pt x="1" y="1"/>
                  </a:moveTo>
                  <a:lnTo>
                    <a:pt x="1" y="17"/>
                  </a:lnTo>
                  <a:lnTo>
                    <a:pt x="495" y="17"/>
                  </a:lnTo>
                  <a:lnTo>
                    <a:pt x="4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44">
              <a:extLst>
                <a:ext uri="{FF2B5EF4-FFF2-40B4-BE49-F238E27FC236}">
                  <a16:creationId xmlns:a16="http://schemas.microsoft.com/office/drawing/2014/main" id="{22B88704-D3D1-F68C-12FA-7E0856033F2C}"/>
                </a:ext>
              </a:extLst>
            </p:cNvPr>
            <p:cNvSpPr/>
            <p:nvPr/>
          </p:nvSpPr>
          <p:spPr>
            <a:xfrm>
              <a:off x="7429229" y="2629289"/>
              <a:ext cx="64785" cy="15702"/>
            </a:xfrm>
            <a:custGeom>
              <a:avLst/>
              <a:gdLst/>
              <a:ahLst/>
              <a:cxnLst/>
              <a:rect l="l" t="t" r="r" b="b"/>
              <a:pathLst>
                <a:path w="1345" h="326" extrusionOk="0">
                  <a:moveTo>
                    <a:pt x="11" y="0"/>
                  </a:moveTo>
                  <a:lnTo>
                    <a:pt x="0" y="7"/>
                  </a:lnTo>
                  <a:lnTo>
                    <a:pt x="119" y="191"/>
                  </a:lnTo>
                  <a:lnTo>
                    <a:pt x="1345" y="326"/>
                  </a:lnTo>
                  <a:lnTo>
                    <a:pt x="1345" y="310"/>
                  </a:lnTo>
                  <a:lnTo>
                    <a:pt x="126" y="177"/>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44">
              <a:extLst>
                <a:ext uri="{FF2B5EF4-FFF2-40B4-BE49-F238E27FC236}">
                  <a16:creationId xmlns:a16="http://schemas.microsoft.com/office/drawing/2014/main" id="{F7AF333C-8560-7E31-5FEC-B8B07D9E665F}"/>
                </a:ext>
              </a:extLst>
            </p:cNvPr>
            <p:cNvSpPr/>
            <p:nvPr/>
          </p:nvSpPr>
          <p:spPr>
            <a:xfrm>
              <a:off x="7484958" y="2748886"/>
              <a:ext cx="22350" cy="38050"/>
            </a:xfrm>
            <a:custGeom>
              <a:avLst/>
              <a:gdLst/>
              <a:ahLst/>
              <a:cxnLst/>
              <a:rect l="l" t="t" r="r" b="b"/>
              <a:pathLst>
                <a:path w="464" h="790" extrusionOk="0">
                  <a:moveTo>
                    <a:pt x="361" y="0"/>
                  </a:moveTo>
                  <a:cubicBezTo>
                    <a:pt x="27" y="19"/>
                    <a:pt x="27" y="207"/>
                    <a:pt x="0" y="732"/>
                  </a:cubicBezTo>
                  <a:cubicBezTo>
                    <a:pt x="0" y="763"/>
                    <a:pt x="23" y="789"/>
                    <a:pt x="58" y="789"/>
                  </a:cubicBezTo>
                  <a:lnTo>
                    <a:pt x="341" y="789"/>
                  </a:lnTo>
                  <a:cubicBezTo>
                    <a:pt x="368" y="789"/>
                    <a:pt x="391" y="770"/>
                    <a:pt x="399" y="747"/>
                  </a:cubicBezTo>
                  <a:cubicBezTo>
                    <a:pt x="422" y="648"/>
                    <a:pt x="464" y="391"/>
                    <a:pt x="418" y="50"/>
                  </a:cubicBezTo>
                  <a:cubicBezTo>
                    <a:pt x="414" y="23"/>
                    <a:pt x="387" y="0"/>
                    <a:pt x="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44">
              <a:extLst>
                <a:ext uri="{FF2B5EF4-FFF2-40B4-BE49-F238E27FC236}">
                  <a16:creationId xmlns:a16="http://schemas.microsoft.com/office/drawing/2014/main" id="{8CE58128-8DE7-7DCD-9AF0-B0E71FF9AD45}"/>
                </a:ext>
              </a:extLst>
            </p:cNvPr>
            <p:cNvSpPr/>
            <p:nvPr/>
          </p:nvSpPr>
          <p:spPr>
            <a:xfrm>
              <a:off x="7490497" y="2781735"/>
              <a:ext cx="10934" cy="578"/>
            </a:xfrm>
            <a:custGeom>
              <a:avLst/>
              <a:gdLst/>
              <a:ahLst/>
              <a:cxnLst/>
              <a:rect l="l" t="t" r="r" b="b"/>
              <a:pathLst>
                <a:path w="227" h="12" extrusionOk="0">
                  <a:moveTo>
                    <a:pt x="0" y="1"/>
                  </a:moveTo>
                  <a:lnTo>
                    <a:pt x="0" y="12"/>
                  </a:lnTo>
                  <a:lnTo>
                    <a:pt x="226" y="12"/>
                  </a:lnTo>
                  <a:lnTo>
                    <a:pt x="2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44">
              <a:extLst>
                <a:ext uri="{FF2B5EF4-FFF2-40B4-BE49-F238E27FC236}">
                  <a16:creationId xmlns:a16="http://schemas.microsoft.com/office/drawing/2014/main" id="{0F81BB48-F07B-D58B-E7AE-1974FD8C5B9F}"/>
                </a:ext>
              </a:extLst>
            </p:cNvPr>
            <p:cNvSpPr/>
            <p:nvPr/>
          </p:nvSpPr>
          <p:spPr>
            <a:xfrm>
              <a:off x="7490882" y="2777641"/>
              <a:ext cx="11127" cy="819"/>
            </a:xfrm>
            <a:custGeom>
              <a:avLst/>
              <a:gdLst/>
              <a:ahLst/>
              <a:cxnLst/>
              <a:rect l="l" t="t" r="r" b="b"/>
              <a:pathLst>
                <a:path w="231" h="17" extrusionOk="0">
                  <a:moveTo>
                    <a:pt x="0" y="1"/>
                  </a:moveTo>
                  <a:lnTo>
                    <a:pt x="0" y="17"/>
                  </a:lnTo>
                  <a:lnTo>
                    <a:pt x="230" y="17"/>
                  </a:lnTo>
                  <a:lnTo>
                    <a:pt x="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44">
              <a:extLst>
                <a:ext uri="{FF2B5EF4-FFF2-40B4-BE49-F238E27FC236}">
                  <a16:creationId xmlns:a16="http://schemas.microsoft.com/office/drawing/2014/main" id="{C795F3D0-5666-E0F4-3F44-9A089DC741A9}"/>
                </a:ext>
              </a:extLst>
            </p:cNvPr>
            <p:cNvSpPr/>
            <p:nvPr/>
          </p:nvSpPr>
          <p:spPr>
            <a:xfrm>
              <a:off x="7491412" y="2773740"/>
              <a:ext cx="10934" cy="819"/>
            </a:xfrm>
            <a:custGeom>
              <a:avLst/>
              <a:gdLst/>
              <a:ahLst/>
              <a:cxnLst/>
              <a:rect l="l" t="t" r="r" b="b"/>
              <a:pathLst>
                <a:path w="227" h="17" extrusionOk="0">
                  <a:moveTo>
                    <a:pt x="0" y="1"/>
                  </a:moveTo>
                  <a:lnTo>
                    <a:pt x="0" y="17"/>
                  </a:lnTo>
                  <a:lnTo>
                    <a:pt x="227" y="17"/>
                  </a:lnTo>
                  <a:lnTo>
                    <a:pt x="2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44">
              <a:extLst>
                <a:ext uri="{FF2B5EF4-FFF2-40B4-BE49-F238E27FC236}">
                  <a16:creationId xmlns:a16="http://schemas.microsoft.com/office/drawing/2014/main" id="{22FEC790-B52B-0F3D-653A-D02E16B83441}"/>
                </a:ext>
              </a:extLst>
            </p:cNvPr>
            <p:cNvSpPr/>
            <p:nvPr/>
          </p:nvSpPr>
          <p:spPr>
            <a:xfrm>
              <a:off x="7478455" y="2663969"/>
              <a:ext cx="26107" cy="47876"/>
            </a:xfrm>
            <a:custGeom>
              <a:avLst/>
              <a:gdLst/>
              <a:ahLst/>
              <a:cxnLst/>
              <a:rect l="l" t="t" r="r" b="b"/>
              <a:pathLst>
                <a:path w="542" h="994" extrusionOk="0">
                  <a:moveTo>
                    <a:pt x="434" y="0"/>
                  </a:moveTo>
                  <a:cubicBezTo>
                    <a:pt x="434" y="0"/>
                    <a:pt x="43" y="12"/>
                    <a:pt x="5" y="85"/>
                  </a:cubicBezTo>
                  <a:cubicBezTo>
                    <a:pt x="5" y="85"/>
                    <a:pt x="1" y="625"/>
                    <a:pt x="28" y="916"/>
                  </a:cubicBezTo>
                  <a:cubicBezTo>
                    <a:pt x="28" y="916"/>
                    <a:pt x="395" y="994"/>
                    <a:pt x="520" y="994"/>
                  </a:cubicBezTo>
                  <a:cubicBezTo>
                    <a:pt x="528" y="994"/>
                    <a:pt x="535" y="993"/>
                    <a:pt x="542" y="992"/>
                  </a:cubicBezTo>
                  <a:cubicBezTo>
                    <a:pt x="542" y="992"/>
                    <a:pt x="480" y="334"/>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44">
              <a:extLst>
                <a:ext uri="{FF2B5EF4-FFF2-40B4-BE49-F238E27FC236}">
                  <a16:creationId xmlns:a16="http://schemas.microsoft.com/office/drawing/2014/main" id="{86399A4D-CC1B-A2C7-28AE-3B374AC5B887}"/>
                </a:ext>
              </a:extLst>
            </p:cNvPr>
            <p:cNvSpPr/>
            <p:nvPr/>
          </p:nvSpPr>
          <p:spPr>
            <a:xfrm>
              <a:off x="7482019" y="2691809"/>
              <a:ext cx="10356" cy="16328"/>
            </a:xfrm>
            <a:custGeom>
              <a:avLst/>
              <a:gdLst/>
              <a:ahLst/>
              <a:cxnLst/>
              <a:rect l="l" t="t" r="r" b="b"/>
              <a:pathLst>
                <a:path w="215" h="339" extrusionOk="0">
                  <a:moveTo>
                    <a:pt x="31" y="1"/>
                  </a:moveTo>
                  <a:cubicBezTo>
                    <a:pt x="15" y="1"/>
                    <a:pt x="0" y="13"/>
                    <a:pt x="0" y="28"/>
                  </a:cubicBezTo>
                  <a:lnTo>
                    <a:pt x="0" y="281"/>
                  </a:lnTo>
                  <a:cubicBezTo>
                    <a:pt x="0" y="296"/>
                    <a:pt x="8" y="308"/>
                    <a:pt x="19" y="308"/>
                  </a:cubicBezTo>
                  <a:cubicBezTo>
                    <a:pt x="73" y="322"/>
                    <a:pt x="142" y="331"/>
                    <a:pt x="184" y="338"/>
                  </a:cubicBezTo>
                  <a:cubicBezTo>
                    <a:pt x="199" y="338"/>
                    <a:pt x="215" y="327"/>
                    <a:pt x="215" y="311"/>
                  </a:cubicBezTo>
                  <a:cubicBezTo>
                    <a:pt x="215" y="196"/>
                    <a:pt x="203" y="85"/>
                    <a:pt x="199" y="39"/>
                  </a:cubicBezTo>
                  <a:cubicBezTo>
                    <a:pt x="199" y="28"/>
                    <a:pt x="188" y="16"/>
                    <a:pt x="176" y="16"/>
                  </a:cubicBez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44">
              <a:extLst>
                <a:ext uri="{FF2B5EF4-FFF2-40B4-BE49-F238E27FC236}">
                  <a16:creationId xmlns:a16="http://schemas.microsoft.com/office/drawing/2014/main" id="{CDABC4DA-6388-C15C-33B9-6F5F4B5F2151}"/>
                </a:ext>
              </a:extLst>
            </p:cNvPr>
            <p:cNvSpPr/>
            <p:nvPr/>
          </p:nvSpPr>
          <p:spPr>
            <a:xfrm>
              <a:off x="7476480" y="2728512"/>
              <a:ext cx="39353" cy="70080"/>
            </a:xfrm>
            <a:custGeom>
              <a:avLst/>
              <a:gdLst/>
              <a:ahLst/>
              <a:cxnLst/>
              <a:rect l="l" t="t" r="r" b="b"/>
              <a:pathLst>
                <a:path w="817" h="1455" extrusionOk="0">
                  <a:moveTo>
                    <a:pt x="698" y="112"/>
                  </a:moveTo>
                  <a:cubicBezTo>
                    <a:pt x="709" y="534"/>
                    <a:pt x="629" y="1189"/>
                    <a:pt x="609" y="1358"/>
                  </a:cubicBezTo>
                  <a:lnTo>
                    <a:pt x="100" y="1358"/>
                  </a:lnTo>
                  <a:lnTo>
                    <a:pt x="218" y="266"/>
                  </a:lnTo>
                  <a:lnTo>
                    <a:pt x="698" y="112"/>
                  </a:lnTo>
                  <a:close/>
                  <a:moveTo>
                    <a:pt x="737" y="0"/>
                  </a:moveTo>
                  <a:cubicBezTo>
                    <a:pt x="733" y="0"/>
                    <a:pt x="728" y="1"/>
                    <a:pt x="724" y="2"/>
                  </a:cubicBezTo>
                  <a:lnTo>
                    <a:pt x="161" y="186"/>
                  </a:lnTo>
                  <a:cubicBezTo>
                    <a:pt x="146" y="193"/>
                    <a:pt x="130" y="209"/>
                    <a:pt x="130" y="224"/>
                  </a:cubicBezTo>
                  <a:lnTo>
                    <a:pt x="0" y="1400"/>
                  </a:lnTo>
                  <a:cubicBezTo>
                    <a:pt x="0" y="1415"/>
                    <a:pt x="4" y="1427"/>
                    <a:pt x="11" y="1438"/>
                  </a:cubicBezTo>
                  <a:cubicBezTo>
                    <a:pt x="19" y="1446"/>
                    <a:pt x="34" y="1454"/>
                    <a:pt x="46" y="1454"/>
                  </a:cubicBezTo>
                  <a:lnTo>
                    <a:pt x="652" y="1454"/>
                  </a:lnTo>
                  <a:cubicBezTo>
                    <a:pt x="675" y="1454"/>
                    <a:pt x="694" y="1435"/>
                    <a:pt x="698" y="1412"/>
                  </a:cubicBezTo>
                  <a:cubicBezTo>
                    <a:pt x="701" y="1377"/>
                    <a:pt x="816" y="534"/>
                    <a:pt x="789" y="43"/>
                  </a:cubicBezTo>
                  <a:cubicBezTo>
                    <a:pt x="786" y="29"/>
                    <a:pt x="778" y="17"/>
                    <a:pt x="766" y="9"/>
                  </a:cubicBezTo>
                  <a:cubicBezTo>
                    <a:pt x="758" y="4"/>
                    <a:pt x="748" y="0"/>
                    <a:pt x="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44">
              <a:extLst>
                <a:ext uri="{FF2B5EF4-FFF2-40B4-BE49-F238E27FC236}">
                  <a16:creationId xmlns:a16="http://schemas.microsoft.com/office/drawing/2014/main" id="{EEEC8A85-2B9B-C117-424D-D002C99BE3C0}"/>
                </a:ext>
              </a:extLst>
            </p:cNvPr>
            <p:cNvSpPr/>
            <p:nvPr/>
          </p:nvSpPr>
          <p:spPr>
            <a:xfrm>
              <a:off x="7482019" y="2745900"/>
              <a:ext cx="32320" cy="4479"/>
            </a:xfrm>
            <a:custGeom>
              <a:avLst/>
              <a:gdLst/>
              <a:ahLst/>
              <a:cxnLst/>
              <a:rect l="l" t="t" r="r" b="b"/>
              <a:pathLst>
                <a:path w="671" h="93" extrusionOk="0">
                  <a:moveTo>
                    <a:pt x="50" y="1"/>
                  </a:moveTo>
                  <a:cubicBezTo>
                    <a:pt x="23" y="1"/>
                    <a:pt x="0" y="20"/>
                    <a:pt x="0" y="46"/>
                  </a:cubicBezTo>
                  <a:cubicBezTo>
                    <a:pt x="0" y="73"/>
                    <a:pt x="23" y="92"/>
                    <a:pt x="50" y="92"/>
                  </a:cubicBezTo>
                  <a:lnTo>
                    <a:pt x="625" y="92"/>
                  </a:lnTo>
                  <a:cubicBezTo>
                    <a:pt x="651" y="92"/>
                    <a:pt x="671" y="73"/>
                    <a:pt x="671" y="46"/>
                  </a:cubicBezTo>
                  <a:cubicBezTo>
                    <a:pt x="671" y="20"/>
                    <a:pt x="651" y="1"/>
                    <a:pt x="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44">
              <a:extLst>
                <a:ext uri="{FF2B5EF4-FFF2-40B4-BE49-F238E27FC236}">
                  <a16:creationId xmlns:a16="http://schemas.microsoft.com/office/drawing/2014/main" id="{FB59ACB4-CC62-C58E-0FB1-F51CD799391E}"/>
                </a:ext>
              </a:extLst>
            </p:cNvPr>
            <p:cNvSpPr/>
            <p:nvPr/>
          </p:nvSpPr>
          <p:spPr>
            <a:xfrm>
              <a:off x="7356498" y="2549093"/>
              <a:ext cx="56308" cy="77257"/>
            </a:xfrm>
            <a:custGeom>
              <a:avLst/>
              <a:gdLst/>
              <a:ahLst/>
              <a:cxnLst/>
              <a:rect l="l" t="t" r="r" b="b"/>
              <a:pathLst>
                <a:path w="1169" h="1604" extrusionOk="0">
                  <a:moveTo>
                    <a:pt x="468" y="1"/>
                  </a:moveTo>
                  <a:cubicBezTo>
                    <a:pt x="371" y="1"/>
                    <a:pt x="274" y="9"/>
                    <a:pt x="203" y="33"/>
                  </a:cubicBezTo>
                  <a:cubicBezTo>
                    <a:pt x="0" y="98"/>
                    <a:pt x="8" y="1239"/>
                    <a:pt x="261" y="1566"/>
                  </a:cubicBezTo>
                  <a:cubicBezTo>
                    <a:pt x="280" y="1592"/>
                    <a:pt x="311" y="1603"/>
                    <a:pt x="345" y="1603"/>
                  </a:cubicBezTo>
                  <a:lnTo>
                    <a:pt x="1050" y="1603"/>
                  </a:lnTo>
                  <a:cubicBezTo>
                    <a:pt x="1119" y="1603"/>
                    <a:pt x="1169" y="1546"/>
                    <a:pt x="1158" y="1481"/>
                  </a:cubicBezTo>
                  <a:cubicBezTo>
                    <a:pt x="1112" y="1205"/>
                    <a:pt x="997" y="538"/>
                    <a:pt x="866" y="98"/>
                  </a:cubicBezTo>
                  <a:cubicBezTo>
                    <a:pt x="854" y="56"/>
                    <a:pt x="820" y="29"/>
                    <a:pt x="778" y="21"/>
                  </a:cubicBezTo>
                  <a:cubicBezTo>
                    <a:pt x="706" y="13"/>
                    <a:pt x="587"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44">
              <a:extLst>
                <a:ext uri="{FF2B5EF4-FFF2-40B4-BE49-F238E27FC236}">
                  <a16:creationId xmlns:a16="http://schemas.microsoft.com/office/drawing/2014/main" id="{02A096D0-F45C-A2C8-597B-7AB7CA4D7B02}"/>
                </a:ext>
              </a:extLst>
            </p:cNvPr>
            <p:cNvSpPr/>
            <p:nvPr/>
          </p:nvSpPr>
          <p:spPr>
            <a:xfrm>
              <a:off x="7385831" y="2528477"/>
              <a:ext cx="34921" cy="110057"/>
            </a:xfrm>
            <a:custGeom>
              <a:avLst/>
              <a:gdLst/>
              <a:ahLst/>
              <a:cxnLst/>
              <a:rect l="l" t="t" r="r" b="b"/>
              <a:pathLst>
                <a:path w="725" h="2285" extrusionOk="0">
                  <a:moveTo>
                    <a:pt x="8" y="1"/>
                  </a:moveTo>
                  <a:cubicBezTo>
                    <a:pt x="8" y="1"/>
                    <a:pt x="4" y="1"/>
                    <a:pt x="4" y="4"/>
                  </a:cubicBezTo>
                  <a:cubicBezTo>
                    <a:pt x="4" y="4"/>
                    <a:pt x="1" y="8"/>
                    <a:pt x="4" y="8"/>
                  </a:cubicBezTo>
                  <a:lnTo>
                    <a:pt x="521" y="2277"/>
                  </a:lnTo>
                  <a:cubicBezTo>
                    <a:pt x="526" y="2281"/>
                    <a:pt x="526" y="2284"/>
                    <a:pt x="530" y="2284"/>
                  </a:cubicBezTo>
                  <a:lnTo>
                    <a:pt x="721" y="2284"/>
                  </a:lnTo>
                  <a:cubicBezTo>
                    <a:pt x="725" y="2284"/>
                    <a:pt x="725" y="2281"/>
                    <a:pt x="725" y="2277"/>
                  </a:cubicBezTo>
                  <a:cubicBezTo>
                    <a:pt x="725" y="2273"/>
                    <a:pt x="725" y="2270"/>
                    <a:pt x="721" y="2270"/>
                  </a:cubicBezTo>
                  <a:lnTo>
                    <a:pt x="537" y="2270"/>
                  </a:lnTo>
                  <a:lnTo>
                    <a:pt x="20" y="16"/>
                  </a:lnTo>
                  <a:lnTo>
                    <a:pt x="77" y="16"/>
                  </a:lnTo>
                  <a:cubicBezTo>
                    <a:pt x="81" y="16"/>
                    <a:pt x="84" y="12"/>
                    <a:pt x="84" y="8"/>
                  </a:cubicBezTo>
                  <a:cubicBezTo>
                    <a:pt x="84" y="4"/>
                    <a:pt x="81" y="1"/>
                    <a:pt x="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44">
              <a:extLst>
                <a:ext uri="{FF2B5EF4-FFF2-40B4-BE49-F238E27FC236}">
                  <a16:creationId xmlns:a16="http://schemas.microsoft.com/office/drawing/2014/main" id="{1F8F88D4-D728-2C33-4092-1705C51263E0}"/>
                </a:ext>
              </a:extLst>
            </p:cNvPr>
            <p:cNvSpPr/>
            <p:nvPr/>
          </p:nvSpPr>
          <p:spPr>
            <a:xfrm>
              <a:off x="7234300" y="2489366"/>
              <a:ext cx="15895" cy="140883"/>
            </a:xfrm>
            <a:custGeom>
              <a:avLst/>
              <a:gdLst/>
              <a:ahLst/>
              <a:cxnLst/>
              <a:rect l="l" t="t" r="r" b="b"/>
              <a:pathLst>
                <a:path w="330" h="2925" extrusionOk="0">
                  <a:moveTo>
                    <a:pt x="12" y="1"/>
                  </a:moveTo>
                  <a:lnTo>
                    <a:pt x="1" y="4"/>
                  </a:lnTo>
                  <a:lnTo>
                    <a:pt x="315" y="2924"/>
                  </a:lnTo>
                  <a:lnTo>
                    <a:pt x="330" y="292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44">
              <a:extLst>
                <a:ext uri="{FF2B5EF4-FFF2-40B4-BE49-F238E27FC236}">
                  <a16:creationId xmlns:a16="http://schemas.microsoft.com/office/drawing/2014/main" id="{94E22F3F-46B3-A78A-87AE-27CF3E327906}"/>
                </a:ext>
              </a:extLst>
            </p:cNvPr>
            <p:cNvSpPr/>
            <p:nvPr/>
          </p:nvSpPr>
          <p:spPr>
            <a:xfrm>
              <a:off x="7086863" y="2486573"/>
              <a:ext cx="5925" cy="144784"/>
            </a:xfrm>
            <a:custGeom>
              <a:avLst/>
              <a:gdLst/>
              <a:ahLst/>
              <a:cxnLst/>
              <a:rect l="l" t="t" r="r" b="b"/>
              <a:pathLst>
                <a:path w="123" h="3006" extrusionOk="0">
                  <a:moveTo>
                    <a:pt x="0" y="1"/>
                  </a:moveTo>
                  <a:lnTo>
                    <a:pt x="107" y="3005"/>
                  </a:lnTo>
                  <a:lnTo>
                    <a:pt x="122" y="3005"/>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44">
              <a:extLst>
                <a:ext uri="{FF2B5EF4-FFF2-40B4-BE49-F238E27FC236}">
                  <a16:creationId xmlns:a16="http://schemas.microsoft.com/office/drawing/2014/main" id="{F0CE1880-1AFB-FE54-53F9-0E94DC8B5905}"/>
                </a:ext>
              </a:extLst>
            </p:cNvPr>
            <p:cNvSpPr/>
            <p:nvPr/>
          </p:nvSpPr>
          <p:spPr>
            <a:xfrm>
              <a:off x="6936921" y="2485850"/>
              <a:ext cx="17774" cy="144399"/>
            </a:xfrm>
            <a:custGeom>
              <a:avLst/>
              <a:gdLst/>
              <a:ahLst/>
              <a:cxnLst/>
              <a:rect l="l" t="t" r="r" b="b"/>
              <a:pathLst>
                <a:path w="369" h="2998" extrusionOk="0">
                  <a:moveTo>
                    <a:pt x="354" y="0"/>
                  </a:moveTo>
                  <a:lnTo>
                    <a:pt x="1" y="2997"/>
                  </a:lnTo>
                  <a:lnTo>
                    <a:pt x="17" y="2997"/>
                  </a:lnTo>
                  <a:lnTo>
                    <a:pt x="3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3" name="Google Shape;5863;p44">
            <a:extLst>
              <a:ext uri="{FF2B5EF4-FFF2-40B4-BE49-F238E27FC236}">
                <a16:creationId xmlns:a16="http://schemas.microsoft.com/office/drawing/2014/main" id="{2838F017-D2C0-A1F2-B270-94A32C76F3E7}"/>
              </a:ext>
            </a:extLst>
          </p:cNvPr>
          <p:cNvGrpSpPr/>
          <p:nvPr/>
        </p:nvGrpSpPr>
        <p:grpSpPr>
          <a:xfrm>
            <a:off x="561866" y="3807568"/>
            <a:ext cx="2044650" cy="843999"/>
            <a:chOff x="928666" y="227075"/>
            <a:chExt cx="2044650" cy="843999"/>
          </a:xfrm>
        </p:grpSpPr>
        <p:sp>
          <p:nvSpPr>
            <p:cNvPr id="5864" name="Google Shape;5864;p44">
              <a:extLst>
                <a:ext uri="{FF2B5EF4-FFF2-40B4-BE49-F238E27FC236}">
                  <a16:creationId xmlns:a16="http://schemas.microsoft.com/office/drawing/2014/main" id="{19C56689-17D0-7B6E-A748-AABF7368E1A3}"/>
                </a:ext>
              </a:extLst>
            </p:cNvPr>
            <p:cNvSpPr/>
            <p:nvPr/>
          </p:nvSpPr>
          <p:spPr>
            <a:xfrm>
              <a:off x="2146529" y="445545"/>
              <a:ext cx="798568" cy="625529"/>
            </a:xfrm>
            <a:custGeom>
              <a:avLst/>
              <a:gdLst/>
              <a:ahLst/>
              <a:cxnLst/>
              <a:rect l="l" t="t" r="r" b="b"/>
              <a:pathLst>
                <a:path w="1952" h="1529" extrusionOk="0">
                  <a:moveTo>
                    <a:pt x="974" y="0"/>
                  </a:moveTo>
                  <a:lnTo>
                    <a:pt x="1" y="1529"/>
                  </a:lnTo>
                  <a:lnTo>
                    <a:pt x="1951" y="1529"/>
                  </a:lnTo>
                  <a:lnTo>
                    <a:pt x="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44">
              <a:extLst>
                <a:ext uri="{FF2B5EF4-FFF2-40B4-BE49-F238E27FC236}">
                  <a16:creationId xmlns:a16="http://schemas.microsoft.com/office/drawing/2014/main" id="{E32A4FEF-84B2-792F-BC26-F69D8BE02D30}"/>
                </a:ext>
              </a:extLst>
            </p:cNvPr>
            <p:cNvSpPr/>
            <p:nvPr/>
          </p:nvSpPr>
          <p:spPr>
            <a:xfrm>
              <a:off x="2146529" y="446772"/>
              <a:ext cx="400511" cy="624302"/>
            </a:xfrm>
            <a:custGeom>
              <a:avLst/>
              <a:gdLst/>
              <a:ahLst/>
              <a:cxnLst/>
              <a:rect l="l" t="t" r="r" b="b"/>
              <a:pathLst>
                <a:path w="979" h="1526" extrusionOk="0">
                  <a:moveTo>
                    <a:pt x="974" y="1"/>
                  </a:moveTo>
                  <a:lnTo>
                    <a:pt x="1" y="1526"/>
                  </a:lnTo>
                  <a:lnTo>
                    <a:pt x="978" y="1526"/>
                  </a:lnTo>
                  <a:lnTo>
                    <a:pt x="978"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44">
              <a:extLst>
                <a:ext uri="{FF2B5EF4-FFF2-40B4-BE49-F238E27FC236}">
                  <a16:creationId xmlns:a16="http://schemas.microsoft.com/office/drawing/2014/main" id="{3BF5543D-202F-BBFA-0EBC-8514C7A3E515}"/>
                </a:ext>
              </a:extLst>
            </p:cNvPr>
            <p:cNvSpPr/>
            <p:nvPr/>
          </p:nvSpPr>
          <p:spPr>
            <a:xfrm>
              <a:off x="2546620" y="446772"/>
              <a:ext cx="127231" cy="249557"/>
            </a:xfrm>
            <a:custGeom>
              <a:avLst/>
              <a:gdLst/>
              <a:ahLst/>
              <a:cxnLst/>
              <a:rect l="l" t="t" r="r" b="b"/>
              <a:pathLst>
                <a:path w="311" h="610" extrusionOk="0">
                  <a:moveTo>
                    <a:pt x="0" y="1"/>
                  </a:moveTo>
                  <a:lnTo>
                    <a:pt x="0" y="610"/>
                  </a:lnTo>
                  <a:lnTo>
                    <a:pt x="310"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44">
              <a:extLst>
                <a:ext uri="{FF2B5EF4-FFF2-40B4-BE49-F238E27FC236}">
                  <a16:creationId xmlns:a16="http://schemas.microsoft.com/office/drawing/2014/main" id="{B0BA2ABD-68B4-3B2D-9A6D-5049A10812E3}"/>
                </a:ext>
              </a:extLst>
            </p:cNvPr>
            <p:cNvSpPr/>
            <p:nvPr/>
          </p:nvSpPr>
          <p:spPr>
            <a:xfrm>
              <a:off x="2417757" y="446772"/>
              <a:ext cx="129276" cy="249557"/>
            </a:xfrm>
            <a:custGeom>
              <a:avLst/>
              <a:gdLst/>
              <a:ahLst/>
              <a:cxnLst/>
              <a:rect l="l" t="t" r="r" b="b"/>
              <a:pathLst>
                <a:path w="316" h="610" extrusionOk="0">
                  <a:moveTo>
                    <a:pt x="311" y="1"/>
                  </a:moveTo>
                  <a:lnTo>
                    <a:pt x="1" y="487"/>
                  </a:lnTo>
                  <a:lnTo>
                    <a:pt x="315" y="610"/>
                  </a:lnTo>
                  <a:lnTo>
                    <a:pt x="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44">
              <a:extLst>
                <a:ext uri="{FF2B5EF4-FFF2-40B4-BE49-F238E27FC236}">
                  <a16:creationId xmlns:a16="http://schemas.microsoft.com/office/drawing/2014/main" id="{BAE46BBE-A1F8-3C2C-1B28-5AF15FCAB981}"/>
                </a:ext>
              </a:extLst>
            </p:cNvPr>
            <p:cNvSpPr/>
            <p:nvPr/>
          </p:nvSpPr>
          <p:spPr>
            <a:xfrm>
              <a:off x="994529" y="445545"/>
              <a:ext cx="798159" cy="625529"/>
            </a:xfrm>
            <a:custGeom>
              <a:avLst/>
              <a:gdLst/>
              <a:ahLst/>
              <a:cxnLst/>
              <a:rect l="l" t="t" r="r" b="b"/>
              <a:pathLst>
                <a:path w="1951" h="1529" extrusionOk="0">
                  <a:moveTo>
                    <a:pt x="977" y="0"/>
                  </a:moveTo>
                  <a:lnTo>
                    <a:pt x="1" y="1529"/>
                  </a:lnTo>
                  <a:lnTo>
                    <a:pt x="1950" y="152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44">
              <a:extLst>
                <a:ext uri="{FF2B5EF4-FFF2-40B4-BE49-F238E27FC236}">
                  <a16:creationId xmlns:a16="http://schemas.microsoft.com/office/drawing/2014/main" id="{3AA215EA-B920-80A1-BF50-ACE662C7E0D6}"/>
                </a:ext>
              </a:extLst>
            </p:cNvPr>
            <p:cNvSpPr/>
            <p:nvPr/>
          </p:nvSpPr>
          <p:spPr>
            <a:xfrm>
              <a:off x="996166" y="446772"/>
              <a:ext cx="398466" cy="624302"/>
            </a:xfrm>
            <a:custGeom>
              <a:avLst/>
              <a:gdLst/>
              <a:ahLst/>
              <a:cxnLst/>
              <a:rect l="l" t="t" r="r" b="b"/>
              <a:pathLst>
                <a:path w="974" h="1526" extrusionOk="0">
                  <a:moveTo>
                    <a:pt x="973" y="1"/>
                  </a:moveTo>
                  <a:lnTo>
                    <a:pt x="0" y="1526"/>
                  </a:lnTo>
                  <a:lnTo>
                    <a:pt x="973" y="1526"/>
                  </a:lnTo>
                  <a:lnTo>
                    <a:pt x="973"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44">
              <a:extLst>
                <a:ext uri="{FF2B5EF4-FFF2-40B4-BE49-F238E27FC236}">
                  <a16:creationId xmlns:a16="http://schemas.microsoft.com/office/drawing/2014/main" id="{7BA71C2A-678A-B0EF-E4EC-B1F11D084BE8}"/>
                </a:ext>
              </a:extLst>
            </p:cNvPr>
            <p:cNvSpPr/>
            <p:nvPr/>
          </p:nvSpPr>
          <p:spPr>
            <a:xfrm>
              <a:off x="1394211" y="446772"/>
              <a:ext cx="127640" cy="249557"/>
            </a:xfrm>
            <a:custGeom>
              <a:avLst/>
              <a:gdLst/>
              <a:ahLst/>
              <a:cxnLst/>
              <a:rect l="l" t="t" r="r" b="b"/>
              <a:pathLst>
                <a:path w="312" h="610" extrusionOk="0">
                  <a:moveTo>
                    <a:pt x="0" y="1"/>
                  </a:moveTo>
                  <a:lnTo>
                    <a:pt x="0" y="610"/>
                  </a:lnTo>
                  <a:lnTo>
                    <a:pt x="311"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44">
              <a:extLst>
                <a:ext uri="{FF2B5EF4-FFF2-40B4-BE49-F238E27FC236}">
                  <a16:creationId xmlns:a16="http://schemas.microsoft.com/office/drawing/2014/main" id="{A9D3CCF6-9DB8-FA31-B439-D54A8AD2EBB6}"/>
                </a:ext>
              </a:extLst>
            </p:cNvPr>
            <p:cNvSpPr/>
            <p:nvPr/>
          </p:nvSpPr>
          <p:spPr>
            <a:xfrm>
              <a:off x="1267393" y="446772"/>
              <a:ext cx="127231" cy="249557"/>
            </a:xfrm>
            <a:custGeom>
              <a:avLst/>
              <a:gdLst/>
              <a:ahLst/>
              <a:cxnLst/>
              <a:rect l="l" t="t" r="r" b="b"/>
              <a:pathLst>
                <a:path w="311" h="610" extrusionOk="0">
                  <a:moveTo>
                    <a:pt x="310" y="1"/>
                  </a:moveTo>
                  <a:lnTo>
                    <a:pt x="0" y="487"/>
                  </a:lnTo>
                  <a:lnTo>
                    <a:pt x="310" y="610"/>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44">
              <a:extLst>
                <a:ext uri="{FF2B5EF4-FFF2-40B4-BE49-F238E27FC236}">
                  <a16:creationId xmlns:a16="http://schemas.microsoft.com/office/drawing/2014/main" id="{8416F4FE-CE3E-CCF0-3C69-ACCB5B464A8C}"/>
                </a:ext>
              </a:extLst>
            </p:cNvPr>
            <p:cNvSpPr/>
            <p:nvPr/>
          </p:nvSpPr>
          <p:spPr>
            <a:xfrm>
              <a:off x="1505484" y="227075"/>
              <a:ext cx="803068" cy="843994"/>
            </a:xfrm>
            <a:custGeom>
              <a:avLst/>
              <a:gdLst/>
              <a:ahLst/>
              <a:cxnLst/>
              <a:rect l="l" t="t" r="r" b="b"/>
              <a:pathLst>
                <a:path w="1963" h="2063" extrusionOk="0">
                  <a:moveTo>
                    <a:pt x="982" y="1"/>
                  </a:moveTo>
                  <a:lnTo>
                    <a:pt x="1" y="2063"/>
                  </a:lnTo>
                  <a:lnTo>
                    <a:pt x="1962" y="2063"/>
                  </a:lnTo>
                  <a:lnTo>
                    <a:pt x="9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44">
              <a:extLst>
                <a:ext uri="{FF2B5EF4-FFF2-40B4-BE49-F238E27FC236}">
                  <a16:creationId xmlns:a16="http://schemas.microsoft.com/office/drawing/2014/main" id="{D0BDA3F8-7607-F3A2-CC0C-A7F397F2DB05}"/>
                </a:ext>
              </a:extLst>
            </p:cNvPr>
            <p:cNvSpPr/>
            <p:nvPr/>
          </p:nvSpPr>
          <p:spPr>
            <a:xfrm>
              <a:off x="1505484" y="229121"/>
              <a:ext cx="401739" cy="841948"/>
            </a:xfrm>
            <a:custGeom>
              <a:avLst/>
              <a:gdLst/>
              <a:ahLst/>
              <a:cxnLst/>
              <a:rect l="l" t="t" r="r" b="b"/>
              <a:pathLst>
                <a:path w="982" h="2058" extrusionOk="0">
                  <a:moveTo>
                    <a:pt x="982" y="1"/>
                  </a:moveTo>
                  <a:lnTo>
                    <a:pt x="1" y="2058"/>
                  </a:lnTo>
                  <a:lnTo>
                    <a:pt x="982" y="2058"/>
                  </a:lnTo>
                  <a:lnTo>
                    <a:pt x="982" y="4"/>
                  </a:lnTo>
                  <a:lnTo>
                    <a:pt x="982"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44">
              <a:extLst>
                <a:ext uri="{FF2B5EF4-FFF2-40B4-BE49-F238E27FC236}">
                  <a16:creationId xmlns:a16="http://schemas.microsoft.com/office/drawing/2014/main" id="{1BCA4754-9D75-A2E1-6E26-BBF4DB307628}"/>
                </a:ext>
              </a:extLst>
            </p:cNvPr>
            <p:cNvSpPr/>
            <p:nvPr/>
          </p:nvSpPr>
          <p:spPr>
            <a:xfrm>
              <a:off x="1906802" y="230757"/>
              <a:ext cx="127231" cy="332606"/>
            </a:xfrm>
            <a:custGeom>
              <a:avLst/>
              <a:gdLst/>
              <a:ahLst/>
              <a:cxnLst/>
              <a:rect l="l" t="t" r="r" b="b"/>
              <a:pathLst>
                <a:path w="311" h="813" extrusionOk="0">
                  <a:moveTo>
                    <a:pt x="1" y="0"/>
                  </a:moveTo>
                  <a:lnTo>
                    <a:pt x="1" y="812"/>
                  </a:lnTo>
                  <a:lnTo>
                    <a:pt x="311" y="65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44">
              <a:extLst>
                <a:ext uri="{FF2B5EF4-FFF2-40B4-BE49-F238E27FC236}">
                  <a16:creationId xmlns:a16="http://schemas.microsoft.com/office/drawing/2014/main" id="{C4AAEDD0-2A42-E85A-026C-A7D28179416D}"/>
                </a:ext>
              </a:extLst>
            </p:cNvPr>
            <p:cNvSpPr/>
            <p:nvPr/>
          </p:nvSpPr>
          <p:spPr>
            <a:xfrm>
              <a:off x="1779575" y="229121"/>
              <a:ext cx="127640" cy="334243"/>
            </a:xfrm>
            <a:custGeom>
              <a:avLst/>
              <a:gdLst/>
              <a:ahLst/>
              <a:cxnLst/>
              <a:rect l="l" t="t" r="r" b="b"/>
              <a:pathLst>
                <a:path w="312" h="817" extrusionOk="0">
                  <a:moveTo>
                    <a:pt x="312" y="1"/>
                  </a:moveTo>
                  <a:lnTo>
                    <a:pt x="1" y="655"/>
                  </a:lnTo>
                  <a:lnTo>
                    <a:pt x="312" y="816"/>
                  </a:lnTo>
                  <a:lnTo>
                    <a:pt x="312" y="4"/>
                  </a:lnTo>
                  <a:lnTo>
                    <a:pt x="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44">
              <a:extLst>
                <a:ext uri="{FF2B5EF4-FFF2-40B4-BE49-F238E27FC236}">
                  <a16:creationId xmlns:a16="http://schemas.microsoft.com/office/drawing/2014/main" id="{F77A3F31-D8F5-DCBE-4A40-DDAFF7B75E6B}"/>
                </a:ext>
              </a:extLst>
            </p:cNvPr>
            <p:cNvSpPr/>
            <p:nvPr/>
          </p:nvSpPr>
          <p:spPr>
            <a:xfrm>
              <a:off x="2500802" y="507610"/>
              <a:ext cx="472513" cy="124779"/>
            </a:xfrm>
            <a:custGeom>
              <a:avLst/>
              <a:gdLst/>
              <a:ahLst/>
              <a:cxnLst/>
              <a:rect l="l" t="t" r="r" b="b"/>
              <a:pathLst>
                <a:path w="1155" h="305" extrusionOk="0">
                  <a:moveTo>
                    <a:pt x="411" y="1"/>
                  </a:moveTo>
                  <a:cubicBezTo>
                    <a:pt x="399" y="5"/>
                    <a:pt x="388" y="5"/>
                    <a:pt x="376" y="5"/>
                  </a:cubicBezTo>
                  <a:cubicBezTo>
                    <a:pt x="353" y="9"/>
                    <a:pt x="334" y="20"/>
                    <a:pt x="319" y="36"/>
                  </a:cubicBezTo>
                  <a:cubicBezTo>
                    <a:pt x="292" y="55"/>
                    <a:pt x="277" y="85"/>
                    <a:pt x="277" y="120"/>
                  </a:cubicBezTo>
                  <a:lnTo>
                    <a:pt x="277" y="124"/>
                  </a:lnTo>
                  <a:lnTo>
                    <a:pt x="265" y="124"/>
                  </a:lnTo>
                  <a:cubicBezTo>
                    <a:pt x="212" y="124"/>
                    <a:pt x="162" y="151"/>
                    <a:pt x="146" y="204"/>
                  </a:cubicBezTo>
                  <a:cubicBezTo>
                    <a:pt x="143" y="200"/>
                    <a:pt x="135" y="200"/>
                    <a:pt x="131" y="200"/>
                  </a:cubicBezTo>
                  <a:cubicBezTo>
                    <a:pt x="127" y="200"/>
                    <a:pt x="123" y="200"/>
                    <a:pt x="119" y="200"/>
                  </a:cubicBezTo>
                  <a:cubicBezTo>
                    <a:pt x="62" y="200"/>
                    <a:pt x="11" y="247"/>
                    <a:pt x="1" y="304"/>
                  </a:cubicBezTo>
                  <a:lnTo>
                    <a:pt x="1147" y="304"/>
                  </a:lnTo>
                  <a:cubicBezTo>
                    <a:pt x="1151" y="296"/>
                    <a:pt x="1151" y="289"/>
                    <a:pt x="1151" y="281"/>
                  </a:cubicBezTo>
                  <a:cubicBezTo>
                    <a:pt x="1154" y="246"/>
                    <a:pt x="1142" y="208"/>
                    <a:pt x="1116" y="181"/>
                  </a:cubicBezTo>
                  <a:lnTo>
                    <a:pt x="1093" y="158"/>
                  </a:lnTo>
                  <a:cubicBezTo>
                    <a:pt x="1073" y="147"/>
                    <a:pt x="1050" y="139"/>
                    <a:pt x="1027" y="139"/>
                  </a:cubicBezTo>
                  <a:cubicBezTo>
                    <a:pt x="1001" y="139"/>
                    <a:pt x="970" y="139"/>
                    <a:pt x="944" y="154"/>
                  </a:cubicBezTo>
                  <a:cubicBezTo>
                    <a:pt x="935" y="158"/>
                    <a:pt x="928" y="162"/>
                    <a:pt x="921" y="170"/>
                  </a:cubicBezTo>
                  <a:cubicBezTo>
                    <a:pt x="917" y="162"/>
                    <a:pt x="912" y="158"/>
                    <a:pt x="909" y="151"/>
                  </a:cubicBezTo>
                  <a:cubicBezTo>
                    <a:pt x="894" y="135"/>
                    <a:pt x="875" y="124"/>
                    <a:pt x="855" y="116"/>
                  </a:cubicBezTo>
                  <a:cubicBezTo>
                    <a:pt x="838" y="110"/>
                    <a:pt x="820" y="107"/>
                    <a:pt x="803" y="107"/>
                  </a:cubicBezTo>
                  <a:cubicBezTo>
                    <a:pt x="797" y="107"/>
                    <a:pt x="792" y="107"/>
                    <a:pt x="786" y="108"/>
                  </a:cubicBezTo>
                  <a:cubicBezTo>
                    <a:pt x="756" y="116"/>
                    <a:pt x="748" y="124"/>
                    <a:pt x="721" y="139"/>
                  </a:cubicBezTo>
                  <a:lnTo>
                    <a:pt x="717" y="143"/>
                  </a:lnTo>
                  <a:cubicBezTo>
                    <a:pt x="714" y="151"/>
                    <a:pt x="705" y="154"/>
                    <a:pt x="702" y="162"/>
                  </a:cubicBezTo>
                  <a:cubicBezTo>
                    <a:pt x="687" y="112"/>
                    <a:pt x="645" y="70"/>
                    <a:pt x="590" y="70"/>
                  </a:cubicBezTo>
                  <a:cubicBezTo>
                    <a:pt x="564" y="70"/>
                    <a:pt x="541" y="78"/>
                    <a:pt x="521" y="89"/>
                  </a:cubicBezTo>
                  <a:cubicBezTo>
                    <a:pt x="514" y="74"/>
                    <a:pt x="507" y="59"/>
                    <a:pt x="495" y="43"/>
                  </a:cubicBezTo>
                  <a:cubicBezTo>
                    <a:pt x="487" y="39"/>
                    <a:pt x="480" y="32"/>
                    <a:pt x="472" y="24"/>
                  </a:cubicBezTo>
                  <a:cubicBezTo>
                    <a:pt x="453" y="13"/>
                    <a:pt x="434" y="5"/>
                    <a:pt x="411"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44">
              <a:extLst>
                <a:ext uri="{FF2B5EF4-FFF2-40B4-BE49-F238E27FC236}">
                  <a16:creationId xmlns:a16="http://schemas.microsoft.com/office/drawing/2014/main" id="{8207DC15-7A88-71AE-6EB5-A815826626CC}"/>
                </a:ext>
              </a:extLst>
            </p:cNvPr>
            <p:cNvSpPr/>
            <p:nvPr/>
          </p:nvSpPr>
          <p:spPr>
            <a:xfrm>
              <a:off x="1915195" y="545249"/>
              <a:ext cx="380056" cy="132143"/>
            </a:xfrm>
            <a:custGeom>
              <a:avLst/>
              <a:gdLst/>
              <a:ahLst/>
              <a:cxnLst/>
              <a:rect l="l" t="t" r="r" b="b"/>
              <a:pathLst>
                <a:path w="929" h="323" extrusionOk="0">
                  <a:moveTo>
                    <a:pt x="437" y="1"/>
                  </a:moveTo>
                  <a:cubicBezTo>
                    <a:pt x="377" y="1"/>
                    <a:pt x="322" y="39"/>
                    <a:pt x="315" y="101"/>
                  </a:cubicBezTo>
                  <a:lnTo>
                    <a:pt x="288" y="101"/>
                  </a:lnTo>
                  <a:cubicBezTo>
                    <a:pt x="265" y="108"/>
                    <a:pt x="242" y="116"/>
                    <a:pt x="227" y="131"/>
                  </a:cubicBezTo>
                  <a:cubicBezTo>
                    <a:pt x="200" y="154"/>
                    <a:pt x="184" y="185"/>
                    <a:pt x="184" y="216"/>
                  </a:cubicBezTo>
                  <a:lnTo>
                    <a:pt x="184" y="220"/>
                  </a:lnTo>
                  <a:cubicBezTo>
                    <a:pt x="170" y="212"/>
                    <a:pt x="154" y="208"/>
                    <a:pt x="138" y="208"/>
                  </a:cubicBezTo>
                  <a:cubicBezTo>
                    <a:pt x="127" y="208"/>
                    <a:pt x="120" y="208"/>
                    <a:pt x="108" y="212"/>
                  </a:cubicBezTo>
                  <a:cubicBezTo>
                    <a:pt x="81" y="216"/>
                    <a:pt x="62" y="223"/>
                    <a:pt x="43" y="243"/>
                  </a:cubicBezTo>
                  <a:cubicBezTo>
                    <a:pt x="20" y="262"/>
                    <a:pt x="5" y="292"/>
                    <a:pt x="0" y="323"/>
                  </a:cubicBezTo>
                  <a:lnTo>
                    <a:pt x="920" y="323"/>
                  </a:lnTo>
                  <a:cubicBezTo>
                    <a:pt x="925" y="311"/>
                    <a:pt x="925" y="300"/>
                    <a:pt x="928" y="285"/>
                  </a:cubicBezTo>
                  <a:cubicBezTo>
                    <a:pt x="928" y="246"/>
                    <a:pt x="916" y="208"/>
                    <a:pt x="890" y="177"/>
                  </a:cubicBezTo>
                  <a:cubicBezTo>
                    <a:pt x="862" y="145"/>
                    <a:pt x="821" y="129"/>
                    <a:pt x="779" y="129"/>
                  </a:cubicBezTo>
                  <a:cubicBezTo>
                    <a:pt x="756" y="129"/>
                    <a:pt x="734" y="133"/>
                    <a:pt x="713" y="143"/>
                  </a:cubicBezTo>
                  <a:cubicBezTo>
                    <a:pt x="687" y="97"/>
                    <a:pt x="641" y="59"/>
                    <a:pt x="587" y="59"/>
                  </a:cubicBezTo>
                  <a:cubicBezTo>
                    <a:pt x="568" y="59"/>
                    <a:pt x="552" y="62"/>
                    <a:pt x="538" y="66"/>
                  </a:cubicBezTo>
                  <a:cubicBezTo>
                    <a:pt x="518" y="28"/>
                    <a:pt x="483" y="1"/>
                    <a:pt x="437"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44">
              <a:extLst>
                <a:ext uri="{FF2B5EF4-FFF2-40B4-BE49-F238E27FC236}">
                  <a16:creationId xmlns:a16="http://schemas.microsoft.com/office/drawing/2014/main" id="{5CEC135B-D4CB-CCAB-4897-5F5ECA8C71AE}"/>
                </a:ext>
              </a:extLst>
            </p:cNvPr>
            <p:cNvSpPr/>
            <p:nvPr/>
          </p:nvSpPr>
          <p:spPr>
            <a:xfrm>
              <a:off x="1373757" y="253547"/>
              <a:ext cx="289235" cy="118233"/>
            </a:xfrm>
            <a:custGeom>
              <a:avLst/>
              <a:gdLst/>
              <a:ahLst/>
              <a:cxnLst/>
              <a:rect l="l" t="t" r="r" b="b"/>
              <a:pathLst>
                <a:path w="707" h="289" extrusionOk="0">
                  <a:moveTo>
                    <a:pt x="326" y="1"/>
                  </a:moveTo>
                  <a:cubicBezTo>
                    <a:pt x="288" y="1"/>
                    <a:pt x="250" y="17"/>
                    <a:pt x="219" y="47"/>
                  </a:cubicBezTo>
                  <a:cubicBezTo>
                    <a:pt x="196" y="70"/>
                    <a:pt x="181" y="105"/>
                    <a:pt x="177" y="143"/>
                  </a:cubicBezTo>
                  <a:cubicBezTo>
                    <a:pt x="165" y="135"/>
                    <a:pt x="150" y="135"/>
                    <a:pt x="135" y="135"/>
                  </a:cubicBezTo>
                  <a:cubicBezTo>
                    <a:pt x="39" y="135"/>
                    <a:pt x="1" y="220"/>
                    <a:pt x="20" y="289"/>
                  </a:cubicBezTo>
                  <a:lnTo>
                    <a:pt x="706" y="289"/>
                  </a:lnTo>
                  <a:cubicBezTo>
                    <a:pt x="706" y="269"/>
                    <a:pt x="706" y="246"/>
                    <a:pt x="701" y="227"/>
                  </a:cubicBezTo>
                  <a:cubicBezTo>
                    <a:pt x="687" y="174"/>
                    <a:pt x="644" y="131"/>
                    <a:pt x="595" y="120"/>
                  </a:cubicBezTo>
                  <a:cubicBezTo>
                    <a:pt x="579" y="116"/>
                    <a:pt x="564" y="114"/>
                    <a:pt x="549" y="114"/>
                  </a:cubicBezTo>
                  <a:cubicBezTo>
                    <a:pt x="523" y="114"/>
                    <a:pt x="498" y="121"/>
                    <a:pt x="476" y="135"/>
                  </a:cubicBezTo>
                  <a:cubicBezTo>
                    <a:pt x="472" y="101"/>
                    <a:pt x="457" y="70"/>
                    <a:pt x="430" y="43"/>
                  </a:cubicBezTo>
                  <a:cubicBezTo>
                    <a:pt x="403" y="17"/>
                    <a:pt x="365" y="1"/>
                    <a:pt x="326"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44">
              <a:extLst>
                <a:ext uri="{FF2B5EF4-FFF2-40B4-BE49-F238E27FC236}">
                  <a16:creationId xmlns:a16="http://schemas.microsoft.com/office/drawing/2014/main" id="{34D63BF5-92DF-C499-CA98-C294CF6356E6}"/>
                </a:ext>
              </a:extLst>
            </p:cNvPr>
            <p:cNvSpPr/>
            <p:nvPr/>
          </p:nvSpPr>
          <p:spPr>
            <a:xfrm>
              <a:off x="928666" y="500655"/>
              <a:ext cx="298236" cy="110869"/>
            </a:xfrm>
            <a:custGeom>
              <a:avLst/>
              <a:gdLst/>
              <a:ahLst/>
              <a:cxnLst/>
              <a:rect l="l" t="t" r="r" b="b"/>
              <a:pathLst>
                <a:path w="729" h="271" extrusionOk="0">
                  <a:moveTo>
                    <a:pt x="292" y="0"/>
                  </a:moveTo>
                  <a:cubicBezTo>
                    <a:pt x="281" y="0"/>
                    <a:pt x="269" y="2"/>
                    <a:pt x="257" y="7"/>
                  </a:cubicBezTo>
                  <a:cubicBezTo>
                    <a:pt x="208" y="18"/>
                    <a:pt x="169" y="68"/>
                    <a:pt x="169" y="118"/>
                  </a:cubicBezTo>
                  <a:cubicBezTo>
                    <a:pt x="169" y="129"/>
                    <a:pt x="173" y="137"/>
                    <a:pt x="173" y="148"/>
                  </a:cubicBezTo>
                  <a:cubicBezTo>
                    <a:pt x="165" y="145"/>
                    <a:pt x="157" y="145"/>
                    <a:pt x="146" y="145"/>
                  </a:cubicBezTo>
                  <a:cubicBezTo>
                    <a:pt x="96" y="145"/>
                    <a:pt x="47" y="171"/>
                    <a:pt x="19" y="217"/>
                  </a:cubicBezTo>
                  <a:cubicBezTo>
                    <a:pt x="12" y="233"/>
                    <a:pt x="4" y="252"/>
                    <a:pt x="1" y="271"/>
                  </a:cubicBezTo>
                  <a:lnTo>
                    <a:pt x="728" y="271"/>
                  </a:lnTo>
                  <a:cubicBezTo>
                    <a:pt x="701" y="233"/>
                    <a:pt x="659" y="206"/>
                    <a:pt x="613" y="206"/>
                  </a:cubicBezTo>
                  <a:cubicBezTo>
                    <a:pt x="587" y="206"/>
                    <a:pt x="564" y="214"/>
                    <a:pt x="544" y="225"/>
                  </a:cubicBezTo>
                  <a:cubicBezTo>
                    <a:pt x="544" y="168"/>
                    <a:pt x="507" y="114"/>
                    <a:pt x="433" y="114"/>
                  </a:cubicBezTo>
                  <a:cubicBezTo>
                    <a:pt x="433" y="114"/>
                    <a:pt x="415" y="114"/>
                    <a:pt x="406" y="118"/>
                  </a:cubicBezTo>
                  <a:cubicBezTo>
                    <a:pt x="406" y="99"/>
                    <a:pt x="403" y="79"/>
                    <a:pt x="392" y="64"/>
                  </a:cubicBezTo>
                  <a:lnTo>
                    <a:pt x="392" y="60"/>
                  </a:lnTo>
                  <a:cubicBezTo>
                    <a:pt x="380" y="41"/>
                    <a:pt x="364" y="26"/>
                    <a:pt x="349" y="18"/>
                  </a:cubicBezTo>
                  <a:cubicBezTo>
                    <a:pt x="333" y="6"/>
                    <a:pt x="313" y="0"/>
                    <a:pt x="292"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1840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43"/>
        <p:cNvGrpSpPr/>
        <p:nvPr/>
      </p:nvGrpSpPr>
      <p:grpSpPr>
        <a:xfrm>
          <a:off x="0" y="0"/>
          <a:ext cx="0" cy="0"/>
          <a:chOff x="0" y="0"/>
          <a:chExt cx="0" cy="0"/>
        </a:xfrm>
      </p:grpSpPr>
      <p:grpSp>
        <p:nvGrpSpPr>
          <p:cNvPr id="6545" name="Google Shape;6545;p50"/>
          <p:cNvGrpSpPr/>
          <p:nvPr/>
        </p:nvGrpSpPr>
        <p:grpSpPr>
          <a:xfrm rot="5400000">
            <a:off x="3244010" y="-1139840"/>
            <a:ext cx="2655981" cy="2714505"/>
            <a:chOff x="2226326" y="2296542"/>
            <a:chExt cx="1140591" cy="1165724"/>
          </a:xfrm>
        </p:grpSpPr>
        <p:sp>
          <p:nvSpPr>
            <p:cNvPr id="6546" name="Google Shape;6546;p50"/>
            <p:cNvSpPr/>
            <p:nvPr/>
          </p:nvSpPr>
          <p:spPr>
            <a:xfrm>
              <a:off x="2226326" y="2296542"/>
              <a:ext cx="1140591" cy="1165724"/>
            </a:xfrm>
            <a:custGeom>
              <a:avLst/>
              <a:gdLst/>
              <a:ahLst/>
              <a:cxnLst/>
              <a:rect l="l" t="t" r="r" b="b"/>
              <a:pathLst>
                <a:path w="23962" h="24490" extrusionOk="0">
                  <a:moveTo>
                    <a:pt x="614" y="0"/>
                  </a:moveTo>
                  <a:lnTo>
                    <a:pt x="614" y="4150"/>
                  </a:lnTo>
                  <a:lnTo>
                    <a:pt x="18497" y="4150"/>
                  </a:lnTo>
                  <a:cubicBezTo>
                    <a:pt x="19221" y="4150"/>
                    <a:pt x="19812" y="4740"/>
                    <a:pt x="19812" y="5465"/>
                  </a:cubicBezTo>
                  <a:cubicBezTo>
                    <a:pt x="19812" y="6189"/>
                    <a:pt x="19221" y="6783"/>
                    <a:pt x="18497" y="6783"/>
                  </a:cubicBezTo>
                  <a:lnTo>
                    <a:pt x="5465" y="6779"/>
                  </a:lnTo>
                  <a:cubicBezTo>
                    <a:pt x="2453" y="6779"/>
                    <a:pt x="0" y="9231"/>
                    <a:pt x="0" y="12243"/>
                  </a:cubicBezTo>
                  <a:cubicBezTo>
                    <a:pt x="0" y="15259"/>
                    <a:pt x="2453" y="17707"/>
                    <a:pt x="5465" y="17707"/>
                  </a:cubicBezTo>
                  <a:lnTo>
                    <a:pt x="18497" y="17707"/>
                  </a:lnTo>
                  <a:cubicBezTo>
                    <a:pt x="19221" y="17707"/>
                    <a:pt x="19812" y="18298"/>
                    <a:pt x="19812" y="19025"/>
                  </a:cubicBezTo>
                  <a:cubicBezTo>
                    <a:pt x="19812" y="19750"/>
                    <a:pt x="19221" y="20340"/>
                    <a:pt x="18497" y="20340"/>
                  </a:cubicBezTo>
                  <a:lnTo>
                    <a:pt x="526" y="20340"/>
                  </a:lnTo>
                  <a:lnTo>
                    <a:pt x="526" y="24490"/>
                  </a:lnTo>
                  <a:lnTo>
                    <a:pt x="18497" y="24490"/>
                  </a:lnTo>
                  <a:cubicBezTo>
                    <a:pt x="21509" y="24490"/>
                    <a:pt x="23961" y="22037"/>
                    <a:pt x="23961" y="19025"/>
                  </a:cubicBezTo>
                  <a:cubicBezTo>
                    <a:pt x="23961" y="16013"/>
                    <a:pt x="21509" y="13562"/>
                    <a:pt x="18497" y="13562"/>
                  </a:cubicBezTo>
                  <a:lnTo>
                    <a:pt x="5465" y="13562"/>
                  </a:lnTo>
                  <a:cubicBezTo>
                    <a:pt x="4740" y="13562"/>
                    <a:pt x="4151" y="12971"/>
                    <a:pt x="4151" y="12243"/>
                  </a:cubicBezTo>
                  <a:cubicBezTo>
                    <a:pt x="4151" y="11519"/>
                    <a:pt x="4740" y="10929"/>
                    <a:pt x="5465" y="10929"/>
                  </a:cubicBezTo>
                  <a:lnTo>
                    <a:pt x="18497" y="10929"/>
                  </a:lnTo>
                  <a:cubicBezTo>
                    <a:pt x="21509" y="10929"/>
                    <a:pt x="23961" y="8477"/>
                    <a:pt x="23961" y="5465"/>
                  </a:cubicBezTo>
                  <a:cubicBezTo>
                    <a:pt x="23961" y="2453"/>
                    <a:pt x="21509" y="0"/>
                    <a:pt x="18497" y="0"/>
                  </a:cubicBez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50"/>
            <p:cNvSpPr/>
            <p:nvPr/>
          </p:nvSpPr>
          <p:spPr>
            <a:xfrm>
              <a:off x="3100198" y="3357906"/>
              <a:ext cx="30845" cy="9330"/>
            </a:xfrm>
            <a:custGeom>
              <a:avLst/>
              <a:gdLst/>
              <a:ahLst/>
              <a:cxnLst/>
              <a:rect l="l" t="t" r="r" b="b"/>
              <a:pathLst>
                <a:path w="648" h="196" extrusionOk="0">
                  <a:moveTo>
                    <a:pt x="625" y="0"/>
                  </a:moveTo>
                  <a:cubicBezTo>
                    <a:pt x="464" y="27"/>
                    <a:pt x="299" y="38"/>
                    <a:pt x="138" y="38"/>
                  </a:cubicBezTo>
                  <a:lnTo>
                    <a:pt x="1" y="38"/>
                  </a:lnTo>
                  <a:lnTo>
                    <a:pt x="1" y="195"/>
                  </a:lnTo>
                  <a:lnTo>
                    <a:pt x="138" y="195"/>
                  </a:lnTo>
                  <a:cubicBezTo>
                    <a:pt x="307" y="195"/>
                    <a:pt x="479" y="184"/>
                    <a:pt x="648" y="161"/>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50"/>
            <p:cNvSpPr/>
            <p:nvPr/>
          </p:nvSpPr>
          <p:spPr>
            <a:xfrm>
              <a:off x="3039272"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50"/>
            <p:cNvSpPr/>
            <p:nvPr/>
          </p:nvSpPr>
          <p:spPr>
            <a:xfrm>
              <a:off x="2978488"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50"/>
            <p:cNvSpPr/>
            <p:nvPr/>
          </p:nvSpPr>
          <p:spPr>
            <a:xfrm>
              <a:off x="3158555" y="3338533"/>
              <a:ext cx="30845" cy="19611"/>
            </a:xfrm>
            <a:custGeom>
              <a:avLst/>
              <a:gdLst/>
              <a:ahLst/>
              <a:cxnLst/>
              <a:rect l="l" t="t" r="r" b="b"/>
              <a:pathLst>
                <a:path w="648" h="412" extrusionOk="0">
                  <a:moveTo>
                    <a:pt x="568" y="1"/>
                  </a:moveTo>
                  <a:cubicBezTo>
                    <a:pt x="388" y="105"/>
                    <a:pt x="195" y="192"/>
                    <a:pt x="0" y="261"/>
                  </a:cubicBezTo>
                  <a:lnTo>
                    <a:pt x="54" y="411"/>
                  </a:lnTo>
                  <a:cubicBezTo>
                    <a:pt x="257" y="338"/>
                    <a:pt x="457" y="250"/>
                    <a:pt x="648" y="139"/>
                  </a:cubicBezTo>
                  <a:lnTo>
                    <a:pt x="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50"/>
            <p:cNvSpPr/>
            <p:nvPr/>
          </p:nvSpPr>
          <p:spPr>
            <a:xfrm>
              <a:off x="3209629" y="3300073"/>
              <a:ext cx="26513" cy="27227"/>
            </a:xfrm>
            <a:custGeom>
              <a:avLst/>
              <a:gdLst/>
              <a:ahLst/>
              <a:cxnLst/>
              <a:rect l="l" t="t" r="r" b="b"/>
              <a:pathLst>
                <a:path w="557" h="572" extrusionOk="0">
                  <a:moveTo>
                    <a:pt x="429" y="1"/>
                  </a:moveTo>
                  <a:cubicBezTo>
                    <a:pt x="303" y="161"/>
                    <a:pt x="157" y="315"/>
                    <a:pt x="1" y="448"/>
                  </a:cubicBezTo>
                  <a:lnTo>
                    <a:pt x="104" y="572"/>
                  </a:lnTo>
                  <a:cubicBezTo>
                    <a:pt x="268" y="425"/>
                    <a:pt x="422" y="269"/>
                    <a:pt x="556" y="100"/>
                  </a:cubicBezTo>
                  <a:lnTo>
                    <a:pt x="4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50"/>
            <p:cNvSpPr/>
            <p:nvPr/>
          </p:nvSpPr>
          <p:spPr>
            <a:xfrm>
              <a:off x="3246280" y="3247904"/>
              <a:ext cx="18469" cy="30845"/>
            </a:xfrm>
            <a:custGeom>
              <a:avLst/>
              <a:gdLst/>
              <a:ahLst/>
              <a:cxnLst/>
              <a:rect l="l" t="t" r="r" b="b"/>
              <a:pathLst>
                <a:path w="388" h="648" extrusionOk="0">
                  <a:moveTo>
                    <a:pt x="238" y="0"/>
                  </a:moveTo>
                  <a:cubicBezTo>
                    <a:pt x="177" y="196"/>
                    <a:pt x="96" y="391"/>
                    <a:pt x="0" y="575"/>
                  </a:cubicBezTo>
                  <a:lnTo>
                    <a:pt x="142" y="648"/>
                  </a:lnTo>
                  <a:cubicBezTo>
                    <a:pt x="242" y="456"/>
                    <a:pt x="326" y="253"/>
                    <a:pt x="388" y="46"/>
                  </a:cubicBezTo>
                  <a:lnTo>
                    <a:pt x="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50"/>
            <p:cNvSpPr/>
            <p:nvPr/>
          </p:nvSpPr>
          <p:spPr>
            <a:xfrm>
              <a:off x="3263416" y="3188643"/>
              <a:ext cx="8425" cy="31035"/>
            </a:xfrm>
            <a:custGeom>
              <a:avLst/>
              <a:gdLst/>
              <a:ahLst/>
              <a:cxnLst/>
              <a:rect l="l" t="t" r="r" b="b"/>
              <a:pathLst>
                <a:path w="177" h="652" extrusionOk="0">
                  <a:moveTo>
                    <a:pt x="166" y="0"/>
                  </a:moveTo>
                  <a:lnTo>
                    <a:pt x="8" y="12"/>
                  </a:lnTo>
                  <a:cubicBezTo>
                    <a:pt x="16" y="104"/>
                    <a:pt x="20" y="191"/>
                    <a:pt x="20" y="283"/>
                  </a:cubicBezTo>
                  <a:cubicBezTo>
                    <a:pt x="20" y="398"/>
                    <a:pt x="12" y="518"/>
                    <a:pt x="1" y="636"/>
                  </a:cubicBezTo>
                  <a:lnTo>
                    <a:pt x="158" y="651"/>
                  </a:lnTo>
                  <a:cubicBezTo>
                    <a:pt x="173" y="529"/>
                    <a:pt x="177" y="407"/>
                    <a:pt x="177" y="283"/>
                  </a:cubicBezTo>
                  <a:cubicBezTo>
                    <a:pt x="177" y="188"/>
                    <a:pt x="173" y="92"/>
                    <a:pt x="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50"/>
            <p:cNvSpPr/>
            <p:nvPr/>
          </p:nvSpPr>
          <p:spPr>
            <a:xfrm>
              <a:off x="3248137" y="3129002"/>
              <a:ext cx="17898" cy="31035"/>
            </a:xfrm>
            <a:custGeom>
              <a:avLst/>
              <a:gdLst/>
              <a:ahLst/>
              <a:cxnLst/>
              <a:rect l="l" t="t" r="r" b="b"/>
              <a:pathLst>
                <a:path w="376" h="652" extrusionOk="0">
                  <a:moveTo>
                    <a:pt x="142" y="0"/>
                  </a:moveTo>
                  <a:lnTo>
                    <a:pt x="0" y="73"/>
                  </a:lnTo>
                  <a:cubicBezTo>
                    <a:pt x="92" y="257"/>
                    <a:pt x="165" y="452"/>
                    <a:pt x="222" y="652"/>
                  </a:cubicBezTo>
                  <a:lnTo>
                    <a:pt x="375" y="609"/>
                  </a:lnTo>
                  <a:cubicBezTo>
                    <a:pt x="318" y="402"/>
                    <a:pt x="237" y="195"/>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50"/>
            <p:cNvSpPr/>
            <p:nvPr/>
          </p:nvSpPr>
          <p:spPr>
            <a:xfrm>
              <a:off x="3212532" y="3079737"/>
              <a:ext cx="26132" cy="27608"/>
            </a:xfrm>
            <a:custGeom>
              <a:avLst/>
              <a:gdLst/>
              <a:ahLst/>
              <a:cxnLst/>
              <a:rect l="l" t="t" r="r" b="b"/>
              <a:pathLst>
                <a:path w="549" h="580" extrusionOk="0">
                  <a:moveTo>
                    <a:pt x="108" y="1"/>
                  </a:moveTo>
                  <a:lnTo>
                    <a:pt x="0" y="120"/>
                  </a:lnTo>
                  <a:cubicBezTo>
                    <a:pt x="154" y="257"/>
                    <a:pt x="296" y="410"/>
                    <a:pt x="418" y="579"/>
                  </a:cubicBezTo>
                  <a:lnTo>
                    <a:pt x="549" y="479"/>
                  </a:lnTo>
                  <a:cubicBezTo>
                    <a:pt x="414" y="307"/>
                    <a:pt x="269" y="146"/>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50"/>
            <p:cNvSpPr/>
            <p:nvPr/>
          </p:nvSpPr>
          <p:spPr>
            <a:xfrm>
              <a:off x="3162173" y="3047465"/>
              <a:ext cx="30702" cy="20087"/>
            </a:xfrm>
            <a:custGeom>
              <a:avLst/>
              <a:gdLst/>
              <a:ahLst/>
              <a:cxnLst/>
              <a:rect l="l" t="t" r="r" b="b"/>
              <a:pathLst>
                <a:path w="645" h="422" extrusionOk="0">
                  <a:moveTo>
                    <a:pt x="59" y="0"/>
                  </a:moveTo>
                  <a:lnTo>
                    <a:pt x="1" y="150"/>
                  </a:lnTo>
                  <a:cubicBezTo>
                    <a:pt x="197" y="223"/>
                    <a:pt x="384" y="315"/>
                    <a:pt x="561" y="421"/>
                  </a:cubicBezTo>
                  <a:lnTo>
                    <a:pt x="645" y="288"/>
                  </a:lnTo>
                  <a:cubicBezTo>
                    <a:pt x="457" y="173"/>
                    <a:pt x="262" y="77"/>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50"/>
            <p:cNvSpPr/>
            <p:nvPr/>
          </p:nvSpPr>
          <p:spPr>
            <a:xfrm>
              <a:off x="3104006" y="3036850"/>
              <a:ext cx="31035" cy="9901"/>
            </a:xfrm>
            <a:custGeom>
              <a:avLst/>
              <a:gdLst/>
              <a:ahLst/>
              <a:cxnLst/>
              <a:rect l="l" t="t" r="r" b="b"/>
              <a:pathLst>
                <a:path w="652" h="208" extrusionOk="0">
                  <a:moveTo>
                    <a:pt x="1" y="1"/>
                  </a:moveTo>
                  <a:lnTo>
                    <a:pt x="1" y="162"/>
                  </a:lnTo>
                  <a:lnTo>
                    <a:pt x="58" y="162"/>
                  </a:lnTo>
                  <a:cubicBezTo>
                    <a:pt x="246" y="162"/>
                    <a:pt x="437" y="177"/>
                    <a:pt x="621" y="208"/>
                  </a:cubicBezTo>
                  <a:lnTo>
                    <a:pt x="652" y="51"/>
                  </a:lnTo>
                  <a:cubicBezTo>
                    <a:pt x="457" y="20"/>
                    <a:pt x="257" y="1"/>
                    <a:pt x="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50"/>
            <p:cNvSpPr/>
            <p:nvPr/>
          </p:nvSpPr>
          <p:spPr>
            <a:xfrm>
              <a:off x="3043270" y="3036850"/>
              <a:ext cx="30512" cy="7711"/>
            </a:xfrm>
            <a:custGeom>
              <a:avLst/>
              <a:gdLst/>
              <a:ahLst/>
              <a:cxnLst/>
              <a:rect l="l" t="t" r="r" b="b"/>
              <a:pathLst>
                <a:path w="641" h="162" extrusionOk="0">
                  <a:moveTo>
                    <a:pt x="1" y="1"/>
                  </a:moveTo>
                  <a:lnTo>
                    <a:pt x="1"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50"/>
            <p:cNvSpPr/>
            <p:nvPr/>
          </p:nvSpPr>
          <p:spPr>
            <a:xfrm>
              <a:off x="2982533" y="3036850"/>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50"/>
            <p:cNvSpPr/>
            <p:nvPr/>
          </p:nvSpPr>
          <p:spPr>
            <a:xfrm>
              <a:off x="2921797" y="3036850"/>
              <a:ext cx="30512" cy="7711"/>
            </a:xfrm>
            <a:custGeom>
              <a:avLst/>
              <a:gdLst/>
              <a:ahLst/>
              <a:cxnLst/>
              <a:rect l="l" t="t" r="r" b="b"/>
              <a:pathLst>
                <a:path w="641" h="162" extrusionOk="0">
                  <a:moveTo>
                    <a:pt x="1" y="1"/>
                  </a:moveTo>
                  <a:lnTo>
                    <a:pt x="1"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50"/>
            <p:cNvSpPr/>
            <p:nvPr/>
          </p:nvSpPr>
          <p:spPr>
            <a:xfrm>
              <a:off x="2861061"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50"/>
            <p:cNvSpPr/>
            <p:nvPr/>
          </p:nvSpPr>
          <p:spPr>
            <a:xfrm>
              <a:off x="2800324"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50"/>
            <p:cNvSpPr/>
            <p:nvPr/>
          </p:nvSpPr>
          <p:spPr>
            <a:xfrm>
              <a:off x="2739588"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50"/>
            <p:cNvSpPr/>
            <p:nvPr/>
          </p:nvSpPr>
          <p:spPr>
            <a:xfrm>
              <a:off x="2678851"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50"/>
            <p:cNvSpPr/>
            <p:nvPr/>
          </p:nvSpPr>
          <p:spPr>
            <a:xfrm>
              <a:off x="2618115"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50"/>
            <p:cNvSpPr/>
            <p:nvPr/>
          </p:nvSpPr>
          <p:spPr>
            <a:xfrm>
              <a:off x="2557378"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50"/>
            <p:cNvSpPr/>
            <p:nvPr/>
          </p:nvSpPr>
          <p:spPr>
            <a:xfrm>
              <a:off x="2496451" y="3036850"/>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50"/>
            <p:cNvSpPr/>
            <p:nvPr/>
          </p:nvSpPr>
          <p:spPr>
            <a:xfrm>
              <a:off x="2435524" y="3029186"/>
              <a:ext cx="31273" cy="14090"/>
            </a:xfrm>
            <a:custGeom>
              <a:avLst/>
              <a:gdLst/>
              <a:ahLst/>
              <a:cxnLst/>
              <a:rect l="l" t="t" r="r" b="b"/>
              <a:pathLst>
                <a:path w="657" h="296" extrusionOk="0">
                  <a:moveTo>
                    <a:pt x="46" y="1"/>
                  </a:moveTo>
                  <a:lnTo>
                    <a:pt x="0" y="154"/>
                  </a:lnTo>
                  <a:cubicBezTo>
                    <a:pt x="204" y="220"/>
                    <a:pt x="418" y="269"/>
                    <a:pt x="637" y="296"/>
                  </a:cubicBezTo>
                  <a:lnTo>
                    <a:pt x="656" y="135"/>
                  </a:lnTo>
                  <a:cubicBezTo>
                    <a:pt x="449" y="112"/>
                    <a:pt x="246" y="66"/>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50"/>
            <p:cNvSpPr/>
            <p:nvPr/>
          </p:nvSpPr>
          <p:spPr>
            <a:xfrm>
              <a:off x="2381357" y="3000960"/>
              <a:ext cx="29226" cy="23181"/>
            </a:xfrm>
            <a:custGeom>
              <a:avLst/>
              <a:gdLst/>
              <a:ahLst/>
              <a:cxnLst/>
              <a:rect l="l" t="t" r="r" b="b"/>
              <a:pathLst>
                <a:path w="614" h="487" extrusionOk="0">
                  <a:moveTo>
                    <a:pt x="100" y="0"/>
                  </a:moveTo>
                  <a:lnTo>
                    <a:pt x="1" y="123"/>
                  </a:lnTo>
                  <a:cubicBezTo>
                    <a:pt x="165" y="261"/>
                    <a:pt x="349" y="383"/>
                    <a:pt x="537" y="487"/>
                  </a:cubicBezTo>
                  <a:lnTo>
                    <a:pt x="613" y="349"/>
                  </a:lnTo>
                  <a:cubicBezTo>
                    <a:pt x="434" y="249"/>
                    <a:pt x="261" y="13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50"/>
            <p:cNvSpPr/>
            <p:nvPr/>
          </p:nvSpPr>
          <p:spPr>
            <a:xfrm>
              <a:off x="2341802" y="2955503"/>
              <a:ext cx="23372" cy="29274"/>
            </a:xfrm>
            <a:custGeom>
              <a:avLst/>
              <a:gdLst/>
              <a:ahLst/>
              <a:cxnLst/>
              <a:rect l="l" t="t" r="r" b="b"/>
              <a:pathLst>
                <a:path w="491" h="615" extrusionOk="0">
                  <a:moveTo>
                    <a:pt x="142" y="1"/>
                  </a:moveTo>
                  <a:lnTo>
                    <a:pt x="1" y="77"/>
                  </a:lnTo>
                  <a:cubicBezTo>
                    <a:pt x="107" y="266"/>
                    <a:pt x="230" y="450"/>
                    <a:pt x="368" y="614"/>
                  </a:cubicBezTo>
                  <a:lnTo>
                    <a:pt x="491" y="514"/>
                  </a:lnTo>
                  <a:cubicBezTo>
                    <a:pt x="360" y="353"/>
                    <a:pt x="241" y="18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50"/>
            <p:cNvSpPr/>
            <p:nvPr/>
          </p:nvSpPr>
          <p:spPr>
            <a:xfrm>
              <a:off x="2322619" y="2899527"/>
              <a:ext cx="14090" cy="31226"/>
            </a:xfrm>
            <a:custGeom>
              <a:avLst/>
              <a:gdLst/>
              <a:ahLst/>
              <a:cxnLst/>
              <a:rect l="l" t="t" r="r" b="b"/>
              <a:pathLst>
                <a:path w="296" h="656" extrusionOk="0">
                  <a:moveTo>
                    <a:pt x="158" y="1"/>
                  </a:moveTo>
                  <a:lnTo>
                    <a:pt x="1" y="20"/>
                  </a:lnTo>
                  <a:cubicBezTo>
                    <a:pt x="27" y="234"/>
                    <a:pt x="77" y="449"/>
                    <a:pt x="142" y="655"/>
                  </a:cubicBezTo>
                  <a:lnTo>
                    <a:pt x="296" y="606"/>
                  </a:lnTo>
                  <a:cubicBezTo>
                    <a:pt x="231" y="411"/>
                    <a:pt x="185" y="204"/>
                    <a:pt x="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50"/>
            <p:cNvSpPr/>
            <p:nvPr/>
          </p:nvSpPr>
          <p:spPr>
            <a:xfrm>
              <a:off x="2321525" y="2838790"/>
              <a:ext cx="12281" cy="31083"/>
            </a:xfrm>
            <a:custGeom>
              <a:avLst/>
              <a:gdLst/>
              <a:ahLst/>
              <a:cxnLst/>
              <a:rect l="l" t="t" r="r" b="b"/>
              <a:pathLst>
                <a:path w="258" h="653" extrusionOk="0">
                  <a:moveTo>
                    <a:pt x="100" y="0"/>
                  </a:moveTo>
                  <a:cubicBezTo>
                    <a:pt x="47" y="212"/>
                    <a:pt x="16" y="426"/>
                    <a:pt x="1" y="644"/>
                  </a:cubicBezTo>
                  <a:lnTo>
                    <a:pt x="162" y="652"/>
                  </a:lnTo>
                  <a:cubicBezTo>
                    <a:pt x="174" y="445"/>
                    <a:pt x="204" y="238"/>
                    <a:pt x="257" y="39"/>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50"/>
            <p:cNvSpPr/>
            <p:nvPr/>
          </p:nvSpPr>
          <p:spPr>
            <a:xfrm>
              <a:off x="2336661" y="2782766"/>
              <a:ext cx="21944" cy="29988"/>
            </a:xfrm>
            <a:custGeom>
              <a:avLst/>
              <a:gdLst/>
              <a:ahLst/>
              <a:cxnLst/>
              <a:rect l="l" t="t" r="r" b="b"/>
              <a:pathLst>
                <a:path w="461" h="630" extrusionOk="0">
                  <a:moveTo>
                    <a:pt x="334" y="1"/>
                  </a:moveTo>
                  <a:cubicBezTo>
                    <a:pt x="204" y="177"/>
                    <a:pt x="93" y="365"/>
                    <a:pt x="1" y="561"/>
                  </a:cubicBezTo>
                  <a:lnTo>
                    <a:pt x="146" y="630"/>
                  </a:lnTo>
                  <a:cubicBezTo>
                    <a:pt x="234" y="441"/>
                    <a:pt x="342" y="262"/>
                    <a:pt x="461" y="93"/>
                  </a:cubicBezTo>
                  <a:lnTo>
                    <a:pt x="3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50"/>
            <p:cNvSpPr/>
            <p:nvPr/>
          </p:nvSpPr>
          <p:spPr>
            <a:xfrm>
              <a:off x="2372979" y="2740260"/>
              <a:ext cx="28512" cy="24704"/>
            </a:xfrm>
            <a:custGeom>
              <a:avLst/>
              <a:gdLst/>
              <a:ahLst/>
              <a:cxnLst/>
              <a:rect l="l" t="t" r="r" b="b"/>
              <a:pathLst>
                <a:path w="599" h="519" extrusionOk="0">
                  <a:moveTo>
                    <a:pt x="513" y="1"/>
                  </a:moveTo>
                  <a:cubicBezTo>
                    <a:pt x="330" y="116"/>
                    <a:pt x="158" y="254"/>
                    <a:pt x="0" y="404"/>
                  </a:cubicBezTo>
                  <a:lnTo>
                    <a:pt x="108" y="519"/>
                  </a:lnTo>
                  <a:cubicBezTo>
                    <a:pt x="261" y="377"/>
                    <a:pt x="426" y="246"/>
                    <a:pt x="598" y="135"/>
                  </a:cubicBezTo>
                  <a:lnTo>
                    <a:pt x="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50"/>
            <p:cNvSpPr/>
            <p:nvPr/>
          </p:nvSpPr>
          <p:spPr>
            <a:xfrm>
              <a:off x="2424957" y="2717127"/>
              <a:ext cx="31226" cy="15946"/>
            </a:xfrm>
            <a:custGeom>
              <a:avLst/>
              <a:gdLst/>
              <a:ahLst/>
              <a:cxnLst/>
              <a:rect l="l" t="t" r="r" b="b"/>
              <a:pathLst>
                <a:path w="656" h="335" extrusionOk="0">
                  <a:moveTo>
                    <a:pt x="625" y="0"/>
                  </a:moveTo>
                  <a:cubicBezTo>
                    <a:pt x="410" y="43"/>
                    <a:pt x="199" y="108"/>
                    <a:pt x="1" y="188"/>
                  </a:cubicBezTo>
                  <a:lnTo>
                    <a:pt x="58" y="334"/>
                  </a:lnTo>
                  <a:cubicBezTo>
                    <a:pt x="254" y="257"/>
                    <a:pt x="452" y="200"/>
                    <a:pt x="656" y="158"/>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50"/>
            <p:cNvSpPr/>
            <p:nvPr/>
          </p:nvSpPr>
          <p:spPr>
            <a:xfrm>
              <a:off x="3093059" y="2713319"/>
              <a:ext cx="30892" cy="8616"/>
            </a:xfrm>
            <a:custGeom>
              <a:avLst/>
              <a:gdLst/>
              <a:ahLst/>
              <a:cxnLst/>
              <a:rect l="l" t="t" r="r" b="b"/>
              <a:pathLst>
                <a:path w="649" h="181" extrusionOk="0">
                  <a:moveTo>
                    <a:pt x="629" y="0"/>
                  </a:moveTo>
                  <a:cubicBezTo>
                    <a:pt x="518" y="11"/>
                    <a:pt x="403" y="20"/>
                    <a:pt x="288" y="20"/>
                  </a:cubicBezTo>
                  <a:lnTo>
                    <a:pt x="1" y="20"/>
                  </a:lnTo>
                  <a:lnTo>
                    <a:pt x="1" y="181"/>
                  </a:lnTo>
                  <a:lnTo>
                    <a:pt x="288" y="181"/>
                  </a:lnTo>
                  <a:cubicBezTo>
                    <a:pt x="407" y="181"/>
                    <a:pt x="529" y="172"/>
                    <a:pt x="648" y="161"/>
                  </a:cubicBezTo>
                  <a:lnTo>
                    <a:pt x="6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50"/>
            <p:cNvSpPr/>
            <p:nvPr/>
          </p:nvSpPr>
          <p:spPr>
            <a:xfrm>
              <a:off x="3032370" y="2714223"/>
              <a:ext cx="30464" cy="7711"/>
            </a:xfrm>
            <a:custGeom>
              <a:avLst/>
              <a:gdLst/>
              <a:ahLst/>
              <a:cxnLst/>
              <a:rect l="l" t="t" r="r" b="b"/>
              <a:pathLst>
                <a:path w="640" h="162" extrusionOk="0">
                  <a:moveTo>
                    <a:pt x="0" y="1"/>
                  </a:moveTo>
                  <a:lnTo>
                    <a:pt x="0" y="162"/>
                  </a:lnTo>
                  <a:lnTo>
                    <a:pt x="639" y="162"/>
                  </a:lnTo>
                  <a:lnTo>
                    <a:pt x="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50"/>
            <p:cNvSpPr/>
            <p:nvPr/>
          </p:nvSpPr>
          <p:spPr>
            <a:xfrm>
              <a:off x="2971586" y="2714223"/>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50"/>
            <p:cNvSpPr/>
            <p:nvPr/>
          </p:nvSpPr>
          <p:spPr>
            <a:xfrm>
              <a:off x="2910897" y="2714223"/>
              <a:ext cx="30464" cy="7711"/>
            </a:xfrm>
            <a:custGeom>
              <a:avLst/>
              <a:gdLst/>
              <a:ahLst/>
              <a:cxnLst/>
              <a:rect l="l" t="t" r="r" b="b"/>
              <a:pathLst>
                <a:path w="640" h="162" extrusionOk="0">
                  <a:moveTo>
                    <a:pt x="0" y="1"/>
                  </a:moveTo>
                  <a:lnTo>
                    <a:pt x="0" y="162"/>
                  </a:lnTo>
                  <a:lnTo>
                    <a:pt x="639" y="162"/>
                  </a:lnTo>
                  <a:lnTo>
                    <a:pt x="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50"/>
            <p:cNvSpPr/>
            <p:nvPr/>
          </p:nvSpPr>
          <p:spPr>
            <a:xfrm>
              <a:off x="2850113" y="2714223"/>
              <a:ext cx="30321" cy="7711"/>
            </a:xfrm>
            <a:custGeom>
              <a:avLst/>
              <a:gdLst/>
              <a:ahLst/>
              <a:cxnLst/>
              <a:rect l="l" t="t" r="r" b="b"/>
              <a:pathLst>
                <a:path w="637" h="162" extrusionOk="0">
                  <a:moveTo>
                    <a:pt x="1" y="1"/>
                  </a:moveTo>
                  <a:lnTo>
                    <a:pt x="1" y="157"/>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50"/>
            <p:cNvSpPr/>
            <p:nvPr/>
          </p:nvSpPr>
          <p:spPr>
            <a:xfrm>
              <a:off x="2789376"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50"/>
            <p:cNvSpPr/>
            <p:nvPr/>
          </p:nvSpPr>
          <p:spPr>
            <a:xfrm>
              <a:off x="2728640" y="2714223"/>
              <a:ext cx="30321" cy="7521"/>
            </a:xfrm>
            <a:custGeom>
              <a:avLst/>
              <a:gdLst/>
              <a:ahLst/>
              <a:cxnLst/>
              <a:rect l="l" t="t" r="r" b="b"/>
              <a:pathLst>
                <a:path w="637" h="158" extrusionOk="0">
                  <a:moveTo>
                    <a:pt x="1" y="1"/>
                  </a:moveTo>
                  <a:lnTo>
                    <a:pt x="1"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50"/>
            <p:cNvSpPr/>
            <p:nvPr/>
          </p:nvSpPr>
          <p:spPr>
            <a:xfrm>
              <a:off x="2667903"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50"/>
            <p:cNvSpPr/>
            <p:nvPr/>
          </p:nvSpPr>
          <p:spPr>
            <a:xfrm>
              <a:off x="2607167" y="2714223"/>
              <a:ext cx="30321" cy="7521"/>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50"/>
            <p:cNvSpPr/>
            <p:nvPr/>
          </p:nvSpPr>
          <p:spPr>
            <a:xfrm>
              <a:off x="2546430"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50"/>
            <p:cNvSpPr/>
            <p:nvPr/>
          </p:nvSpPr>
          <p:spPr>
            <a:xfrm>
              <a:off x="2485503" y="2714223"/>
              <a:ext cx="30512" cy="7521"/>
            </a:xfrm>
            <a:custGeom>
              <a:avLst/>
              <a:gdLst/>
              <a:ahLst/>
              <a:cxnLst/>
              <a:rect l="l" t="t" r="r" b="b"/>
              <a:pathLst>
                <a:path w="641" h="158" extrusionOk="0">
                  <a:moveTo>
                    <a:pt x="1" y="1"/>
                  </a:moveTo>
                  <a:lnTo>
                    <a:pt x="4"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50"/>
            <p:cNvSpPr/>
            <p:nvPr/>
          </p:nvSpPr>
          <p:spPr>
            <a:xfrm>
              <a:off x="3152177" y="2696326"/>
              <a:ext cx="30845" cy="18469"/>
            </a:xfrm>
            <a:custGeom>
              <a:avLst/>
              <a:gdLst/>
              <a:ahLst/>
              <a:cxnLst/>
              <a:rect l="l" t="t" r="r" b="b"/>
              <a:pathLst>
                <a:path w="648" h="388" extrusionOk="0">
                  <a:moveTo>
                    <a:pt x="575" y="1"/>
                  </a:moveTo>
                  <a:cubicBezTo>
                    <a:pt x="391" y="96"/>
                    <a:pt x="196" y="177"/>
                    <a:pt x="0" y="239"/>
                  </a:cubicBezTo>
                  <a:lnTo>
                    <a:pt x="46" y="388"/>
                  </a:lnTo>
                  <a:cubicBezTo>
                    <a:pt x="253" y="326"/>
                    <a:pt x="456" y="246"/>
                    <a:pt x="648" y="142"/>
                  </a:cubicBezTo>
                  <a:lnTo>
                    <a:pt x="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50"/>
            <p:cNvSpPr/>
            <p:nvPr/>
          </p:nvSpPr>
          <p:spPr>
            <a:xfrm>
              <a:off x="3204345" y="2659865"/>
              <a:ext cx="27227" cy="26466"/>
            </a:xfrm>
            <a:custGeom>
              <a:avLst/>
              <a:gdLst/>
              <a:ahLst/>
              <a:cxnLst/>
              <a:rect l="l" t="t" r="r" b="b"/>
              <a:pathLst>
                <a:path w="572" h="556" extrusionOk="0">
                  <a:moveTo>
                    <a:pt x="452" y="1"/>
                  </a:moveTo>
                  <a:cubicBezTo>
                    <a:pt x="314" y="158"/>
                    <a:pt x="165" y="299"/>
                    <a:pt x="0" y="430"/>
                  </a:cubicBezTo>
                  <a:lnTo>
                    <a:pt x="100" y="556"/>
                  </a:lnTo>
                  <a:cubicBezTo>
                    <a:pt x="268" y="418"/>
                    <a:pt x="429" y="269"/>
                    <a:pt x="572" y="104"/>
                  </a:cubicBez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50"/>
            <p:cNvSpPr/>
            <p:nvPr/>
          </p:nvSpPr>
          <p:spPr>
            <a:xfrm>
              <a:off x="3242996" y="2608792"/>
              <a:ext cx="19564" cy="30845"/>
            </a:xfrm>
            <a:custGeom>
              <a:avLst/>
              <a:gdLst/>
              <a:ahLst/>
              <a:cxnLst/>
              <a:rect l="l" t="t" r="r" b="b"/>
              <a:pathLst>
                <a:path w="411" h="648" extrusionOk="0">
                  <a:moveTo>
                    <a:pt x="261" y="0"/>
                  </a:moveTo>
                  <a:cubicBezTo>
                    <a:pt x="192" y="196"/>
                    <a:pt x="104" y="387"/>
                    <a:pt x="0" y="568"/>
                  </a:cubicBezTo>
                  <a:lnTo>
                    <a:pt x="138" y="648"/>
                  </a:lnTo>
                  <a:cubicBezTo>
                    <a:pt x="250" y="460"/>
                    <a:pt x="342" y="261"/>
                    <a:pt x="411" y="55"/>
                  </a:cubicBezTo>
                  <a:lnTo>
                    <a:pt x="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50"/>
            <p:cNvSpPr/>
            <p:nvPr/>
          </p:nvSpPr>
          <p:spPr>
            <a:xfrm>
              <a:off x="3262511" y="2550245"/>
              <a:ext cx="9330" cy="31035"/>
            </a:xfrm>
            <a:custGeom>
              <a:avLst/>
              <a:gdLst/>
              <a:ahLst/>
              <a:cxnLst/>
              <a:rect l="l" t="t" r="r" b="b"/>
              <a:pathLst>
                <a:path w="196" h="652" extrusionOk="0">
                  <a:moveTo>
                    <a:pt x="196" y="1"/>
                  </a:moveTo>
                  <a:lnTo>
                    <a:pt x="35" y="8"/>
                  </a:lnTo>
                  <a:cubicBezTo>
                    <a:pt x="35" y="50"/>
                    <a:pt x="39" y="93"/>
                    <a:pt x="39" y="135"/>
                  </a:cubicBezTo>
                  <a:cubicBezTo>
                    <a:pt x="39" y="300"/>
                    <a:pt x="24" y="468"/>
                    <a:pt x="1" y="629"/>
                  </a:cubicBezTo>
                  <a:lnTo>
                    <a:pt x="158" y="652"/>
                  </a:lnTo>
                  <a:cubicBezTo>
                    <a:pt x="185" y="483"/>
                    <a:pt x="196" y="307"/>
                    <a:pt x="196" y="135"/>
                  </a:cubicBezTo>
                  <a:lnTo>
                    <a:pt x="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50"/>
            <p:cNvSpPr/>
            <p:nvPr/>
          </p:nvSpPr>
          <p:spPr>
            <a:xfrm>
              <a:off x="3250992" y="2490079"/>
              <a:ext cx="16708" cy="31178"/>
            </a:xfrm>
            <a:custGeom>
              <a:avLst/>
              <a:gdLst/>
              <a:ahLst/>
              <a:cxnLst/>
              <a:rect l="l" t="t" r="r" b="b"/>
              <a:pathLst>
                <a:path w="351" h="655" extrusionOk="0">
                  <a:moveTo>
                    <a:pt x="147" y="0"/>
                  </a:moveTo>
                  <a:lnTo>
                    <a:pt x="1" y="65"/>
                  </a:lnTo>
                  <a:cubicBezTo>
                    <a:pt x="82" y="253"/>
                    <a:pt x="151" y="452"/>
                    <a:pt x="197" y="655"/>
                  </a:cubicBezTo>
                  <a:lnTo>
                    <a:pt x="350" y="617"/>
                  </a:lnTo>
                  <a:cubicBezTo>
                    <a:pt x="304" y="406"/>
                    <a:pt x="235" y="199"/>
                    <a:pt x="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50"/>
            <p:cNvSpPr/>
            <p:nvPr/>
          </p:nvSpPr>
          <p:spPr>
            <a:xfrm>
              <a:off x="3217483" y="2439148"/>
              <a:ext cx="25371" cy="28132"/>
            </a:xfrm>
            <a:custGeom>
              <a:avLst/>
              <a:gdLst/>
              <a:ahLst/>
              <a:cxnLst/>
              <a:rect l="l" t="t" r="r" b="b"/>
              <a:pathLst>
                <a:path w="533" h="591" extrusionOk="0">
                  <a:moveTo>
                    <a:pt x="112" y="1"/>
                  </a:moveTo>
                  <a:lnTo>
                    <a:pt x="0" y="116"/>
                  </a:lnTo>
                  <a:cubicBezTo>
                    <a:pt x="146" y="262"/>
                    <a:pt x="284" y="423"/>
                    <a:pt x="399" y="591"/>
                  </a:cubicBezTo>
                  <a:lnTo>
                    <a:pt x="533" y="499"/>
                  </a:lnTo>
                  <a:cubicBezTo>
                    <a:pt x="406" y="322"/>
                    <a:pt x="268" y="154"/>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50"/>
            <p:cNvSpPr/>
            <p:nvPr/>
          </p:nvSpPr>
          <p:spPr>
            <a:xfrm>
              <a:off x="3168598" y="2404687"/>
              <a:ext cx="30321" cy="21182"/>
            </a:xfrm>
            <a:custGeom>
              <a:avLst/>
              <a:gdLst/>
              <a:ahLst/>
              <a:cxnLst/>
              <a:rect l="l" t="t" r="r" b="b"/>
              <a:pathLst>
                <a:path w="637" h="445" extrusionOk="0">
                  <a:moveTo>
                    <a:pt x="62" y="1"/>
                  </a:moveTo>
                  <a:lnTo>
                    <a:pt x="0" y="146"/>
                  </a:lnTo>
                  <a:cubicBezTo>
                    <a:pt x="188" y="227"/>
                    <a:pt x="372" y="326"/>
                    <a:pt x="544" y="445"/>
                  </a:cubicBezTo>
                  <a:lnTo>
                    <a:pt x="636" y="311"/>
                  </a:lnTo>
                  <a:cubicBezTo>
                    <a:pt x="453" y="188"/>
                    <a:pt x="260" y="84"/>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50"/>
            <p:cNvSpPr/>
            <p:nvPr/>
          </p:nvSpPr>
          <p:spPr>
            <a:xfrm>
              <a:off x="3110908" y="2391549"/>
              <a:ext cx="31083" cy="11186"/>
            </a:xfrm>
            <a:custGeom>
              <a:avLst/>
              <a:gdLst/>
              <a:ahLst/>
              <a:cxnLst/>
              <a:rect l="l" t="t" r="r" b="b"/>
              <a:pathLst>
                <a:path w="653" h="235" extrusionOk="0">
                  <a:moveTo>
                    <a:pt x="5" y="1"/>
                  </a:moveTo>
                  <a:lnTo>
                    <a:pt x="1" y="158"/>
                  </a:lnTo>
                  <a:cubicBezTo>
                    <a:pt x="208" y="166"/>
                    <a:pt x="415" y="189"/>
                    <a:pt x="618" y="234"/>
                  </a:cubicBezTo>
                  <a:lnTo>
                    <a:pt x="653" y="77"/>
                  </a:lnTo>
                  <a:cubicBezTo>
                    <a:pt x="442" y="31"/>
                    <a:pt x="223" y="5"/>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50"/>
            <p:cNvSpPr/>
            <p:nvPr/>
          </p:nvSpPr>
          <p:spPr>
            <a:xfrm>
              <a:off x="3050219"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50"/>
            <p:cNvSpPr/>
            <p:nvPr/>
          </p:nvSpPr>
          <p:spPr>
            <a:xfrm>
              <a:off x="2989435"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50"/>
            <p:cNvSpPr/>
            <p:nvPr/>
          </p:nvSpPr>
          <p:spPr>
            <a:xfrm>
              <a:off x="2928746"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50"/>
            <p:cNvSpPr/>
            <p:nvPr/>
          </p:nvSpPr>
          <p:spPr>
            <a:xfrm>
              <a:off x="2867962"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50"/>
            <p:cNvSpPr/>
            <p:nvPr/>
          </p:nvSpPr>
          <p:spPr>
            <a:xfrm>
              <a:off x="2807274"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50"/>
            <p:cNvSpPr/>
            <p:nvPr/>
          </p:nvSpPr>
          <p:spPr>
            <a:xfrm>
              <a:off x="2746489"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50"/>
            <p:cNvSpPr/>
            <p:nvPr/>
          </p:nvSpPr>
          <p:spPr>
            <a:xfrm>
              <a:off x="2685801"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50"/>
            <p:cNvSpPr/>
            <p:nvPr/>
          </p:nvSpPr>
          <p:spPr>
            <a:xfrm>
              <a:off x="2625016" y="2391407"/>
              <a:ext cx="30369" cy="7711"/>
            </a:xfrm>
            <a:custGeom>
              <a:avLst/>
              <a:gdLst/>
              <a:ahLst/>
              <a:cxnLst/>
              <a:rect l="l" t="t" r="r" b="b"/>
              <a:pathLst>
                <a:path w="638"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50"/>
            <p:cNvSpPr/>
            <p:nvPr/>
          </p:nvSpPr>
          <p:spPr>
            <a:xfrm>
              <a:off x="2564328" y="2391407"/>
              <a:ext cx="30321" cy="7711"/>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50"/>
            <p:cNvSpPr/>
            <p:nvPr/>
          </p:nvSpPr>
          <p:spPr>
            <a:xfrm>
              <a:off x="2503544" y="2391407"/>
              <a:ext cx="30369" cy="7711"/>
            </a:xfrm>
            <a:custGeom>
              <a:avLst/>
              <a:gdLst/>
              <a:ahLst/>
              <a:cxnLst/>
              <a:rect l="l" t="t" r="r" b="b"/>
              <a:pathLst>
                <a:path w="638"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50"/>
            <p:cNvSpPr/>
            <p:nvPr/>
          </p:nvSpPr>
          <p:spPr>
            <a:xfrm>
              <a:off x="2442855" y="2391407"/>
              <a:ext cx="30321" cy="7711"/>
            </a:xfrm>
            <a:custGeom>
              <a:avLst/>
              <a:gdLst/>
              <a:ahLst/>
              <a:cxnLst/>
              <a:rect l="l" t="t" r="r" b="b"/>
              <a:pathLst>
                <a:path w="637" h="162" extrusionOk="0">
                  <a:moveTo>
                    <a:pt x="0" y="0"/>
                  </a:moveTo>
                  <a:lnTo>
                    <a:pt x="0"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50"/>
            <p:cNvSpPr/>
            <p:nvPr/>
          </p:nvSpPr>
          <p:spPr>
            <a:xfrm>
              <a:off x="2382071" y="2391407"/>
              <a:ext cx="30321" cy="7711"/>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50"/>
            <p:cNvSpPr/>
            <p:nvPr/>
          </p:nvSpPr>
          <p:spPr>
            <a:xfrm>
              <a:off x="2321191"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50"/>
            <p:cNvSpPr/>
            <p:nvPr/>
          </p:nvSpPr>
          <p:spPr>
            <a:xfrm>
              <a:off x="2279970" y="2391407"/>
              <a:ext cx="10948" cy="7711"/>
            </a:xfrm>
            <a:custGeom>
              <a:avLst/>
              <a:gdLst/>
              <a:ahLst/>
              <a:cxnLst/>
              <a:rect l="l" t="t" r="r" b="b"/>
              <a:pathLst>
                <a:path w="230" h="162" extrusionOk="0">
                  <a:moveTo>
                    <a:pt x="0" y="0"/>
                  </a:moveTo>
                  <a:lnTo>
                    <a:pt x="0" y="161"/>
                  </a:lnTo>
                  <a:lnTo>
                    <a:pt x="230" y="161"/>
                  </a:lnTo>
                  <a:lnTo>
                    <a:pt x="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50"/>
            <p:cNvSpPr/>
            <p:nvPr/>
          </p:nvSpPr>
          <p:spPr>
            <a:xfrm>
              <a:off x="2919227"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50"/>
            <p:cNvSpPr/>
            <p:nvPr/>
          </p:nvSpPr>
          <p:spPr>
            <a:xfrm>
              <a:off x="2858538"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50"/>
            <p:cNvSpPr/>
            <p:nvPr/>
          </p:nvSpPr>
          <p:spPr>
            <a:xfrm>
              <a:off x="2797754"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50"/>
            <p:cNvSpPr/>
            <p:nvPr/>
          </p:nvSpPr>
          <p:spPr>
            <a:xfrm>
              <a:off x="2737065"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50"/>
            <p:cNvSpPr/>
            <p:nvPr/>
          </p:nvSpPr>
          <p:spPr>
            <a:xfrm>
              <a:off x="2676281"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50"/>
            <p:cNvSpPr/>
            <p:nvPr/>
          </p:nvSpPr>
          <p:spPr>
            <a:xfrm>
              <a:off x="2615592" y="3359714"/>
              <a:ext cx="30274" cy="7521"/>
            </a:xfrm>
            <a:custGeom>
              <a:avLst/>
              <a:gdLst/>
              <a:ahLst/>
              <a:cxnLst/>
              <a:rect l="l" t="t" r="r" b="b"/>
              <a:pathLst>
                <a:path w="636" h="158" extrusionOk="0">
                  <a:moveTo>
                    <a:pt x="0" y="0"/>
                  </a:moveTo>
                  <a:lnTo>
                    <a:pt x="0"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50"/>
            <p:cNvSpPr/>
            <p:nvPr/>
          </p:nvSpPr>
          <p:spPr>
            <a:xfrm>
              <a:off x="2554808" y="3359714"/>
              <a:ext cx="30321" cy="7521"/>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50"/>
            <p:cNvSpPr/>
            <p:nvPr/>
          </p:nvSpPr>
          <p:spPr>
            <a:xfrm>
              <a:off x="2494071" y="3359714"/>
              <a:ext cx="30321" cy="7521"/>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50"/>
            <p:cNvSpPr/>
            <p:nvPr/>
          </p:nvSpPr>
          <p:spPr>
            <a:xfrm>
              <a:off x="2433335" y="3359714"/>
              <a:ext cx="30321" cy="7521"/>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50"/>
            <p:cNvSpPr/>
            <p:nvPr/>
          </p:nvSpPr>
          <p:spPr>
            <a:xfrm>
              <a:off x="2372598" y="3359714"/>
              <a:ext cx="30321" cy="7521"/>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50"/>
            <p:cNvSpPr/>
            <p:nvPr/>
          </p:nvSpPr>
          <p:spPr>
            <a:xfrm>
              <a:off x="2311671"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50"/>
            <p:cNvSpPr/>
            <p:nvPr/>
          </p:nvSpPr>
          <p:spPr>
            <a:xfrm>
              <a:off x="2270451" y="3359714"/>
              <a:ext cx="10996" cy="7521"/>
            </a:xfrm>
            <a:custGeom>
              <a:avLst/>
              <a:gdLst/>
              <a:ahLst/>
              <a:cxnLst/>
              <a:rect l="l" t="t" r="r" b="b"/>
              <a:pathLst>
                <a:path w="231" h="158" extrusionOk="0">
                  <a:moveTo>
                    <a:pt x="0" y="0"/>
                  </a:moveTo>
                  <a:lnTo>
                    <a:pt x="0" y="157"/>
                  </a:lnTo>
                  <a:lnTo>
                    <a:pt x="230" y="157"/>
                  </a:lnTo>
                  <a:lnTo>
                    <a:pt x="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1" name="Google Shape;6621;p50"/>
          <p:cNvGrpSpPr/>
          <p:nvPr/>
        </p:nvGrpSpPr>
        <p:grpSpPr>
          <a:xfrm>
            <a:off x="2990826" y="4472054"/>
            <a:ext cx="1509409" cy="510691"/>
            <a:chOff x="3718076" y="2750379"/>
            <a:chExt cx="1509409" cy="510691"/>
          </a:xfrm>
        </p:grpSpPr>
        <p:sp>
          <p:nvSpPr>
            <p:cNvPr id="6622" name="Google Shape;6622;p50"/>
            <p:cNvSpPr/>
            <p:nvPr/>
          </p:nvSpPr>
          <p:spPr>
            <a:xfrm>
              <a:off x="3836161" y="2849464"/>
              <a:ext cx="53723" cy="35901"/>
            </a:xfrm>
            <a:custGeom>
              <a:avLst/>
              <a:gdLst/>
              <a:ahLst/>
              <a:cxnLst/>
              <a:rect l="l" t="t" r="r" b="b"/>
              <a:pathLst>
                <a:path w="621" h="415" extrusionOk="0">
                  <a:moveTo>
                    <a:pt x="524" y="1"/>
                  </a:moveTo>
                  <a:lnTo>
                    <a:pt x="0" y="17"/>
                  </a:lnTo>
                  <a:cubicBezTo>
                    <a:pt x="30" y="151"/>
                    <a:pt x="234" y="415"/>
                    <a:pt x="234" y="415"/>
                  </a:cubicBezTo>
                  <a:lnTo>
                    <a:pt x="621" y="181"/>
                  </a:lnTo>
                  <a:lnTo>
                    <a:pt x="5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50"/>
            <p:cNvSpPr/>
            <p:nvPr/>
          </p:nvSpPr>
          <p:spPr>
            <a:xfrm>
              <a:off x="3790398" y="2792368"/>
              <a:ext cx="111079" cy="63150"/>
            </a:xfrm>
            <a:custGeom>
              <a:avLst/>
              <a:gdLst/>
              <a:ahLst/>
              <a:cxnLst/>
              <a:rect l="l" t="t" r="r" b="b"/>
              <a:pathLst>
                <a:path w="1284" h="730" extrusionOk="0">
                  <a:moveTo>
                    <a:pt x="138" y="1"/>
                  </a:moveTo>
                  <a:cubicBezTo>
                    <a:pt x="110" y="1"/>
                    <a:pt x="90" y="6"/>
                    <a:pt x="80" y="17"/>
                  </a:cubicBezTo>
                  <a:cubicBezTo>
                    <a:pt x="0" y="113"/>
                    <a:pt x="261" y="654"/>
                    <a:pt x="349" y="700"/>
                  </a:cubicBezTo>
                  <a:cubicBezTo>
                    <a:pt x="391" y="723"/>
                    <a:pt x="588" y="730"/>
                    <a:pt x="780" y="730"/>
                  </a:cubicBezTo>
                  <a:cubicBezTo>
                    <a:pt x="986" y="730"/>
                    <a:pt x="1188" y="723"/>
                    <a:pt x="1188" y="723"/>
                  </a:cubicBezTo>
                  <a:cubicBezTo>
                    <a:pt x="1272" y="723"/>
                    <a:pt x="1283" y="611"/>
                    <a:pt x="1207" y="500"/>
                  </a:cubicBezTo>
                  <a:cubicBezTo>
                    <a:pt x="1088" y="320"/>
                    <a:pt x="359" y="1"/>
                    <a:pt x="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50"/>
            <p:cNvSpPr/>
            <p:nvPr/>
          </p:nvSpPr>
          <p:spPr>
            <a:xfrm>
              <a:off x="3824828" y="2839516"/>
              <a:ext cx="62028" cy="4066"/>
            </a:xfrm>
            <a:custGeom>
              <a:avLst/>
              <a:gdLst/>
              <a:ahLst/>
              <a:cxnLst/>
              <a:rect l="l" t="t" r="r" b="b"/>
              <a:pathLst>
                <a:path w="717" h="47" extrusionOk="0">
                  <a:moveTo>
                    <a:pt x="4" y="1"/>
                  </a:moveTo>
                  <a:lnTo>
                    <a:pt x="0" y="17"/>
                  </a:lnTo>
                  <a:cubicBezTo>
                    <a:pt x="230" y="43"/>
                    <a:pt x="494" y="47"/>
                    <a:pt x="629" y="47"/>
                  </a:cubicBezTo>
                  <a:lnTo>
                    <a:pt x="717" y="47"/>
                  </a:lnTo>
                  <a:lnTo>
                    <a:pt x="717" y="32"/>
                  </a:lnTo>
                  <a:lnTo>
                    <a:pt x="629" y="32"/>
                  </a:lnTo>
                  <a:cubicBezTo>
                    <a:pt x="494" y="32"/>
                    <a:pt x="234" y="28"/>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50"/>
            <p:cNvSpPr/>
            <p:nvPr/>
          </p:nvSpPr>
          <p:spPr>
            <a:xfrm>
              <a:off x="3718076" y="2750379"/>
              <a:ext cx="1498094" cy="460479"/>
            </a:xfrm>
            <a:custGeom>
              <a:avLst/>
              <a:gdLst/>
              <a:ahLst/>
              <a:cxnLst/>
              <a:rect l="l" t="t" r="r" b="b"/>
              <a:pathLst>
                <a:path w="17317" h="5323" extrusionOk="0">
                  <a:moveTo>
                    <a:pt x="7276" y="0"/>
                  </a:moveTo>
                  <a:cubicBezTo>
                    <a:pt x="4489" y="0"/>
                    <a:pt x="3004" y="660"/>
                    <a:pt x="2368" y="878"/>
                  </a:cubicBezTo>
                  <a:cubicBezTo>
                    <a:pt x="1645" y="1131"/>
                    <a:pt x="1062" y="2215"/>
                    <a:pt x="1062" y="2215"/>
                  </a:cubicBezTo>
                  <a:cubicBezTo>
                    <a:pt x="594" y="2238"/>
                    <a:pt x="368" y="3947"/>
                    <a:pt x="368" y="3947"/>
                  </a:cubicBezTo>
                  <a:cubicBezTo>
                    <a:pt x="367" y="3946"/>
                    <a:pt x="365" y="3946"/>
                    <a:pt x="364" y="3946"/>
                  </a:cubicBezTo>
                  <a:cubicBezTo>
                    <a:pt x="0" y="3946"/>
                    <a:pt x="13" y="4875"/>
                    <a:pt x="311" y="4897"/>
                  </a:cubicBezTo>
                  <a:lnTo>
                    <a:pt x="1108" y="5322"/>
                  </a:lnTo>
                  <a:lnTo>
                    <a:pt x="16884" y="5322"/>
                  </a:lnTo>
                  <a:cubicBezTo>
                    <a:pt x="17122" y="5322"/>
                    <a:pt x="17316" y="5127"/>
                    <a:pt x="17316" y="4886"/>
                  </a:cubicBezTo>
                  <a:lnTo>
                    <a:pt x="17316" y="4265"/>
                  </a:lnTo>
                  <a:cubicBezTo>
                    <a:pt x="17305" y="3974"/>
                    <a:pt x="17252" y="3721"/>
                    <a:pt x="17167" y="3506"/>
                  </a:cubicBezTo>
                  <a:cubicBezTo>
                    <a:pt x="16715" y="2310"/>
                    <a:pt x="15413" y="2215"/>
                    <a:pt x="15413" y="2215"/>
                  </a:cubicBezTo>
                  <a:lnTo>
                    <a:pt x="12171" y="1905"/>
                  </a:lnTo>
                  <a:cubicBezTo>
                    <a:pt x="11117" y="1219"/>
                    <a:pt x="9867" y="375"/>
                    <a:pt x="8898" y="112"/>
                  </a:cubicBezTo>
                  <a:cubicBezTo>
                    <a:pt x="8791" y="80"/>
                    <a:pt x="8687" y="57"/>
                    <a:pt x="8588" y="46"/>
                  </a:cubicBezTo>
                  <a:cubicBezTo>
                    <a:pt x="8122" y="14"/>
                    <a:pt x="7685" y="0"/>
                    <a:pt x="72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50"/>
            <p:cNvSpPr/>
            <p:nvPr/>
          </p:nvSpPr>
          <p:spPr>
            <a:xfrm>
              <a:off x="5007924" y="2986753"/>
              <a:ext cx="159870" cy="65746"/>
            </a:xfrm>
            <a:custGeom>
              <a:avLst/>
              <a:gdLst/>
              <a:ahLst/>
              <a:cxnLst/>
              <a:rect l="l" t="t" r="r" b="b"/>
              <a:pathLst>
                <a:path w="1848" h="760" extrusionOk="0">
                  <a:moveTo>
                    <a:pt x="487" y="0"/>
                  </a:moveTo>
                  <a:cubicBezTo>
                    <a:pt x="307" y="0"/>
                    <a:pt x="81" y="0"/>
                    <a:pt x="43" y="20"/>
                  </a:cubicBezTo>
                  <a:cubicBezTo>
                    <a:pt x="31" y="23"/>
                    <a:pt x="1" y="43"/>
                    <a:pt x="8" y="92"/>
                  </a:cubicBezTo>
                  <a:cubicBezTo>
                    <a:pt x="31" y="196"/>
                    <a:pt x="399" y="736"/>
                    <a:pt x="533" y="740"/>
                  </a:cubicBezTo>
                  <a:cubicBezTo>
                    <a:pt x="618" y="744"/>
                    <a:pt x="1112" y="759"/>
                    <a:pt x="1453" y="759"/>
                  </a:cubicBezTo>
                  <a:cubicBezTo>
                    <a:pt x="1809" y="759"/>
                    <a:pt x="1821" y="744"/>
                    <a:pt x="1836" y="717"/>
                  </a:cubicBezTo>
                  <a:cubicBezTo>
                    <a:pt x="1847" y="698"/>
                    <a:pt x="1844" y="671"/>
                    <a:pt x="1840" y="656"/>
                  </a:cubicBezTo>
                  <a:cubicBezTo>
                    <a:pt x="1813" y="533"/>
                    <a:pt x="1602" y="170"/>
                    <a:pt x="1445" y="69"/>
                  </a:cubicBezTo>
                  <a:cubicBezTo>
                    <a:pt x="1334" y="0"/>
                    <a:pt x="629"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50"/>
            <p:cNvSpPr/>
            <p:nvPr/>
          </p:nvSpPr>
          <p:spPr>
            <a:xfrm>
              <a:off x="5007578" y="2990646"/>
              <a:ext cx="158227" cy="57874"/>
            </a:xfrm>
            <a:custGeom>
              <a:avLst/>
              <a:gdLst/>
              <a:ahLst/>
              <a:cxnLst/>
              <a:rect l="l" t="t" r="r" b="b"/>
              <a:pathLst>
                <a:path w="1829" h="669" extrusionOk="0">
                  <a:moveTo>
                    <a:pt x="484" y="1"/>
                  </a:moveTo>
                  <a:cubicBezTo>
                    <a:pt x="265" y="1"/>
                    <a:pt x="88" y="7"/>
                    <a:pt x="65" y="17"/>
                  </a:cubicBezTo>
                  <a:cubicBezTo>
                    <a:pt x="1" y="44"/>
                    <a:pt x="438" y="645"/>
                    <a:pt x="537" y="649"/>
                  </a:cubicBezTo>
                  <a:cubicBezTo>
                    <a:pt x="602" y="652"/>
                    <a:pt x="1101" y="669"/>
                    <a:pt x="1453" y="669"/>
                  </a:cubicBezTo>
                  <a:cubicBezTo>
                    <a:pt x="1644" y="669"/>
                    <a:pt x="1791" y="664"/>
                    <a:pt x="1802" y="649"/>
                  </a:cubicBezTo>
                  <a:cubicBezTo>
                    <a:pt x="1828" y="603"/>
                    <a:pt x="1591" y="170"/>
                    <a:pt x="1422" y="67"/>
                  </a:cubicBezTo>
                  <a:cubicBezTo>
                    <a:pt x="1347" y="19"/>
                    <a:pt x="855" y="1"/>
                    <a:pt x="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50"/>
            <p:cNvSpPr/>
            <p:nvPr/>
          </p:nvSpPr>
          <p:spPr>
            <a:xfrm>
              <a:off x="5035780" y="3017291"/>
              <a:ext cx="54761" cy="24395"/>
            </a:xfrm>
            <a:custGeom>
              <a:avLst/>
              <a:gdLst/>
              <a:ahLst/>
              <a:cxnLst/>
              <a:rect l="l" t="t" r="r" b="b"/>
              <a:pathLst>
                <a:path w="633" h="282" extrusionOk="0">
                  <a:moveTo>
                    <a:pt x="1" y="0"/>
                  </a:moveTo>
                  <a:lnTo>
                    <a:pt x="1" y="0"/>
                  </a:lnTo>
                  <a:cubicBezTo>
                    <a:pt x="1" y="0"/>
                    <a:pt x="184" y="261"/>
                    <a:pt x="230" y="276"/>
                  </a:cubicBezTo>
                  <a:cubicBezTo>
                    <a:pt x="246" y="280"/>
                    <a:pt x="296" y="281"/>
                    <a:pt x="355" y="281"/>
                  </a:cubicBezTo>
                  <a:cubicBezTo>
                    <a:pt x="474" y="281"/>
                    <a:pt x="632" y="276"/>
                    <a:pt x="632" y="276"/>
                  </a:cubicBezTo>
                  <a:cubicBezTo>
                    <a:pt x="632" y="276"/>
                    <a:pt x="483" y="54"/>
                    <a:pt x="437" y="27"/>
                  </a:cubicBezTo>
                  <a:cubicBezTo>
                    <a:pt x="39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50"/>
            <p:cNvSpPr/>
            <p:nvPr/>
          </p:nvSpPr>
          <p:spPr>
            <a:xfrm>
              <a:off x="5097461" y="3038139"/>
              <a:ext cx="41525" cy="1471"/>
            </a:xfrm>
            <a:custGeom>
              <a:avLst/>
              <a:gdLst/>
              <a:ahLst/>
              <a:cxnLst/>
              <a:rect l="l" t="t" r="r" b="b"/>
              <a:pathLst>
                <a:path w="480" h="17" extrusionOk="0">
                  <a:moveTo>
                    <a:pt x="0" y="0"/>
                  </a:moveTo>
                  <a:lnTo>
                    <a:pt x="0" y="12"/>
                  </a:lnTo>
                  <a:lnTo>
                    <a:pt x="479" y="16"/>
                  </a:lnTo>
                  <a:lnTo>
                    <a:pt x="4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50"/>
            <p:cNvSpPr/>
            <p:nvPr/>
          </p:nvSpPr>
          <p:spPr>
            <a:xfrm>
              <a:off x="5089156" y="3026201"/>
              <a:ext cx="33912" cy="1730"/>
            </a:xfrm>
            <a:custGeom>
              <a:avLst/>
              <a:gdLst/>
              <a:ahLst/>
              <a:cxnLst/>
              <a:rect l="l" t="t" r="r" b="b"/>
              <a:pathLst>
                <a:path w="392" h="20" extrusionOk="0">
                  <a:moveTo>
                    <a:pt x="1" y="0"/>
                  </a:moveTo>
                  <a:lnTo>
                    <a:pt x="1" y="16"/>
                  </a:lnTo>
                  <a:lnTo>
                    <a:pt x="391" y="20"/>
                  </a:lnTo>
                  <a:lnTo>
                    <a:pt x="391" y="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50"/>
            <p:cNvSpPr/>
            <p:nvPr/>
          </p:nvSpPr>
          <p:spPr>
            <a:xfrm>
              <a:off x="5080505" y="3013311"/>
              <a:ext cx="55107" cy="2076"/>
            </a:xfrm>
            <a:custGeom>
              <a:avLst/>
              <a:gdLst/>
              <a:ahLst/>
              <a:cxnLst/>
              <a:rect l="l" t="t" r="r" b="b"/>
              <a:pathLst>
                <a:path w="637" h="24" extrusionOk="0">
                  <a:moveTo>
                    <a:pt x="0" y="0"/>
                  </a:moveTo>
                  <a:lnTo>
                    <a:pt x="0" y="15"/>
                  </a:lnTo>
                  <a:lnTo>
                    <a:pt x="637" y="23"/>
                  </a:lnTo>
                  <a:lnTo>
                    <a:pt x="637" y="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50"/>
            <p:cNvSpPr/>
            <p:nvPr/>
          </p:nvSpPr>
          <p:spPr>
            <a:xfrm>
              <a:off x="5180942" y="3054403"/>
              <a:ext cx="35210" cy="92909"/>
            </a:xfrm>
            <a:custGeom>
              <a:avLst/>
              <a:gdLst/>
              <a:ahLst/>
              <a:cxnLst/>
              <a:rect l="l" t="t" r="r" b="b"/>
              <a:pathLst>
                <a:path w="407" h="1074" extrusionOk="0">
                  <a:moveTo>
                    <a:pt x="93" y="0"/>
                  </a:moveTo>
                  <a:cubicBezTo>
                    <a:pt x="43" y="0"/>
                    <a:pt x="1" y="42"/>
                    <a:pt x="1" y="96"/>
                  </a:cubicBezTo>
                  <a:cubicBezTo>
                    <a:pt x="16" y="410"/>
                    <a:pt x="66" y="713"/>
                    <a:pt x="154" y="1008"/>
                  </a:cubicBezTo>
                  <a:cubicBezTo>
                    <a:pt x="166" y="1047"/>
                    <a:pt x="200" y="1073"/>
                    <a:pt x="242" y="1073"/>
                  </a:cubicBezTo>
                  <a:lnTo>
                    <a:pt x="406" y="1073"/>
                  </a:lnTo>
                  <a:lnTo>
                    <a:pt x="406" y="759"/>
                  </a:lnTo>
                  <a:cubicBezTo>
                    <a:pt x="395" y="468"/>
                    <a:pt x="342" y="215"/>
                    <a:pt x="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50"/>
            <p:cNvSpPr/>
            <p:nvPr/>
          </p:nvSpPr>
          <p:spPr>
            <a:xfrm>
              <a:off x="5117012" y="3153455"/>
              <a:ext cx="110473" cy="58133"/>
            </a:xfrm>
            <a:custGeom>
              <a:avLst/>
              <a:gdLst/>
              <a:ahLst/>
              <a:cxnLst/>
              <a:rect l="l" t="t" r="r" b="b"/>
              <a:pathLst>
                <a:path w="1277" h="672" extrusionOk="0">
                  <a:moveTo>
                    <a:pt x="234" y="1"/>
                  </a:moveTo>
                  <a:cubicBezTo>
                    <a:pt x="127" y="31"/>
                    <a:pt x="1" y="671"/>
                    <a:pt x="1" y="671"/>
                  </a:cubicBezTo>
                  <a:lnTo>
                    <a:pt x="1145" y="671"/>
                  </a:lnTo>
                  <a:cubicBezTo>
                    <a:pt x="1269" y="625"/>
                    <a:pt x="1276" y="257"/>
                    <a:pt x="1276" y="89"/>
                  </a:cubicBezTo>
                  <a:cubicBezTo>
                    <a:pt x="1272" y="40"/>
                    <a:pt x="1234" y="1"/>
                    <a:pt x="1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50"/>
            <p:cNvSpPr/>
            <p:nvPr/>
          </p:nvSpPr>
          <p:spPr>
            <a:xfrm>
              <a:off x="4471223" y="2759668"/>
              <a:ext cx="299757" cy="156233"/>
            </a:xfrm>
            <a:custGeom>
              <a:avLst/>
              <a:gdLst/>
              <a:ahLst/>
              <a:cxnLst/>
              <a:rect l="l" t="t" r="r" b="b"/>
              <a:pathLst>
                <a:path w="3465" h="1806" extrusionOk="0">
                  <a:moveTo>
                    <a:pt x="66" y="1"/>
                  </a:moveTo>
                  <a:cubicBezTo>
                    <a:pt x="20" y="1"/>
                    <a:pt x="1" y="62"/>
                    <a:pt x="39" y="85"/>
                  </a:cubicBezTo>
                  <a:cubicBezTo>
                    <a:pt x="445" y="345"/>
                    <a:pt x="1840" y="1235"/>
                    <a:pt x="2898" y="1755"/>
                  </a:cubicBezTo>
                  <a:lnTo>
                    <a:pt x="3465" y="1806"/>
                  </a:lnTo>
                  <a:cubicBezTo>
                    <a:pt x="2411" y="1120"/>
                    <a:pt x="1161" y="276"/>
                    <a:pt x="192" y="13"/>
                  </a:cubicBezTo>
                  <a:cubicBezTo>
                    <a:pt x="192" y="13"/>
                    <a:pt x="131" y="4"/>
                    <a:pt x="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50"/>
            <p:cNvSpPr/>
            <p:nvPr/>
          </p:nvSpPr>
          <p:spPr>
            <a:xfrm>
              <a:off x="3847667" y="3022308"/>
              <a:ext cx="262990" cy="189278"/>
            </a:xfrm>
            <a:custGeom>
              <a:avLst/>
              <a:gdLst/>
              <a:ahLst/>
              <a:cxnLst/>
              <a:rect l="l" t="t" r="r" b="b"/>
              <a:pathLst>
                <a:path w="3040" h="2188" extrusionOk="0">
                  <a:moveTo>
                    <a:pt x="1529" y="0"/>
                  </a:moveTo>
                  <a:cubicBezTo>
                    <a:pt x="766" y="0"/>
                    <a:pt x="0" y="735"/>
                    <a:pt x="0" y="2187"/>
                  </a:cubicBezTo>
                  <a:lnTo>
                    <a:pt x="3040" y="2187"/>
                  </a:lnTo>
                  <a:cubicBezTo>
                    <a:pt x="3040" y="724"/>
                    <a:pt x="2286"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50"/>
            <p:cNvSpPr/>
            <p:nvPr/>
          </p:nvSpPr>
          <p:spPr>
            <a:xfrm>
              <a:off x="4743120" y="3022308"/>
              <a:ext cx="262904" cy="189278"/>
            </a:xfrm>
            <a:custGeom>
              <a:avLst/>
              <a:gdLst/>
              <a:ahLst/>
              <a:cxnLst/>
              <a:rect l="l" t="t" r="r" b="b"/>
              <a:pathLst>
                <a:path w="3039" h="2188" extrusionOk="0">
                  <a:moveTo>
                    <a:pt x="1528" y="0"/>
                  </a:moveTo>
                  <a:cubicBezTo>
                    <a:pt x="766" y="0"/>
                    <a:pt x="0" y="735"/>
                    <a:pt x="0" y="2187"/>
                  </a:cubicBezTo>
                  <a:lnTo>
                    <a:pt x="3039" y="2187"/>
                  </a:lnTo>
                  <a:cubicBezTo>
                    <a:pt x="3039" y="724"/>
                    <a:pt x="2285"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50"/>
            <p:cNvSpPr/>
            <p:nvPr/>
          </p:nvSpPr>
          <p:spPr>
            <a:xfrm>
              <a:off x="4734643" y="3053797"/>
              <a:ext cx="279687" cy="207272"/>
            </a:xfrm>
            <a:custGeom>
              <a:avLst/>
              <a:gdLst/>
              <a:ahLst/>
              <a:cxnLst/>
              <a:rect l="l" t="t" r="r" b="b"/>
              <a:pathLst>
                <a:path w="3233" h="2396" extrusionOk="0">
                  <a:moveTo>
                    <a:pt x="1618" y="1"/>
                  </a:moveTo>
                  <a:cubicBezTo>
                    <a:pt x="685" y="1"/>
                    <a:pt x="1" y="1064"/>
                    <a:pt x="714" y="2042"/>
                  </a:cubicBezTo>
                  <a:cubicBezTo>
                    <a:pt x="734" y="2065"/>
                    <a:pt x="753" y="2085"/>
                    <a:pt x="772" y="2099"/>
                  </a:cubicBezTo>
                  <a:cubicBezTo>
                    <a:pt x="1056" y="2306"/>
                    <a:pt x="1348" y="2395"/>
                    <a:pt x="1618" y="2395"/>
                  </a:cubicBezTo>
                  <a:cubicBezTo>
                    <a:pt x="2550" y="2395"/>
                    <a:pt x="3233" y="1332"/>
                    <a:pt x="2520" y="352"/>
                  </a:cubicBezTo>
                  <a:cubicBezTo>
                    <a:pt x="2504" y="333"/>
                    <a:pt x="2485" y="314"/>
                    <a:pt x="2462" y="295"/>
                  </a:cubicBezTo>
                  <a:cubicBezTo>
                    <a:pt x="2178" y="89"/>
                    <a:pt x="1888" y="1"/>
                    <a:pt x="1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50"/>
            <p:cNvSpPr/>
            <p:nvPr/>
          </p:nvSpPr>
          <p:spPr>
            <a:xfrm>
              <a:off x="4773226" y="3082259"/>
              <a:ext cx="202606" cy="150177"/>
            </a:xfrm>
            <a:custGeom>
              <a:avLst/>
              <a:gdLst/>
              <a:ahLst/>
              <a:cxnLst/>
              <a:rect l="l" t="t" r="r" b="b"/>
              <a:pathLst>
                <a:path w="2342" h="1736" extrusionOk="0">
                  <a:moveTo>
                    <a:pt x="1169" y="0"/>
                  </a:moveTo>
                  <a:cubicBezTo>
                    <a:pt x="494" y="0"/>
                    <a:pt x="1" y="770"/>
                    <a:pt x="518" y="1480"/>
                  </a:cubicBezTo>
                  <a:cubicBezTo>
                    <a:pt x="529" y="1498"/>
                    <a:pt x="544" y="1510"/>
                    <a:pt x="560" y="1521"/>
                  </a:cubicBezTo>
                  <a:cubicBezTo>
                    <a:pt x="766" y="1671"/>
                    <a:pt x="977" y="1736"/>
                    <a:pt x="1173" y="1736"/>
                  </a:cubicBezTo>
                  <a:cubicBezTo>
                    <a:pt x="1848" y="1736"/>
                    <a:pt x="2341" y="966"/>
                    <a:pt x="1824" y="256"/>
                  </a:cubicBezTo>
                  <a:cubicBezTo>
                    <a:pt x="1813" y="242"/>
                    <a:pt x="1798" y="226"/>
                    <a:pt x="1782" y="215"/>
                  </a:cubicBezTo>
                  <a:cubicBezTo>
                    <a:pt x="1576" y="65"/>
                    <a:pt x="1365"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50"/>
            <p:cNvSpPr/>
            <p:nvPr/>
          </p:nvSpPr>
          <p:spPr>
            <a:xfrm>
              <a:off x="4790527" y="3095062"/>
              <a:ext cx="167916" cy="124657"/>
            </a:xfrm>
            <a:custGeom>
              <a:avLst/>
              <a:gdLst/>
              <a:ahLst/>
              <a:cxnLst/>
              <a:rect l="l" t="t" r="r" b="b"/>
              <a:pathLst>
                <a:path w="1941" h="1441" extrusionOk="0">
                  <a:moveTo>
                    <a:pt x="972" y="0"/>
                  </a:moveTo>
                  <a:cubicBezTo>
                    <a:pt x="412" y="0"/>
                    <a:pt x="1" y="639"/>
                    <a:pt x="429" y="1228"/>
                  </a:cubicBezTo>
                  <a:lnTo>
                    <a:pt x="464" y="1263"/>
                  </a:lnTo>
                  <a:cubicBezTo>
                    <a:pt x="634" y="1387"/>
                    <a:pt x="809" y="1440"/>
                    <a:pt x="971" y="1440"/>
                  </a:cubicBezTo>
                  <a:cubicBezTo>
                    <a:pt x="1530" y="1440"/>
                    <a:pt x="1941" y="801"/>
                    <a:pt x="1513" y="212"/>
                  </a:cubicBezTo>
                  <a:lnTo>
                    <a:pt x="1479" y="177"/>
                  </a:lnTo>
                  <a:cubicBezTo>
                    <a:pt x="1309" y="54"/>
                    <a:pt x="1134" y="0"/>
                    <a:pt x="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50"/>
            <p:cNvSpPr/>
            <p:nvPr/>
          </p:nvSpPr>
          <p:spPr>
            <a:xfrm>
              <a:off x="4785510" y="3094976"/>
              <a:ext cx="178038" cy="124917"/>
            </a:xfrm>
            <a:custGeom>
              <a:avLst/>
              <a:gdLst/>
              <a:ahLst/>
              <a:cxnLst/>
              <a:rect l="l" t="t" r="r" b="b"/>
              <a:pathLst>
                <a:path w="2058" h="1444" extrusionOk="0">
                  <a:moveTo>
                    <a:pt x="1009" y="0"/>
                  </a:moveTo>
                  <a:cubicBezTo>
                    <a:pt x="916" y="0"/>
                    <a:pt x="817" y="15"/>
                    <a:pt x="713" y="49"/>
                  </a:cubicBezTo>
                  <a:cubicBezTo>
                    <a:pt x="697" y="56"/>
                    <a:pt x="683" y="63"/>
                    <a:pt x="671" y="72"/>
                  </a:cubicBezTo>
                  <a:cubicBezTo>
                    <a:pt x="1" y="559"/>
                    <a:pt x="344" y="1443"/>
                    <a:pt x="1047" y="1443"/>
                  </a:cubicBezTo>
                  <a:cubicBezTo>
                    <a:pt x="1141" y="1443"/>
                    <a:pt x="1240" y="1427"/>
                    <a:pt x="1345" y="1393"/>
                  </a:cubicBezTo>
                  <a:cubicBezTo>
                    <a:pt x="1360" y="1386"/>
                    <a:pt x="1376" y="1382"/>
                    <a:pt x="1387" y="1370"/>
                  </a:cubicBezTo>
                  <a:cubicBezTo>
                    <a:pt x="2058" y="883"/>
                    <a:pt x="1714" y="0"/>
                    <a:pt x="1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50"/>
            <p:cNvSpPr/>
            <p:nvPr/>
          </p:nvSpPr>
          <p:spPr>
            <a:xfrm>
              <a:off x="4814058" y="3105616"/>
              <a:ext cx="58394" cy="71542"/>
            </a:xfrm>
            <a:custGeom>
              <a:avLst/>
              <a:gdLst/>
              <a:ahLst/>
              <a:cxnLst/>
              <a:rect l="l" t="t" r="r" b="b"/>
              <a:pathLst>
                <a:path w="675" h="827" extrusionOk="0">
                  <a:moveTo>
                    <a:pt x="580" y="1"/>
                  </a:moveTo>
                  <a:cubicBezTo>
                    <a:pt x="258" y="1"/>
                    <a:pt x="1" y="451"/>
                    <a:pt x="199" y="826"/>
                  </a:cubicBezTo>
                  <a:lnTo>
                    <a:pt x="468" y="715"/>
                  </a:lnTo>
                  <a:cubicBezTo>
                    <a:pt x="468" y="715"/>
                    <a:pt x="337" y="412"/>
                    <a:pt x="675" y="363"/>
                  </a:cubicBezTo>
                  <a:lnTo>
                    <a:pt x="640" y="6"/>
                  </a:lnTo>
                  <a:cubicBezTo>
                    <a:pt x="619" y="2"/>
                    <a:pt x="600" y="1"/>
                    <a:pt x="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50"/>
            <p:cNvSpPr/>
            <p:nvPr/>
          </p:nvSpPr>
          <p:spPr>
            <a:xfrm>
              <a:off x="4851343" y="3140047"/>
              <a:ext cx="46369" cy="34603"/>
            </a:xfrm>
            <a:custGeom>
              <a:avLst/>
              <a:gdLst/>
              <a:ahLst/>
              <a:cxnLst/>
              <a:rect l="l" t="t" r="r" b="b"/>
              <a:pathLst>
                <a:path w="536" h="400" extrusionOk="0">
                  <a:moveTo>
                    <a:pt x="269" y="1"/>
                  </a:moveTo>
                  <a:cubicBezTo>
                    <a:pt x="114" y="1"/>
                    <a:pt x="1" y="176"/>
                    <a:pt x="117" y="340"/>
                  </a:cubicBezTo>
                  <a:cubicBezTo>
                    <a:pt x="120" y="344"/>
                    <a:pt x="124" y="347"/>
                    <a:pt x="129" y="352"/>
                  </a:cubicBezTo>
                  <a:cubicBezTo>
                    <a:pt x="176" y="385"/>
                    <a:pt x="223" y="399"/>
                    <a:pt x="268" y="399"/>
                  </a:cubicBezTo>
                  <a:cubicBezTo>
                    <a:pt x="423" y="399"/>
                    <a:pt x="536" y="224"/>
                    <a:pt x="419" y="60"/>
                  </a:cubicBezTo>
                  <a:cubicBezTo>
                    <a:pt x="416" y="57"/>
                    <a:pt x="412" y="53"/>
                    <a:pt x="408" y="48"/>
                  </a:cubicBezTo>
                  <a:cubicBezTo>
                    <a:pt x="361" y="15"/>
                    <a:pt x="313" y="1"/>
                    <a:pt x="2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50"/>
            <p:cNvSpPr/>
            <p:nvPr/>
          </p:nvSpPr>
          <p:spPr>
            <a:xfrm>
              <a:off x="4857053" y="3092467"/>
              <a:ext cx="34864" cy="54846"/>
            </a:xfrm>
            <a:custGeom>
              <a:avLst/>
              <a:gdLst/>
              <a:ahLst/>
              <a:cxnLst/>
              <a:rect l="l" t="t" r="r" b="b"/>
              <a:pathLst>
                <a:path w="403" h="634" extrusionOk="0">
                  <a:moveTo>
                    <a:pt x="204" y="1"/>
                  </a:moveTo>
                  <a:lnTo>
                    <a:pt x="1" y="32"/>
                  </a:lnTo>
                  <a:cubicBezTo>
                    <a:pt x="158" y="308"/>
                    <a:pt x="162" y="633"/>
                    <a:pt x="162" y="633"/>
                  </a:cubicBezTo>
                  <a:lnTo>
                    <a:pt x="242" y="633"/>
                  </a:lnTo>
                  <a:cubicBezTo>
                    <a:pt x="242" y="633"/>
                    <a:pt x="247" y="308"/>
                    <a:pt x="403" y="32"/>
                  </a:cubicBezTo>
                  <a:lnTo>
                    <a:pt x="2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50"/>
            <p:cNvSpPr/>
            <p:nvPr/>
          </p:nvSpPr>
          <p:spPr>
            <a:xfrm>
              <a:off x="4809992" y="3121707"/>
              <a:ext cx="56058" cy="35814"/>
            </a:xfrm>
            <a:custGeom>
              <a:avLst/>
              <a:gdLst/>
              <a:ahLst/>
              <a:cxnLst/>
              <a:rect l="l" t="t" r="r" b="b"/>
              <a:pathLst>
                <a:path w="648" h="414" extrusionOk="0">
                  <a:moveTo>
                    <a:pt x="124" y="0"/>
                  </a:moveTo>
                  <a:lnTo>
                    <a:pt x="36" y="180"/>
                  </a:lnTo>
                  <a:lnTo>
                    <a:pt x="1" y="380"/>
                  </a:lnTo>
                  <a:cubicBezTo>
                    <a:pt x="76" y="365"/>
                    <a:pt x="152" y="359"/>
                    <a:pt x="223" y="359"/>
                  </a:cubicBezTo>
                  <a:cubicBezTo>
                    <a:pt x="444" y="359"/>
                    <a:pt x="621" y="414"/>
                    <a:pt x="621" y="414"/>
                  </a:cubicBezTo>
                  <a:lnTo>
                    <a:pt x="633" y="375"/>
                  </a:lnTo>
                  <a:lnTo>
                    <a:pt x="648" y="338"/>
                  </a:lnTo>
                  <a:cubicBezTo>
                    <a:pt x="648" y="338"/>
                    <a:pt x="338" y="234"/>
                    <a:pt x="1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50"/>
            <p:cNvSpPr/>
            <p:nvPr/>
          </p:nvSpPr>
          <p:spPr>
            <a:xfrm>
              <a:off x="4823920" y="3163404"/>
              <a:ext cx="47494" cy="54413"/>
            </a:xfrm>
            <a:custGeom>
              <a:avLst/>
              <a:gdLst/>
              <a:ahLst/>
              <a:cxnLst/>
              <a:rect l="l" t="t" r="r" b="b"/>
              <a:pathLst>
                <a:path w="549" h="629" extrusionOk="0">
                  <a:moveTo>
                    <a:pt x="483" y="1"/>
                  </a:moveTo>
                  <a:cubicBezTo>
                    <a:pt x="483" y="1"/>
                    <a:pt x="288" y="261"/>
                    <a:pt x="0" y="395"/>
                  </a:cubicBezTo>
                  <a:lnTo>
                    <a:pt x="147" y="537"/>
                  </a:lnTo>
                  <a:lnTo>
                    <a:pt x="322" y="629"/>
                  </a:lnTo>
                  <a:cubicBezTo>
                    <a:pt x="361" y="315"/>
                    <a:pt x="549" y="47"/>
                    <a:pt x="549" y="47"/>
                  </a:cubicBezTo>
                  <a:lnTo>
                    <a:pt x="518" y="24"/>
                  </a:lnTo>
                  <a:lnTo>
                    <a:pt x="4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50"/>
            <p:cNvSpPr/>
            <p:nvPr/>
          </p:nvSpPr>
          <p:spPr>
            <a:xfrm>
              <a:off x="4877642" y="3163404"/>
              <a:ext cx="47494" cy="54413"/>
            </a:xfrm>
            <a:custGeom>
              <a:avLst/>
              <a:gdLst/>
              <a:ahLst/>
              <a:cxnLst/>
              <a:rect l="l" t="t" r="r" b="b"/>
              <a:pathLst>
                <a:path w="549" h="629" extrusionOk="0">
                  <a:moveTo>
                    <a:pt x="66" y="1"/>
                  </a:moveTo>
                  <a:lnTo>
                    <a:pt x="35" y="24"/>
                  </a:lnTo>
                  <a:lnTo>
                    <a:pt x="0" y="47"/>
                  </a:lnTo>
                  <a:cubicBezTo>
                    <a:pt x="0" y="47"/>
                    <a:pt x="188" y="315"/>
                    <a:pt x="227" y="629"/>
                  </a:cubicBezTo>
                  <a:lnTo>
                    <a:pt x="403" y="537"/>
                  </a:lnTo>
                  <a:lnTo>
                    <a:pt x="548" y="395"/>
                  </a:lnTo>
                  <a:cubicBezTo>
                    <a:pt x="261" y="261"/>
                    <a:pt x="66" y="1"/>
                    <a:pt x="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50"/>
            <p:cNvSpPr/>
            <p:nvPr/>
          </p:nvSpPr>
          <p:spPr>
            <a:xfrm>
              <a:off x="4882919" y="3121707"/>
              <a:ext cx="56145" cy="35814"/>
            </a:xfrm>
            <a:custGeom>
              <a:avLst/>
              <a:gdLst/>
              <a:ahLst/>
              <a:cxnLst/>
              <a:rect l="l" t="t" r="r" b="b"/>
              <a:pathLst>
                <a:path w="649" h="414" extrusionOk="0">
                  <a:moveTo>
                    <a:pt x="526" y="0"/>
                  </a:moveTo>
                  <a:cubicBezTo>
                    <a:pt x="311" y="234"/>
                    <a:pt x="1" y="338"/>
                    <a:pt x="1" y="338"/>
                  </a:cubicBezTo>
                  <a:lnTo>
                    <a:pt x="17" y="375"/>
                  </a:lnTo>
                  <a:lnTo>
                    <a:pt x="28" y="414"/>
                  </a:lnTo>
                  <a:cubicBezTo>
                    <a:pt x="28" y="414"/>
                    <a:pt x="205" y="359"/>
                    <a:pt x="426" y="359"/>
                  </a:cubicBezTo>
                  <a:cubicBezTo>
                    <a:pt x="497" y="359"/>
                    <a:pt x="573" y="365"/>
                    <a:pt x="648" y="380"/>
                  </a:cubicBezTo>
                  <a:lnTo>
                    <a:pt x="614" y="180"/>
                  </a:lnTo>
                  <a:lnTo>
                    <a:pt x="5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50"/>
            <p:cNvSpPr/>
            <p:nvPr/>
          </p:nvSpPr>
          <p:spPr>
            <a:xfrm>
              <a:off x="3839535" y="3053797"/>
              <a:ext cx="279427" cy="207272"/>
            </a:xfrm>
            <a:custGeom>
              <a:avLst/>
              <a:gdLst/>
              <a:ahLst/>
              <a:cxnLst/>
              <a:rect l="l" t="t" r="r" b="b"/>
              <a:pathLst>
                <a:path w="3230" h="2396" extrusionOk="0">
                  <a:moveTo>
                    <a:pt x="1617" y="1"/>
                  </a:moveTo>
                  <a:cubicBezTo>
                    <a:pt x="686" y="1"/>
                    <a:pt x="1" y="1064"/>
                    <a:pt x="711" y="2042"/>
                  </a:cubicBezTo>
                  <a:cubicBezTo>
                    <a:pt x="731" y="2065"/>
                    <a:pt x="750" y="2085"/>
                    <a:pt x="769" y="2099"/>
                  </a:cubicBezTo>
                  <a:cubicBezTo>
                    <a:pt x="1054" y="2306"/>
                    <a:pt x="1345" y="2395"/>
                    <a:pt x="1615" y="2395"/>
                  </a:cubicBezTo>
                  <a:cubicBezTo>
                    <a:pt x="2547" y="2395"/>
                    <a:pt x="3230" y="1332"/>
                    <a:pt x="2517" y="352"/>
                  </a:cubicBezTo>
                  <a:cubicBezTo>
                    <a:pt x="2501" y="333"/>
                    <a:pt x="2482" y="314"/>
                    <a:pt x="2459" y="295"/>
                  </a:cubicBezTo>
                  <a:cubicBezTo>
                    <a:pt x="2176" y="89"/>
                    <a:pt x="1886" y="1"/>
                    <a:pt x="1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50"/>
            <p:cNvSpPr/>
            <p:nvPr/>
          </p:nvSpPr>
          <p:spPr>
            <a:xfrm>
              <a:off x="3877858" y="3082259"/>
              <a:ext cx="202606" cy="150177"/>
            </a:xfrm>
            <a:custGeom>
              <a:avLst/>
              <a:gdLst/>
              <a:ahLst/>
              <a:cxnLst/>
              <a:rect l="l" t="t" r="r" b="b"/>
              <a:pathLst>
                <a:path w="2342" h="1736" extrusionOk="0">
                  <a:moveTo>
                    <a:pt x="1169" y="0"/>
                  </a:moveTo>
                  <a:cubicBezTo>
                    <a:pt x="495" y="0"/>
                    <a:pt x="1" y="770"/>
                    <a:pt x="518" y="1480"/>
                  </a:cubicBezTo>
                  <a:cubicBezTo>
                    <a:pt x="530" y="1498"/>
                    <a:pt x="544" y="1510"/>
                    <a:pt x="560" y="1521"/>
                  </a:cubicBezTo>
                  <a:cubicBezTo>
                    <a:pt x="766" y="1671"/>
                    <a:pt x="977" y="1736"/>
                    <a:pt x="1173" y="1736"/>
                  </a:cubicBezTo>
                  <a:cubicBezTo>
                    <a:pt x="1848" y="1736"/>
                    <a:pt x="2341" y="966"/>
                    <a:pt x="1825" y="256"/>
                  </a:cubicBezTo>
                  <a:cubicBezTo>
                    <a:pt x="1813" y="242"/>
                    <a:pt x="1802" y="226"/>
                    <a:pt x="1782" y="215"/>
                  </a:cubicBezTo>
                  <a:cubicBezTo>
                    <a:pt x="1576" y="65"/>
                    <a:pt x="1365"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50"/>
            <p:cNvSpPr/>
            <p:nvPr/>
          </p:nvSpPr>
          <p:spPr>
            <a:xfrm>
              <a:off x="3895247" y="3095062"/>
              <a:ext cx="167916" cy="124657"/>
            </a:xfrm>
            <a:custGeom>
              <a:avLst/>
              <a:gdLst/>
              <a:ahLst/>
              <a:cxnLst/>
              <a:rect l="l" t="t" r="r" b="b"/>
              <a:pathLst>
                <a:path w="1941" h="1441" extrusionOk="0">
                  <a:moveTo>
                    <a:pt x="971" y="0"/>
                  </a:moveTo>
                  <a:cubicBezTo>
                    <a:pt x="411" y="0"/>
                    <a:pt x="0" y="639"/>
                    <a:pt x="428" y="1228"/>
                  </a:cubicBezTo>
                  <a:lnTo>
                    <a:pt x="462" y="1263"/>
                  </a:lnTo>
                  <a:cubicBezTo>
                    <a:pt x="632" y="1387"/>
                    <a:pt x="807" y="1440"/>
                    <a:pt x="969" y="1440"/>
                  </a:cubicBezTo>
                  <a:cubicBezTo>
                    <a:pt x="1529" y="1440"/>
                    <a:pt x="1940" y="801"/>
                    <a:pt x="1512" y="212"/>
                  </a:cubicBezTo>
                  <a:lnTo>
                    <a:pt x="1478" y="177"/>
                  </a:lnTo>
                  <a:cubicBezTo>
                    <a:pt x="1308" y="54"/>
                    <a:pt x="1133"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50"/>
            <p:cNvSpPr/>
            <p:nvPr/>
          </p:nvSpPr>
          <p:spPr>
            <a:xfrm>
              <a:off x="3890229" y="3094976"/>
              <a:ext cx="177951" cy="124917"/>
            </a:xfrm>
            <a:custGeom>
              <a:avLst/>
              <a:gdLst/>
              <a:ahLst/>
              <a:cxnLst/>
              <a:rect l="l" t="t" r="r" b="b"/>
              <a:pathLst>
                <a:path w="2057" h="1444" extrusionOk="0">
                  <a:moveTo>
                    <a:pt x="1008" y="0"/>
                  </a:moveTo>
                  <a:cubicBezTo>
                    <a:pt x="915" y="0"/>
                    <a:pt x="816" y="15"/>
                    <a:pt x="712" y="49"/>
                  </a:cubicBezTo>
                  <a:cubicBezTo>
                    <a:pt x="697" y="56"/>
                    <a:pt x="686" y="63"/>
                    <a:pt x="670" y="72"/>
                  </a:cubicBezTo>
                  <a:cubicBezTo>
                    <a:pt x="0" y="559"/>
                    <a:pt x="342" y="1443"/>
                    <a:pt x="1046" y="1443"/>
                  </a:cubicBezTo>
                  <a:cubicBezTo>
                    <a:pt x="1140" y="1443"/>
                    <a:pt x="1239" y="1427"/>
                    <a:pt x="1344" y="1393"/>
                  </a:cubicBezTo>
                  <a:cubicBezTo>
                    <a:pt x="1360" y="1386"/>
                    <a:pt x="1375" y="1382"/>
                    <a:pt x="1386" y="1370"/>
                  </a:cubicBezTo>
                  <a:cubicBezTo>
                    <a:pt x="2057" y="883"/>
                    <a:pt x="1713" y="0"/>
                    <a:pt x="1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50"/>
            <p:cNvSpPr/>
            <p:nvPr/>
          </p:nvSpPr>
          <p:spPr>
            <a:xfrm>
              <a:off x="3918691" y="3105616"/>
              <a:ext cx="58308" cy="71542"/>
            </a:xfrm>
            <a:custGeom>
              <a:avLst/>
              <a:gdLst/>
              <a:ahLst/>
              <a:cxnLst/>
              <a:rect l="l" t="t" r="r" b="b"/>
              <a:pathLst>
                <a:path w="674" h="827" extrusionOk="0">
                  <a:moveTo>
                    <a:pt x="580" y="1"/>
                  </a:moveTo>
                  <a:cubicBezTo>
                    <a:pt x="258" y="1"/>
                    <a:pt x="1" y="451"/>
                    <a:pt x="199" y="826"/>
                  </a:cubicBezTo>
                  <a:lnTo>
                    <a:pt x="467" y="715"/>
                  </a:lnTo>
                  <a:cubicBezTo>
                    <a:pt x="467" y="715"/>
                    <a:pt x="337" y="412"/>
                    <a:pt x="674" y="363"/>
                  </a:cubicBezTo>
                  <a:lnTo>
                    <a:pt x="640" y="6"/>
                  </a:lnTo>
                  <a:cubicBezTo>
                    <a:pt x="620" y="2"/>
                    <a:pt x="600" y="1"/>
                    <a:pt x="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50"/>
            <p:cNvSpPr/>
            <p:nvPr/>
          </p:nvSpPr>
          <p:spPr>
            <a:xfrm>
              <a:off x="3955976" y="3140047"/>
              <a:ext cx="46369" cy="34690"/>
            </a:xfrm>
            <a:custGeom>
              <a:avLst/>
              <a:gdLst/>
              <a:ahLst/>
              <a:cxnLst/>
              <a:rect l="l" t="t" r="r" b="b"/>
              <a:pathLst>
                <a:path w="536" h="401" extrusionOk="0">
                  <a:moveTo>
                    <a:pt x="269" y="1"/>
                  </a:moveTo>
                  <a:cubicBezTo>
                    <a:pt x="113" y="1"/>
                    <a:pt x="0" y="176"/>
                    <a:pt x="117" y="340"/>
                  </a:cubicBezTo>
                  <a:cubicBezTo>
                    <a:pt x="121" y="344"/>
                    <a:pt x="124" y="347"/>
                    <a:pt x="128" y="352"/>
                  </a:cubicBezTo>
                  <a:cubicBezTo>
                    <a:pt x="175" y="386"/>
                    <a:pt x="224" y="401"/>
                    <a:pt x="268" y="401"/>
                  </a:cubicBezTo>
                  <a:cubicBezTo>
                    <a:pt x="423" y="401"/>
                    <a:pt x="536" y="224"/>
                    <a:pt x="419" y="60"/>
                  </a:cubicBezTo>
                  <a:cubicBezTo>
                    <a:pt x="416" y="57"/>
                    <a:pt x="412" y="53"/>
                    <a:pt x="408" y="48"/>
                  </a:cubicBezTo>
                  <a:cubicBezTo>
                    <a:pt x="361" y="15"/>
                    <a:pt x="313" y="1"/>
                    <a:pt x="2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50"/>
            <p:cNvSpPr/>
            <p:nvPr/>
          </p:nvSpPr>
          <p:spPr>
            <a:xfrm>
              <a:off x="3962032" y="3092467"/>
              <a:ext cx="34604" cy="54846"/>
            </a:xfrm>
            <a:custGeom>
              <a:avLst/>
              <a:gdLst/>
              <a:ahLst/>
              <a:cxnLst/>
              <a:rect l="l" t="t" r="r" b="b"/>
              <a:pathLst>
                <a:path w="400" h="634" extrusionOk="0">
                  <a:moveTo>
                    <a:pt x="200" y="1"/>
                  </a:moveTo>
                  <a:lnTo>
                    <a:pt x="1" y="32"/>
                  </a:lnTo>
                  <a:cubicBezTo>
                    <a:pt x="154" y="308"/>
                    <a:pt x="158" y="633"/>
                    <a:pt x="158" y="633"/>
                  </a:cubicBezTo>
                  <a:lnTo>
                    <a:pt x="238" y="633"/>
                  </a:lnTo>
                  <a:cubicBezTo>
                    <a:pt x="238" y="633"/>
                    <a:pt x="242" y="308"/>
                    <a:pt x="399" y="32"/>
                  </a:cubicBezTo>
                  <a:lnTo>
                    <a:pt x="2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50"/>
            <p:cNvSpPr/>
            <p:nvPr/>
          </p:nvSpPr>
          <p:spPr>
            <a:xfrm>
              <a:off x="3914625" y="3121707"/>
              <a:ext cx="56145" cy="35814"/>
            </a:xfrm>
            <a:custGeom>
              <a:avLst/>
              <a:gdLst/>
              <a:ahLst/>
              <a:cxnLst/>
              <a:rect l="l" t="t" r="r" b="b"/>
              <a:pathLst>
                <a:path w="649" h="414" extrusionOk="0">
                  <a:moveTo>
                    <a:pt x="123" y="0"/>
                  </a:moveTo>
                  <a:lnTo>
                    <a:pt x="36" y="180"/>
                  </a:lnTo>
                  <a:lnTo>
                    <a:pt x="1" y="380"/>
                  </a:lnTo>
                  <a:cubicBezTo>
                    <a:pt x="76" y="365"/>
                    <a:pt x="152" y="359"/>
                    <a:pt x="223" y="359"/>
                  </a:cubicBezTo>
                  <a:cubicBezTo>
                    <a:pt x="444" y="359"/>
                    <a:pt x="622" y="414"/>
                    <a:pt x="622" y="414"/>
                  </a:cubicBezTo>
                  <a:lnTo>
                    <a:pt x="633" y="375"/>
                  </a:lnTo>
                  <a:lnTo>
                    <a:pt x="648" y="338"/>
                  </a:lnTo>
                  <a:cubicBezTo>
                    <a:pt x="648" y="338"/>
                    <a:pt x="338" y="234"/>
                    <a:pt x="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50"/>
            <p:cNvSpPr/>
            <p:nvPr/>
          </p:nvSpPr>
          <p:spPr>
            <a:xfrm>
              <a:off x="3928553" y="3163404"/>
              <a:ext cx="47494" cy="54413"/>
            </a:xfrm>
            <a:custGeom>
              <a:avLst/>
              <a:gdLst/>
              <a:ahLst/>
              <a:cxnLst/>
              <a:rect l="l" t="t" r="r" b="b"/>
              <a:pathLst>
                <a:path w="549" h="629" extrusionOk="0">
                  <a:moveTo>
                    <a:pt x="484" y="1"/>
                  </a:moveTo>
                  <a:cubicBezTo>
                    <a:pt x="484" y="1"/>
                    <a:pt x="289" y="261"/>
                    <a:pt x="1" y="395"/>
                  </a:cubicBezTo>
                  <a:lnTo>
                    <a:pt x="146" y="537"/>
                  </a:lnTo>
                  <a:lnTo>
                    <a:pt x="323" y="629"/>
                  </a:lnTo>
                  <a:cubicBezTo>
                    <a:pt x="361" y="315"/>
                    <a:pt x="549" y="47"/>
                    <a:pt x="549" y="47"/>
                  </a:cubicBezTo>
                  <a:lnTo>
                    <a:pt x="518" y="24"/>
                  </a:lnTo>
                  <a:lnTo>
                    <a:pt x="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50"/>
            <p:cNvSpPr/>
            <p:nvPr/>
          </p:nvSpPr>
          <p:spPr>
            <a:xfrm>
              <a:off x="3982275" y="3163404"/>
              <a:ext cx="47494" cy="54413"/>
            </a:xfrm>
            <a:custGeom>
              <a:avLst/>
              <a:gdLst/>
              <a:ahLst/>
              <a:cxnLst/>
              <a:rect l="l" t="t" r="r" b="b"/>
              <a:pathLst>
                <a:path w="549" h="629" extrusionOk="0">
                  <a:moveTo>
                    <a:pt x="66" y="1"/>
                  </a:moveTo>
                  <a:lnTo>
                    <a:pt x="35" y="24"/>
                  </a:lnTo>
                  <a:lnTo>
                    <a:pt x="0" y="47"/>
                  </a:lnTo>
                  <a:cubicBezTo>
                    <a:pt x="0" y="47"/>
                    <a:pt x="188" y="315"/>
                    <a:pt x="227" y="629"/>
                  </a:cubicBezTo>
                  <a:lnTo>
                    <a:pt x="403" y="537"/>
                  </a:lnTo>
                  <a:lnTo>
                    <a:pt x="549" y="395"/>
                  </a:lnTo>
                  <a:cubicBezTo>
                    <a:pt x="261" y="261"/>
                    <a:pt x="66" y="1"/>
                    <a:pt x="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50"/>
            <p:cNvSpPr/>
            <p:nvPr/>
          </p:nvSpPr>
          <p:spPr>
            <a:xfrm>
              <a:off x="3987898" y="3121707"/>
              <a:ext cx="55799" cy="35814"/>
            </a:xfrm>
            <a:custGeom>
              <a:avLst/>
              <a:gdLst/>
              <a:ahLst/>
              <a:cxnLst/>
              <a:rect l="l" t="t" r="r" b="b"/>
              <a:pathLst>
                <a:path w="645" h="414" extrusionOk="0">
                  <a:moveTo>
                    <a:pt x="522" y="0"/>
                  </a:moveTo>
                  <a:cubicBezTo>
                    <a:pt x="307" y="234"/>
                    <a:pt x="1" y="338"/>
                    <a:pt x="1" y="338"/>
                  </a:cubicBezTo>
                  <a:lnTo>
                    <a:pt x="12" y="375"/>
                  </a:lnTo>
                  <a:lnTo>
                    <a:pt x="24" y="414"/>
                  </a:lnTo>
                  <a:cubicBezTo>
                    <a:pt x="24" y="414"/>
                    <a:pt x="201" y="359"/>
                    <a:pt x="422" y="359"/>
                  </a:cubicBezTo>
                  <a:cubicBezTo>
                    <a:pt x="493" y="359"/>
                    <a:pt x="569" y="365"/>
                    <a:pt x="645" y="380"/>
                  </a:cubicBezTo>
                  <a:lnTo>
                    <a:pt x="610" y="180"/>
                  </a:lnTo>
                  <a:lnTo>
                    <a:pt x="5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50"/>
            <p:cNvSpPr/>
            <p:nvPr/>
          </p:nvSpPr>
          <p:spPr>
            <a:xfrm>
              <a:off x="3930196" y="2771693"/>
              <a:ext cx="723483" cy="151821"/>
            </a:xfrm>
            <a:custGeom>
              <a:avLst/>
              <a:gdLst/>
              <a:ahLst/>
              <a:cxnLst/>
              <a:rect l="l" t="t" r="r" b="b"/>
              <a:pathLst>
                <a:path w="8363" h="1755" extrusionOk="0">
                  <a:moveTo>
                    <a:pt x="4776" y="1"/>
                  </a:moveTo>
                  <a:cubicBezTo>
                    <a:pt x="3552" y="1"/>
                    <a:pt x="1721" y="339"/>
                    <a:pt x="1066" y="632"/>
                  </a:cubicBezTo>
                  <a:cubicBezTo>
                    <a:pt x="304" y="973"/>
                    <a:pt x="1" y="1754"/>
                    <a:pt x="415" y="1754"/>
                  </a:cubicBezTo>
                  <a:lnTo>
                    <a:pt x="8363" y="1754"/>
                  </a:lnTo>
                  <a:lnTo>
                    <a:pt x="8363" y="1521"/>
                  </a:lnTo>
                  <a:cubicBezTo>
                    <a:pt x="8363" y="1521"/>
                    <a:pt x="6458" y="172"/>
                    <a:pt x="5323" y="30"/>
                  </a:cubicBezTo>
                  <a:cubicBezTo>
                    <a:pt x="5162" y="10"/>
                    <a:pt x="4978" y="1"/>
                    <a:pt x="4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50"/>
            <p:cNvSpPr/>
            <p:nvPr/>
          </p:nvSpPr>
          <p:spPr>
            <a:xfrm>
              <a:off x="3950439" y="2775586"/>
              <a:ext cx="699260" cy="143602"/>
            </a:xfrm>
            <a:custGeom>
              <a:avLst/>
              <a:gdLst/>
              <a:ahLst/>
              <a:cxnLst/>
              <a:rect l="l" t="t" r="r" b="b"/>
              <a:pathLst>
                <a:path w="8083" h="1660" extrusionOk="0">
                  <a:moveTo>
                    <a:pt x="4537" y="1"/>
                  </a:moveTo>
                  <a:cubicBezTo>
                    <a:pt x="4047" y="1"/>
                    <a:pt x="3457" y="58"/>
                    <a:pt x="2886" y="142"/>
                  </a:cubicBezTo>
                  <a:cubicBezTo>
                    <a:pt x="2583" y="188"/>
                    <a:pt x="2284" y="242"/>
                    <a:pt x="2008" y="299"/>
                  </a:cubicBezTo>
                  <a:cubicBezTo>
                    <a:pt x="1974" y="307"/>
                    <a:pt x="1939" y="315"/>
                    <a:pt x="1905" y="322"/>
                  </a:cubicBezTo>
                  <a:cubicBezTo>
                    <a:pt x="1824" y="338"/>
                    <a:pt x="1748" y="357"/>
                    <a:pt x="1675" y="376"/>
                  </a:cubicBezTo>
                  <a:cubicBezTo>
                    <a:pt x="1327" y="457"/>
                    <a:pt x="1039" y="549"/>
                    <a:pt x="851" y="629"/>
                  </a:cubicBezTo>
                  <a:cubicBezTo>
                    <a:pt x="299" y="878"/>
                    <a:pt x="1" y="1357"/>
                    <a:pt x="47" y="1568"/>
                  </a:cubicBezTo>
                  <a:cubicBezTo>
                    <a:pt x="59" y="1629"/>
                    <a:pt x="105" y="1660"/>
                    <a:pt x="181" y="1660"/>
                  </a:cubicBezTo>
                  <a:lnTo>
                    <a:pt x="8083" y="1660"/>
                  </a:lnTo>
                  <a:lnTo>
                    <a:pt x="8083" y="1502"/>
                  </a:lnTo>
                  <a:cubicBezTo>
                    <a:pt x="7963" y="1419"/>
                    <a:pt x="7347" y="993"/>
                    <a:pt x="6638" y="621"/>
                  </a:cubicBezTo>
                  <a:cubicBezTo>
                    <a:pt x="6446" y="518"/>
                    <a:pt x="6247" y="418"/>
                    <a:pt x="6051" y="334"/>
                  </a:cubicBezTo>
                  <a:cubicBezTo>
                    <a:pt x="6028" y="322"/>
                    <a:pt x="6005" y="315"/>
                    <a:pt x="5982" y="303"/>
                  </a:cubicBezTo>
                  <a:cubicBezTo>
                    <a:pt x="5936" y="284"/>
                    <a:pt x="5890" y="265"/>
                    <a:pt x="5844" y="246"/>
                  </a:cubicBezTo>
                  <a:cubicBezTo>
                    <a:pt x="5572" y="138"/>
                    <a:pt x="5312" y="58"/>
                    <a:pt x="5082" y="31"/>
                  </a:cubicBezTo>
                  <a:cubicBezTo>
                    <a:pt x="4928" y="12"/>
                    <a:pt x="4744" y="1"/>
                    <a:pt x="4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50"/>
            <p:cNvSpPr/>
            <p:nvPr/>
          </p:nvSpPr>
          <p:spPr>
            <a:xfrm>
              <a:off x="4374766" y="2775586"/>
              <a:ext cx="134004" cy="143602"/>
            </a:xfrm>
            <a:custGeom>
              <a:avLst/>
              <a:gdLst/>
              <a:ahLst/>
              <a:cxnLst/>
              <a:rect l="l" t="t" r="r" b="b"/>
              <a:pathLst>
                <a:path w="1549" h="1660" extrusionOk="0">
                  <a:moveTo>
                    <a:pt x="0" y="1"/>
                  </a:moveTo>
                  <a:cubicBezTo>
                    <a:pt x="511" y="227"/>
                    <a:pt x="1265" y="1545"/>
                    <a:pt x="1077" y="1660"/>
                  </a:cubicBezTo>
                  <a:lnTo>
                    <a:pt x="1549" y="1660"/>
                  </a:lnTo>
                  <a:cubicBezTo>
                    <a:pt x="1338" y="1560"/>
                    <a:pt x="709" y="246"/>
                    <a:pt x="246" y="39"/>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50"/>
            <p:cNvSpPr/>
            <p:nvPr/>
          </p:nvSpPr>
          <p:spPr>
            <a:xfrm>
              <a:off x="4534720" y="2867717"/>
              <a:ext cx="143434" cy="72407"/>
            </a:xfrm>
            <a:custGeom>
              <a:avLst/>
              <a:gdLst/>
              <a:ahLst/>
              <a:cxnLst/>
              <a:rect l="l" t="t" r="r" b="b"/>
              <a:pathLst>
                <a:path w="1658" h="837" extrusionOk="0">
                  <a:moveTo>
                    <a:pt x="850" y="0"/>
                  </a:moveTo>
                  <a:cubicBezTo>
                    <a:pt x="463" y="0"/>
                    <a:pt x="0" y="630"/>
                    <a:pt x="478" y="836"/>
                  </a:cubicBezTo>
                  <a:lnTo>
                    <a:pt x="1493" y="752"/>
                  </a:lnTo>
                  <a:cubicBezTo>
                    <a:pt x="1493" y="752"/>
                    <a:pt x="1658" y="453"/>
                    <a:pt x="1539" y="315"/>
                  </a:cubicBezTo>
                  <a:lnTo>
                    <a:pt x="1420" y="292"/>
                  </a:lnTo>
                  <a:cubicBezTo>
                    <a:pt x="1420" y="292"/>
                    <a:pt x="1240" y="9"/>
                    <a:pt x="853" y="0"/>
                  </a:cubicBezTo>
                  <a:cubicBezTo>
                    <a:pt x="852" y="0"/>
                    <a:pt x="851" y="0"/>
                    <a:pt x="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50"/>
            <p:cNvSpPr/>
            <p:nvPr/>
          </p:nvSpPr>
          <p:spPr>
            <a:xfrm>
              <a:off x="4576331" y="2874119"/>
              <a:ext cx="25607" cy="58998"/>
            </a:xfrm>
            <a:custGeom>
              <a:avLst/>
              <a:gdLst/>
              <a:ahLst/>
              <a:cxnLst/>
              <a:rect l="l" t="t" r="r" b="b"/>
              <a:pathLst>
                <a:path w="296" h="682" extrusionOk="0">
                  <a:moveTo>
                    <a:pt x="287" y="0"/>
                  </a:moveTo>
                  <a:cubicBezTo>
                    <a:pt x="169" y="61"/>
                    <a:pt x="77" y="168"/>
                    <a:pt x="31" y="294"/>
                  </a:cubicBezTo>
                  <a:cubicBezTo>
                    <a:pt x="12" y="349"/>
                    <a:pt x="1" y="409"/>
                    <a:pt x="1" y="467"/>
                  </a:cubicBezTo>
                  <a:cubicBezTo>
                    <a:pt x="1" y="544"/>
                    <a:pt x="15" y="616"/>
                    <a:pt x="47" y="682"/>
                  </a:cubicBezTo>
                  <a:lnTo>
                    <a:pt x="58" y="678"/>
                  </a:lnTo>
                  <a:cubicBezTo>
                    <a:pt x="31" y="613"/>
                    <a:pt x="15" y="540"/>
                    <a:pt x="15" y="467"/>
                  </a:cubicBezTo>
                  <a:cubicBezTo>
                    <a:pt x="15" y="409"/>
                    <a:pt x="24" y="352"/>
                    <a:pt x="43" y="299"/>
                  </a:cubicBezTo>
                  <a:cubicBezTo>
                    <a:pt x="89" y="176"/>
                    <a:pt x="181" y="73"/>
                    <a:pt x="296" y="11"/>
                  </a:cubicBezTo>
                  <a:lnTo>
                    <a:pt x="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50"/>
            <p:cNvSpPr/>
            <p:nvPr/>
          </p:nvSpPr>
          <p:spPr>
            <a:xfrm>
              <a:off x="4229517" y="2783545"/>
              <a:ext cx="80368" cy="135990"/>
            </a:xfrm>
            <a:custGeom>
              <a:avLst/>
              <a:gdLst/>
              <a:ahLst/>
              <a:cxnLst/>
              <a:rect l="l" t="t" r="r" b="b"/>
              <a:pathLst>
                <a:path w="929" h="1572" extrusionOk="0">
                  <a:moveTo>
                    <a:pt x="13" y="0"/>
                  </a:moveTo>
                  <a:lnTo>
                    <a:pt x="1" y="8"/>
                  </a:lnTo>
                  <a:lnTo>
                    <a:pt x="913" y="1571"/>
                  </a:lnTo>
                  <a:lnTo>
                    <a:pt x="929" y="1564"/>
                  </a:lnTo>
                  <a:lnTo>
                    <a:pt x="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50"/>
            <p:cNvSpPr/>
            <p:nvPr/>
          </p:nvSpPr>
          <p:spPr>
            <a:xfrm>
              <a:off x="3761158" y="2942634"/>
              <a:ext cx="91614" cy="85815"/>
            </a:xfrm>
            <a:custGeom>
              <a:avLst/>
              <a:gdLst/>
              <a:ahLst/>
              <a:cxnLst/>
              <a:rect l="l" t="t" r="r" b="b"/>
              <a:pathLst>
                <a:path w="1059" h="992" extrusionOk="0">
                  <a:moveTo>
                    <a:pt x="564" y="1"/>
                  </a:moveTo>
                  <a:cubicBezTo>
                    <a:pt x="181" y="1"/>
                    <a:pt x="39" y="675"/>
                    <a:pt x="4" y="871"/>
                  </a:cubicBezTo>
                  <a:cubicBezTo>
                    <a:pt x="1" y="897"/>
                    <a:pt x="16" y="928"/>
                    <a:pt x="47" y="932"/>
                  </a:cubicBezTo>
                  <a:cubicBezTo>
                    <a:pt x="244" y="981"/>
                    <a:pt x="461" y="991"/>
                    <a:pt x="609" y="991"/>
                  </a:cubicBezTo>
                  <a:cubicBezTo>
                    <a:pt x="716" y="991"/>
                    <a:pt x="786" y="986"/>
                    <a:pt x="786" y="986"/>
                  </a:cubicBezTo>
                  <a:cubicBezTo>
                    <a:pt x="963" y="817"/>
                    <a:pt x="1058" y="399"/>
                    <a:pt x="1058" y="399"/>
                  </a:cubicBezTo>
                  <a:lnTo>
                    <a:pt x="5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50"/>
            <p:cNvSpPr/>
            <p:nvPr/>
          </p:nvSpPr>
          <p:spPr>
            <a:xfrm>
              <a:off x="3772491" y="3004315"/>
              <a:ext cx="27164" cy="6056"/>
            </a:xfrm>
            <a:custGeom>
              <a:avLst/>
              <a:gdLst/>
              <a:ahLst/>
              <a:cxnLst/>
              <a:rect l="l" t="t" r="r" b="b"/>
              <a:pathLst>
                <a:path w="314" h="70" extrusionOk="0">
                  <a:moveTo>
                    <a:pt x="0" y="1"/>
                  </a:moveTo>
                  <a:lnTo>
                    <a:pt x="0" y="16"/>
                  </a:lnTo>
                  <a:lnTo>
                    <a:pt x="314" y="70"/>
                  </a:lnTo>
                  <a:lnTo>
                    <a:pt x="314" y="58"/>
                  </a:lnTo>
                  <a:lnTo>
                    <a:pt x="0" y="1"/>
                  </a:lnTo>
                  <a:close/>
                </a:path>
              </a:pathLst>
            </a:custGeom>
            <a:solidFill>
              <a:srgbClr val="372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50"/>
            <p:cNvSpPr/>
            <p:nvPr/>
          </p:nvSpPr>
          <p:spPr>
            <a:xfrm>
              <a:off x="3774048" y="2990992"/>
              <a:ext cx="32960" cy="9083"/>
            </a:xfrm>
            <a:custGeom>
              <a:avLst/>
              <a:gdLst/>
              <a:ahLst/>
              <a:cxnLst/>
              <a:rect l="l" t="t" r="r" b="b"/>
              <a:pathLst>
                <a:path w="381" h="105" extrusionOk="0">
                  <a:moveTo>
                    <a:pt x="5" y="1"/>
                  </a:moveTo>
                  <a:lnTo>
                    <a:pt x="1" y="17"/>
                  </a:lnTo>
                  <a:lnTo>
                    <a:pt x="377" y="105"/>
                  </a:lnTo>
                  <a:lnTo>
                    <a:pt x="381" y="93"/>
                  </a:lnTo>
                  <a:lnTo>
                    <a:pt x="5" y="1"/>
                  </a:lnTo>
                  <a:close/>
                </a:path>
              </a:pathLst>
            </a:custGeom>
            <a:solidFill>
              <a:srgbClr val="372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50"/>
            <p:cNvSpPr/>
            <p:nvPr/>
          </p:nvSpPr>
          <p:spPr>
            <a:xfrm>
              <a:off x="3781055" y="2976113"/>
              <a:ext cx="24915" cy="8997"/>
            </a:xfrm>
            <a:custGeom>
              <a:avLst/>
              <a:gdLst/>
              <a:ahLst/>
              <a:cxnLst/>
              <a:rect l="l" t="t" r="r" b="b"/>
              <a:pathLst>
                <a:path w="288" h="104" extrusionOk="0">
                  <a:moveTo>
                    <a:pt x="4" y="1"/>
                  </a:moveTo>
                  <a:lnTo>
                    <a:pt x="1" y="17"/>
                  </a:lnTo>
                  <a:lnTo>
                    <a:pt x="284" y="104"/>
                  </a:lnTo>
                  <a:lnTo>
                    <a:pt x="288" y="89"/>
                  </a:lnTo>
                  <a:lnTo>
                    <a:pt x="4" y="1"/>
                  </a:lnTo>
                  <a:close/>
                </a:path>
              </a:pathLst>
            </a:custGeom>
            <a:solidFill>
              <a:srgbClr val="372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50"/>
            <p:cNvSpPr/>
            <p:nvPr/>
          </p:nvSpPr>
          <p:spPr>
            <a:xfrm>
              <a:off x="4022069" y="2932685"/>
              <a:ext cx="715784" cy="270941"/>
            </a:xfrm>
            <a:custGeom>
              <a:avLst/>
              <a:gdLst/>
              <a:ahLst/>
              <a:cxnLst/>
              <a:rect l="l" t="t" r="r" b="b"/>
              <a:pathLst>
                <a:path w="8274" h="3132" extrusionOk="0">
                  <a:moveTo>
                    <a:pt x="318" y="1"/>
                  </a:moveTo>
                  <a:cubicBezTo>
                    <a:pt x="177" y="96"/>
                    <a:pt x="96" y="238"/>
                    <a:pt x="54" y="376"/>
                  </a:cubicBezTo>
                  <a:cubicBezTo>
                    <a:pt x="8" y="514"/>
                    <a:pt x="0" y="657"/>
                    <a:pt x="0" y="749"/>
                  </a:cubicBezTo>
                  <a:cubicBezTo>
                    <a:pt x="0" y="818"/>
                    <a:pt x="4" y="863"/>
                    <a:pt x="4" y="863"/>
                  </a:cubicBezTo>
                  <a:lnTo>
                    <a:pt x="4" y="867"/>
                  </a:lnTo>
                  <a:lnTo>
                    <a:pt x="8" y="871"/>
                  </a:lnTo>
                  <a:cubicBezTo>
                    <a:pt x="591" y="1074"/>
                    <a:pt x="913" y="1457"/>
                    <a:pt x="1093" y="1848"/>
                  </a:cubicBezTo>
                  <a:cubicBezTo>
                    <a:pt x="1268" y="2238"/>
                    <a:pt x="1303" y="2641"/>
                    <a:pt x="1303" y="2887"/>
                  </a:cubicBezTo>
                  <a:cubicBezTo>
                    <a:pt x="1303" y="2959"/>
                    <a:pt x="1300" y="3020"/>
                    <a:pt x="1295" y="3059"/>
                  </a:cubicBezTo>
                  <a:cubicBezTo>
                    <a:pt x="1295" y="3082"/>
                    <a:pt x="1291" y="3097"/>
                    <a:pt x="1291" y="3108"/>
                  </a:cubicBezTo>
                  <a:lnTo>
                    <a:pt x="1291" y="3124"/>
                  </a:lnTo>
                  <a:lnTo>
                    <a:pt x="1288" y="3131"/>
                  </a:lnTo>
                  <a:lnTo>
                    <a:pt x="7917" y="3131"/>
                  </a:lnTo>
                  <a:lnTo>
                    <a:pt x="7917" y="3124"/>
                  </a:lnTo>
                  <a:cubicBezTo>
                    <a:pt x="7917" y="2733"/>
                    <a:pt x="8005" y="2385"/>
                    <a:pt x="8093" y="2135"/>
                  </a:cubicBezTo>
                  <a:cubicBezTo>
                    <a:pt x="8139" y="2008"/>
                    <a:pt x="8182" y="1909"/>
                    <a:pt x="8216" y="1840"/>
                  </a:cubicBezTo>
                  <a:cubicBezTo>
                    <a:pt x="8231" y="1806"/>
                    <a:pt x="8247" y="1779"/>
                    <a:pt x="8258" y="1760"/>
                  </a:cubicBezTo>
                  <a:cubicBezTo>
                    <a:pt x="8262" y="1752"/>
                    <a:pt x="8266" y="1745"/>
                    <a:pt x="8270" y="1741"/>
                  </a:cubicBezTo>
                  <a:cubicBezTo>
                    <a:pt x="8270" y="1737"/>
                    <a:pt x="8274" y="1733"/>
                    <a:pt x="8274" y="1733"/>
                  </a:cubicBezTo>
                  <a:lnTo>
                    <a:pt x="8274" y="1729"/>
                  </a:lnTo>
                  <a:lnTo>
                    <a:pt x="8274" y="1710"/>
                  </a:lnTo>
                  <a:cubicBezTo>
                    <a:pt x="8274" y="749"/>
                    <a:pt x="7637" y="5"/>
                    <a:pt x="7637" y="5"/>
                  </a:cubicBezTo>
                  <a:lnTo>
                    <a:pt x="7626" y="13"/>
                  </a:lnTo>
                  <a:cubicBezTo>
                    <a:pt x="7626" y="13"/>
                    <a:pt x="7626" y="16"/>
                    <a:pt x="7630" y="20"/>
                  </a:cubicBezTo>
                  <a:cubicBezTo>
                    <a:pt x="7702" y="105"/>
                    <a:pt x="8258" y="813"/>
                    <a:pt x="8258" y="1710"/>
                  </a:cubicBezTo>
                  <a:lnTo>
                    <a:pt x="8258" y="1725"/>
                  </a:lnTo>
                  <a:cubicBezTo>
                    <a:pt x="8258" y="1725"/>
                    <a:pt x="7904" y="2335"/>
                    <a:pt x="7902" y="3117"/>
                  </a:cubicBezTo>
                  <a:lnTo>
                    <a:pt x="1308" y="3117"/>
                  </a:lnTo>
                  <a:cubicBezTo>
                    <a:pt x="1311" y="3088"/>
                    <a:pt x="1318" y="3005"/>
                    <a:pt x="1318" y="2887"/>
                  </a:cubicBezTo>
                  <a:cubicBezTo>
                    <a:pt x="1318" y="2638"/>
                    <a:pt x="1284" y="2235"/>
                    <a:pt x="1104" y="1840"/>
                  </a:cubicBezTo>
                  <a:cubicBezTo>
                    <a:pt x="924" y="1450"/>
                    <a:pt x="599" y="1064"/>
                    <a:pt x="20" y="857"/>
                  </a:cubicBezTo>
                  <a:lnTo>
                    <a:pt x="20" y="857"/>
                  </a:lnTo>
                  <a:lnTo>
                    <a:pt x="20" y="852"/>
                  </a:lnTo>
                  <a:cubicBezTo>
                    <a:pt x="16" y="836"/>
                    <a:pt x="12" y="802"/>
                    <a:pt x="12" y="749"/>
                  </a:cubicBezTo>
                  <a:cubicBezTo>
                    <a:pt x="12" y="657"/>
                    <a:pt x="23" y="519"/>
                    <a:pt x="66" y="381"/>
                  </a:cubicBezTo>
                  <a:cubicBezTo>
                    <a:pt x="112" y="243"/>
                    <a:pt x="188" y="108"/>
                    <a:pt x="326" y="16"/>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50"/>
            <p:cNvSpPr/>
            <p:nvPr/>
          </p:nvSpPr>
          <p:spPr>
            <a:xfrm>
              <a:off x="3938155" y="2942028"/>
              <a:ext cx="750907" cy="1038"/>
            </a:xfrm>
            <a:custGeom>
              <a:avLst/>
              <a:gdLst/>
              <a:ahLst/>
              <a:cxnLst/>
              <a:rect l="l" t="t" r="r" b="b"/>
              <a:pathLst>
                <a:path w="8680" h="12" extrusionOk="0">
                  <a:moveTo>
                    <a:pt x="1" y="0"/>
                  </a:moveTo>
                  <a:lnTo>
                    <a:pt x="1" y="11"/>
                  </a:lnTo>
                  <a:lnTo>
                    <a:pt x="8680" y="11"/>
                  </a:lnTo>
                  <a:lnTo>
                    <a:pt x="86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50"/>
            <p:cNvSpPr/>
            <p:nvPr/>
          </p:nvSpPr>
          <p:spPr>
            <a:xfrm>
              <a:off x="4323725" y="2933377"/>
              <a:ext cx="43861" cy="269903"/>
            </a:xfrm>
            <a:custGeom>
              <a:avLst/>
              <a:gdLst/>
              <a:ahLst/>
              <a:cxnLst/>
              <a:rect l="l" t="t" r="r" b="b"/>
              <a:pathLst>
                <a:path w="507" h="3120" extrusionOk="0">
                  <a:moveTo>
                    <a:pt x="1" y="0"/>
                  </a:moveTo>
                  <a:lnTo>
                    <a:pt x="1" y="74"/>
                  </a:lnTo>
                  <a:cubicBezTo>
                    <a:pt x="1" y="1610"/>
                    <a:pt x="491" y="3120"/>
                    <a:pt x="491" y="3120"/>
                  </a:cubicBezTo>
                  <a:lnTo>
                    <a:pt x="506" y="3116"/>
                  </a:lnTo>
                  <a:cubicBezTo>
                    <a:pt x="506" y="3116"/>
                    <a:pt x="503" y="3109"/>
                    <a:pt x="498" y="3097"/>
                  </a:cubicBezTo>
                  <a:cubicBezTo>
                    <a:pt x="445" y="2928"/>
                    <a:pt x="12" y="1510"/>
                    <a:pt x="12" y="74"/>
                  </a:cubicBezTo>
                  <a:lnTo>
                    <a:pt x="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50"/>
            <p:cNvSpPr/>
            <p:nvPr/>
          </p:nvSpPr>
          <p:spPr>
            <a:xfrm>
              <a:off x="3755189" y="3093159"/>
              <a:ext cx="76648" cy="18340"/>
            </a:xfrm>
            <a:custGeom>
              <a:avLst/>
              <a:gdLst/>
              <a:ahLst/>
              <a:cxnLst/>
              <a:rect l="l" t="t" r="r" b="b"/>
              <a:pathLst>
                <a:path w="886" h="212" extrusionOk="0">
                  <a:moveTo>
                    <a:pt x="4" y="1"/>
                  </a:moveTo>
                  <a:lnTo>
                    <a:pt x="1" y="16"/>
                  </a:lnTo>
                  <a:lnTo>
                    <a:pt x="882" y="211"/>
                  </a:lnTo>
                  <a:lnTo>
                    <a:pt x="885" y="199"/>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50"/>
            <p:cNvSpPr/>
            <p:nvPr/>
          </p:nvSpPr>
          <p:spPr>
            <a:xfrm>
              <a:off x="4367153" y="2958552"/>
              <a:ext cx="37199" cy="1471"/>
            </a:xfrm>
            <a:custGeom>
              <a:avLst/>
              <a:gdLst/>
              <a:ahLst/>
              <a:cxnLst/>
              <a:rect l="l" t="t" r="r" b="b"/>
              <a:pathLst>
                <a:path w="430" h="17" extrusionOk="0">
                  <a:moveTo>
                    <a:pt x="1" y="1"/>
                  </a:moveTo>
                  <a:lnTo>
                    <a:pt x="1" y="16"/>
                  </a:lnTo>
                  <a:lnTo>
                    <a:pt x="429" y="16"/>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50"/>
            <p:cNvSpPr/>
            <p:nvPr/>
          </p:nvSpPr>
          <p:spPr>
            <a:xfrm>
              <a:off x="4054164" y="2958552"/>
              <a:ext cx="37286" cy="1471"/>
            </a:xfrm>
            <a:custGeom>
              <a:avLst/>
              <a:gdLst/>
              <a:ahLst/>
              <a:cxnLst/>
              <a:rect l="l" t="t" r="r" b="b"/>
              <a:pathLst>
                <a:path w="431" h="17" extrusionOk="0">
                  <a:moveTo>
                    <a:pt x="1" y="1"/>
                  </a:moveTo>
                  <a:lnTo>
                    <a:pt x="1" y="16"/>
                  </a:lnTo>
                  <a:lnTo>
                    <a:pt x="430" y="16"/>
                  </a:lnTo>
                  <a:lnTo>
                    <a:pt x="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50"/>
            <p:cNvSpPr/>
            <p:nvPr/>
          </p:nvSpPr>
          <p:spPr>
            <a:xfrm>
              <a:off x="4729452" y="2918758"/>
              <a:ext cx="333929" cy="36247"/>
            </a:xfrm>
            <a:custGeom>
              <a:avLst/>
              <a:gdLst/>
              <a:ahLst/>
              <a:cxnLst/>
              <a:rect l="l" t="t" r="r" b="b"/>
              <a:pathLst>
                <a:path w="3860" h="419" extrusionOk="0">
                  <a:moveTo>
                    <a:pt x="8" y="1"/>
                  </a:moveTo>
                  <a:lnTo>
                    <a:pt x="1" y="13"/>
                  </a:lnTo>
                  <a:lnTo>
                    <a:pt x="392" y="177"/>
                  </a:lnTo>
                  <a:lnTo>
                    <a:pt x="3855" y="418"/>
                  </a:lnTo>
                  <a:lnTo>
                    <a:pt x="3860" y="404"/>
                  </a:lnTo>
                  <a:lnTo>
                    <a:pt x="395" y="162"/>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6" name="Google Shape;6676;p50"/>
          <p:cNvGrpSpPr/>
          <p:nvPr/>
        </p:nvGrpSpPr>
        <p:grpSpPr>
          <a:xfrm>
            <a:off x="5465998" y="4224823"/>
            <a:ext cx="1523597" cy="757120"/>
            <a:chOff x="1131398" y="910360"/>
            <a:chExt cx="1523597" cy="757120"/>
          </a:xfrm>
        </p:grpSpPr>
        <p:sp>
          <p:nvSpPr>
            <p:cNvPr id="6677" name="Google Shape;6677;p50"/>
            <p:cNvSpPr/>
            <p:nvPr/>
          </p:nvSpPr>
          <p:spPr>
            <a:xfrm>
              <a:off x="1317652" y="910360"/>
              <a:ext cx="720109" cy="155454"/>
            </a:xfrm>
            <a:custGeom>
              <a:avLst/>
              <a:gdLst/>
              <a:ahLst/>
              <a:cxnLst/>
              <a:rect l="l" t="t" r="r" b="b"/>
              <a:pathLst>
                <a:path w="8324" h="1797" extrusionOk="0">
                  <a:moveTo>
                    <a:pt x="1359" y="1"/>
                  </a:moveTo>
                  <a:cubicBezTo>
                    <a:pt x="1039" y="1"/>
                    <a:pt x="821" y="26"/>
                    <a:pt x="752" y="84"/>
                  </a:cubicBezTo>
                  <a:cubicBezTo>
                    <a:pt x="299" y="455"/>
                    <a:pt x="364" y="1325"/>
                    <a:pt x="364" y="1325"/>
                  </a:cubicBezTo>
                  <a:cubicBezTo>
                    <a:pt x="364" y="1325"/>
                    <a:pt x="0" y="1639"/>
                    <a:pt x="364" y="1796"/>
                  </a:cubicBezTo>
                  <a:cubicBezTo>
                    <a:pt x="1553" y="1748"/>
                    <a:pt x="2786" y="1726"/>
                    <a:pt x="4058" y="1726"/>
                  </a:cubicBezTo>
                  <a:cubicBezTo>
                    <a:pt x="5406" y="1726"/>
                    <a:pt x="6799" y="1751"/>
                    <a:pt x="8231" y="1796"/>
                  </a:cubicBezTo>
                  <a:cubicBezTo>
                    <a:pt x="8323" y="1727"/>
                    <a:pt x="8316" y="1267"/>
                    <a:pt x="8070" y="984"/>
                  </a:cubicBezTo>
                  <a:cubicBezTo>
                    <a:pt x="7860" y="744"/>
                    <a:pt x="3101" y="1"/>
                    <a:pt x="1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50"/>
            <p:cNvSpPr/>
            <p:nvPr/>
          </p:nvSpPr>
          <p:spPr>
            <a:xfrm>
              <a:off x="1366703" y="1019274"/>
              <a:ext cx="643894" cy="23963"/>
            </a:xfrm>
            <a:custGeom>
              <a:avLst/>
              <a:gdLst/>
              <a:ahLst/>
              <a:cxnLst/>
              <a:rect l="l" t="t" r="r" b="b"/>
              <a:pathLst>
                <a:path w="7443" h="277" extrusionOk="0">
                  <a:moveTo>
                    <a:pt x="1212" y="1"/>
                  </a:moveTo>
                  <a:cubicBezTo>
                    <a:pt x="821" y="1"/>
                    <a:pt x="415" y="5"/>
                    <a:pt x="1" y="8"/>
                  </a:cubicBezTo>
                  <a:lnTo>
                    <a:pt x="1" y="24"/>
                  </a:lnTo>
                  <a:cubicBezTo>
                    <a:pt x="415" y="16"/>
                    <a:pt x="821" y="16"/>
                    <a:pt x="1212" y="16"/>
                  </a:cubicBezTo>
                  <a:cubicBezTo>
                    <a:pt x="3002" y="16"/>
                    <a:pt x="4560" y="81"/>
                    <a:pt x="5669" y="146"/>
                  </a:cubicBezTo>
                  <a:cubicBezTo>
                    <a:pt x="6224" y="177"/>
                    <a:pt x="6668" y="211"/>
                    <a:pt x="6971" y="234"/>
                  </a:cubicBezTo>
                  <a:cubicBezTo>
                    <a:pt x="7124" y="250"/>
                    <a:pt x="7239" y="257"/>
                    <a:pt x="7319" y="265"/>
                  </a:cubicBezTo>
                  <a:cubicBezTo>
                    <a:pt x="7362" y="268"/>
                    <a:pt x="7388" y="273"/>
                    <a:pt x="7411" y="273"/>
                  </a:cubicBezTo>
                  <a:cubicBezTo>
                    <a:pt x="7431" y="277"/>
                    <a:pt x="7443" y="277"/>
                    <a:pt x="7443" y="277"/>
                  </a:cubicBezTo>
                  <a:lnTo>
                    <a:pt x="7443" y="261"/>
                  </a:lnTo>
                  <a:cubicBezTo>
                    <a:pt x="7443" y="261"/>
                    <a:pt x="4795" y="1"/>
                    <a:pt x="1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50"/>
            <p:cNvSpPr/>
            <p:nvPr/>
          </p:nvSpPr>
          <p:spPr>
            <a:xfrm>
              <a:off x="1352515" y="1057425"/>
              <a:ext cx="676595" cy="41524"/>
            </a:xfrm>
            <a:custGeom>
              <a:avLst/>
              <a:gdLst/>
              <a:ahLst/>
              <a:cxnLst/>
              <a:rect l="l" t="t" r="r" b="b"/>
              <a:pathLst>
                <a:path w="7821" h="480" extrusionOk="0">
                  <a:moveTo>
                    <a:pt x="1185" y="0"/>
                  </a:moveTo>
                  <a:cubicBezTo>
                    <a:pt x="767" y="0"/>
                    <a:pt x="500" y="3"/>
                    <a:pt x="476" y="8"/>
                  </a:cubicBezTo>
                  <a:cubicBezTo>
                    <a:pt x="345" y="31"/>
                    <a:pt x="0" y="411"/>
                    <a:pt x="0" y="411"/>
                  </a:cubicBezTo>
                  <a:lnTo>
                    <a:pt x="490" y="391"/>
                  </a:lnTo>
                  <a:cubicBezTo>
                    <a:pt x="490" y="391"/>
                    <a:pt x="533" y="177"/>
                    <a:pt x="651" y="108"/>
                  </a:cubicBezTo>
                  <a:cubicBezTo>
                    <a:pt x="651" y="108"/>
                    <a:pt x="1386" y="97"/>
                    <a:pt x="2532" y="97"/>
                  </a:cubicBezTo>
                  <a:cubicBezTo>
                    <a:pt x="3769" y="97"/>
                    <a:pt x="5485" y="110"/>
                    <a:pt x="7269" y="161"/>
                  </a:cubicBezTo>
                  <a:lnTo>
                    <a:pt x="7446" y="480"/>
                  </a:lnTo>
                  <a:lnTo>
                    <a:pt x="7821" y="480"/>
                  </a:lnTo>
                  <a:cubicBezTo>
                    <a:pt x="7821" y="480"/>
                    <a:pt x="7676" y="161"/>
                    <a:pt x="7607" y="96"/>
                  </a:cubicBezTo>
                  <a:cubicBezTo>
                    <a:pt x="7548" y="43"/>
                    <a:pt x="2978" y="0"/>
                    <a:pt x="1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50"/>
            <p:cNvSpPr/>
            <p:nvPr/>
          </p:nvSpPr>
          <p:spPr>
            <a:xfrm>
              <a:off x="1143683" y="1083586"/>
              <a:ext cx="1502073" cy="511259"/>
            </a:xfrm>
            <a:custGeom>
              <a:avLst/>
              <a:gdLst/>
              <a:ahLst/>
              <a:cxnLst/>
              <a:rect l="l" t="t" r="r" b="b"/>
              <a:pathLst>
                <a:path w="17363" h="5910" extrusionOk="0">
                  <a:moveTo>
                    <a:pt x="5998" y="0"/>
                  </a:moveTo>
                  <a:cubicBezTo>
                    <a:pt x="3628" y="0"/>
                    <a:pt x="1919" y="132"/>
                    <a:pt x="1919" y="132"/>
                  </a:cubicBezTo>
                  <a:cubicBezTo>
                    <a:pt x="1291" y="595"/>
                    <a:pt x="246" y="2503"/>
                    <a:pt x="184" y="2764"/>
                  </a:cubicBezTo>
                  <a:cubicBezTo>
                    <a:pt x="119" y="3025"/>
                    <a:pt x="0" y="4622"/>
                    <a:pt x="0" y="4622"/>
                  </a:cubicBezTo>
                  <a:lnTo>
                    <a:pt x="379" y="5910"/>
                  </a:lnTo>
                  <a:lnTo>
                    <a:pt x="16807" y="5910"/>
                  </a:lnTo>
                  <a:lnTo>
                    <a:pt x="17339" y="5216"/>
                  </a:lnTo>
                  <a:cubicBezTo>
                    <a:pt x="17362" y="4458"/>
                    <a:pt x="17125" y="3404"/>
                    <a:pt x="16818" y="3135"/>
                  </a:cubicBezTo>
                  <a:cubicBezTo>
                    <a:pt x="16508" y="2868"/>
                    <a:pt x="13569" y="2396"/>
                    <a:pt x="13569" y="2396"/>
                  </a:cubicBezTo>
                  <a:lnTo>
                    <a:pt x="11212" y="284"/>
                  </a:lnTo>
                  <a:cubicBezTo>
                    <a:pt x="11178" y="254"/>
                    <a:pt x="11139" y="235"/>
                    <a:pt x="11093" y="231"/>
                  </a:cubicBezTo>
                  <a:cubicBezTo>
                    <a:pt x="9306" y="54"/>
                    <a:pt x="7516" y="0"/>
                    <a:pt x="59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50"/>
            <p:cNvSpPr/>
            <p:nvPr/>
          </p:nvSpPr>
          <p:spPr>
            <a:xfrm>
              <a:off x="1148960" y="1542046"/>
              <a:ext cx="141357" cy="56749"/>
            </a:xfrm>
            <a:custGeom>
              <a:avLst/>
              <a:gdLst/>
              <a:ahLst/>
              <a:cxnLst/>
              <a:rect l="l" t="t" r="r" b="b"/>
              <a:pathLst>
                <a:path w="1634" h="656" extrusionOk="0">
                  <a:moveTo>
                    <a:pt x="146" y="1"/>
                  </a:moveTo>
                  <a:cubicBezTo>
                    <a:pt x="1" y="65"/>
                    <a:pt x="176" y="636"/>
                    <a:pt x="330" y="656"/>
                  </a:cubicBezTo>
                  <a:lnTo>
                    <a:pt x="1633" y="656"/>
                  </a:lnTo>
                  <a:lnTo>
                    <a:pt x="15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50"/>
            <p:cNvSpPr/>
            <p:nvPr/>
          </p:nvSpPr>
          <p:spPr>
            <a:xfrm>
              <a:off x="1262978" y="1407785"/>
              <a:ext cx="266278" cy="191009"/>
            </a:xfrm>
            <a:custGeom>
              <a:avLst/>
              <a:gdLst/>
              <a:ahLst/>
              <a:cxnLst/>
              <a:rect l="l" t="t" r="r" b="b"/>
              <a:pathLst>
                <a:path w="3078" h="2208" extrusionOk="0">
                  <a:moveTo>
                    <a:pt x="1553" y="1"/>
                  </a:moveTo>
                  <a:cubicBezTo>
                    <a:pt x="779" y="1"/>
                    <a:pt x="0" y="734"/>
                    <a:pt x="0" y="2208"/>
                  </a:cubicBezTo>
                  <a:lnTo>
                    <a:pt x="3078" y="2139"/>
                  </a:lnTo>
                  <a:cubicBezTo>
                    <a:pt x="3078" y="716"/>
                    <a:pt x="2318" y="1"/>
                    <a:pt x="1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50"/>
            <p:cNvSpPr/>
            <p:nvPr/>
          </p:nvSpPr>
          <p:spPr>
            <a:xfrm>
              <a:off x="2168294" y="1407785"/>
              <a:ext cx="265932" cy="191009"/>
            </a:xfrm>
            <a:custGeom>
              <a:avLst/>
              <a:gdLst/>
              <a:ahLst/>
              <a:cxnLst/>
              <a:rect l="l" t="t" r="r" b="b"/>
              <a:pathLst>
                <a:path w="3074" h="2208" extrusionOk="0">
                  <a:moveTo>
                    <a:pt x="1551" y="1"/>
                  </a:moveTo>
                  <a:cubicBezTo>
                    <a:pt x="778" y="1"/>
                    <a:pt x="0" y="734"/>
                    <a:pt x="0" y="2208"/>
                  </a:cubicBezTo>
                  <a:lnTo>
                    <a:pt x="3074" y="2139"/>
                  </a:lnTo>
                  <a:cubicBezTo>
                    <a:pt x="3074" y="716"/>
                    <a:pt x="2315"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50"/>
            <p:cNvSpPr/>
            <p:nvPr/>
          </p:nvSpPr>
          <p:spPr>
            <a:xfrm>
              <a:off x="2141822" y="1430882"/>
              <a:ext cx="318616" cy="236598"/>
            </a:xfrm>
            <a:custGeom>
              <a:avLst/>
              <a:gdLst/>
              <a:ahLst/>
              <a:cxnLst/>
              <a:rect l="l" t="t" r="r" b="b"/>
              <a:pathLst>
                <a:path w="3683" h="2735" extrusionOk="0">
                  <a:moveTo>
                    <a:pt x="1842" y="0"/>
                  </a:moveTo>
                  <a:cubicBezTo>
                    <a:pt x="780" y="0"/>
                    <a:pt x="0" y="1210"/>
                    <a:pt x="808" y="2328"/>
                  </a:cubicBezTo>
                  <a:cubicBezTo>
                    <a:pt x="831" y="2355"/>
                    <a:pt x="854" y="2378"/>
                    <a:pt x="881" y="2401"/>
                  </a:cubicBezTo>
                  <a:cubicBezTo>
                    <a:pt x="1204" y="2634"/>
                    <a:pt x="1534" y="2735"/>
                    <a:pt x="1841" y="2735"/>
                  </a:cubicBezTo>
                  <a:cubicBezTo>
                    <a:pt x="2904" y="2735"/>
                    <a:pt x="3683" y="1523"/>
                    <a:pt x="2874" y="408"/>
                  </a:cubicBezTo>
                  <a:cubicBezTo>
                    <a:pt x="2855" y="377"/>
                    <a:pt x="2832" y="354"/>
                    <a:pt x="2801" y="335"/>
                  </a:cubicBezTo>
                  <a:cubicBezTo>
                    <a:pt x="2479" y="101"/>
                    <a:pt x="2149" y="0"/>
                    <a:pt x="1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50"/>
            <p:cNvSpPr/>
            <p:nvPr/>
          </p:nvSpPr>
          <p:spPr>
            <a:xfrm>
              <a:off x="2200908" y="1474742"/>
              <a:ext cx="200357" cy="148706"/>
            </a:xfrm>
            <a:custGeom>
              <a:avLst/>
              <a:gdLst/>
              <a:ahLst/>
              <a:cxnLst/>
              <a:rect l="l" t="t" r="r" b="b"/>
              <a:pathLst>
                <a:path w="2316" h="1719" extrusionOk="0">
                  <a:moveTo>
                    <a:pt x="1162" y="1"/>
                  </a:moveTo>
                  <a:cubicBezTo>
                    <a:pt x="493" y="1"/>
                    <a:pt x="1" y="763"/>
                    <a:pt x="513" y="1464"/>
                  </a:cubicBezTo>
                  <a:cubicBezTo>
                    <a:pt x="524" y="1480"/>
                    <a:pt x="539" y="1495"/>
                    <a:pt x="555" y="1506"/>
                  </a:cubicBezTo>
                  <a:cubicBezTo>
                    <a:pt x="758" y="1654"/>
                    <a:pt x="966" y="1718"/>
                    <a:pt x="1159" y="1718"/>
                  </a:cubicBezTo>
                  <a:cubicBezTo>
                    <a:pt x="1826" y="1718"/>
                    <a:pt x="2315" y="955"/>
                    <a:pt x="1804" y="254"/>
                  </a:cubicBezTo>
                  <a:cubicBezTo>
                    <a:pt x="1792" y="238"/>
                    <a:pt x="1781" y="223"/>
                    <a:pt x="1765" y="212"/>
                  </a:cubicBezTo>
                  <a:cubicBezTo>
                    <a:pt x="1563" y="65"/>
                    <a:pt x="1355" y="1"/>
                    <a:pt x="1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50"/>
            <p:cNvSpPr/>
            <p:nvPr/>
          </p:nvSpPr>
          <p:spPr>
            <a:xfrm>
              <a:off x="2216912" y="1489968"/>
              <a:ext cx="168348" cy="118169"/>
            </a:xfrm>
            <a:custGeom>
              <a:avLst/>
              <a:gdLst/>
              <a:ahLst/>
              <a:cxnLst/>
              <a:rect l="l" t="t" r="r" b="b"/>
              <a:pathLst>
                <a:path w="1946" h="1366" extrusionOk="0">
                  <a:moveTo>
                    <a:pt x="955" y="1"/>
                  </a:moveTo>
                  <a:cubicBezTo>
                    <a:pt x="867" y="1"/>
                    <a:pt x="774" y="15"/>
                    <a:pt x="676" y="47"/>
                  </a:cubicBezTo>
                  <a:cubicBezTo>
                    <a:pt x="660" y="55"/>
                    <a:pt x="649" y="62"/>
                    <a:pt x="634" y="70"/>
                  </a:cubicBezTo>
                  <a:cubicBezTo>
                    <a:pt x="1" y="530"/>
                    <a:pt x="328" y="1365"/>
                    <a:pt x="992" y="1365"/>
                  </a:cubicBezTo>
                  <a:cubicBezTo>
                    <a:pt x="1079" y="1365"/>
                    <a:pt x="1173" y="1351"/>
                    <a:pt x="1270" y="1319"/>
                  </a:cubicBezTo>
                  <a:cubicBezTo>
                    <a:pt x="1285" y="1316"/>
                    <a:pt x="1301" y="1307"/>
                    <a:pt x="1313" y="1296"/>
                  </a:cubicBezTo>
                  <a:cubicBezTo>
                    <a:pt x="1946" y="835"/>
                    <a:pt x="1621" y="1"/>
                    <a:pt x="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50"/>
            <p:cNvSpPr/>
            <p:nvPr/>
          </p:nvSpPr>
          <p:spPr>
            <a:xfrm>
              <a:off x="2237588" y="1485383"/>
              <a:ext cx="127083" cy="127339"/>
            </a:xfrm>
            <a:custGeom>
              <a:avLst/>
              <a:gdLst/>
              <a:ahLst/>
              <a:cxnLst/>
              <a:rect l="l" t="t" r="r" b="b"/>
              <a:pathLst>
                <a:path w="1469" h="1472" extrusionOk="0">
                  <a:moveTo>
                    <a:pt x="736" y="479"/>
                  </a:moveTo>
                  <a:lnTo>
                    <a:pt x="766" y="571"/>
                  </a:lnTo>
                  <a:lnTo>
                    <a:pt x="736" y="587"/>
                  </a:lnTo>
                  <a:lnTo>
                    <a:pt x="763" y="633"/>
                  </a:lnTo>
                  <a:lnTo>
                    <a:pt x="782" y="621"/>
                  </a:lnTo>
                  <a:lnTo>
                    <a:pt x="789" y="644"/>
                  </a:lnTo>
                  <a:lnTo>
                    <a:pt x="839" y="628"/>
                  </a:lnTo>
                  <a:lnTo>
                    <a:pt x="828" y="598"/>
                  </a:lnTo>
                  <a:lnTo>
                    <a:pt x="920" y="552"/>
                  </a:lnTo>
                  <a:lnTo>
                    <a:pt x="874" y="640"/>
                  </a:lnTo>
                  <a:lnTo>
                    <a:pt x="844" y="633"/>
                  </a:lnTo>
                  <a:lnTo>
                    <a:pt x="828" y="683"/>
                  </a:lnTo>
                  <a:lnTo>
                    <a:pt x="847" y="690"/>
                  </a:lnTo>
                  <a:lnTo>
                    <a:pt x="839" y="709"/>
                  </a:lnTo>
                  <a:lnTo>
                    <a:pt x="885" y="736"/>
                  </a:lnTo>
                  <a:lnTo>
                    <a:pt x="901" y="706"/>
                  </a:lnTo>
                  <a:lnTo>
                    <a:pt x="993" y="736"/>
                  </a:lnTo>
                  <a:lnTo>
                    <a:pt x="901" y="766"/>
                  </a:lnTo>
                  <a:lnTo>
                    <a:pt x="885" y="740"/>
                  </a:lnTo>
                  <a:lnTo>
                    <a:pt x="839" y="763"/>
                  </a:lnTo>
                  <a:lnTo>
                    <a:pt x="847" y="782"/>
                  </a:lnTo>
                  <a:lnTo>
                    <a:pt x="828" y="789"/>
                  </a:lnTo>
                  <a:lnTo>
                    <a:pt x="844" y="840"/>
                  </a:lnTo>
                  <a:lnTo>
                    <a:pt x="874" y="832"/>
                  </a:lnTo>
                  <a:lnTo>
                    <a:pt x="920" y="920"/>
                  </a:lnTo>
                  <a:lnTo>
                    <a:pt x="828" y="874"/>
                  </a:lnTo>
                  <a:lnTo>
                    <a:pt x="839" y="844"/>
                  </a:lnTo>
                  <a:lnTo>
                    <a:pt x="789" y="828"/>
                  </a:lnTo>
                  <a:lnTo>
                    <a:pt x="782" y="851"/>
                  </a:lnTo>
                  <a:lnTo>
                    <a:pt x="763" y="840"/>
                  </a:lnTo>
                  <a:lnTo>
                    <a:pt x="736" y="886"/>
                  </a:lnTo>
                  <a:lnTo>
                    <a:pt x="766" y="901"/>
                  </a:lnTo>
                  <a:lnTo>
                    <a:pt x="736" y="996"/>
                  </a:lnTo>
                  <a:lnTo>
                    <a:pt x="706" y="901"/>
                  </a:lnTo>
                  <a:lnTo>
                    <a:pt x="732" y="886"/>
                  </a:lnTo>
                  <a:lnTo>
                    <a:pt x="709" y="840"/>
                  </a:lnTo>
                  <a:lnTo>
                    <a:pt x="690" y="851"/>
                  </a:lnTo>
                  <a:lnTo>
                    <a:pt x="683" y="828"/>
                  </a:lnTo>
                  <a:lnTo>
                    <a:pt x="632" y="844"/>
                  </a:lnTo>
                  <a:lnTo>
                    <a:pt x="640" y="874"/>
                  </a:lnTo>
                  <a:lnTo>
                    <a:pt x="552" y="920"/>
                  </a:lnTo>
                  <a:lnTo>
                    <a:pt x="552" y="920"/>
                  </a:lnTo>
                  <a:lnTo>
                    <a:pt x="598" y="832"/>
                  </a:lnTo>
                  <a:lnTo>
                    <a:pt x="628" y="840"/>
                  </a:lnTo>
                  <a:lnTo>
                    <a:pt x="644" y="789"/>
                  </a:lnTo>
                  <a:lnTo>
                    <a:pt x="621" y="782"/>
                  </a:lnTo>
                  <a:lnTo>
                    <a:pt x="632" y="763"/>
                  </a:lnTo>
                  <a:lnTo>
                    <a:pt x="586" y="740"/>
                  </a:lnTo>
                  <a:lnTo>
                    <a:pt x="571" y="766"/>
                  </a:lnTo>
                  <a:lnTo>
                    <a:pt x="476" y="736"/>
                  </a:lnTo>
                  <a:lnTo>
                    <a:pt x="571" y="706"/>
                  </a:lnTo>
                  <a:lnTo>
                    <a:pt x="586" y="736"/>
                  </a:lnTo>
                  <a:lnTo>
                    <a:pt x="632" y="709"/>
                  </a:lnTo>
                  <a:lnTo>
                    <a:pt x="621" y="690"/>
                  </a:lnTo>
                  <a:lnTo>
                    <a:pt x="644" y="683"/>
                  </a:lnTo>
                  <a:lnTo>
                    <a:pt x="628" y="633"/>
                  </a:lnTo>
                  <a:lnTo>
                    <a:pt x="598" y="640"/>
                  </a:lnTo>
                  <a:lnTo>
                    <a:pt x="552" y="552"/>
                  </a:lnTo>
                  <a:lnTo>
                    <a:pt x="640" y="598"/>
                  </a:lnTo>
                  <a:lnTo>
                    <a:pt x="632" y="628"/>
                  </a:lnTo>
                  <a:lnTo>
                    <a:pt x="683" y="644"/>
                  </a:lnTo>
                  <a:lnTo>
                    <a:pt x="690" y="621"/>
                  </a:lnTo>
                  <a:lnTo>
                    <a:pt x="709" y="633"/>
                  </a:lnTo>
                  <a:lnTo>
                    <a:pt x="732" y="587"/>
                  </a:lnTo>
                  <a:lnTo>
                    <a:pt x="706" y="571"/>
                  </a:lnTo>
                  <a:lnTo>
                    <a:pt x="736" y="479"/>
                  </a:lnTo>
                  <a:close/>
                  <a:moveTo>
                    <a:pt x="637" y="0"/>
                  </a:moveTo>
                  <a:lnTo>
                    <a:pt x="586" y="20"/>
                  </a:lnTo>
                  <a:lnTo>
                    <a:pt x="709" y="391"/>
                  </a:lnTo>
                  <a:lnTo>
                    <a:pt x="655" y="548"/>
                  </a:lnTo>
                  <a:lnTo>
                    <a:pt x="510" y="476"/>
                  </a:lnTo>
                  <a:lnTo>
                    <a:pt x="333" y="123"/>
                  </a:lnTo>
                  <a:lnTo>
                    <a:pt x="287" y="146"/>
                  </a:lnTo>
                  <a:lnTo>
                    <a:pt x="433" y="433"/>
                  </a:lnTo>
                  <a:lnTo>
                    <a:pt x="146" y="288"/>
                  </a:lnTo>
                  <a:lnTo>
                    <a:pt x="123" y="334"/>
                  </a:lnTo>
                  <a:lnTo>
                    <a:pt x="471" y="513"/>
                  </a:lnTo>
                  <a:lnTo>
                    <a:pt x="548" y="660"/>
                  </a:lnTo>
                  <a:lnTo>
                    <a:pt x="391" y="709"/>
                  </a:lnTo>
                  <a:lnTo>
                    <a:pt x="16" y="587"/>
                  </a:lnTo>
                  <a:lnTo>
                    <a:pt x="0" y="637"/>
                  </a:lnTo>
                  <a:lnTo>
                    <a:pt x="307" y="736"/>
                  </a:lnTo>
                  <a:lnTo>
                    <a:pt x="0" y="835"/>
                  </a:lnTo>
                  <a:lnTo>
                    <a:pt x="16" y="886"/>
                  </a:lnTo>
                  <a:lnTo>
                    <a:pt x="391" y="763"/>
                  </a:lnTo>
                  <a:lnTo>
                    <a:pt x="548" y="812"/>
                  </a:lnTo>
                  <a:lnTo>
                    <a:pt x="471" y="959"/>
                  </a:lnTo>
                  <a:lnTo>
                    <a:pt x="123" y="1139"/>
                  </a:lnTo>
                  <a:lnTo>
                    <a:pt x="146" y="1185"/>
                  </a:lnTo>
                  <a:lnTo>
                    <a:pt x="433" y="1039"/>
                  </a:lnTo>
                  <a:lnTo>
                    <a:pt x="433" y="1039"/>
                  </a:lnTo>
                  <a:lnTo>
                    <a:pt x="287" y="1326"/>
                  </a:lnTo>
                  <a:lnTo>
                    <a:pt x="333" y="1349"/>
                  </a:lnTo>
                  <a:lnTo>
                    <a:pt x="510" y="1001"/>
                  </a:lnTo>
                  <a:lnTo>
                    <a:pt x="655" y="924"/>
                  </a:lnTo>
                  <a:lnTo>
                    <a:pt x="709" y="1081"/>
                  </a:lnTo>
                  <a:lnTo>
                    <a:pt x="586" y="1452"/>
                  </a:lnTo>
                  <a:lnTo>
                    <a:pt x="637" y="1472"/>
                  </a:lnTo>
                  <a:lnTo>
                    <a:pt x="736" y="1165"/>
                  </a:lnTo>
                  <a:lnTo>
                    <a:pt x="835" y="1472"/>
                  </a:lnTo>
                  <a:lnTo>
                    <a:pt x="885" y="1452"/>
                  </a:lnTo>
                  <a:lnTo>
                    <a:pt x="763" y="1081"/>
                  </a:lnTo>
                  <a:lnTo>
                    <a:pt x="812" y="924"/>
                  </a:lnTo>
                  <a:lnTo>
                    <a:pt x="959" y="1001"/>
                  </a:lnTo>
                  <a:lnTo>
                    <a:pt x="1138" y="1349"/>
                  </a:lnTo>
                  <a:lnTo>
                    <a:pt x="1184" y="1326"/>
                  </a:lnTo>
                  <a:lnTo>
                    <a:pt x="1039" y="1039"/>
                  </a:lnTo>
                  <a:lnTo>
                    <a:pt x="1326" y="1185"/>
                  </a:lnTo>
                  <a:lnTo>
                    <a:pt x="1349" y="1139"/>
                  </a:lnTo>
                  <a:lnTo>
                    <a:pt x="996" y="959"/>
                  </a:lnTo>
                  <a:lnTo>
                    <a:pt x="924" y="812"/>
                  </a:lnTo>
                  <a:lnTo>
                    <a:pt x="1081" y="763"/>
                  </a:lnTo>
                  <a:lnTo>
                    <a:pt x="1452" y="886"/>
                  </a:lnTo>
                  <a:lnTo>
                    <a:pt x="1468" y="835"/>
                  </a:lnTo>
                  <a:lnTo>
                    <a:pt x="1165" y="736"/>
                  </a:lnTo>
                  <a:lnTo>
                    <a:pt x="1468" y="637"/>
                  </a:lnTo>
                  <a:lnTo>
                    <a:pt x="1452" y="587"/>
                  </a:lnTo>
                  <a:lnTo>
                    <a:pt x="1081" y="709"/>
                  </a:lnTo>
                  <a:lnTo>
                    <a:pt x="924" y="660"/>
                  </a:lnTo>
                  <a:lnTo>
                    <a:pt x="996" y="513"/>
                  </a:lnTo>
                  <a:lnTo>
                    <a:pt x="1349" y="334"/>
                  </a:lnTo>
                  <a:lnTo>
                    <a:pt x="1326" y="288"/>
                  </a:lnTo>
                  <a:lnTo>
                    <a:pt x="1039" y="433"/>
                  </a:lnTo>
                  <a:lnTo>
                    <a:pt x="1184" y="146"/>
                  </a:lnTo>
                  <a:lnTo>
                    <a:pt x="1138" y="123"/>
                  </a:lnTo>
                  <a:lnTo>
                    <a:pt x="959" y="476"/>
                  </a:lnTo>
                  <a:lnTo>
                    <a:pt x="812" y="548"/>
                  </a:lnTo>
                  <a:lnTo>
                    <a:pt x="763" y="391"/>
                  </a:lnTo>
                  <a:lnTo>
                    <a:pt x="885" y="20"/>
                  </a:lnTo>
                  <a:lnTo>
                    <a:pt x="835" y="0"/>
                  </a:lnTo>
                  <a:lnTo>
                    <a:pt x="736" y="306"/>
                  </a:lnTo>
                  <a:lnTo>
                    <a:pt x="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50"/>
            <p:cNvSpPr/>
            <p:nvPr/>
          </p:nvSpPr>
          <p:spPr>
            <a:xfrm>
              <a:off x="2279198" y="1532703"/>
              <a:ext cx="43861" cy="32700"/>
            </a:xfrm>
            <a:custGeom>
              <a:avLst/>
              <a:gdLst/>
              <a:ahLst/>
              <a:cxnLst/>
              <a:rect l="l" t="t" r="r" b="b"/>
              <a:pathLst>
                <a:path w="507" h="378" extrusionOk="0">
                  <a:moveTo>
                    <a:pt x="254" y="1"/>
                  </a:moveTo>
                  <a:cubicBezTo>
                    <a:pt x="108" y="1"/>
                    <a:pt x="0" y="169"/>
                    <a:pt x="113" y="323"/>
                  </a:cubicBezTo>
                  <a:cubicBezTo>
                    <a:pt x="113" y="327"/>
                    <a:pt x="117" y="331"/>
                    <a:pt x="121" y="331"/>
                  </a:cubicBezTo>
                  <a:cubicBezTo>
                    <a:pt x="166" y="364"/>
                    <a:pt x="212" y="378"/>
                    <a:pt x="254" y="378"/>
                  </a:cubicBezTo>
                  <a:cubicBezTo>
                    <a:pt x="400" y="378"/>
                    <a:pt x="506" y="210"/>
                    <a:pt x="397" y="58"/>
                  </a:cubicBezTo>
                  <a:cubicBezTo>
                    <a:pt x="393" y="55"/>
                    <a:pt x="389" y="51"/>
                    <a:pt x="386" y="47"/>
                  </a:cubicBezTo>
                  <a:cubicBezTo>
                    <a:pt x="342" y="15"/>
                    <a:pt x="29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50"/>
            <p:cNvSpPr/>
            <p:nvPr/>
          </p:nvSpPr>
          <p:spPr>
            <a:xfrm>
              <a:off x="1234430" y="1430882"/>
              <a:ext cx="318703" cy="236598"/>
            </a:xfrm>
            <a:custGeom>
              <a:avLst/>
              <a:gdLst/>
              <a:ahLst/>
              <a:cxnLst/>
              <a:rect l="l" t="t" r="r" b="b"/>
              <a:pathLst>
                <a:path w="3684" h="2735" extrusionOk="0">
                  <a:moveTo>
                    <a:pt x="1842" y="0"/>
                  </a:moveTo>
                  <a:cubicBezTo>
                    <a:pt x="781" y="0"/>
                    <a:pt x="1" y="1210"/>
                    <a:pt x="810" y="2328"/>
                  </a:cubicBezTo>
                  <a:cubicBezTo>
                    <a:pt x="833" y="2355"/>
                    <a:pt x="856" y="2378"/>
                    <a:pt x="882" y="2401"/>
                  </a:cubicBezTo>
                  <a:cubicBezTo>
                    <a:pt x="1205" y="2634"/>
                    <a:pt x="1536" y="2735"/>
                    <a:pt x="1842" y="2735"/>
                  </a:cubicBezTo>
                  <a:cubicBezTo>
                    <a:pt x="2905" y="2735"/>
                    <a:pt x="3684" y="1523"/>
                    <a:pt x="2875" y="408"/>
                  </a:cubicBezTo>
                  <a:cubicBezTo>
                    <a:pt x="2856" y="377"/>
                    <a:pt x="2833" y="354"/>
                    <a:pt x="2802" y="335"/>
                  </a:cubicBezTo>
                  <a:cubicBezTo>
                    <a:pt x="2479" y="101"/>
                    <a:pt x="2149" y="0"/>
                    <a:pt x="1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50"/>
            <p:cNvSpPr/>
            <p:nvPr/>
          </p:nvSpPr>
          <p:spPr>
            <a:xfrm>
              <a:off x="1293949" y="1474742"/>
              <a:ext cx="200011" cy="148706"/>
            </a:xfrm>
            <a:custGeom>
              <a:avLst/>
              <a:gdLst/>
              <a:ahLst/>
              <a:cxnLst/>
              <a:rect l="l" t="t" r="r" b="b"/>
              <a:pathLst>
                <a:path w="2312" h="1719" extrusionOk="0">
                  <a:moveTo>
                    <a:pt x="1158" y="1"/>
                  </a:moveTo>
                  <a:cubicBezTo>
                    <a:pt x="491" y="1"/>
                    <a:pt x="0" y="763"/>
                    <a:pt x="509" y="1464"/>
                  </a:cubicBezTo>
                  <a:cubicBezTo>
                    <a:pt x="520" y="1480"/>
                    <a:pt x="535" y="1495"/>
                    <a:pt x="550" y="1506"/>
                  </a:cubicBezTo>
                  <a:cubicBezTo>
                    <a:pt x="753" y="1654"/>
                    <a:pt x="961" y="1718"/>
                    <a:pt x="1155" y="1718"/>
                  </a:cubicBezTo>
                  <a:cubicBezTo>
                    <a:pt x="1822" y="1718"/>
                    <a:pt x="2311" y="955"/>
                    <a:pt x="1804" y="254"/>
                  </a:cubicBezTo>
                  <a:cubicBezTo>
                    <a:pt x="1792" y="238"/>
                    <a:pt x="1777" y="223"/>
                    <a:pt x="1761" y="212"/>
                  </a:cubicBezTo>
                  <a:cubicBezTo>
                    <a:pt x="1559" y="65"/>
                    <a:pt x="1351" y="1"/>
                    <a:pt x="1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50"/>
            <p:cNvSpPr/>
            <p:nvPr/>
          </p:nvSpPr>
          <p:spPr>
            <a:xfrm>
              <a:off x="1309607" y="1489968"/>
              <a:ext cx="168348" cy="118169"/>
            </a:xfrm>
            <a:custGeom>
              <a:avLst/>
              <a:gdLst/>
              <a:ahLst/>
              <a:cxnLst/>
              <a:rect l="l" t="t" r="r" b="b"/>
              <a:pathLst>
                <a:path w="1946" h="1366" extrusionOk="0">
                  <a:moveTo>
                    <a:pt x="955" y="1"/>
                  </a:moveTo>
                  <a:cubicBezTo>
                    <a:pt x="867" y="1"/>
                    <a:pt x="774" y="15"/>
                    <a:pt x="676" y="47"/>
                  </a:cubicBezTo>
                  <a:cubicBezTo>
                    <a:pt x="661" y="55"/>
                    <a:pt x="650" y="62"/>
                    <a:pt x="634" y="70"/>
                  </a:cubicBezTo>
                  <a:cubicBezTo>
                    <a:pt x="1" y="530"/>
                    <a:pt x="328" y="1365"/>
                    <a:pt x="992" y="1365"/>
                  </a:cubicBezTo>
                  <a:cubicBezTo>
                    <a:pt x="1080" y="1365"/>
                    <a:pt x="1173" y="1351"/>
                    <a:pt x="1270" y="1319"/>
                  </a:cubicBezTo>
                  <a:cubicBezTo>
                    <a:pt x="1285" y="1316"/>
                    <a:pt x="1301" y="1307"/>
                    <a:pt x="1312" y="1296"/>
                  </a:cubicBezTo>
                  <a:cubicBezTo>
                    <a:pt x="1946" y="835"/>
                    <a:pt x="1621" y="1"/>
                    <a:pt x="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50"/>
            <p:cNvSpPr/>
            <p:nvPr/>
          </p:nvSpPr>
          <p:spPr>
            <a:xfrm>
              <a:off x="1330282" y="1485383"/>
              <a:ext cx="127343" cy="127339"/>
            </a:xfrm>
            <a:custGeom>
              <a:avLst/>
              <a:gdLst/>
              <a:ahLst/>
              <a:cxnLst/>
              <a:rect l="l" t="t" r="r" b="b"/>
              <a:pathLst>
                <a:path w="1472" h="1472" extrusionOk="0">
                  <a:moveTo>
                    <a:pt x="736" y="479"/>
                  </a:moveTo>
                  <a:lnTo>
                    <a:pt x="767" y="571"/>
                  </a:lnTo>
                  <a:lnTo>
                    <a:pt x="740" y="587"/>
                  </a:lnTo>
                  <a:lnTo>
                    <a:pt x="763" y="633"/>
                  </a:lnTo>
                  <a:lnTo>
                    <a:pt x="782" y="621"/>
                  </a:lnTo>
                  <a:lnTo>
                    <a:pt x="790" y="644"/>
                  </a:lnTo>
                  <a:lnTo>
                    <a:pt x="839" y="628"/>
                  </a:lnTo>
                  <a:lnTo>
                    <a:pt x="832" y="598"/>
                  </a:lnTo>
                  <a:lnTo>
                    <a:pt x="920" y="552"/>
                  </a:lnTo>
                  <a:lnTo>
                    <a:pt x="874" y="640"/>
                  </a:lnTo>
                  <a:lnTo>
                    <a:pt x="843" y="633"/>
                  </a:lnTo>
                  <a:lnTo>
                    <a:pt x="828" y="683"/>
                  </a:lnTo>
                  <a:lnTo>
                    <a:pt x="851" y="690"/>
                  </a:lnTo>
                  <a:lnTo>
                    <a:pt x="839" y="709"/>
                  </a:lnTo>
                  <a:lnTo>
                    <a:pt x="885" y="736"/>
                  </a:lnTo>
                  <a:lnTo>
                    <a:pt x="901" y="706"/>
                  </a:lnTo>
                  <a:lnTo>
                    <a:pt x="993" y="736"/>
                  </a:lnTo>
                  <a:lnTo>
                    <a:pt x="901" y="766"/>
                  </a:lnTo>
                  <a:lnTo>
                    <a:pt x="885" y="740"/>
                  </a:lnTo>
                  <a:lnTo>
                    <a:pt x="839" y="763"/>
                  </a:lnTo>
                  <a:lnTo>
                    <a:pt x="851" y="782"/>
                  </a:lnTo>
                  <a:lnTo>
                    <a:pt x="828" y="789"/>
                  </a:lnTo>
                  <a:lnTo>
                    <a:pt x="843" y="840"/>
                  </a:lnTo>
                  <a:lnTo>
                    <a:pt x="874" y="832"/>
                  </a:lnTo>
                  <a:lnTo>
                    <a:pt x="920" y="920"/>
                  </a:lnTo>
                  <a:lnTo>
                    <a:pt x="832" y="874"/>
                  </a:lnTo>
                  <a:lnTo>
                    <a:pt x="839" y="844"/>
                  </a:lnTo>
                  <a:lnTo>
                    <a:pt x="790" y="828"/>
                  </a:lnTo>
                  <a:lnTo>
                    <a:pt x="782" y="851"/>
                  </a:lnTo>
                  <a:lnTo>
                    <a:pt x="763" y="840"/>
                  </a:lnTo>
                  <a:lnTo>
                    <a:pt x="740" y="886"/>
                  </a:lnTo>
                  <a:lnTo>
                    <a:pt x="767" y="901"/>
                  </a:lnTo>
                  <a:lnTo>
                    <a:pt x="736" y="996"/>
                  </a:lnTo>
                  <a:lnTo>
                    <a:pt x="705" y="901"/>
                  </a:lnTo>
                  <a:lnTo>
                    <a:pt x="733" y="886"/>
                  </a:lnTo>
                  <a:lnTo>
                    <a:pt x="710" y="840"/>
                  </a:lnTo>
                  <a:lnTo>
                    <a:pt x="690" y="851"/>
                  </a:lnTo>
                  <a:lnTo>
                    <a:pt x="682" y="828"/>
                  </a:lnTo>
                  <a:lnTo>
                    <a:pt x="632" y="844"/>
                  </a:lnTo>
                  <a:lnTo>
                    <a:pt x="641" y="874"/>
                  </a:lnTo>
                  <a:lnTo>
                    <a:pt x="552" y="920"/>
                  </a:lnTo>
                  <a:lnTo>
                    <a:pt x="552" y="920"/>
                  </a:lnTo>
                  <a:lnTo>
                    <a:pt x="598" y="832"/>
                  </a:lnTo>
                  <a:lnTo>
                    <a:pt x="629" y="840"/>
                  </a:lnTo>
                  <a:lnTo>
                    <a:pt x="644" y="789"/>
                  </a:lnTo>
                  <a:lnTo>
                    <a:pt x="621" y="782"/>
                  </a:lnTo>
                  <a:lnTo>
                    <a:pt x="632" y="763"/>
                  </a:lnTo>
                  <a:lnTo>
                    <a:pt x="586" y="740"/>
                  </a:lnTo>
                  <a:lnTo>
                    <a:pt x="572" y="766"/>
                  </a:lnTo>
                  <a:lnTo>
                    <a:pt x="475" y="736"/>
                  </a:lnTo>
                  <a:lnTo>
                    <a:pt x="572" y="706"/>
                  </a:lnTo>
                  <a:lnTo>
                    <a:pt x="586" y="736"/>
                  </a:lnTo>
                  <a:lnTo>
                    <a:pt x="632" y="709"/>
                  </a:lnTo>
                  <a:lnTo>
                    <a:pt x="621" y="690"/>
                  </a:lnTo>
                  <a:lnTo>
                    <a:pt x="644" y="683"/>
                  </a:lnTo>
                  <a:lnTo>
                    <a:pt x="629" y="633"/>
                  </a:lnTo>
                  <a:lnTo>
                    <a:pt x="598" y="640"/>
                  </a:lnTo>
                  <a:lnTo>
                    <a:pt x="552" y="552"/>
                  </a:lnTo>
                  <a:lnTo>
                    <a:pt x="641" y="598"/>
                  </a:lnTo>
                  <a:lnTo>
                    <a:pt x="632" y="628"/>
                  </a:lnTo>
                  <a:lnTo>
                    <a:pt x="682" y="644"/>
                  </a:lnTo>
                  <a:lnTo>
                    <a:pt x="690" y="621"/>
                  </a:lnTo>
                  <a:lnTo>
                    <a:pt x="710" y="633"/>
                  </a:lnTo>
                  <a:lnTo>
                    <a:pt x="733" y="587"/>
                  </a:lnTo>
                  <a:lnTo>
                    <a:pt x="705" y="571"/>
                  </a:lnTo>
                  <a:lnTo>
                    <a:pt x="736" y="479"/>
                  </a:lnTo>
                  <a:close/>
                  <a:moveTo>
                    <a:pt x="636" y="0"/>
                  </a:moveTo>
                  <a:lnTo>
                    <a:pt x="586" y="20"/>
                  </a:lnTo>
                  <a:lnTo>
                    <a:pt x="710" y="391"/>
                  </a:lnTo>
                  <a:lnTo>
                    <a:pt x="659" y="548"/>
                  </a:lnTo>
                  <a:lnTo>
                    <a:pt x="514" y="476"/>
                  </a:lnTo>
                  <a:lnTo>
                    <a:pt x="333" y="123"/>
                  </a:lnTo>
                  <a:lnTo>
                    <a:pt x="287" y="146"/>
                  </a:lnTo>
                  <a:lnTo>
                    <a:pt x="434" y="433"/>
                  </a:lnTo>
                  <a:lnTo>
                    <a:pt x="146" y="288"/>
                  </a:lnTo>
                  <a:lnTo>
                    <a:pt x="123" y="334"/>
                  </a:lnTo>
                  <a:lnTo>
                    <a:pt x="471" y="513"/>
                  </a:lnTo>
                  <a:lnTo>
                    <a:pt x="549" y="660"/>
                  </a:lnTo>
                  <a:lnTo>
                    <a:pt x="391" y="709"/>
                  </a:lnTo>
                  <a:lnTo>
                    <a:pt x="20" y="587"/>
                  </a:lnTo>
                  <a:lnTo>
                    <a:pt x="1" y="637"/>
                  </a:lnTo>
                  <a:lnTo>
                    <a:pt x="307" y="736"/>
                  </a:lnTo>
                  <a:lnTo>
                    <a:pt x="1" y="835"/>
                  </a:lnTo>
                  <a:lnTo>
                    <a:pt x="20" y="886"/>
                  </a:lnTo>
                  <a:lnTo>
                    <a:pt x="391" y="763"/>
                  </a:lnTo>
                  <a:lnTo>
                    <a:pt x="549" y="812"/>
                  </a:lnTo>
                  <a:lnTo>
                    <a:pt x="471" y="959"/>
                  </a:lnTo>
                  <a:lnTo>
                    <a:pt x="123" y="1139"/>
                  </a:lnTo>
                  <a:lnTo>
                    <a:pt x="146" y="1185"/>
                  </a:lnTo>
                  <a:lnTo>
                    <a:pt x="434" y="1039"/>
                  </a:lnTo>
                  <a:lnTo>
                    <a:pt x="287" y="1326"/>
                  </a:lnTo>
                  <a:lnTo>
                    <a:pt x="333" y="1349"/>
                  </a:lnTo>
                  <a:lnTo>
                    <a:pt x="514" y="1001"/>
                  </a:lnTo>
                  <a:lnTo>
                    <a:pt x="659" y="924"/>
                  </a:lnTo>
                  <a:lnTo>
                    <a:pt x="710" y="1081"/>
                  </a:lnTo>
                  <a:lnTo>
                    <a:pt x="586" y="1452"/>
                  </a:lnTo>
                  <a:lnTo>
                    <a:pt x="636" y="1472"/>
                  </a:lnTo>
                  <a:lnTo>
                    <a:pt x="736" y="1165"/>
                  </a:lnTo>
                  <a:lnTo>
                    <a:pt x="836" y="1472"/>
                  </a:lnTo>
                  <a:lnTo>
                    <a:pt x="885" y="1452"/>
                  </a:lnTo>
                  <a:lnTo>
                    <a:pt x="763" y="1081"/>
                  </a:lnTo>
                  <a:lnTo>
                    <a:pt x="813" y="924"/>
                  </a:lnTo>
                  <a:lnTo>
                    <a:pt x="958" y="1001"/>
                  </a:lnTo>
                  <a:lnTo>
                    <a:pt x="1138" y="1349"/>
                  </a:lnTo>
                  <a:lnTo>
                    <a:pt x="1184" y="1326"/>
                  </a:lnTo>
                  <a:lnTo>
                    <a:pt x="1039" y="1039"/>
                  </a:lnTo>
                  <a:lnTo>
                    <a:pt x="1326" y="1185"/>
                  </a:lnTo>
                  <a:lnTo>
                    <a:pt x="1349" y="1139"/>
                  </a:lnTo>
                  <a:lnTo>
                    <a:pt x="997" y="959"/>
                  </a:lnTo>
                  <a:lnTo>
                    <a:pt x="924" y="812"/>
                  </a:lnTo>
                  <a:lnTo>
                    <a:pt x="1081" y="763"/>
                  </a:lnTo>
                  <a:lnTo>
                    <a:pt x="1453" y="886"/>
                  </a:lnTo>
                  <a:lnTo>
                    <a:pt x="1472" y="835"/>
                  </a:lnTo>
                  <a:lnTo>
                    <a:pt x="1165" y="736"/>
                  </a:lnTo>
                  <a:lnTo>
                    <a:pt x="1472" y="637"/>
                  </a:lnTo>
                  <a:lnTo>
                    <a:pt x="1453" y="587"/>
                  </a:lnTo>
                  <a:lnTo>
                    <a:pt x="1081" y="709"/>
                  </a:lnTo>
                  <a:lnTo>
                    <a:pt x="924" y="660"/>
                  </a:lnTo>
                  <a:lnTo>
                    <a:pt x="997" y="513"/>
                  </a:lnTo>
                  <a:lnTo>
                    <a:pt x="1349" y="334"/>
                  </a:lnTo>
                  <a:lnTo>
                    <a:pt x="1326" y="288"/>
                  </a:lnTo>
                  <a:lnTo>
                    <a:pt x="1039" y="433"/>
                  </a:lnTo>
                  <a:lnTo>
                    <a:pt x="1039" y="433"/>
                  </a:lnTo>
                  <a:lnTo>
                    <a:pt x="1184" y="146"/>
                  </a:lnTo>
                  <a:lnTo>
                    <a:pt x="1138" y="123"/>
                  </a:lnTo>
                  <a:lnTo>
                    <a:pt x="958" y="476"/>
                  </a:lnTo>
                  <a:lnTo>
                    <a:pt x="813" y="548"/>
                  </a:lnTo>
                  <a:lnTo>
                    <a:pt x="763" y="391"/>
                  </a:lnTo>
                  <a:lnTo>
                    <a:pt x="885" y="20"/>
                  </a:lnTo>
                  <a:lnTo>
                    <a:pt x="836" y="0"/>
                  </a:lnTo>
                  <a:lnTo>
                    <a:pt x="736" y="306"/>
                  </a:lnTo>
                  <a:lnTo>
                    <a:pt x="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50"/>
            <p:cNvSpPr/>
            <p:nvPr/>
          </p:nvSpPr>
          <p:spPr>
            <a:xfrm>
              <a:off x="1371893" y="1532703"/>
              <a:ext cx="44120" cy="32700"/>
            </a:xfrm>
            <a:custGeom>
              <a:avLst/>
              <a:gdLst/>
              <a:ahLst/>
              <a:cxnLst/>
              <a:rect l="l" t="t" r="r" b="b"/>
              <a:pathLst>
                <a:path w="510" h="378" extrusionOk="0">
                  <a:moveTo>
                    <a:pt x="254" y="1"/>
                  </a:moveTo>
                  <a:cubicBezTo>
                    <a:pt x="109" y="1"/>
                    <a:pt x="0" y="169"/>
                    <a:pt x="114" y="323"/>
                  </a:cubicBezTo>
                  <a:cubicBezTo>
                    <a:pt x="114" y="327"/>
                    <a:pt x="117" y="331"/>
                    <a:pt x="121" y="331"/>
                  </a:cubicBezTo>
                  <a:cubicBezTo>
                    <a:pt x="166" y="364"/>
                    <a:pt x="212" y="378"/>
                    <a:pt x="255" y="378"/>
                  </a:cubicBezTo>
                  <a:cubicBezTo>
                    <a:pt x="402" y="378"/>
                    <a:pt x="509" y="210"/>
                    <a:pt x="397" y="58"/>
                  </a:cubicBezTo>
                  <a:cubicBezTo>
                    <a:pt x="393" y="55"/>
                    <a:pt x="390" y="51"/>
                    <a:pt x="385" y="47"/>
                  </a:cubicBezTo>
                  <a:cubicBezTo>
                    <a:pt x="341" y="15"/>
                    <a:pt x="296" y="1"/>
                    <a:pt x="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50"/>
            <p:cNvSpPr/>
            <p:nvPr/>
          </p:nvSpPr>
          <p:spPr>
            <a:xfrm>
              <a:off x="1209602" y="1115962"/>
              <a:ext cx="1043657" cy="218518"/>
            </a:xfrm>
            <a:custGeom>
              <a:avLst/>
              <a:gdLst/>
              <a:ahLst/>
              <a:cxnLst/>
              <a:rect l="l" t="t" r="r" b="b"/>
              <a:pathLst>
                <a:path w="12064" h="2526" extrusionOk="0">
                  <a:moveTo>
                    <a:pt x="4993" y="1"/>
                  </a:moveTo>
                  <a:cubicBezTo>
                    <a:pt x="3817" y="1"/>
                    <a:pt x="2652" y="35"/>
                    <a:pt x="1518" y="96"/>
                  </a:cubicBezTo>
                  <a:lnTo>
                    <a:pt x="1499" y="96"/>
                  </a:lnTo>
                  <a:lnTo>
                    <a:pt x="1484" y="112"/>
                  </a:lnTo>
                  <a:cubicBezTo>
                    <a:pt x="1169" y="510"/>
                    <a:pt x="0" y="2526"/>
                    <a:pt x="345" y="2526"/>
                  </a:cubicBezTo>
                  <a:lnTo>
                    <a:pt x="11975" y="2526"/>
                  </a:lnTo>
                  <a:lnTo>
                    <a:pt x="12064" y="2204"/>
                  </a:lnTo>
                  <a:lnTo>
                    <a:pt x="9860" y="192"/>
                  </a:lnTo>
                  <a:lnTo>
                    <a:pt x="9844" y="188"/>
                  </a:lnTo>
                  <a:cubicBezTo>
                    <a:pt x="9821" y="188"/>
                    <a:pt x="7848" y="1"/>
                    <a:pt x="49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50"/>
            <p:cNvSpPr/>
            <p:nvPr/>
          </p:nvSpPr>
          <p:spPr>
            <a:xfrm>
              <a:off x="1165483" y="1111406"/>
              <a:ext cx="138676" cy="194382"/>
            </a:xfrm>
            <a:custGeom>
              <a:avLst/>
              <a:gdLst/>
              <a:ahLst/>
              <a:cxnLst/>
              <a:rect l="l" t="t" r="r" b="b"/>
              <a:pathLst>
                <a:path w="1603" h="2247" extrusionOk="0">
                  <a:moveTo>
                    <a:pt x="1434" y="1"/>
                  </a:moveTo>
                  <a:cubicBezTo>
                    <a:pt x="1434" y="1"/>
                    <a:pt x="671" y="836"/>
                    <a:pt x="1" y="2247"/>
                  </a:cubicBezTo>
                  <a:cubicBezTo>
                    <a:pt x="2" y="2247"/>
                    <a:pt x="4" y="2247"/>
                    <a:pt x="5" y="2247"/>
                  </a:cubicBezTo>
                  <a:cubicBezTo>
                    <a:pt x="300" y="2247"/>
                    <a:pt x="1602" y="199"/>
                    <a:pt x="1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50"/>
            <p:cNvSpPr/>
            <p:nvPr/>
          </p:nvSpPr>
          <p:spPr>
            <a:xfrm>
              <a:off x="1250002" y="1120201"/>
              <a:ext cx="998585" cy="210300"/>
            </a:xfrm>
            <a:custGeom>
              <a:avLst/>
              <a:gdLst/>
              <a:ahLst/>
              <a:cxnLst/>
              <a:rect l="l" t="t" r="r" b="b"/>
              <a:pathLst>
                <a:path w="11543" h="2431" extrusionOk="0">
                  <a:moveTo>
                    <a:pt x="4621" y="0"/>
                  </a:moveTo>
                  <a:cubicBezTo>
                    <a:pt x="4520" y="0"/>
                    <a:pt x="4418" y="1"/>
                    <a:pt x="4316" y="1"/>
                  </a:cubicBezTo>
                  <a:cubicBezTo>
                    <a:pt x="4124" y="1"/>
                    <a:pt x="3932" y="1"/>
                    <a:pt x="3733" y="5"/>
                  </a:cubicBezTo>
                  <a:lnTo>
                    <a:pt x="3573" y="5"/>
                  </a:lnTo>
                  <a:cubicBezTo>
                    <a:pt x="3484" y="9"/>
                    <a:pt x="3396" y="9"/>
                    <a:pt x="3308" y="12"/>
                  </a:cubicBezTo>
                  <a:cubicBezTo>
                    <a:pt x="2595" y="24"/>
                    <a:pt x="1836" y="51"/>
                    <a:pt x="1055" y="93"/>
                  </a:cubicBezTo>
                  <a:cubicBezTo>
                    <a:pt x="1055" y="93"/>
                    <a:pt x="453" y="909"/>
                    <a:pt x="116" y="1798"/>
                  </a:cubicBezTo>
                  <a:cubicBezTo>
                    <a:pt x="1" y="2101"/>
                    <a:pt x="231" y="2431"/>
                    <a:pt x="557" y="2431"/>
                  </a:cubicBezTo>
                  <a:lnTo>
                    <a:pt x="11473" y="2431"/>
                  </a:lnTo>
                  <a:lnTo>
                    <a:pt x="11542" y="2170"/>
                  </a:lnTo>
                  <a:lnTo>
                    <a:pt x="9370" y="185"/>
                  </a:lnTo>
                  <a:cubicBezTo>
                    <a:pt x="9370" y="185"/>
                    <a:pt x="9190" y="169"/>
                    <a:pt x="8852" y="143"/>
                  </a:cubicBezTo>
                  <a:cubicBezTo>
                    <a:pt x="8691" y="132"/>
                    <a:pt x="8493" y="120"/>
                    <a:pt x="8266" y="109"/>
                  </a:cubicBezTo>
                  <a:cubicBezTo>
                    <a:pt x="8217" y="104"/>
                    <a:pt x="8163" y="101"/>
                    <a:pt x="8109" y="97"/>
                  </a:cubicBezTo>
                  <a:cubicBezTo>
                    <a:pt x="8025" y="93"/>
                    <a:pt x="7937" y="89"/>
                    <a:pt x="7845" y="81"/>
                  </a:cubicBezTo>
                  <a:cubicBezTo>
                    <a:pt x="7030" y="43"/>
                    <a:pt x="5922" y="0"/>
                    <a:pt x="4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50"/>
            <p:cNvSpPr/>
            <p:nvPr/>
          </p:nvSpPr>
          <p:spPr>
            <a:xfrm>
              <a:off x="2021056" y="1133178"/>
              <a:ext cx="122498" cy="197324"/>
            </a:xfrm>
            <a:custGeom>
              <a:avLst/>
              <a:gdLst/>
              <a:ahLst/>
              <a:cxnLst/>
              <a:rect l="l" t="t" r="r" b="b"/>
              <a:pathLst>
                <a:path w="1416" h="2281" extrusionOk="0">
                  <a:moveTo>
                    <a:pt x="1" y="0"/>
                  </a:moveTo>
                  <a:cubicBezTo>
                    <a:pt x="162" y="58"/>
                    <a:pt x="1013" y="2184"/>
                    <a:pt x="933" y="2281"/>
                  </a:cubicBezTo>
                  <a:lnTo>
                    <a:pt x="1415" y="2281"/>
                  </a:lnTo>
                  <a:cubicBezTo>
                    <a:pt x="1281" y="2219"/>
                    <a:pt x="158" y="58"/>
                    <a:pt x="181" y="12"/>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50"/>
            <p:cNvSpPr/>
            <p:nvPr/>
          </p:nvSpPr>
          <p:spPr>
            <a:xfrm>
              <a:off x="1756598" y="1102842"/>
              <a:ext cx="17908" cy="210559"/>
            </a:xfrm>
            <a:custGeom>
              <a:avLst/>
              <a:gdLst/>
              <a:ahLst/>
              <a:cxnLst/>
              <a:rect l="l" t="t" r="r" b="b"/>
              <a:pathLst>
                <a:path w="207" h="2434" extrusionOk="0">
                  <a:moveTo>
                    <a:pt x="16" y="1"/>
                  </a:moveTo>
                  <a:lnTo>
                    <a:pt x="0" y="4"/>
                  </a:lnTo>
                  <a:lnTo>
                    <a:pt x="191" y="2434"/>
                  </a:lnTo>
                  <a:lnTo>
                    <a:pt x="207" y="2434"/>
                  </a:lnTo>
                  <a:lnTo>
                    <a:pt x="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50"/>
            <p:cNvSpPr/>
            <p:nvPr/>
          </p:nvSpPr>
          <p:spPr>
            <a:xfrm>
              <a:off x="1430719" y="1105437"/>
              <a:ext cx="38151" cy="207964"/>
            </a:xfrm>
            <a:custGeom>
              <a:avLst/>
              <a:gdLst/>
              <a:ahLst/>
              <a:cxnLst/>
              <a:rect l="l" t="t" r="r" b="b"/>
              <a:pathLst>
                <a:path w="441" h="2404" extrusionOk="0">
                  <a:moveTo>
                    <a:pt x="426" y="1"/>
                  </a:moveTo>
                  <a:lnTo>
                    <a:pt x="0" y="2399"/>
                  </a:lnTo>
                  <a:lnTo>
                    <a:pt x="16" y="2404"/>
                  </a:lnTo>
                  <a:lnTo>
                    <a:pt x="441" y="5"/>
                  </a:lnTo>
                  <a:lnTo>
                    <a:pt x="4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50"/>
            <p:cNvSpPr/>
            <p:nvPr/>
          </p:nvSpPr>
          <p:spPr>
            <a:xfrm>
              <a:off x="1419819" y="1322574"/>
              <a:ext cx="826084" cy="240145"/>
            </a:xfrm>
            <a:custGeom>
              <a:avLst/>
              <a:gdLst/>
              <a:ahLst/>
              <a:cxnLst/>
              <a:rect l="l" t="t" r="r" b="b"/>
              <a:pathLst>
                <a:path w="9549" h="2776" extrusionOk="0">
                  <a:moveTo>
                    <a:pt x="92" y="1"/>
                  </a:moveTo>
                  <a:lnTo>
                    <a:pt x="0" y="598"/>
                  </a:lnTo>
                  <a:lnTo>
                    <a:pt x="7" y="598"/>
                  </a:lnTo>
                  <a:cubicBezTo>
                    <a:pt x="406" y="644"/>
                    <a:pt x="705" y="794"/>
                    <a:pt x="931" y="998"/>
                  </a:cubicBezTo>
                  <a:cubicBezTo>
                    <a:pt x="1268" y="1304"/>
                    <a:pt x="1440" y="1729"/>
                    <a:pt x="1529" y="2085"/>
                  </a:cubicBezTo>
                  <a:cubicBezTo>
                    <a:pt x="1617" y="2441"/>
                    <a:pt x="1621" y="2733"/>
                    <a:pt x="1621" y="2763"/>
                  </a:cubicBezTo>
                  <a:lnTo>
                    <a:pt x="1621" y="2768"/>
                  </a:lnTo>
                  <a:lnTo>
                    <a:pt x="1621" y="2775"/>
                  </a:lnTo>
                  <a:lnTo>
                    <a:pt x="8457" y="2775"/>
                  </a:lnTo>
                  <a:lnTo>
                    <a:pt x="8457" y="2768"/>
                  </a:lnTo>
                  <a:cubicBezTo>
                    <a:pt x="8461" y="2013"/>
                    <a:pt x="8725" y="1576"/>
                    <a:pt x="8990" y="1330"/>
                  </a:cubicBezTo>
                  <a:cubicBezTo>
                    <a:pt x="9119" y="1208"/>
                    <a:pt x="9250" y="1131"/>
                    <a:pt x="9346" y="1089"/>
                  </a:cubicBezTo>
                  <a:cubicBezTo>
                    <a:pt x="9395" y="1066"/>
                    <a:pt x="9438" y="1051"/>
                    <a:pt x="9464" y="1044"/>
                  </a:cubicBezTo>
                  <a:cubicBezTo>
                    <a:pt x="9480" y="1035"/>
                    <a:pt x="9492" y="1035"/>
                    <a:pt x="9499" y="1032"/>
                  </a:cubicBezTo>
                  <a:lnTo>
                    <a:pt x="9507" y="1032"/>
                  </a:lnTo>
                  <a:lnTo>
                    <a:pt x="9510" y="1028"/>
                  </a:lnTo>
                  <a:lnTo>
                    <a:pt x="9515" y="1028"/>
                  </a:lnTo>
                  <a:lnTo>
                    <a:pt x="9515" y="1024"/>
                  </a:lnTo>
                  <a:cubicBezTo>
                    <a:pt x="9542" y="883"/>
                    <a:pt x="9549" y="722"/>
                    <a:pt x="9549" y="568"/>
                  </a:cubicBezTo>
                  <a:cubicBezTo>
                    <a:pt x="9549" y="265"/>
                    <a:pt x="9515" y="1"/>
                    <a:pt x="9515" y="1"/>
                  </a:cubicBezTo>
                  <a:lnTo>
                    <a:pt x="9499" y="4"/>
                  </a:lnTo>
                  <a:cubicBezTo>
                    <a:pt x="9499" y="4"/>
                    <a:pt x="9503" y="20"/>
                    <a:pt x="9507" y="50"/>
                  </a:cubicBezTo>
                  <a:cubicBezTo>
                    <a:pt x="9515" y="139"/>
                    <a:pt x="9533" y="342"/>
                    <a:pt x="9533" y="568"/>
                  </a:cubicBezTo>
                  <a:cubicBezTo>
                    <a:pt x="9533" y="716"/>
                    <a:pt x="9526" y="875"/>
                    <a:pt x="9504" y="1017"/>
                  </a:cubicBezTo>
                  <a:lnTo>
                    <a:pt x="9504" y="1017"/>
                  </a:lnTo>
                  <a:cubicBezTo>
                    <a:pt x="9473" y="1024"/>
                    <a:pt x="9226" y="1089"/>
                    <a:pt x="8978" y="1319"/>
                  </a:cubicBezTo>
                  <a:cubicBezTo>
                    <a:pt x="8715" y="1567"/>
                    <a:pt x="8451" y="2006"/>
                    <a:pt x="8445" y="2760"/>
                  </a:cubicBezTo>
                  <a:lnTo>
                    <a:pt x="1633" y="2760"/>
                  </a:lnTo>
                  <a:cubicBezTo>
                    <a:pt x="1632" y="2695"/>
                    <a:pt x="1624" y="2209"/>
                    <a:pt x="1426" y="1710"/>
                  </a:cubicBezTo>
                  <a:cubicBezTo>
                    <a:pt x="1322" y="1453"/>
                    <a:pt x="1169" y="1192"/>
                    <a:pt x="943" y="989"/>
                  </a:cubicBezTo>
                  <a:cubicBezTo>
                    <a:pt x="714" y="784"/>
                    <a:pt x="414" y="632"/>
                    <a:pt x="16" y="585"/>
                  </a:cubicBezTo>
                  <a:lnTo>
                    <a:pt x="16" y="585"/>
                  </a:lnTo>
                  <a:lnTo>
                    <a:pt x="107" y="4"/>
                  </a:lnTo>
                  <a:lnTo>
                    <a:pt x="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50"/>
            <p:cNvSpPr/>
            <p:nvPr/>
          </p:nvSpPr>
          <p:spPr>
            <a:xfrm>
              <a:off x="1765163" y="1324909"/>
              <a:ext cx="9343" cy="237117"/>
            </a:xfrm>
            <a:custGeom>
              <a:avLst/>
              <a:gdLst/>
              <a:ahLst/>
              <a:cxnLst/>
              <a:rect l="l" t="t" r="r" b="b"/>
              <a:pathLst>
                <a:path w="108" h="2741" extrusionOk="0">
                  <a:moveTo>
                    <a:pt x="92" y="0"/>
                  </a:moveTo>
                  <a:cubicBezTo>
                    <a:pt x="20" y="621"/>
                    <a:pt x="0" y="1173"/>
                    <a:pt x="0" y="1618"/>
                  </a:cubicBezTo>
                  <a:cubicBezTo>
                    <a:pt x="0" y="2315"/>
                    <a:pt x="51" y="2741"/>
                    <a:pt x="51" y="2741"/>
                  </a:cubicBezTo>
                  <a:lnTo>
                    <a:pt x="66" y="2741"/>
                  </a:lnTo>
                  <a:lnTo>
                    <a:pt x="66" y="2722"/>
                  </a:lnTo>
                  <a:cubicBezTo>
                    <a:pt x="55" y="2630"/>
                    <a:pt x="12" y="2227"/>
                    <a:pt x="12" y="1618"/>
                  </a:cubicBezTo>
                  <a:cubicBezTo>
                    <a:pt x="12" y="1177"/>
                    <a:pt x="35" y="621"/>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50"/>
            <p:cNvSpPr/>
            <p:nvPr/>
          </p:nvSpPr>
          <p:spPr>
            <a:xfrm>
              <a:off x="1244033" y="1333906"/>
              <a:ext cx="999883" cy="1384"/>
            </a:xfrm>
            <a:custGeom>
              <a:avLst/>
              <a:gdLst/>
              <a:ahLst/>
              <a:cxnLst/>
              <a:rect l="l" t="t" r="r" b="b"/>
              <a:pathLst>
                <a:path w="11558" h="16" extrusionOk="0">
                  <a:moveTo>
                    <a:pt x="1" y="0"/>
                  </a:moveTo>
                  <a:lnTo>
                    <a:pt x="1" y="16"/>
                  </a:lnTo>
                  <a:lnTo>
                    <a:pt x="11558" y="16"/>
                  </a:lnTo>
                  <a:lnTo>
                    <a:pt x="115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50"/>
            <p:cNvSpPr/>
            <p:nvPr/>
          </p:nvSpPr>
          <p:spPr>
            <a:xfrm>
              <a:off x="1792067" y="1351467"/>
              <a:ext cx="52079" cy="1384"/>
            </a:xfrm>
            <a:custGeom>
              <a:avLst/>
              <a:gdLst/>
              <a:ahLst/>
              <a:cxnLst/>
              <a:rect l="l" t="t" r="r" b="b"/>
              <a:pathLst>
                <a:path w="602" h="16" extrusionOk="0">
                  <a:moveTo>
                    <a:pt x="0" y="0"/>
                  </a:moveTo>
                  <a:lnTo>
                    <a:pt x="0" y="15"/>
                  </a:lnTo>
                  <a:lnTo>
                    <a:pt x="602" y="15"/>
                  </a:lnTo>
                  <a:lnTo>
                    <a:pt x="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50"/>
            <p:cNvSpPr/>
            <p:nvPr/>
          </p:nvSpPr>
          <p:spPr>
            <a:xfrm>
              <a:off x="1444907" y="1351467"/>
              <a:ext cx="52252" cy="1384"/>
            </a:xfrm>
            <a:custGeom>
              <a:avLst/>
              <a:gdLst/>
              <a:ahLst/>
              <a:cxnLst/>
              <a:rect l="l" t="t" r="r" b="b"/>
              <a:pathLst>
                <a:path w="604" h="16" extrusionOk="0">
                  <a:moveTo>
                    <a:pt x="1" y="0"/>
                  </a:moveTo>
                  <a:lnTo>
                    <a:pt x="1" y="15"/>
                  </a:lnTo>
                  <a:lnTo>
                    <a:pt x="603" y="15"/>
                  </a:lnTo>
                  <a:lnTo>
                    <a:pt x="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50"/>
            <p:cNvSpPr/>
            <p:nvPr/>
          </p:nvSpPr>
          <p:spPr>
            <a:xfrm>
              <a:off x="2142082" y="1245581"/>
              <a:ext cx="120768" cy="73445"/>
            </a:xfrm>
            <a:custGeom>
              <a:avLst/>
              <a:gdLst/>
              <a:ahLst/>
              <a:cxnLst/>
              <a:rect l="l" t="t" r="r" b="b"/>
              <a:pathLst>
                <a:path w="1396" h="849" extrusionOk="0">
                  <a:moveTo>
                    <a:pt x="349" y="0"/>
                  </a:moveTo>
                  <a:cubicBezTo>
                    <a:pt x="234" y="0"/>
                    <a:pt x="138" y="9"/>
                    <a:pt x="104" y="33"/>
                  </a:cubicBezTo>
                  <a:cubicBezTo>
                    <a:pt x="1" y="102"/>
                    <a:pt x="50" y="784"/>
                    <a:pt x="104" y="830"/>
                  </a:cubicBezTo>
                  <a:cubicBezTo>
                    <a:pt x="123" y="844"/>
                    <a:pt x="266" y="848"/>
                    <a:pt x="448" y="848"/>
                  </a:cubicBezTo>
                  <a:cubicBezTo>
                    <a:pt x="811" y="848"/>
                    <a:pt x="1331" y="830"/>
                    <a:pt x="1331" y="830"/>
                  </a:cubicBezTo>
                  <a:cubicBezTo>
                    <a:pt x="1396" y="726"/>
                    <a:pt x="1331" y="469"/>
                    <a:pt x="1331" y="469"/>
                  </a:cubicBezTo>
                  <a:lnTo>
                    <a:pt x="1193" y="469"/>
                  </a:lnTo>
                  <a:cubicBezTo>
                    <a:pt x="1193" y="469"/>
                    <a:pt x="1023" y="128"/>
                    <a:pt x="966" y="75"/>
                  </a:cubicBezTo>
                  <a:cubicBezTo>
                    <a:pt x="930" y="41"/>
                    <a:pt x="595"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50"/>
            <p:cNvSpPr/>
            <p:nvPr/>
          </p:nvSpPr>
          <p:spPr>
            <a:xfrm>
              <a:off x="2159384" y="1298697"/>
              <a:ext cx="37459" cy="2768"/>
            </a:xfrm>
            <a:custGeom>
              <a:avLst/>
              <a:gdLst/>
              <a:ahLst/>
              <a:cxnLst/>
              <a:rect l="l" t="t" r="r" b="b"/>
              <a:pathLst>
                <a:path w="433" h="32" extrusionOk="0">
                  <a:moveTo>
                    <a:pt x="429" y="1"/>
                  </a:moveTo>
                  <a:lnTo>
                    <a:pt x="0" y="16"/>
                  </a:lnTo>
                  <a:lnTo>
                    <a:pt x="0" y="32"/>
                  </a:lnTo>
                  <a:lnTo>
                    <a:pt x="433" y="13"/>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50"/>
            <p:cNvSpPr/>
            <p:nvPr/>
          </p:nvSpPr>
          <p:spPr>
            <a:xfrm>
              <a:off x="2115178" y="1112444"/>
              <a:ext cx="197416" cy="173188"/>
            </a:xfrm>
            <a:custGeom>
              <a:avLst/>
              <a:gdLst/>
              <a:ahLst/>
              <a:cxnLst/>
              <a:rect l="l" t="t" r="r" b="b"/>
              <a:pathLst>
                <a:path w="2282" h="2002" extrusionOk="0">
                  <a:moveTo>
                    <a:pt x="62" y="1"/>
                  </a:moveTo>
                  <a:cubicBezTo>
                    <a:pt x="62" y="1"/>
                    <a:pt x="1" y="50"/>
                    <a:pt x="5" y="84"/>
                  </a:cubicBezTo>
                  <a:lnTo>
                    <a:pt x="1840" y="1962"/>
                  </a:lnTo>
                  <a:cubicBezTo>
                    <a:pt x="1840" y="1962"/>
                    <a:pt x="1978" y="2001"/>
                    <a:pt x="2130" y="2001"/>
                  </a:cubicBezTo>
                  <a:cubicBezTo>
                    <a:pt x="2181" y="2001"/>
                    <a:pt x="2233" y="1997"/>
                    <a:pt x="2282" y="1985"/>
                  </a:cubicBezTo>
                  <a:lnTo>
                    <a:pt x="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50"/>
            <p:cNvSpPr/>
            <p:nvPr/>
          </p:nvSpPr>
          <p:spPr>
            <a:xfrm>
              <a:off x="2286984" y="1294458"/>
              <a:ext cx="300449" cy="65400"/>
            </a:xfrm>
            <a:custGeom>
              <a:avLst/>
              <a:gdLst/>
              <a:ahLst/>
              <a:cxnLst/>
              <a:rect l="l" t="t" r="r" b="b"/>
              <a:pathLst>
                <a:path w="3473" h="756" extrusionOk="0">
                  <a:moveTo>
                    <a:pt x="391" y="0"/>
                  </a:moveTo>
                  <a:cubicBezTo>
                    <a:pt x="388" y="4"/>
                    <a:pt x="376" y="7"/>
                    <a:pt x="365" y="12"/>
                  </a:cubicBezTo>
                  <a:cubicBezTo>
                    <a:pt x="322" y="27"/>
                    <a:pt x="245" y="39"/>
                    <a:pt x="176" y="42"/>
                  </a:cubicBezTo>
                  <a:cubicBezTo>
                    <a:pt x="146" y="46"/>
                    <a:pt x="112" y="46"/>
                    <a:pt x="92" y="46"/>
                  </a:cubicBezTo>
                  <a:cubicBezTo>
                    <a:pt x="69" y="46"/>
                    <a:pt x="54" y="50"/>
                    <a:pt x="54" y="50"/>
                  </a:cubicBezTo>
                  <a:lnTo>
                    <a:pt x="0" y="50"/>
                  </a:lnTo>
                  <a:lnTo>
                    <a:pt x="54" y="62"/>
                  </a:lnTo>
                  <a:cubicBezTo>
                    <a:pt x="54" y="62"/>
                    <a:pt x="697" y="226"/>
                    <a:pt x="1376" y="391"/>
                  </a:cubicBezTo>
                  <a:cubicBezTo>
                    <a:pt x="1713" y="476"/>
                    <a:pt x="2058" y="559"/>
                    <a:pt x="2337" y="625"/>
                  </a:cubicBezTo>
                  <a:cubicBezTo>
                    <a:pt x="2613" y="690"/>
                    <a:pt x="2820" y="736"/>
                    <a:pt x="2885" y="748"/>
                  </a:cubicBezTo>
                  <a:cubicBezTo>
                    <a:pt x="2931" y="751"/>
                    <a:pt x="2981" y="755"/>
                    <a:pt x="3032" y="755"/>
                  </a:cubicBezTo>
                  <a:cubicBezTo>
                    <a:pt x="3250" y="755"/>
                    <a:pt x="3472" y="705"/>
                    <a:pt x="3472" y="705"/>
                  </a:cubicBezTo>
                  <a:lnTo>
                    <a:pt x="3472" y="690"/>
                  </a:lnTo>
                  <a:cubicBezTo>
                    <a:pt x="3472" y="690"/>
                    <a:pt x="3468" y="690"/>
                    <a:pt x="3460" y="693"/>
                  </a:cubicBezTo>
                  <a:cubicBezTo>
                    <a:pt x="3414" y="702"/>
                    <a:pt x="3223" y="739"/>
                    <a:pt x="3032" y="739"/>
                  </a:cubicBezTo>
                  <a:cubicBezTo>
                    <a:pt x="2981" y="739"/>
                    <a:pt x="2931" y="739"/>
                    <a:pt x="2885" y="732"/>
                  </a:cubicBezTo>
                  <a:cubicBezTo>
                    <a:pt x="2825" y="725"/>
                    <a:pt x="2618" y="674"/>
                    <a:pt x="2342" y="610"/>
                  </a:cubicBezTo>
                  <a:cubicBezTo>
                    <a:pt x="1923" y="510"/>
                    <a:pt x="1353" y="372"/>
                    <a:pt x="885" y="257"/>
                  </a:cubicBezTo>
                  <a:cubicBezTo>
                    <a:pt x="652" y="196"/>
                    <a:pt x="445" y="145"/>
                    <a:pt x="296" y="108"/>
                  </a:cubicBezTo>
                  <a:cubicBezTo>
                    <a:pt x="222" y="88"/>
                    <a:pt x="161" y="76"/>
                    <a:pt x="119" y="65"/>
                  </a:cubicBezTo>
                  <a:cubicBezTo>
                    <a:pt x="113" y="64"/>
                    <a:pt x="107" y="62"/>
                    <a:pt x="102" y="61"/>
                  </a:cubicBezTo>
                  <a:lnTo>
                    <a:pt x="102" y="61"/>
                  </a:lnTo>
                  <a:cubicBezTo>
                    <a:pt x="130" y="60"/>
                    <a:pt x="168" y="57"/>
                    <a:pt x="207" y="53"/>
                  </a:cubicBezTo>
                  <a:cubicBezTo>
                    <a:pt x="250" y="50"/>
                    <a:pt x="291" y="46"/>
                    <a:pt x="326" y="39"/>
                  </a:cubicBezTo>
                  <a:cubicBezTo>
                    <a:pt x="342" y="35"/>
                    <a:pt x="356" y="30"/>
                    <a:pt x="368" y="27"/>
                  </a:cubicBezTo>
                  <a:cubicBezTo>
                    <a:pt x="383" y="23"/>
                    <a:pt x="391" y="16"/>
                    <a:pt x="399" y="7"/>
                  </a:cubicBezTo>
                  <a:lnTo>
                    <a:pt x="3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50"/>
            <p:cNvSpPr/>
            <p:nvPr/>
          </p:nvSpPr>
          <p:spPr>
            <a:xfrm>
              <a:off x="2567446" y="1378285"/>
              <a:ext cx="60384" cy="89016"/>
            </a:xfrm>
            <a:custGeom>
              <a:avLst/>
              <a:gdLst/>
              <a:ahLst/>
              <a:cxnLst/>
              <a:rect l="l" t="t" r="r" b="b"/>
              <a:pathLst>
                <a:path w="698" h="1029" extrusionOk="0">
                  <a:moveTo>
                    <a:pt x="456" y="0"/>
                  </a:moveTo>
                  <a:cubicBezTo>
                    <a:pt x="456" y="0"/>
                    <a:pt x="23" y="39"/>
                    <a:pt x="11" y="101"/>
                  </a:cubicBezTo>
                  <a:cubicBezTo>
                    <a:pt x="0" y="165"/>
                    <a:pt x="96" y="909"/>
                    <a:pt x="138" y="978"/>
                  </a:cubicBezTo>
                  <a:cubicBezTo>
                    <a:pt x="158" y="1012"/>
                    <a:pt x="242" y="1029"/>
                    <a:pt x="343" y="1029"/>
                  </a:cubicBezTo>
                  <a:cubicBezTo>
                    <a:pt x="461" y="1029"/>
                    <a:pt x="603" y="1006"/>
                    <a:pt x="697" y="959"/>
                  </a:cubicBezTo>
                  <a:cubicBezTo>
                    <a:pt x="697" y="959"/>
                    <a:pt x="586" y="253"/>
                    <a:pt x="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50"/>
            <p:cNvSpPr/>
            <p:nvPr/>
          </p:nvSpPr>
          <p:spPr>
            <a:xfrm>
              <a:off x="2498758" y="1524744"/>
              <a:ext cx="156237" cy="68081"/>
            </a:xfrm>
            <a:custGeom>
              <a:avLst/>
              <a:gdLst/>
              <a:ahLst/>
              <a:cxnLst/>
              <a:rect l="l" t="t" r="r" b="b"/>
              <a:pathLst>
                <a:path w="1806" h="787" extrusionOk="0">
                  <a:moveTo>
                    <a:pt x="1331" y="0"/>
                  </a:moveTo>
                  <a:cubicBezTo>
                    <a:pt x="1127" y="0"/>
                    <a:pt x="922" y="12"/>
                    <a:pt x="878" y="24"/>
                  </a:cubicBezTo>
                  <a:cubicBezTo>
                    <a:pt x="790" y="47"/>
                    <a:pt x="533" y="607"/>
                    <a:pt x="533" y="607"/>
                  </a:cubicBezTo>
                  <a:lnTo>
                    <a:pt x="66" y="607"/>
                  </a:lnTo>
                  <a:cubicBezTo>
                    <a:pt x="1" y="675"/>
                    <a:pt x="66" y="787"/>
                    <a:pt x="66" y="787"/>
                  </a:cubicBezTo>
                  <a:lnTo>
                    <a:pt x="1334" y="787"/>
                  </a:lnTo>
                  <a:cubicBezTo>
                    <a:pt x="1557" y="653"/>
                    <a:pt x="1806" y="127"/>
                    <a:pt x="1779" y="51"/>
                  </a:cubicBezTo>
                  <a:cubicBezTo>
                    <a:pt x="1767" y="13"/>
                    <a:pt x="1550" y="0"/>
                    <a:pt x="13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50"/>
            <p:cNvSpPr/>
            <p:nvPr/>
          </p:nvSpPr>
          <p:spPr>
            <a:xfrm>
              <a:off x="1131398" y="1345066"/>
              <a:ext cx="79330" cy="112892"/>
            </a:xfrm>
            <a:custGeom>
              <a:avLst/>
              <a:gdLst/>
              <a:ahLst/>
              <a:cxnLst/>
              <a:rect l="l" t="t" r="r" b="b"/>
              <a:pathLst>
                <a:path w="917" h="1305" extrusionOk="0">
                  <a:moveTo>
                    <a:pt x="526" y="1"/>
                  </a:moveTo>
                  <a:cubicBezTo>
                    <a:pt x="407" y="1"/>
                    <a:pt x="297" y="8"/>
                    <a:pt x="280" y="20"/>
                  </a:cubicBezTo>
                  <a:cubicBezTo>
                    <a:pt x="138" y="25"/>
                    <a:pt x="0" y="1304"/>
                    <a:pt x="165" y="1304"/>
                  </a:cubicBezTo>
                  <a:lnTo>
                    <a:pt x="529" y="1304"/>
                  </a:lnTo>
                  <a:cubicBezTo>
                    <a:pt x="586" y="1304"/>
                    <a:pt x="916" y="94"/>
                    <a:pt x="866" y="40"/>
                  </a:cubicBezTo>
                  <a:cubicBezTo>
                    <a:pt x="838" y="12"/>
                    <a:pt x="674" y="1"/>
                    <a:pt x="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50"/>
            <p:cNvSpPr/>
            <p:nvPr/>
          </p:nvSpPr>
          <p:spPr>
            <a:xfrm>
              <a:off x="1157524" y="1362714"/>
              <a:ext cx="32268" cy="1384"/>
            </a:xfrm>
            <a:custGeom>
              <a:avLst/>
              <a:gdLst/>
              <a:ahLst/>
              <a:cxnLst/>
              <a:rect l="l" t="t" r="r" b="b"/>
              <a:pathLst>
                <a:path w="373" h="16" extrusionOk="0">
                  <a:moveTo>
                    <a:pt x="1" y="0"/>
                  </a:moveTo>
                  <a:lnTo>
                    <a:pt x="1" y="16"/>
                  </a:lnTo>
                  <a:lnTo>
                    <a:pt x="372" y="16"/>
                  </a:lnTo>
                  <a:lnTo>
                    <a:pt x="3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50"/>
            <p:cNvSpPr/>
            <p:nvPr/>
          </p:nvSpPr>
          <p:spPr>
            <a:xfrm>
              <a:off x="1155275" y="1373960"/>
              <a:ext cx="32182" cy="1125"/>
            </a:xfrm>
            <a:custGeom>
              <a:avLst/>
              <a:gdLst/>
              <a:ahLst/>
              <a:cxnLst/>
              <a:rect l="l" t="t" r="r" b="b"/>
              <a:pathLst>
                <a:path w="372" h="13" extrusionOk="0">
                  <a:moveTo>
                    <a:pt x="0" y="1"/>
                  </a:moveTo>
                  <a:lnTo>
                    <a:pt x="0" y="13"/>
                  </a:lnTo>
                  <a:lnTo>
                    <a:pt x="372" y="13"/>
                  </a:lnTo>
                  <a:lnTo>
                    <a:pt x="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50"/>
            <p:cNvSpPr/>
            <p:nvPr/>
          </p:nvSpPr>
          <p:spPr>
            <a:xfrm>
              <a:off x="1152939" y="1384946"/>
              <a:ext cx="32268" cy="1384"/>
            </a:xfrm>
            <a:custGeom>
              <a:avLst/>
              <a:gdLst/>
              <a:ahLst/>
              <a:cxnLst/>
              <a:rect l="l" t="t" r="r" b="b"/>
              <a:pathLst>
                <a:path w="373" h="16" extrusionOk="0">
                  <a:moveTo>
                    <a:pt x="1" y="1"/>
                  </a:moveTo>
                  <a:lnTo>
                    <a:pt x="1" y="15"/>
                  </a:lnTo>
                  <a:lnTo>
                    <a:pt x="372" y="15"/>
                  </a:lnTo>
                  <a:lnTo>
                    <a:pt x="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50"/>
            <p:cNvSpPr/>
            <p:nvPr/>
          </p:nvSpPr>
          <p:spPr>
            <a:xfrm>
              <a:off x="1872520" y="1051715"/>
              <a:ext cx="12457" cy="23357"/>
            </a:xfrm>
            <a:custGeom>
              <a:avLst/>
              <a:gdLst/>
              <a:ahLst/>
              <a:cxnLst/>
              <a:rect l="l" t="t" r="r" b="b"/>
              <a:pathLst>
                <a:path w="144" h="270" extrusionOk="0">
                  <a:moveTo>
                    <a:pt x="82" y="0"/>
                  </a:moveTo>
                  <a:cubicBezTo>
                    <a:pt x="79" y="0"/>
                    <a:pt x="77" y="1"/>
                    <a:pt x="74" y="1"/>
                  </a:cubicBezTo>
                  <a:cubicBezTo>
                    <a:pt x="55" y="1"/>
                    <a:pt x="40" y="5"/>
                    <a:pt x="24" y="20"/>
                  </a:cubicBezTo>
                  <a:cubicBezTo>
                    <a:pt x="13" y="36"/>
                    <a:pt x="5" y="51"/>
                    <a:pt x="5" y="70"/>
                  </a:cubicBezTo>
                  <a:cubicBezTo>
                    <a:pt x="5" y="112"/>
                    <a:pt x="1" y="158"/>
                    <a:pt x="1" y="201"/>
                  </a:cubicBezTo>
                  <a:cubicBezTo>
                    <a:pt x="1" y="215"/>
                    <a:pt x="9" y="238"/>
                    <a:pt x="20" y="250"/>
                  </a:cubicBezTo>
                  <a:cubicBezTo>
                    <a:pt x="32" y="261"/>
                    <a:pt x="51" y="270"/>
                    <a:pt x="70" y="270"/>
                  </a:cubicBezTo>
                  <a:cubicBezTo>
                    <a:pt x="89" y="270"/>
                    <a:pt x="105" y="261"/>
                    <a:pt x="120" y="250"/>
                  </a:cubicBezTo>
                  <a:cubicBezTo>
                    <a:pt x="131" y="235"/>
                    <a:pt x="139" y="220"/>
                    <a:pt x="139" y="201"/>
                  </a:cubicBezTo>
                  <a:cubicBezTo>
                    <a:pt x="139" y="158"/>
                    <a:pt x="143" y="112"/>
                    <a:pt x="143" y="70"/>
                  </a:cubicBezTo>
                  <a:cubicBezTo>
                    <a:pt x="143" y="51"/>
                    <a:pt x="135" y="31"/>
                    <a:pt x="124" y="20"/>
                  </a:cubicBezTo>
                  <a:cubicBezTo>
                    <a:pt x="114" y="10"/>
                    <a:pt x="98" y="0"/>
                    <a:pt x="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50"/>
            <p:cNvSpPr/>
            <p:nvPr/>
          </p:nvSpPr>
          <p:spPr>
            <a:xfrm>
              <a:off x="1461862" y="1051715"/>
              <a:ext cx="12630" cy="23357"/>
            </a:xfrm>
            <a:custGeom>
              <a:avLst/>
              <a:gdLst/>
              <a:ahLst/>
              <a:cxnLst/>
              <a:rect l="l" t="t" r="r" b="b"/>
              <a:pathLst>
                <a:path w="146" h="270" extrusionOk="0">
                  <a:moveTo>
                    <a:pt x="81" y="0"/>
                  </a:moveTo>
                  <a:cubicBezTo>
                    <a:pt x="78" y="0"/>
                    <a:pt x="76" y="1"/>
                    <a:pt x="73" y="1"/>
                  </a:cubicBezTo>
                  <a:cubicBezTo>
                    <a:pt x="58" y="1"/>
                    <a:pt x="39" y="5"/>
                    <a:pt x="27" y="20"/>
                  </a:cubicBezTo>
                  <a:cubicBezTo>
                    <a:pt x="12" y="36"/>
                    <a:pt x="4" y="51"/>
                    <a:pt x="4" y="70"/>
                  </a:cubicBezTo>
                  <a:cubicBezTo>
                    <a:pt x="4" y="112"/>
                    <a:pt x="1" y="158"/>
                    <a:pt x="1" y="201"/>
                  </a:cubicBezTo>
                  <a:cubicBezTo>
                    <a:pt x="1" y="215"/>
                    <a:pt x="8" y="238"/>
                    <a:pt x="20" y="250"/>
                  </a:cubicBezTo>
                  <a:cubicBezTo>
                    <a:pt x="35" y="261"/>
                    <a:pt x="54" y="270"/>
                    <a:pt x="70" y="270"/>
                  </a:cubicBezTo>
                  <a:cubicBezTo>
                    <a:pt x="89" y="270"/>
                    <a:pt x="108" y="261"/>
                    <a:pt x="119" y="250"/>
                  </a:cubicBezTo>
                  <a:cubicBezTo>
                    <a:pt x="131" y="235"/>
                    <a:pt x="139" y="220"/>
                    <a:pt x="139" y="201"/>
                  </a:cubicBezTo>
                  <a:cubicBezTo>
                    <a:pt x="142" y="158"/>
                    <a:pt x="142" y="112"/>
                    <a:pt x="146" y="70"/>
                  </a:cubicBezTo>
                  <a:cubicBezTo>
                    <a:pt x="146" y="51"/>
                    <a:pt x="135" y="31"/>
                    <a:pt x="123" y="20"/>
                  </a:cubicBezTo>
                  <a:cubicBezTo>
                    <a:pt x="113" y="10"/>
                    <a:pt x="98"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5CE12A3-4E63-600A-CAA2-6154CFC5A2FF}"/>
              </a:ext>
            </a:extLst>
          </p:cNvPr>
          <p:cNvPicPr>
            <a:picLocks noChangeAspect="1"/>
          </p:cNvPicPr>
          <p:nvPr/>
        </p:nvPicPr>
        <p:blipFill>
          <a:blip r:embed="rId3"/>
          <a:stretch>
            <a:fillRect/>
          </a:stretch>
        </p:blipFill>
        <p:spPr>
          <a:xfrm>
            <a:off x="884420" y="0"/>
            <a:ext cx="7212187" cy="4278171"/>
          </a:xfrm>
          <a:prstGeom prst="rect">
            <a:avLst/>
          </a:prstGeom>
        </p:spPr>
      </p:pic>
      <p:grpSp>
        <p:nvGrpSpPr>
          <p:cNvPr id="6717" name="Google Shape;6717;p50"/>
          <p:cNvGrpSpPr/>
          <p:nvPr/>
        </p:nvGrpSpPr>
        <p:grpSpPr>
          <a:xfrm>
            <a:off x="371316" y="3814839"/>
            <a:ext cx="2044650" cy="843999"/>
            <a:chOff x="928666" y="227075"/>
            <a:chExt cx="2044650" cy="843999"/>
          </a:xfrm>
        </p:grpSpPr>
        <p:sp>
          <p:nvSpPr>
            <p:cNvPr id="6718" name="Google Shape;6718;p50"/>
            <p:cNvSpPr/>
            <p:nvPr/>
          </p:nvSpPr>
          <p:spPr>
            <a:xfrm>
              <a:off x="2146529" y="445545"/>
              <a:ext cx="798568" cy="625529"/>
            </a:xfrm>
            <a:custGeom>
              <a:avLst/>
              <a:gdLst/>
              <a:ahLst/>
              <a:cxnLst/>
              <a:rect l="l" t="t" r="r" b="b"/>
              <a:pathLst>
                <a:path w="1952" h="1529" extrusionOk="0">
                  <a:moveTo>
                    <a:pt x="974" y="0"/>
                  </a:moveTo>
                  <a:lnTo>
                    <a:pt x="1" y="1529"/>
                  </a:lnTo>
                  <a:lnTo>
                    <a:pt x="1951" y="1529"/>
                  </a:lnTo>
                  <a:lnTo>
                    <a:pt x="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50"/>
            <p:cNvSpPr/>
            <p:nvPr/>
          </p:nvSpPr>
          <p:spPr>
            <a:xfrm>
              <a:off x="2146529" y="446772"/>
              <a:ext cx="400511" cy="624302"/>
            </a:xfrm>
            <a:custGeom>
              <a:avLst/>
              <a:gdLst/>
              <a:ahLst/>
              <a:cxnLst/>
              <a:rect l="l" t="t" r="r" b="b"/>
              <a:pathLst>
                <a:path w="979" h="1526" extrusionOk="0">
                  <a:moveTo>
                    <a:pt x="974" y="1"/>
                  </a:moveTo>
                  <a:lnTo>
                    <a:pt x="1" y="1526"/>
                  </a:lnTo>
                  <a:lnTo>
                    <a:pt x="978" y="1526"/>
                  </a:lnTo>
                  <a:lnTo>
                    <a:pt x="978"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50"/>
            <p:cNvSpPr/>
            <p:nvPr/>
          </p:nvSpPr>
          <p:spPr>
            <a:xfrm>
              <a:off x="2546620" y="446772"/>
              <a:ext cx="127231" cy="249557"/>
            </a:xfrm>
            <a:custGeom>
              <a:avLst/>
              <a:gdLst/>
              <a:ahLst/>
              <a:cxnLst/>
              <a:rect l="l" t="t" r="r" b="b"/>
              <a:pathLst>
                <a:path w="311" h="610" extrusionOk="0">
                  <a:moveTo>
                    <a:pt x="0" y="1"/>
                  </a:moveTo>
                  <a:lnTo>
                    <a:pt x="0" y="610"/>
                  </a:lnTo>
                  <a:lnTo>
                    <a:pt x="310"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50"/>
            <p:cNvSpPr/>
            <p:nvPr/>
          </p:nvSpPr>
          <p:spPr>
            <a:xfrm>
              <a:off x="2417757" y="446772"/>
              <a:ext cx="129276" cy="249557"/>
            </a:xfrm>
            <a:custGeom>
              <a:avLst/>
              <a:gdLst/>
              <a:ahLst/>
              <a:cxnLst/>
              <a:rect l="l" t="t" r="r" b="b"/>
              <a:pathLst>
                <a:path w="316" h="610" extrusionOk="0">
                  <a:moveTo>
                    <a:pt x="311" y="1"/>
                  </a:moveTo>
                  <a:lnTo>
                    <a:pt x="1" y="487"/>
                  </a:lnTo>
                  <a:lnTo>
                    <a:pt x="315" y="610"/>
                  </a:lnTo>
                  <a:lnTo>
                    <a:pt x="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50"/>
            <p:cNvSpPr/>
            <p:nvPr/>
          </p:nvSpPr>
          <p:spPr>
            <a:xfrm>
              <a:off x="994529" y="445545"/>
              <a:ext cx="798159" cy="625529"/>
            </a:xfrm>
            <a:custGeom>
              <a:avLst/>
              <a:gdLst/>
              <a:ahLst/>
              <a:cxnLst/>
              <a:rect l="l" t="t" r="r" b="b"/>
              <a:pathLst>
                <a:path w="1951" h="1529" extrusionOk="0">
                  <a:moveTo>
                    <a:pt x="977" y="0"/>
                  </a:moveTo>
                  <a:lnTo>
                    <a:pt x="1" y="1529"/>
                  </a:lnTo>
                  <a:lnTo>
                    <a:pt x="1950" y="152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50"/>
            <p:cNvSpPr/>
            <p:nvPr/>
          </p:nvSpPr>
          <p:spPr>
            <a:xfrm>
              <a:off x="996166" y="446772"/>
              <a:ext cx="398466" cy="624302"/>
            </a:xfrm>
            <a:custGeom>
              <a:avLst/>
              <a:gdLst/>
              <a:ahLst/>
              <a:cxnLst/>
              <a:rect l="l" t="t" r="r" b="b"/>
              <a:pathLst>
                <a:path w="974" h="1526" extrusionOk="0">
                  <a:moveTo>
                    <a:pt x="973" y="1"/>
                  </a:moveTo>
                  <a:lnTo>
                    <a:pt x="0" y="1526"/>
                  </a:lnTo>
                  <a:lnTo>
                    <a:pt x="973" y="1526"/>
                  </a:lnTo>
                  <a:lnTo>
                    <a:pt x="973"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50"/>
            <p:cNvSpPr/>
            <p:nvPr/>
          </p:nvSpPr>
          <p:spPr>
            <a:xfrm>
              <a:off x="1394211" y="446772"/>
              <a:ext cx="127640" cy="249557"/>
            </a:xfrm>
            <a:custGeom>
              <a:avLst/>
              <a:gdLst/>
              <a:ahLst/>
              <a:cxnLst/>
              <a:rect l="l" t="t" r="r" b="b"/>
              <a:pathLst>
                <a:path w="312" h="610" extrusionOk="0">
                  <a:moveTo>
                    <a:pt x="0" y="1"/>
                  </a:moveTo>
                  <a:lnTo>
                    <a:pt x="0" y="610"/>
                  </a:lnTo>
                  <a:lnTo>
                    <a:pt x="311"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50"/>
            <p:cNvSpPr/>
            <p:nvPr/>
          </p:nvSpPr>
          <p:spPr>
            <a:xfrm>
              <a:off x="1267393" y="446772"/>
              <a:ext cx="127231" cy="249557"/>
            </a:xfrm>
            <a:custGeom>
              <a:avLst/>
              <a:gdLst/>
              <a:ahLst/>
              <a:cxnLst/>
              <a:rect l="l" t="t" r="r" b="b"/>
              <a:pathLst>
                <a:path w="311" h="610" extrusionOk="0">
                  <a:moveTo>
                    <a:pt x="310" y="1"/>
                  </a:moveTo>
                  <a:lnTo>
                    <a:pt x="0" y="487"/>
                  </a:lnTo>
                  <a:lnTo>
                    <a:pt x="310" y="610"/>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50"/>
            <p:cNvSpPr/>
            <p:nvPr/>
          </p:nvSpPr>
          <p:spPr>
            <a:xfrm>
              <a:off x="1505484" y="227075"/>
              <a:ext cx="803068" cy="843994"/>
            </a:xfrm>
            <a:custGeom>
              <a:avLst/>
              <a:gdLst/>
              <a:ahLst/>
              <a:cxnLst/>
              <a:rect l="l" t="t" r="r" b="b"/>
              <a:pathLst>
                <a:path w="1963" h="2063" extrusionOk="0">
                  <a:moveTo>
                    <a:pt x="982" y="1"/>
                  </a:moveTo>
                  <a:lnTo>
                    <a:pt x="1" y="2063"/>
                  </a:lnTo>
                  <a:lnTo>
                    <a:pt x="1962" y="2063"/>
                  </a:lnTo>
                  <a:lnTo>
                    <a:pt x="9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50"/>
            <p:cNvSpPr/>
            <p:nvPr/>
          </p:nvSpPr>
          <p:spPr>
            <a:xfrm>
              <a:off x="1505484" y="229121"/>
              <a:ext cx="401739" cy="841948"/>
            </a:xfrm>
            <a:custGeom>
              <a:avLst/>
              <a:gdLst/>
              <a:ahLst/>
              <a:cxnLst/>
              <a:rect l="l" t="t" r="r" b="b"/>
              <a:pathLst>
                <a:path w="982" h="2058" extrusionOk="0">
                  <a:moveTo>
                    <a:pt x="982" y="1"/>
                  </a:moveTo>
                  <a:lnTo>
                    <a:pt x="1" y="2058"/>
                  </a:lnTo>
                  <a:lnTo>
                    <a:pt x="982" y="2058"/>
                  </a:lnTo>
                  <a:lnTo>
                    <a:pt x="982" y="4"/>
                  </a:lnTo>
                  <a:lnTo>
                    <a:pt x="982"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50"/>
            <p:cNvSpPr/>
            <p:nvPr/>
          </p:nvSpPr>
          <p:spPr>
            <a:xfrm>
              <a:off x="1906802" y="230757"/>
              <a:ext cx="127231" cy="332606"/>
            </a:xfrm>
            <a:custGeom>
              <a:avLst/>
              <a:gdLst/>
              <a:ahLst/>
              <a:cxnLst/>
              <a:rect l="l" t="t" r="r" b="b"/>
              <a:pathLst>
                <a:path w="311" h="813" extrusionOk="0">
                  <a:moveTo>
                    <a:pt x="1" y="0"/>
                  </a:moveTo>
                  <a:lnTo>
                    <a:pt x="1" y="812"/>
                  </a:lnTo>
                  <a:lnTo>
                    <a:pt x="311" y="65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50"/>
            <p:cNvSpPr/>
            <p:nvPr/>
          </p:nvSpPr>
          <p:spPr>
            <a:xfrm>
              <a:off x="1779575" y="229121"/>
              <a:ext cx="127640" cy="334243"/>
            </a:xfrm>
            <a:custGeom>
              <a:avLst/>
              <a:gdLst/>
              <a:ahLst/>
              <a:cxnLst/>
              <a:rect l="l" t="t" r="r" b="b"/>
              <a:pathLst>
                <a:path w="312" h="817" extrusionOk="0">
                  <a:moveTo>
                    <a:pt x="312" y="1"/>
                  </a:moveTo>
                  <a:lnTo>
                    <a:pt x="1" y="655"/>
                  </a:lnTo>
                  <a:lnTo>
                    <a:pt x="312" y="816"/>
                  </a:lnTo>
                  <a:lnTo>
                    <a:pt x="312" y="4"/>
                  </a:lnTo>
                  <a:lnTo>
                    <a:pt x="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50"/>
            <p:cNvSpPr/>
            <p:nvPr/>
          </p:nvSpPr>
          <p:spPr>
            <a:xfrm>
              <a:off x="2500802" y="507610"/>
              <a:ext cx="472513" cy="124779"/>
            </a:xfrm>
            <a:custGeom>
              <a:avLst/>
              <a:gdLst/>
              <a:ahLst/>
              <a:cxnLst/>
              <a:rect l="l" t="t" r="r" b="b"/>
              <a:pathLst>
                <a:path w="1155" h="305" extrusionOk="0">
                  <a:moveTo>
                    <a:pt x="411" y="1"/>
                  </a:moveTo>
                  <a:cubicBezTo>
                    <a:pt x="399" y="5"/>
                    <a:pt x="388" y="5"/>
                    <a:pt x="376" y="5"/>
                  </a:cubicBezTo>
                  <a:cubicBezTo>
                    <a:pt x="353" y="9"/>
                    <a:pt x="334" y="20"/>
                    <a:pt x="319" y="36"/>
                  </a:cubicBezTo>
                  <a:cubicBezTo>
                    <a:pt x="292" y="55"/>
                    <a:pt x="277" y="85"/>
                    <a:pt x="277" y="120"/>
                  </a:cubicBezTo>
                  <a:lnTo>
                    <a:pt x="277" y="124"/>
                  </a:lnTo>
                  <a:lnTo>
                    <a:pt x="265" y="124"/>
                  </a:lnTo>
                  <a:cubicBezTo>
                    <a:pt x="212" y="124"/>
                    <a:pt x="162" y="151"/>
                    <a:pt x="146" y="204"/>
                  </a:cubicBezTo>
                  <a:cubicBezTo>
                    <a:pt x="143" y="200"/>
                    <a:pt x="135" y="200"/>
                    <a:pt x="131" y="200"/>
                  </a:cubicBezTo>
                  <a:cubicBezTo>
                    <a:pt x="127" y="200"/>
                    <a:pt x="123" y="200"/>
                    <a:pt x="119" y="200"/>
                  </a:cubicBezTo>
                  <a:cubicBezTo>
                    <a:pt x="62" y="200"/>
                    <a:pt x="11" y="247"/>
                    <a:pt x="1" y="304"/>
                  </a:cubicBezTo>
                  <a:lnTo>
                    <a:pt x="1147" y="304"/>
                  </a:lnTo>
                  <a:cubicBezTo>
                    <a:pt x="1151" y="296"/>
                    <a:pt x="1151" y="289"/>
                    <a:pt x="1151" y="281"/>
                  </a:cubicBezTo>
                  <a:cubicBezTo>
                    <a:pt x="1154" y="246"/>
                    <a:pt x="1142" y="208"/>
                    <a:pt x="1116" y="181"/>
                  </a:cubicBezTo>
                  <a:lnTo>
                    <a:pt x="1093" y="158"/>
                  </a:lnTo>
                  <a:cubicBezTo>
                    <a:pt x="1073" y="147"/>
                    <a:pt x="1050" y="139"/>
                    <a:pt x="1027" y="139"/>
                  </a:cubicBezTo>
                  <a:cubicBezTo>
                    <a:pt x="1001" y="139"/>
                    <a:pt x="970" y="139"/>
                    <a:pt x="944" y="154"/>
                  </a:cubicBezTo>
                  <a:cubicBezTo>
                    <a:pt x="935" y="158"/>
                    <a:pt x="928" y="162"/>
                    <a:pt x="921" y="170"/>
                  </a:cubicBezTo>
                  <a:cubicBezTo>
                    <a:pt x="917" y="162"/>
                    <a:pt x="912" y="158"/>
                    <a:pt x="909" y="151"/>
                  </a:cubicBezTo>
                  <a:cubicBezTo>
                    <a:pt x="894" y="135"/>
                    <a:pt x="875" y="124"/>
                    <a:pt x="855" y="116"/>
                  </a:cubicBezTo>
                  <a:cubicBezTo>
                    <a:pt x="838" y="110"/>
                    <a:pt x="820" y="107"/>
                    <a:pt x="803" y="107"/>
                  </a:cubicBezTo>
                  <a:cubicBezTo>
                    <a:pt x="797" y="107"/>
                    <a:pt x="792" y="107"/>
                    <a:pt x="786" y="108"/>
                  </a:cubicBezTo>
                  <a:cubicBezTo>
                    <a:pt x="756" y="116"/>
                    <a:pt x="748" y="124"/>
                    <a:pt x="721" y="139"/>
                  </a:cubicBezTo>
                  <a:lnTo>
                    <a:pt x="717" y="143"/>
                  </a:lnTo>
                  <a:cubicBezTo>
                    <a:pt x="714" y="151"/>
                    <a:pt x="705" y="154"/>
                    <a:pt x="702" y="162"/>
                  </a:cubicBezTo>
                  <a:cubicBezTo>
                    <a:pt x="687" y="112"/>
                    <a:pt x="645" y="70"/>
                    <a:pt x="590" y="70"/>
                  </a:cubicBezTo>
                  <a:cubicBezTo>
                    <a:pt x="564" y="70"/>
                    <a:pt x="541" y="78"/>
                    <a:pt x="521" y="89"/>
                  </a:cubicBezTo>
                  <a:cubicBezTo>
                    <a:pt x="514" y="74"/>
                    <a:pt x="507" y="59"/>
                    <a:pt x="495" y="43"/>
                  </a:cubicBezTo>
                  <a:cubicBezTo>
                    <a:pt x="487" y="39"/>
                    <a:pt x="480" y="32"/>
                    <a:pt x="472" y="24"/>
                  </a:cubicBezTo>
                  <a:cubicBezTo>
                    <a:pt x="453" y="13"/>
                    <a:pt x="434" y="5"/>
                    <a:pt x="411"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50"/>
            <p:cNvSpPr/>
            <p:nvPr/>
          </p:nvSpPr>
          <p:spPr>
            <a:xfrm>
              <a:off x="1915195" y="545249"/>
              <a:ext cx="380056" cy="132143"/>
            </a:xfrm>
            <a:custGeom>
              <a:avLst/>
              <a:gdLst/>
              <a:ahLst/>
              <a:cxnLst/>
              <a:rect l="l" t="t" r="r" b="b"/>
              <a:pathLst>
                <a:path w="929" h="323" extrusionOk="0">
                  <a:moveTo>
                    <a:pt x="437" y="1"/>
                  </a:moveTo>
                  <a:cubicBezTo>
                    <a:pt x="377" y="1"/>
                    <a:pt x="322" y="39"/>
                    <a:pt x="315" y="101"/>
                  </a:cubicBezTo>
                  <a:lnTo>
                    <a:pt x="288" y="101"/>
                  </a:lnTo>
                  <a:cubicBezTo>
                    <a:pt x="265" y="108"/>
                    <a:pt x="242" y="116"/>
                    <a:pt x="227" y="131"/>
                  </a:cubicBezTo>
                  <a:cubicBezTo>
                    <a:pt x="200" y="154"/>
                    <a:pt x="184" y="185"/>
                    <a:pt x="184" y="216"/>
                  </a:cubicBezTo>
                  <a:lnTo>
                    <a:pt x="184" y="220"/>
                  </a:lnTo>
                  <a:cubicBezTo>
                    <a:pt x="170" y="212"/>
                    <a:pt x="154" y="208"/>
                    <a:pt x="138" y="208"/>
                  </a:cubicBezTo>
                  <a:cubicBezTo>
                    <a:pt x="127" y="208"/>
                    <a:pt x="120" y="208"/>
                    <a:pt x="108" y="212"/>
                  </a:cubicBezTo>
                  <a:cubicBezTo>
                    <a:pt x="81" y="216"/>
                    <a:pt x="62" y="223"/>
                    <a:pt x="43" y="243"/>
                  </a:cubicBezTo>
                  <a:cubicBezTo>
                    <a:pt x="20" y="262"/>
                    <a:pt x="5" y="292"/>
                    <a:pt x="0" y="323"/>
                  </a:cubicBezTo>
                  <a:lnTo>
                    <a:pt x="920" y="323"/>
                  </a:lnTo>
                  <a:cubicBezTo>
                    <a:pt x="925" y="311"/>
                    <a:pt x="925" y="300"/>
                    <a:pt x="928" y="285"/>
                  </a:cubicBezTo>
                  <a:cubicBezTo>
                    <a:pt x="928" y="246"/>
                    <a:pt x="916" y="208"/>
                    <a:pt x="890" y="177"/>
                  </a:cubicBezTo>
                  <a:cubicBezTo>
                    <a:pt x="862" y="145"/>
                    <a:pt x="821" y="129"/>
                    <a:pt x="779" y="129"/>
                  </a:cubicBezTo>
                  <a:cubicBezTo>
                    <a:pt x="756" y="129"/>
                    <a:pt x="734" y="133"/>
                    <a:pt x="713" y="143"/>
                  </a:cubicBezTo>
                  <a:cubicBezTo>
                    <a:pt x="687" y="97"/>
                    <a:pt x="641" y="59"/>
                    <a:pt x="587" y="59"/>
                  </a:cubicBezTo>
                  <a:cubicBezTo>
                    <a:pt x="568" y="59"/>
                    <a:pt x="552" y="62"/>
                    <a:pt x="538" y="66"/>
                  </a:cubicBezTo>
                  <a:cubicBezTo>
                    <a:pt x="518" y="28"/>
                    <a:pt x="483" y="1"/>
                    <a:pt x="437"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50"/>
            <p:cNvSpPr/>
            <p:nvPr/>
          </p:nvSpPr>
          <p:spPr>
            <a:xfrm>
              <a:off x="1373757" y="253547"/>
              <a:ext cx="289235" cy="118233"/>
            </a:xfrm>
            <a:custGeom>
              <a:avLst/>
              <a:gdLst/>
              <a:ahLst/>
              <a:cxnLst/>
              <a:rect l="l" t="t" r="r" b="b"/>
              <a:pathLst>
                <a:path w="707" h="289" extrusionOk="0">
                  <a:moveTo>
                    <a:pt x="326" y="1"/>
                  </a:moveTo>
                  <a:cubicBezTo>
                    <a:pt x="288" y="1"/>
                    <a:pt x="250" y="17"/>
                    <a:pt x="219" y="47"/>
                  </a:cubicBezTo>
                  <a:cubicBezTo>
                    <a:pt x="196" y="70"/>
                    <a:pt x="181" y="105"/>
                    <a:pt x="177" y="143"/>
                  </a:cubicBezTo>
                  <a:cubicBezTo>
                    <a:pt x="165" y="135"/>
                    <a:pt x="150" y="135"/>
                    <a:pt x="135" y="135"/>
                  </a:cubicBezTo>
                  <a:cubicBezTo>
                    <a:pt x="39" y="135"/>
                    <a:pt x="1" y="220"/>
                    <a:pt x="20" y="289"/>
                  </a:cubicBezTo>
                  <a:lnTo>
                    <a:pt x="706" y="289"/>
                  </a:lnTo>
                  <a:cubicBezTo>
                    <a:pt x="706" y="269"/>
                    <a:pt x="706" y="246"/>
                    <a:pt x="701" y="227"/>
                  </a:cubicBezTo>
                  <a:cubicBezTo>
                    <a:pt x="687" y="174"/>
                    <a:pt x="644" y="131"/>
                    <a:pt x="595" y="120"/>
                  </a:cubicBezTo>
                  <a:cubicBezTo>
                    <a:pt x="579" y="116"/>
                    <a:pt x="564" y="114"/>
                    <a:pt x="549" y="114"/>
                  </a:cubicBezTo>
                  <a:cubicBezTo>
                    <a:pt x="523" y="114"/>
                    <a:pt x="498" y="121"/>
                    <a:pt x="476" y="135"/>
                  </a:cubicBezTo>
                  <a:cubicBezTo>
                    <a:pt x="472" y="101"/>
                    <a:pt x="457" y="70"/>
                    <a:pt x="430" y="43"/>
                  </a:cubicBezTo>
                  <a:cubicBezTo>
                    <a:pt x="403" y="17"/>
                    <a:pt x="365" y="1"/>
                    <a:pt x="326"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50"/>
            <p:cNvSpPr/>
            <p:nvPr/>
          </p:nvSpPr>
          <p:spPr>
            <a:xfrm>
              <a:off x="928666" y="500655"/>
              <a:ext cx="298236" cy="110869"/>
            </a:xfrm>
            <a:custGeom>
              <a:avLst/>
              <a:gdLst/>
              <a:ahLst/>
              <a:cxnLst/>
              <a:rect l="l" t="t" r="r" b="b"/>
              <a:pathLst>
                <a:path w="729" h="271" extrusionOk="0">
                  <a:moveTo>
                    <a:pt x="292" y="0"/>
                  </a:moveTo>
                  <a:cubicBezTo>
                    <a:pt x="281" y="0"/>
                    <a:pt x="269" y="2"/>
                    <a:pt x="257" y="7"/>
                  </a:cubicBezTo>
                  <a:cubicBezTo>
                    <a:pt x="208" y="18"/>
                    <a:pt x="169" y="68"/>
                    <a:pt x="169" y="118"/>
                  </a:cubicBezTo>
                  <a:cubicBezTo>
                    <a:pt x="169" y="129"/>
                    <a:pt x="173" y="137"/>
                    <a:pt x="173" y="148"/>
                  </a:cubicBezTo>
                  <a:cubicBezTo>
                    <a:pt x="165" y="145"/>
                    <a:pt x="157" y="145"/>
                    <a:pt x="146" y="145"/>
                  </a:cubicBezTo>
                  <a:cubicBezTo>
                    <a:pt x="96" y="145"/>
                    <a:pt x="47" y="171"/>
                    <a:pt x="19" y="217"/>
                  </a:cubicBezTo>
                  <a:cubicBezTo>
                    <a:pt x="12" y="233"/>
                    <a:pt x="4" y="252"/>
                    <a:pt x="1" y="271"/>
                  </a:cubicBezTo>
                  <a:lnTo>
                    <a:pt x="728" y="271"/>
                  </a:lnTo>
                  <a:cubicBezTo>
                    <a:pt x="701" y="233"/>
                    <a:pt x="659" y="206"/>
                    <a:pt x="613" y="206"/>
                  </a:cubicBezTo>
                  <a:cubicBezTo>
                    <a:pt x="587" y="206"/>
                    <a:pt x="564" y="214"/>
                    <a:pt x="544" y="225"/>
                  </a:cubicBezTo>
                  <a:cubicBezTo>
                    <a:pt x="544" y="168"/>
                    <a:pt x="507" y="114"/>
                    <a:pt x="433" y="114"/>
                  </a:cubicBezTo>
                  <a:cubicBezTo>
                    <a:pt x="433" y="114"/>
                    <a:pt x="415" y="114"/>
                    <a:pt x="406" y="118"/>
                  </a:cubicBezTo>
                  <a:cubicBezTo>
                    <a:pt x="406" y="99"/>
                    <a:pt x="403" y="79"/>
                    <a:pt x="392" y="64"/>
                  </a:cubicBezTo>
                  <a:lnTo>
                    <a:pt x="392" y="60"/>
                  </a:lnTo>
                  <a:cubicBezTo>
                    <a:pt x="380" y="41"/>
                    <a:pt x="364" y="26"/>
                    <a:pt x="349" y="18"/>
                  </a:cubicBezTo>
                  <a:cubicBezTo>
                    <a:pt x="333" y="6"/>
                    <a:pt x="313" y="0"/>
                    <a:pt x="292"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43">
          <a:extLst>
            <a:ext uri="{FF2B5EF4-FFF2-40B4-BE49-F238E27FC236}">
              <a16:creationId xmlns:a16="http://schemas.microsoft.com/office/drawing/2014/main" id="{2D5B3736-480F-2C98-2FB4-913EA07341E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E354CB3-80D7-1D89-F134-025D62FA9AFC}"/>
              </a:ext>
            </a:extLst>
          </p:cNvPr>
          <p:cNvPicPr>
            <a:picLocks noChangeAspect="1"/>
          </p:cNvPicPr>
          <p:nvPr/>
        </p:nvPicPr>
        <p:blipFill>
          <a:blip r:embed="rId3"/>
          <a:stretch>
            <a:fillRect/>
          </a:stretch>
        </p:blipFill>
        <p:spPr>
          <a:xfrm>
            <a:off x="1876579" y="53402"/>
            <a:ext cx="7267421" cy="4061398"/>
          </a:xfrm>
          <a:prstGeom prst="rect">
            <a:avLst/>
          </a:prstGeom>
        </p:spPr>
      </p:pic>
      <p:grpSp>
        <p:nvGrpSpPr>
          <p:cNvPr id="6545" name="Google Shape;6545;p50">
            <a:extLst>
              <a:ext uri="{FF2B5EF4-FFF2-40B4-BE49-F238E27FC236}">
                <a16:creationId xmlns:a16="http://schemas.microsoft.com/office/drawing/2014/main" id="{FA1BF667-D814-3AEC-6C9C-FA68C8F85FAC}"/>
              </a:ext>
            </a:extLst>
          </p:cNvPr>
          <p:cNvGrpSpPr/>
          <p:nvPr/>
        </p:nvGrpSpPr>
        <p:grpSpPr>
          <a:xfrm rot="5400000">
            <a:off x="-511026" y="-1102364"/>
            <a:ext cx="2655981" cy="2714505"/>
            <a:chOff x="2226326" y="2296542"/>
            <a:chExt cx="1140591" cy="1165724"/>
          </a:xfrm>
        </p:grpSpPr>
        <p:sp>
          <p:nvSpPr>
            <p:cNvPr id="6546" name="Google Shape;6546;p50">
              <a:extLst>
                <a:ext uri="{FF2B5EF4-FFF2-40B4-BE49-F238E27FC236}">
                  <a16:creationId xmlns:a16="http://schemas.microsoft.com/office/drawing/2014/main" id="{A035C59C-4DF7-BCF1-79AF-E464D1BD7B84}"/>
                </a:ext>
              </a:extLst>
            </p:cNvPr>
            <p:cNvSpPr/>
            <p:nvPr/>
          </p:nvSpPr>
          <p:spPr>
            <a:xfrm>
              <a:off x="2226326" y="2296542"/>
              <a:ext cx="1140591" cy="1165724"/>
            </a:xfrm>
            <a:custGeom>
              <a:avLst/>
              <a:gdLst/>
              <a:ahLst/>
              <a:cxnLst/>
              <a:rect l="l" t="t" r="r" b="b"/>
              <a:pathLst>
                <a:path w="23962" h="24490" extrusionOk="0">
                  <a:moveTo>
                    <a:pt x="614" y="0"/>
                  </a:moveTo>
                  <a:lnTo>
                    <a:pt x="614" y="4150"/>
                  </a:lnTo>
                  <a:lnTo>
                    <a:pt x="18497" y="4150"/>
                  </a:lnTo>
                  <a:cubicBezTo>
                    <a:pt x="19221" y="4150"/>
                    <a:pt x="19812" y="4740"/>
                    <a:pt x="19812" y="5465"/>
                  </a:cubicBezTo>
                  <a:cubicBezTo>
                    <a:pt x="19812" y="6189"/>
                    <a:pt x="19221" y="6783"/>
                    <a:pt x="18497" y="6783"/>
                  </a:cubicBezTo>
                  <a:lnTo>
                    <a:pt x="5465" y="6779"/>
                  </a:lnTo>
                  <a:cubicBezTo>
                    <a:pt x="2453" y="6779"/>
                    <a:pt x="0" y="9231"/>
                    <a:pt x="0" y="12243"/>
                  </a:cubicBezTo>
                  <a:cubicBezTo>
                    <a:pt x="0" y="15259"/>
                    <a:pt x="2453" y="17707"/>
                    <a:pt x="5465" y="17707"/>
                  </a:cubicBezTo>
                  <a:lnTo>
                    <a:pt x="18497" y="17707"/>
                  </a:lnTo>
                  <a:cubicBezTo>
                    <a:pt x="19221" y="17707"/>
                    <a:pt x="19812" y="18298"/>
                    <a:pt x="19812" y="19025"/>
                  </a:cubicBezTo>
                  <a:cubicBezTo>
                    <a:pt x="19812" y="19750"/>
                    <a:pt x="19221" y="20340"/>
                    <a:pt x="18497" y="20340"/>
                  </a:cubicBezTo>
                  <a:lnTo>
                    <a:pt x="526" y="20340"/>
                  </a:lnTo>
                  <a:lnTo>
                    <a:pt x="526" y="24490"/>
                  </a:lnTo>
                  <a:lnTo>
                    <a:pt x="18497" y="24490"/>
                  </a:lnTo>
                  <a:cubicBezTo>
                    <a:pt x="21509" y="24490"/>
                    <a:pt x="23961" y="22037"/>
                    <a:pt x="23961" y="19025"/>
                  </a:cubicBezTo>
                  <a:cubicBezTo>
                    <a:pt x="23961" y="16013"/>
                    <a:pt x="21509" y="13562"/>
                    <a:pt x="18497" y="13562"/>
                  </a:cubicBezTo>
                  <a:lnTo>
                    <a:pt x="5465" y="13562"/>
                  </a:lnTo>
                  <a:cubicBezTo>
                    <a:pt x="4740" y="13562"/>
                    <a:pt x="4151" y="12971"/>
                    <a:pt x="4151" y="12243"/>
                  </a:cubicBezTo>
                  <a:cubicBezTo>
                    <a:pt x="4151" y="11519"/>
                    <a:pt x="4740" y="10929"/>
                    <a:pt x="5465" y="10929"/>
                  </a:cubicBezTo>
                  <a:lnTo>
                    <a:pt x="18497" y="10929"/>
                  </a:lnTo>
                  <a:cubicBezTo>
                    <a:pt x="21509" y="10929"/>
                    <a:pt x="23961" y="8477"/>
                    <a:pt x="23961" y="5465"/>
                  </a:cubicBezTo>
                  <a:cubicBezTo>
                    <a:pt x="23961" y="2453"/>
                    <a:pt x="21509" y="0"/>
                    <a:pt x="18497" y="0"/>
                  </a:cubicBez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50">
              <a:extLst>
                <a:ext uri="{FF2B5EF4-FFF2-40B4-BE49-F238E27FC236}">
                  <a16:creationId xmlns:a16="http://schemas.microsoft.com/office/drawing/2014/main" id="{C44B0EC0-72E1-4E08-E4AD-8474F5F640FB}"/>
                </a:ext>
              </a:extLst>
            </p:cNvPr>
            <p:cNvSpPr/>
            <p:nvPr/>
          </p:nvSpPr>
          <p:spPr>
            <a:xfrm>
              <a:off x="3100198" y="3357906"/>
              <a:ext cx="30845" cy="9330"/>
            </a:xfrm>
            <a:custGeom>
              <a:avLst/>
              <a:gdLst/>
              <a:ahLst/>
              <a:cxnLst/>
              <a:rect l="l" t="t" r="r" b="b"/>
              <a:pathLst>
                <a:path w="648" h="196" extrusionOk="0">
                  <a:moveTo>
                    <a:pt x="625" y="0"/>
                  </a:moveTo>
                  <a:cubicBezTo>
                    <a:pt x="464" y="27"/>
                    <a:pt x="299" y="38"/>
                    <a:pt x="138" y="38"/>
                  </a:cubicBezTo>
                  <a:lnTo>
                    <a:pt x="1" y="38"/>
                  </a:lnTo>
                  <a:lnTo>
                    <a:pt x="1" y="195"/>
                  </a:lnTo>
                  <a:lnTo>
                    <a:pt x="138" y="195"/>
                  </a:lnTo>
                  <a:cubicBezTo>
                    <a:pt x="307" y="195"/>
                    <a:pt x="479" y="184"/>
                    <a:pt x="648" y="161"/>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50">
              <a:extLst>
                <a:ext uri="{FF2B5EF4-FFF2-40B4-BE49-F238E27FC236}">
                  <a16:creationId xmlns:a16="http://schemas.microsoft.com/office/drawing/2014/main" id="{4000CA40-00EC-73BE-EAFA-CBF8840D465A}"/>
                </a:ext>
              </a:extLst>
            </p:cNvPr>
            <p:cNvSpPr/>
            <p:nvPr/>
          </p:nvSpPr>
          <p:spPr>
            <a:xfrm>
              <a:off x="3039272"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50">
              <a:extLst>
                <a:ext uri="{FF2B5EF4-FFF2-40B4-BE49-F238E27FC236}">
                  <a16:creationId xmlns:a16="http://schemas.microsoft.com/office/drawing/2014/main" id="{5D0808A6-297D-848A-FDDD-1EF7C1B2259B}"/>
                </a:ext>
              </a:extLst>
            </p:cNvPr>
            <p:cNvSpPr/>
            <p:nvPr/>
          </p:nvSpPr>
          <p:spPr>
            <a:xfrm>
              <a:off x="2978488"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50">
              <a:extLst>
                <a:ext uri="{FF2B5EF4-FFF2-40B4-BE49-F238E27FC236}">
                  <a16:creationId xmlns:a16="http://schemas.microsoft.com/office/drawing/2014/main" id="{1136D8E2-37E5-CE66-5D8A-554F5E07D911}"/>
                </a:ext>
              </a:extLst>
            </p:cNvPr>
            <p:cNvSpPr/>
            <p:nvPr/>
          </p:nvSpPr>
          <p:spPr>
            <a:xfrm>
              <a:off x="3158555" y="3338533"/>
              <a:ext cx="30845" cy="19611"/>
            </a:xfrm>
            <a:custGeom>
              <a:avLst/>
              <a:gdLst/>
              <a:ahLst/>
              <a:cxnLst/>
              <a:rect l="l" t="t" r="r" b="b"/>
              <a:pathLst>
                <a:path w="648" h="412" extrusionOk="0">
                  <a:moveTo>
                    <a:pt x="568" y="1"/>
                  </a:moveTo>
                  <a:cubicBezTo>
                    <a:pt x="388" y="105"/>
                    <a:pt x="195" y="192"/>
                    <a:pt x="0" y="261"/>
                  </a:cubicBezTo>
                  <a:lnTo>
                    <a:pt x="54" y="411"/>
                  </a:lnTo>
                  <a:cubicBezTo>
                    <a:pt x="257" y="338"/>
                    <a:pt x="457" y="250"/>
                    <a:pt x="648" y="139"/>
                  </a:cubicBezTo>
                  <a:lnTo>
                    <a:pt x="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50">
              <a:extLst>
                <a:ext uri="{FF2B5EF4-FFF2-40B4-BE49-F238E27FC236}">
                  <a16:creationId xmlns:a16="http://schemas.microsoft.com/office/drawing/2014/main" id="{1A134C52-B07C-C8F7-F759-E7581DA08F7A}"/>
                </a:ext>
              </a:extLst>
            </p:cNvPr>
            <p:cNvSpPr/>
            <p:nvPr/>
          </p:nvSpPr>
          <p:spPr>
            <a:xfrm>
              <a:off x="3209629" y="3300073"/>
              <a:ext cx="26513" cy="27227"/>
            </a:xfrm>
            <a:custGeom>
              <a:avLst/>
              <a:gdLst/>
              <a:ahLst/>
              <a:cxnLst/>
              <a:rect l="l" t="t" r="r" b="b"/>
              <a:pathLst>
                <a:path w="557" h="572" extrusionOk="0">
                  <a:moveTo>
                    <a:pt x="429" y="1"/>
                  </a:moveTo>
                  <a:cubicBezTo>
                    <a:pt x="303" y="161"/>
                    <a:pt x="157" y="315"/>
                    <a:pt x="1" y="448"/>
                  </a:cubicBezTo>
                  <a:lnTo>
                    <a:pt x="104" y="572"/>
                  </a:lnTo>
                  <a:cubicBezTo>
                    <a:pt x="268" y="425"/>
                    <a:pt x="422" y="269"/>
                    <a:pt x="556" y="100"/>
                  </a:cubicBezTo>
                  <a:lnTo>
                    <a:pt x="4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50">
              <a:extLst>
                <a:ext uri="{FF2B5EF4-FFF2-40B4-BE49-F238E27FC236}">
                  <a16:creationId xmlns:a16="http://schemas.microsoft.com/office/drawing/2014/main" id="{2BC9FD95-1FD0-FD13-888D-EC80AFD3184E}"/>
                </a:ext>
              </a:extLst>
            </p:cNvPr>
            <p:cNvSpPr/>
            <p:nvPr/>
          </p:nvSpPr>
          <p:spPr>
            <a:xfrm>
              <a:off x="3246280" y="3247904"/>
              <a:ext cx="18469" cy="30845"/>
            </a:xfrm>
            <a:custGeom>
              <a:avLst/>
              <a:gdLst/>
              <a:ahLst/>
              <a:cxnLst/>
              <a:rect l="l" t="t" r="r" b="b"/>
              <a:pathLst>
                <a:path w="388" h="648" extrusionOk="0">
                  <a:moveTo>
                    <a:pt x="238" y="0"/>
                  </a:moveTo>
                  <a:cubicBezTo>
                    <a:pt x="177" y="196"/>
                    <a:pt x="96" y="391"/>
                    <a:pt x="0" y="575"/>
                  </a:cubicBezTo>
                  <a:lnTo>
                    <a:pt x="142" y="648"/>
                  </a:lnTo>
                  <a:cubicBezTo>
                    <a:pt x="242" y="456"/>
                    <a:pt x="326" y="253"/>
                    <a:pt x="388" y="46"/>
                  </a:cubicBezTo>
                  <a:lnTo>
                    <a:pt x="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50">
              <a:extLst>
                <a:ext uri="{FF2B5EF4-FFF2-40B4-BE49-F238E27FC236}">
                  <a16:creationId xmlns:a16="http://schemas.microsoft.com/office/drawing/2014/main" id="{07806DAF-8DB6-04EE-0201-DE0834CDA89F}"/>
                </a:ext>
              </a:extLst>
            </p:cNvPr>
            <p:cNvSpPr/>
            <p:nvPr/>
          </p:nvSpPr>
          <p:spPr>
            <a:xfrm>
              <a:off x="3263416" y="3188643"/>
              <a:ext cx="8425" cy="31035"/>
            </a:xfrm>
            <a:custGeom>
              <a:avLst/>
              <a:gdLst/>
              <a:ahLst/>
              <a:cxnLst/>
              <a:rect l="l" t="t" r="r" b="b"/>
              <a:pathLst>
                <a:path w="177" h="652" extrusionOk="0">
                  <a:moveTo>
                    <a:pt x="166" y="0"/>
                  </a:moveTo>
                  <a:lnTo>
                    <a:pt x="8" y="12"/>
                  </a:lnTo>
                  <a:cubicBezTo>
                    <a:pt x="16" y="104"/>
                    <a:pt x="20" y="191"/>
                    <a:pt x="20" y="283"/>
                  </a:cubicBezTo>
                  <a:cubicBezTo>
                    <a:pt x="20" y="398"/>
                    <a:pt x="12" y="518"/>
                    <a:pt x="1" y="636"/>
                  </a:cubicBezTo>
                  <a:lnTo>
                    <a:pt x="158" y="651"/>
                  </a:lnTo>
                  <a:cubicBezTo>
                    <a:pt x="173" y="529"/>
                    <a:pt x="177" y="407"/>
                    <a:pt x="177" y="283"/>
                  </a:cubicBezTo>
                  <a:cubicBezTo>
                    <a:pt x="177" y="188"/>
                    <a:pt x="173" y="92"/>
                    <a:pt x="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50">
              <a:extLst>
                <a:ext uri="{FF2B5EF4-FFF2-40B4-BE49-F238E27FC236}">
                  <a16:creationId xmlns:a16="http://schemas.microsoft.com/office/drawing/2014/main" id="{6C24D354-C394-B0E7-3114-A5F694213177}"/>
                </a:ext>
              </a:extLst>
            </p:cNvPr>
            <p:cNvSpPr/>
            <p:nvPr/>
          </p:nvSpPr>
          <p:spPr>
            <a:xfrm>
              <a:off x="3248137" y="3129002"/>
              <a:ext cx="17898" cy="31035"/>
            </a:xfrm>
            <a:custGeom>
              <a:avLst/>
              <a:gdLst/>
              <a:ahLst/>
              <a:cxnLst/>
              <a:rect l="l" t="t" r="r" b="b"/>
              <a:pathLst>
                <a:path w="376" h="652" extrusionOk="0">
                  <a:moveTo>
                    <a:pt x="142" y="0"/>
                  </a:moveTo>
                  <a:lnTo>
                    <a:pt x="0" y="73"/>
                  </a:lnTo>
                  <a:cubicBezTo>
                    <a:pt x="92" y="257"/>
                    <a:pt x="165" y="452"/>
                    <a:pt x="222" y="652"/>
                  </a:cubicBezTo>
                  <a:lnTo>
                    <a:pt x="375" y="609"/>
                  </a:lnTo>
                  <a:cubicBezTo>
                    <a:pt x="318" y="402"/>
                    <a:pt x="237" y="195"/>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50">
              <a:extLst>
                <a:ext uri="{FF2B5EF4-FFF2-40B4-BE49-F238E27FC236}">
                  <a16:creationId xmlns:a16="http://schemas.microsoft.com/office/drawing/2014/main" id="{2A05EED4-2B30-4886-06AD-8C004C9E9071}"/>
                </a:ext>
              </a:extLst>
            </p:cNvPr>
            <p:cNvSpPr/>
            <p:nvPr/>
          </p:nvSpPr>
          <p:spPr>
            <a:xfrm>
              <a:off x="3212532" y="3079737"/>
              <a:ext cx="26132" cy="27608"/>
            </a:xfrm>
            <a:custGeom>
              <a:avLst/>
              <a:gdLst/>
              <a:ahLst/>
              <a:cxnLst/>
              <a:rect l="l" t="t" r="r" b="b"/>
              <a:pathLst>
                <a:path w="549" h="580" extrusionOk="0">
                  <a:moveTo>
                    <a:pt x="108" y="1"/>
                  </a:moveTo>
                  <a:lnTo>
                    <a:pt x="0" y="120"/>
                  </a:lnTo>
                  <a:cubicBezTo>
                    <a:pt x="154" y="257"/>
                    <a:pt x="296" y="410"/>
                    <a:pt x="418" y="579"/>
                  </a:cubicBezTo>
                  <a:lnTo>
                    <a:pt x="549" y="479"/>
                  </a:lnTo>
                  <a:cubicBezTo>
                    <a:pt x="414" y="307"/>
                    <a:pt x="269" y="146"/>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50">
              <a:extLst>
                <a:ext uri="{FF2B5EF4-FFF2-40B4-BE49-F238E27FC236}">
                  <a16:creationId xmlns:a16="http://schemas.microsoft.com/office/drawing/2014/main" id="{40981A4D-06B4-D757-9672-B2DB7BFB9893}"/>
                </a:ext>
              </a:extLst>
            </p:cNvPr>
            <p:cNvSpPr/>
            <p:nvPr/>
          </p:nvSpPr>
          <p:spPr>
            <a:xfrm>
              <a:off x="3162173" y="3047465"/>
              <a:ext cx="30702" cy="20087"/>
            </a:xfrm>
            <a:custGeom>
              <a:avLst/>
              <a:gdLst/>
              <a:ahLst/>
              <a:cxnLst/>
              <a:rect l="l" t="t" r="r" b="b"/>
              <a:pathLst>
                <a:path w="645" h="422" extrusionOk="0">
                  <a:moveTo>
                    <a:pt x="59" y="0"/>
                  </a:moveTo>
                  <a:lnTo>
                    <a:pt x="1" y="150"/>
                  </a:lnTo>
                  <a:cubicBezTo>
                    <a:pt x="197" y="223"/>
                    <a:pt x="384" y="315"/>
                    <a:pt x="561" y="421"/>
                  </a:cubicBezTo>
                  <a:lnTo>
                    <a:pt x="645" y="288"/>
                  </a:lnTo>
                  <a:cubicBezTo>
                    <a:pt x="457" y="173"/>
                    <a:pt x="262" y="77"/>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50">
              <a:extLst>
                <a:ext uri="{FF2B5EF4-FFF2-40B4-BE49-F238E27FC236}">
                  <a16:creationId xmlns:a16="http://schemas.microsoft.com/office/drawing/2014/main" id="{9E591A44-B95D-C1FE-B449-1D4F9D7A6CA3}"/>
                </a:ext>
              </a:extLst>
            </p:cNvPr>
            <p:cNvSpPr/>
            <p:nvPr/>
          </p:nvSpPr>
          <p:spPr>
            <a:xfrm>
              <a:off x="3104006" y="3036850"/>
              <a:ext cx="31035" cy="9901"/>
            </a:xfrm>
            <a:custGeom>
              <a:avLst/>
              <a:gdLst/>
              <a:ahLst/>
              <a:cxnLst/>
              <a:rect l="l" t="t" r="r" b="b"/>
              <a:pathLst>
                <a:path w="652" h="208" extrusionOk="0">
                  <a:moveTo>
                    <a:pt x="1" y="1"/>
                  </a:moveTo>
                  <a:lnTo>
                    <a:pt x="1" y="162"/>
                  </a:lnTo>
                  <a:lnTo>
                    <a:pt x="58" y="162"/>
                  </a:lnTo>
                  <a:cubicBezTo>
                    <a:pt x="246" y="162"/>
                    <a:pt x="437" y="177"/>
                    <a:pt x="621" y="208"/>
                  </a:cubicBezTo>
                  <a:lnTo>
                    <a:pt x="652" y="51"/>
                  </a:lnTo>
                  <a:cubicBezTo>
                    <a:pt x="457" y="20"/>
                    <a:pt x="257" y="1"/>
                    <a:pt x="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50">
              <a:extLst>
                <a:ext uri="{FF2B5EF4-FFF2-40B4-BE49-F238E27FC236}">
                  <a16:creationId xmlns:a16="http://schemas.microsoft.com/office/drawing/2014/main" id="{29C6754B-9191-6956-E381-C8829E822A53}"/>
                </a:ext>
              </a:extLst>
            </p:cNvPr>
            <p:cNvSpPr/>
            <p:nvPr/>
          </p:nvSpPr>
          <p:spPr>
            <a:xfrm>
              <a:off x="3043270" y="3036850"/>
              <a:ext cx="30512" cy="7711"/>
            </a:xfrm>
            <a:custGeom>
              <a:avLst/>
              <a:gdLst/>
              <a:ahLst/>
              <a:cxnLst/>
              <a:rect l="l" t="t" r="r" b="b"/>
              <a:pathLst>
                <a:path w="641" h="162" extrusionOk="0">
                  <a:moveTo>
                    <a:pt x="1" y="1"/>
                  </a:moveTo>
                  <a:lnTo>
                    <a:pt x="1"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50">
              <a:extLst>
                <a:ext uri="{FF2B5EF4-FFF2-40B4-BE49-F238E27FC236}">
                  <a16:creationId xmlns:a16="http://schemas.microsoft.com/office/drawing/2014/main" id="{733EB8D9-B9AF-A382-D999-E849DDE608EF}"/>
                </a:ext>
              </a:extLst>
            </p:cNvPr>
            <p:cNvSpPr/>
            <p:nvPr/>
          </p:nvSpPr>
          <p:spPr>
            <a:xfrm>
              <a:off x="2982533" y="3036850"/>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50">
              <a:extLst>
                <a:ext uri="{FF2B5EF4-FFF2-40B4-BE49-F238E27FC236}">
                  <a16:creationId xmlns:a16="http://schemas.microsoft.com/office/drawing/2014/main" id="{D2BA8C35-31BA-D063-3159-64FA261ACBB7}"/>
                </a:ext>
              </a:extLst>
            </p:cNvPr>
            <p:cNvSpPr/>
            <p:nvPr/>
          </p:nvSpPr>
          <p:spPr>
            <a:xfrm>
              <a:off x="2921797" y="3036850"/>
              <a:ext cx="30512" cy="7711"/>
            </a:xfrm>
            <a:custGeom>
              <a:avLst/>
              <a:gdLst/>
              <a:ahLst/>
              <a:cxnLst/>
              <a:rect l="l" t="t" r="r" b="b"/>
              <a:pathLst>
                <a:path w="641" h="162" extrusionOk="0">
                  <a:moveTo>
                    <a:pt x="1" y="1"/>
                  </a:moveTo>
                  <a:lnTo>
                    <a:pt x="1"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50">
              <a:extLst>
                <a:ext uri="{FF2B5EF4-FFF2-40B4-BE49-F238E27FC236}">
                  <a16:creationId xmlns:a16="http://schemas.microsoft.com/office/drawing/2014/main" id="{97A3E668-8BC5-7FBB-4757-F1A0118B641A}"/>
                </a:ext>
              </a:extLst>
            </p:cNvPr>
            <p:cNvSpPr/>
            <p:nvPr/>
          </p:nvSpPr>
          <p:spPr>
            <a:xfrm>
              <a:off x="2861061"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50">
              <a:extLst>
                <a:ext uri="{FF2B5EF4-FFF2-40B4-BE49-F238E27FC236}">
                  <a16:creationId xmlns:a16="http://schemas.microsoft.com/office/drawing/2014/main" id="{22453217-9C64-C7CB-8BA9-64C50729B6CE}"/>
                </a:ext>
              </a:extLst>
            </p:cNvPr>
            <p:cNvSpPr/>
            <p:nvPr/>
          </p:nvSpPr>
          <p:spPr>
            <a:xfrm>
              <a:off x="2800324"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50">
              <a:extLst>
                <a:ext uri="{FF2B5EF4-FFF2-40B4-BE49-F238E27FC236}">
                  <a16:creationId xmlns:a16="http://schemas.microsoft.com/office/drawing/2014/main" id="{61937746-5C05-E685-44A1-1ABFFD43CC28}"/>
                </a:ext>
              </a:extLst>
            </p:cNvPr>
            <p:cNvSpPr/>
            <p:nvPr/>
          </p:nvSpPr>
          <p:spPr>
            <a:xfrm>
              <a:off x="2739588"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50">
              <a:extLst>
                <a:ext uri="{FF2B5EF4-FFF2-40B4-BE49-F238E27FC236}">
                  <a16:creationId xmlns:a16="http://schemas.microsoft.com/office/drawing/2014/main" id="{30B85401-2161-64F8-F9C2-31021A2C0571}"/>
                </a:ext>
              </a:extLst>
            </p:cNvPr>
            <p:cNvSpPr/>
            <p:nvPr/>
          </p:nvSpPr>
          <p:spPr>
            <a:xfrm>
              <a:off x="2678851"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50">
              <a:extLst>
                <a:ext uri="{FF2B5EF4-FFF2-40B4-BE49-F238E27FC236}">
                  <a16:creationId xmlns:a16="http://schemas.microsoft.com/office/drawing/2014/main" id="{E18D8FE1-DEB5-249C-A9BA-323AB0DDAE8D}"/>
                </a:ext>
              </a:extLst>
            </p:cNvPr>
            <p:cNvSpPr/>
            <p:nvPr/>
          </p:nvSpPr>
          <p:spPr>
            <a:xfrm>
              <a:off x="2618115"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50">
              <a:extLst>
                <a:ext uri="{FF2B5EF4-FFF2-40B4-BE49-F238E27FC236}">
                  <a16:creationId xmlns:a16="http://schemas.microsoft.com/office/drawing/2014/main" id="{B29FE5FD-7CCE-B6CB-8E38-27C3593B71EC}"/>
                </a:ext>
              </a:extLst>
            </p:cNvPr>
            <p:cNvSpPr/>
            <p:nvPr/>
          </p:nvSpPr>
          <p:spPr>
            <a:xfrm>
              <a:off x="2557378"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50">
              <a:extLst>
                <a:ext uri="{FF2B5EF4-FFF2-40B4-BE49-F238E27FC236}">
                  <a16:creationId xmlns:a16="http://schemas.microsoft.com/office/drawing/2014/main" id="{40843920-32A8-374D-1348-EEFEFCE1DE06}"/>
                </a:ext>
              </a:extLst>
            </p:cNvPr>
            <p:cNvSpPr/>
            <p:nvPr/>
          </p:nvSpPr>
          <p:spPr>
            <a:xfrm>
              <a:off x="2496451" y="3036850"/>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50">
              <a:extLst>
                <a:ext uri="{FF2B5EF4-FFF2-40B4-BE49-F238E27FC236}">
                  <a16:creationId xmlns:a16="http://schemas.microsoft.com/office/drawing/2014/main" id="{892820E3-C7AE-6DAE-2895-0D2B2A1EBA86}"/>
                </a:ext>
              </a:extLst>
            </p:cNvPr>
            <p:cNvSpPr/>
            <p:nvPr/>
          </p:nvSpPr>
          <p:spPr>
            <a:xfrm>
              <a:off x="2435524" y="3029186"/>
              <a:ext cx="31273" cy="14090"/>
            </a:xfrm>
            <a:custGeom>
              <a:avLst/>
              <a:gdLst/>
              <a:ahLst/>
              <a:cxnLst/>
              <a:rect l="l" t="t" r="r" b="b"/>
              <a:pathLst>
                <a:path w="657" h="296" extrusionOk="0">
                  <a:moveTo>
                    <a:pt x="46" y="1"/>
                  </a:moveTo>
                  <a:lnTo>
                    <a:pt x="0" y="154"/>
                  </a:lnTo>
                  <a:cubicBezTo>
                    <a:pt x="204" y="220"/>
                    <a:pt x="418" y="269"/>
                    <a:pt x="637" y="296"/>
                  </a:cubicBezTo>
                  <a:lnTo>
                    <a:pt x="656" y="135"/>
                  </a:lnTo>
                  <a:cubicBezTo>
                    <a:pt x="449" y="112"/>
                    <a:pt x="246" y="66"/>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50">
              <a:extLst>
                <a:ext uri="{FF2B5EF4-FFF2-40B4-BE49-F238E27FC236}">
                  <a16:creationId xmlns:a16="http://schemas.microsoft.com/office/drawing/2014/main" id="{5CF07BFC-FEA0-CBEA-5C0C-B6360935D5CB}"/>
                </a:ext>
              </a:extLst>
            </p:cNvPr>
            <p:cNvSpPr/>
            <p:nvPr/>
          </p:nvSpPr>
          <p:spPr>
            <a:xfrm>
              <a:off x="2381357" y="3000960"/>
              <a:ext cx="29226" cy="23181"/>
            </a:xfrm>
            <a:custGeom>
              <a:avLst/>
              <a:gdLst/>
              <a:ahLst/>
              <a:cxnLst/>
              <a:rect l="l" t="t" r="r" b="b"/>
              <a:pathLst>
                <a:path w="614" h="487" extrusionOk="0">
                  <a:moveTo>
                    <a:pt x="100" y="0"/>
                  </a:moveTo>
                  <a:lnTo>
                    <a:pt x="1" y="123"/>
                  </a:lnTo>
                  <a:cubicBezTo>
                    <a:pt x="165" y="261"/>
                    <a:pt x="349" y="383"/>
                    <a:pt x="537" y="487"/>
                  </a:cubicBezTo>
                  <a:lnTo>
                    <a:pt x="613" y="349"/>
                  </a:lnTo>
                  <a:cubicBezTo>
                    <a:pt x="434" y="249"/>
                    <a:pt x="261" y="13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50">
              <a:extLst>
                <a:ext uri="{FF2B5EF4-FFF2-40B4-BE49-F238E27FC236}">
                  <a16:creationId xmlns:a16="http://schemas.microsoft.com/office/drawing/2014/main" id="{7E1881AE-240E-7BC1-2AE2-826520E8073E}"/>
                </a:ext>
              </a:extLst>
            </p:cNvPr>
            <p:cNvSpPr/>
            <p:nvPr/>
          </p:nvSpPr>
          <p:spPr>
            <a:xfrm>
              <a:off x="2341802" y="2955503"/>
              <a:ext cx="23372" cy="29274"/>
            </a:xfrm>
            <a:custGeom>
              <a:avLst/>
              <a:gdLst/>
              <a:ahLst/>
              <a:cxnLst/>
              <a:rect l="l" t="t" r="r" b="b"/>
              <a:pathLst>
                <a:path w="491" h="615" extrusionOk="0">
                  <a:moveTo>
                    <a:pt x="142" y="1"/>
                  </a:moveTo>
                  <a:lnTo>
                    <a:pt x="1" y="77"/>
                  </a:lnTo>
                  <a:cubicBezTo>
                    <a:pt x="107" y="266"/>
                    <a:pt x="230" y="450"/>
                    <a:pt x="368" y="614"/>
                  </a:cubicBezTo>
                  <a:lnTo>
                    <a:pt x="491" y="514"/>
                  </a:lnTo>
                  <a:cubicBezTo>
                    <a:pt x="360" y="353"/>
                    <a:pt x="241" y="18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50">
              <a:extLst>
                <a:ext uri="{FF2B5EF4-FFF2-40B4-BE49-F238E27FC236}">
                  <a16:creationId xmlns:a16="http://schemas.microsoft.com/office/drawing/2014/main" id="{1A706FB1-7B61-FF0D-A593-FD0D9A0A8948}"/>
                </a:ext>
              </a:extLst>
            </p:cNvPr>
            <p:cNvSpPr/>
            <p:nvPr/>
          </p:nvSpPr>
          <p:spPr>
            <a:xfrm>
              <a:off x="2322619" y="2899527"/>
              <a:ext cx="14090" cy="31226"/>
            </a:xfrm>
            <a:custGeom>
              <a:avLst/>
              <a:gdLst/>
              <a:ahLst/>
              <a:cxnLst/>
              <a:rect l="l" t="t" r="r" b="b"/>
              <a:pathLst>
                <a:path w="296" h="656" extrusionOk="0">
                  <a:moveTo>
                    <a:pt x="158" y="1"/>
                  </a:moveTo>
                  <a:lnTo>
                    <a:pt x="1" y="20"/>
                  </a:lnTo>
                  <a:cubicBezTo>
                    <a:pt x="27" y="234"/>
                    <a:pt x="77" y="449"/>
                    <a:pt x="142" y="655"/>
                  </a:cubicBezTo>
                  <a:lnTo>
                    <a:pt x="296" y="606"/>
                  </a:lnTo>
                  <a:cubicBezTo>
                    <a:pt x="231" y="411"/>
                    <a:pt x="185" y="204"/>
                    <a:pt x="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50">
              <a:extLst>
                <a:ext uri="{FF2B5EF4-FFF2-40B4-BE49-F238E27FC236}">
                  <a16:creationId xmlns:a16="http://schemas.microsoft.com/office/drawing/2014/main" id="{D21F921A-8E9A-19AD-D0BF-93D22F11C07E}"/>
                </a:ext>
              </a:extLst>
            </p:cNvPr>
            <p:cNvSpPr/>
            <p:nvPr/>
          </p:nvSpPr>
          <p:spPr>
            <a:xfrm>
              <a:off x="2321525" y="2838790"/>
              <a:ext cx="12281" cy="31083"/>
            </a:xfrm>
            <a:custGeom>
              <a:avLst/>
              <a:gdLst/>
              <a:ahLst/>
              <a:cxnLst/>
              <a:rect l="l" t="t" r="r" b="b"/>
              <a:pathLst>
                <a:path w="258" h="653" extrusionOk="0">
                  <a:moveTo>
                    <a:pt x="100" y="0"/>
                  </a:moveTo>
                  <a:cubicBezTo>
                    <a:pt x="47" y="212"/>
                    <a:pt x="16" y="426"/>
                    <a:pt x="1" y="644"/>
                  </a:cubicBezTo>
                  <a:lnTo>
                    <a:pt x="162" y="652"/>
                  </a:lnTo>
                  <a:cubicBezTo>
                    <a:pt x="174" y="445"/>
                    <a:pt x="204" y="238"/>
                    <a:pt x="257" y="39"/>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50">
              <a:extLst>
                <a:ext uri="{FF2B5EF4-FFF2-40B4-BE49-F238E27FC236}">
                  <a16:creationId xmlns:a16="http://schemas.microsoft.com/office/drawing/2014/main" id="{8FBF17B5-E46A-9D35-B7FA-186DECE9E292}"/>
                </a:ext>
              </a:extLst>
            </p:cNvPr>
            <p:cNvSpPr/>
            <p:nvPr/>
          </p:nvSpPr>
          <p:spPr>
            <a:xfrm>
              <a:off x="2336661" y="2782766"/>
              <a:ext cx="21944" cy="29988"/>
            </a:xfrm>
            <a:custGeom>
              <a:avLst/>
              <a:gdLst/>
              <a:ahLst/>
              <a:cxnLst/>
              <a:rect l="l" t="t" r="r" b="b"/>
              <a:pathLst>
                <a:path w="461" h="630" extrusionOk="0">
                  <a:moveTo>
                    <a:pt x="334" y="1"/>
                  </a:moveTo>
                  <a:cubicBezTo>
                    <a:pt x="204" y="177"/>
                    <a:pt x="93" y="365"/>
                    <a:pt x="1" y="561"/>
                  </a:cubicBezTo>
                  <a:lnTo>
                    <a:pt x="146" y="630"/>
                  </a:lnTo>
                  <a:cubicBezTo>
                    <a:pt x="234" y="441"/>
                    <a:pt x="342" y="262"/>
                    <a:pt x="461" y="93"/>
                  </a:cubicBezTo>
                  <a:lnTo>
                    <a:pt x="3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50">
              <a:extLst>
                <a:ext uri="{FF2B5EF4-FFF2-40B4-BE49-F238E27FC236}">
                  <a16:creationId xmlns:a16="http://schemas.microsoft.com/office/drawing/2014/main" id="{5C454136-5D23-9E76-DF25-F582A110EF1C}"/>
                </a:ext>
              </a:extLst>
            </p:cNvPr>
            <p:cNvSpPr/>
            <p:nvPr/>
          </p:nvSpPr>
          <p:spPr>
            <a:xfrm>
              <a:off x="2372979" y="2740260"/>
              <a:ext cx="28512" cy="24704"/>
            </a:xfrm>
            <a:custGeom>
              <a:avLst/>
              <a:gdLst/>
              <a:ahLst/>
              <a:cxnLst/>
              <a:rect l="l" t="t" r="r" b="b"/>
              <a:pathLst>
                <a:path w="599" h="519" extrusionOk="0">
                  <a:moveTo>
                    <a:pt x="513" y="1"/>
                  </a:moveTo>
                  <a:cubicBezTo>
                    <a:pt x="330" y="116"/>
                    <a:pt x="158" y="254"/>
                    <a:pt x="0" y="404"/>
                  </a:cubicBezTo>
                  <a:lnTo>
                    <a:pt x="108" y="519"/>
                  </a:lnTo>
                  <a:cubicBezTo>
                    <a:pt x="261" y="377"/>
                    <a:pt x="426" y="246"/>
                    <a:pt x="598" y="135"/>
                  </a:cubicBezTo>
                  <a:lnTo>
                    <a:pt x="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50">
              <a:extLst>
                <a:ext uri="{FF2B5EF4-FFF2-40B4-BE49-F238E27FC236}">
                  <a16:creationId xmlns:a16="http://schemas.microsoft.com/office/drawing/2014/main" id="{675F3C12-D7C8-3634-761D-92F50D3A1927}"/>
                </a:ext>
              </a:extLst>
            </p:cNvPr>
            <p:cNvSpPr/>
            <p:nvPr/>
          </p:nvSpPr>
          <p:spPr>
            <a:xfrm>
              <a:off x="2424957" y="2717127"/>
              <a:ext cx="31226" cy="15946"/>
            </a:xfrm>
            <a:custGeom>
              <a:avLst/>
              <a:gdLst/>
              <a:ahLst/>
              <a:cxnLst/>
              <a:rect l="l" t="t" r="r" b="b"/>
              <a:pathLst>
                <a:path w="656" h="335" extrusionOk="0">
                  <a:moveTo>
                    <a:pt x="625" y="0"/>
                  </a:moveTo>
                  <a:cubicBezTo>
                    <a:pt x="410" y="43"/>
                    <a:pt x="199" y="108"/>
                    <a:pt x="1" y="188"/>
                  </a:cubicBezTo>
                  <a:lnTo>
                    <a:pt x="58" y="334"/>
                  </a:lnTo>
                  <a:cubicBezTo>
                    <a:pt x="254" y="257"/>
                    <a:pt x="452" y="200"/>
                    <a:pt x="656" y="158"/>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50">
              <a:extLst>
                <a:ext uri="{FF2B5EF4-FFF2-40B4-BE49-F238E27FC236}">
                  <a16:creationId xmlns:a16="http://schemas.microsoft.com/office/drawing/2014/main" id="{5C2DA93B-A48C-F5A6-56FC-46E38E27280F}"/>
                </a:ext>
              </a:extLst>
            </p:cNvPr>
            <p:cNvSpPr/>
            <p:nvPr/>
          </p:nvSpPr>
          <p:spPr>
            <a:xfrm>
              <a:off x="3093059" y="2713319"/>
              <a:ext cx="30892" cy="8616"/>
            </a:xfrm>
            <a:custGeom>
              <a:avLst/>
              <a:gdLst/>
              <a:ahLst/>
              <a:cxnLst/>
              <a:rect l="l" t="t" r="r" b="b"/>
              <a:pathLst>
                <a:path w="649" h="181" extrusionOk="0">
                  <a:moveTo>
                    <a:pt x="629" y="0"/>
                  </a:moveTo>
                  <a:cubicBezTo>
                    <a:pt x="518" y="11"/>
                    <a:pt x="403" y="20"/>
                    <a:pt x="288" y="20"/>
                  </a:cubicBezTo>
                  <a:lnTo>
                    <a:pt x="1" y="20"/>
                  </a:lnTo>
                  <a:lnTo>
                    <a:pt x="1" y="181"/>
                  </a:lnTo>
                  <a:lnTo>
                    <a:pt x="288" y="181"/>
                  </a:lnTo>
                  <a:cubicBezTo>
                    <a:pt x="407" y="181"/>
                    <a:pt x="529" y="172"/>
                    <a:pt x="648" y="161"/>
                  </a:cubicBezTo>
                  <a:lnTo>
                    <a:pt x="6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50">
              <a:extLst>
                <a:ext uri="{FF2B5EF4-FFF2-40B4-BE49-F238E27FC236}">
                  <a16:creationId xmlns:a16="http://schemas.microsoft.com/office/drawing/2014/main" id="{00906D62-58AA-C255-4F07-D83CBAEAB497}"/>
                </a:ext>
              </a:extLst>
            </p:cNvPr>
            <p:cNvSpPr/>
            <p:nvPr/>
          </p:nvSpPr>
          <p:spPr>
            <a:xfrm>
              <a:off x="3032370" y="2714223"/>
              <a:ext cx="30464" cy="7711"/>
            </a:xfrm>
            <a:custGeom>
              <a:avLst/>
              <a:gdLst/>
              <a:ahLst/>
              <a:cxnLst/>
              <a:rect l="l" t="t" r="r" b="b"/>
              <a:pathLst>
                <a:path w="640" h="162" extrusionOk="0">
                  <a:moveTo>
                    <a:pt x="0" y="1"/>
                  </a:moveTo>
                  <a:lnTo>
                    <a:pt x="0" y="162"/>
                  </a:lnTo>
                  <a:lnTo>
                    <a:pt x="639" y="162"/>
                  </a:lnTo>
                  <a:lnTo>
                    <a:pt x="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50">
              <a:extLst>
                <a:ext uri="{FF2B5EF4-FFF2-40B4-BE49-F238E27FC236}">
                  <a16:creationId xmlns:a16="http://schemas.microsoft.com/office/drawing/2014/main" id="{418AAC97-8208-7D4E-283C-4FE207F4C172}"/>
                </a:ext>
              </a:extLst>
            </p:cNvPr>
            <p:cNvSpPr/>
            <p:nvPr/>
          </p:nvSpPr>
          <p:spPr>
            <a:xfrm>
              <a:off x="2971586" y="2714223"/>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50">
              <a:extLst>
                <a:ext uri="{FF2B5EF4-FFF2-40B4-BE49-F238E27FC236}">
                  <a16:creationId xmlns:a16="http://schemas.microsoft.com/office/drawing/2014/main" id="{5D014F67-A029-3C0C-40F9-AECF5039A9DC}"/>
                </a:ext>
              </a:extLst>
            </p:cNvPr>
            <p:cNvSpPr/>
            <p:nvPr/>
          </p:nvSpPr>
          <p:spPr>
            <a:xfrm>
              <a:off x="2910897" y="2714223"/>
              <a:ext cx="30464" cy="7711"/>
            </a:xfrm>
            <a:custGeom>
              <a:avLst/>
              <a:gdLst/>
              <a:ahLst/>
              <a:cxnLst/>
              <a:rect l="l" t="t" r="r" b="b"/>
              <a:pathLst>
                <a:path w="640" h="162" extrusionOk="0">
                  <a:moveTo>
                    <a:pt x="0" y="1"/>
                  </a:moveTo>
                  <a:lnTo>
                    <a:pt x="0" y="162"/>
                  </a:lnTo>
                  <a:lnTo>
                    <a:pt x="639" y="162"/>
                  </a:lnTo>
                  <a:lnTo>
                    <a:pt x="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50">
              <a:extLst>
                <a:ext uri="{FF2B5EF4-FFF2-40B4-BE49-F238E27FC236}">
                  <a16:creationId xmlns:a16="http://schemas.microsoft.com/office/drawing/2014/main" id="{CF1A9659-1B5D-79E2-9058-040ED9718F04}"/>
                </a:ext>
              </a:extLst>
            </p:cNvPr>
            <p:cNvSpPr/>
            <p:nvPr/>
          </p:nvSpPr>
          <p:spPr>
            <a:xfrm>
              <a:off x="2850113" y="2714223"/>
              <a:ext cx="30321" cy="7711"/>
            </a:xfrm>
            <a:custGeom>
              <a:avLst/>
              <a:gdLst/>
              <a:ahLst/>
              <a:cxnLst/>
              <a:rect l="l" t="t" r="r" b="b"/>
              <a:pathLst>
                <a:path w="637" h="162" extrusionOk="0">
                  <a:moveTo>
                    <a:pt x="1" y="1"/>
                  </a:moveTo>
                  <a:lnTo>
                    <a:pt x="1" y="157"/>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50">
              <a:extLst>
                <a:ext uri="{FF2B5EF4-FFF2-40B4-BE49-F238E27FC236}">
                  <a16:creationId xmlns:a16="http://schemas.microsoft.com/office/drawing/2014/main" id="{BEE99ECB-2B11-7899-A9CF-6E3D9CF71829}"/>
                </a:ext>
              </a:extLst>
            </p:cNvPr>
            <p:cNvSpPr/>
            <p:nvPr/>
          </p:nvSpPr>
          <p:spPr>
            <a:xfrm>
              <a:off x="2789376"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50">
              <a:extLst>
                <a:ext uri="{FF2B5EF4-FFF2-40B4-BE49-F238E27FC236}">
                  <a16:creationId xmlns:a16="http://schemas.microsoft.com/office/drawing/2014/main" id="{A102FE4C-6938-ABFF-8592-598A87C93524}"/>
                </a:ext>
              </a:extLst>
            </p:cNvPr>
            <p:cNvSpPr/>
            <p:nvPr/>
          </p:nvSpPr>
          <p:spPr>
            <a:xfrm>
              <a:off x="2728640" y="2714223"/>
              <a:ext cx="30321" cy="7521"/>
            </a:xfrm>
            <a:custGeom>
              <a:avLst/>
              <a:gdLst/>
              <a:ahLst/>
              <a:cxnLst/>
              <a:rect l="l" t="t" r="r" b="b"/>
              <a:pathLst>
                <a:path w="637" h="158" extrusionOk="0">
                  <a:moveTo>
                    <a:pt x="1" y="1"/>
                  </a:moveTo>
                  <a:lnTo>
                    <a:pt x="1"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50">
              <a:extLst>
                <a:ext uri="{FF2B5EF4-FFF2-40B4-BE49-F238E27FC236}">
                  <a16:creationId xmlns:a16="http://schemas.microsoft.com/office/drawing/2014/main" id="{A07514B0-108E-B14C-39A7-0243F45376EE}"/>
                </a:ext>
              </a:extLst>
            </p:cNvPr>
            <p:cNvSpPr/>
            <p:nvPr/>
          </p:nvSpPr>
          <p:spPr>
            <a:xfrm>
              <a:off x="2667903"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50">
              <a:extLst>
                <a:ext uri="{FF2B5EF4-FFF2-40B4-BE49-F238E27FC236}">
                  <a16:creationId xmlns:a16="http://schemas.microsoft.com/office/drawing/2014/main" id="{B6D311AA-CB59-155A-A100-C85180B916D4}"/>
                </a:ext>
              </a:extLst>
            </p:cNvPr>
            <p:cNvSpPr/>
            <p:nvPr/>
          </p:nvSpPr>
          <p:spPr>
            <a:xfrm>
              <a:off x="2607167" y="2714223"/>
              <a:ext cx="30321" cy="7521"/>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50">
              <a:extLst>
                <a:ext uri="{FF2B5EF4-FFF2-40B4-BE49-F238E27FC236}">
                  <a16:creationId xmlns:a16="http://schemas.microsoft.com/office/drawing/2014/main" id="{E83BE6C6-FED6-CDB3-5712-8E9C1A56A23A}"/>
                </a:ext>
              </a:extLst>
            </p:cNvPr>
            <p:cNvSpPr/>
            <p:nvPr/>
          </p:nvSpPr>
          <p:spPr>
            <a:xfrm>
              <a:off x="2546430"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50">
              <a:extLst>
                <a:ext uri="{FF2B5EF4-FFF2-40B4-BE49-F238E27FC236}">
                  <a16:creationId xmlns:a16="http://schemas.microsoft.com/office/drawing/2014/main" id="{263FCFCE-5490-E489-4D36-ABB4E7EABC12}"/>
                </a:ext>
              </a:extLst>
            </p:cNvPr>
            <p:cNvSpPr/>
            <p:nvPr/>
          </p:nvSpPr>
          <p:spPr>
            <a:xfrm>
              <a:off x="2485503" y="2714223"/>
              <a:ext cx="30512" cy="7521"/>
            </a:xfrm>
            <a:custGeom>
              <a:avLst/>
              <a:gdLst/>
              <a:ahLst/>
              <a:cxnLst/>
              <a:rect l="l" t="t" r="r" b="b"/>
              <a:pathLst>
                <a:path w="641" h="158" extrusionOk="0">
                  <a:moveTo>
                    <a:pt x="1" y="1"/>
                  </a:moveTo>
                  <a:lnTo>
                    <a:pt x="4"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50">
              <a:extLst>
                <a:ext uri="{FF2B5EF4-FFF2-40B4-BE49-F238E27FC236}">
                  <a16:creationId xmlns:a16="http://schemas.microsoft.com/office/drawing/2014/main" id="{885C2165-1DEC-E7F0-77FA-2983507F6E86}"/>
                </a:ext>
              </a:extLst>
            </p:cNvPr>
            <p:cNvSpPr/>
            <p:nvPr/>
          </p:nvSpPr>
          <p:spPr>
            <a:xfrm>
              <a:off x="3152177" y="2696326"/>
              <a:ext cx="30845" cy="18469"/>
            </a:xfrm>
            <a:custGeom>
              <a:avLst/>
              <a:gdLst/>
              <a:ahLst/>
              <a:cxnLst/>
              <a:rect l="l" t="t" r="r" b="b"/>
              <a:pathLst>
                <a:path w="648" h="388" extrusionOk="0">
                  <a:moveTo>
                    <a:pt x="575" y="1"/>
                  </a:moveTo>
                  <a:cubicBezTo>
                    <a:pt x="391" y="96"/>
                    <a:pt x="196" y="177"/>
                    <a:pt x="0" y="239"/>
                  </a:cubicBezTo>
                  <a:lnTo>
                    <a:pt x="46" y="388"/>
                  </a:lnTo>
                  <a:cubicBezTo>
                    <a:pt x="253" y="326"/>
                    <a:pt x="456" y="246"/>
                    <a:pt x="648" y="142"/>
                  </a:cubicBezTo>
                  <a:lnTo>
                    <a:pt x="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50">
              <a:extLst>
                <a:ext uri="{FF2B5EF4-FFF2-40B4-BE49-F238E27FC236}">
                  <a16:creationId xmlns:a16="http://schemas.microsoft.com/office/drawing/2014/main" id="{ACBD6ED0-C9D0-E85C-88FA-BA93A80D4E57}"/>
                </a:ext>
              </a:extLst>
            </p:cNvPr>
            <p:cNvSpPr/>
            <p:nvPr/>
          </p:nvSpPr>
          <p:spPr>
            <a:xfrm>
              <a:off x="3204345" y="2659865"/>
              <a:ext cx="27227" cy="26466"/>
            </a:xfrm>
            <a:custGeom>
              <a:avLst/>
              <a:gdLst/>
              <a:ahLst/>
              <a:cxnLst/>
              <a:rect l="l" t="t" r="r" b="b"/>
              <a:pathLst>
                <a:path w="572" h="556" extrusionOk="0">
                  <a:moveTo>
                    <a:pt x="452" y="1"/>
                  </a:moveTo>
                  <a:cubicBezTo>
                    <a:pt x="314" y="158"/>
                    <a:pt x="165" y="299"/>
                    <a:pt x="0" y="430"/>
                  </a:cubicBezTo>
                  <a:lnTo>
                    <a:pt x="100" y="556"/>
                  </a:lnTo>
                  <a:cubicBezTo>
                    <a:pt x="268" y="418"/>
                    <a:pt x="429" y="269"/>
                    <a:pt x="572" y="104"/>
                  </a:cubicBez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50">
              <a:extLst>
                <a:ext uri="{FF2B5EF4-FFF2-40B4-BE49-F238E27FC236}">
                  <a16:creationId xmlns:a16="http://schemas.microsoft.com/office/drawing/2014/main" id="{B0AF42A2-0CAE-39EE-A02B-7B42E3E742AE}"/>
                </a:ext>
              </a:extLst>
            </p:cNvPr>
            <p:cNvSpPr/>
            <p:nvPr/>
          </p:nvSpPr>
          <p:spPr>
            <a:xfrm>
              <a:off x="3242996" y="2608792"/>
              <a:ext cx="19564" cy="30845"/>
            </a:xfrm>
            <a:custGeom>
              <a:avLst/>
              <a:gdLst/>
              <a:ahLst/>
              <a:cxnLst/>
              <a:rect l="l" t="t" r="r" b="b"/>
              <a:pathLst>
                <a:path w="411" h="648" extrusionOk="0">
                  <a:moveTo>
                    <a:pt x="261" y="0"/>
                  </a:moveTo>
                  <a:cubicBezTo>
                    <a:pt x="192" y="196"/>
                    <a:pt x="104" y="387"/>
                    <a:pt x="0" y="568"/>
                  </a:cubicBezTo>
                  <a:lnTo>
                    <a:pt x="138" y="648"/>
                  </a:lnTo>
                  <a:cubicBezTo>
                    <a:pt x="250" y="460"/>
                    <a:pt x="342" y="261"/>
                    <a:pt x="411" y="55"/>
                  </a:cubicBezTo>
                  <a:lnTo>
                    <a:pt x="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50">
              <a:extLst>
                <a:ext uri="{FF2B5EF4-FFF2-40B4-BE49-F238E27FC236}">
                  <a16:creationId xmlns:a16="http://schemas.microsoft.com/office/drawing/2014/main" id="{E4603764-DFEA-EB5D-4612-3C4C26C0BBBA}"/>
                </a:ext>
              </a:extLst>
            </p:cNvPr>
            <p:cNvSpPr/>
            <p:nvPr/>
          </p:nvSpPr>
          <p:spPr>
            <a:xfrm>
              <a:off x="3262511" y="2550245"/>
              <a:ext cx="9330" cy="31035"/>
            </a:xfrm>
            <a:custGeom>
              <a:avLst/>
              <a:gdLst/>
              <a:ahLst/>
              <a:cxnLst/>
              <a:rect l="l" t="t" r="r" b="b"/>
              <a:pathLst>
                <a:path w="196" h="652" extrusionOk="0">
                  <a:moveTo>
                    <a:pt x="196" y="1"/>
                  </a:moveTo>
                  <a:lnTo>
                    <a:pt x="35" y="8"/>
                  </a:lnTo>
                  <a:cubicBezTo>
                    <a:pt x="35" y="50"/>
                    <a:pt x="39" y="93"/>
                    <a:pt x="39" y="135"/>
                  </a:cubicBezTo>
                  <a:cubicBezTo>
                    <a:pt x="39" y="300"/>
                    <a:pt x="24" y="468"/>
                    <a:pt x="1" y="629"/>
                  </a:cubicBezTo>
                  <a:lnTo>
                    <a:pt x="158" y="652"/>
                  </a:lnTo>
                  <a:cubicBezTo>
                    <a:pt x="185" y="483"/>
                    <a:pt x="196" y="307"/>
                    <a:pt x="196" y="135"/>
                  </a:cubicBezTo>
                  <a:lnTo>
                    <a:pt x="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50">
              <a:extLst>
                <a:ext uri="{FF2B5EF4-FFF2-40B4-BE49-F238E27FC236}">
                  <a16:creationId xmlns:a16="http://schemas.microsoft.com/office/drawing/2014/main" id="{ED2547A7-6ABE-CD87-0C53-E371E105B18A}"/>
                </a:ext>
              </a:extLst>
            </p:cNvPr>
            <p:cNvSpPr/>
            <p:nvPr/>
          </p:nvSpPr>
          <p:spPr>
            <a:xfrm>
              <a:off x="3250992" y="2490079"/>
              <a:ext cx="16708" cy="31178"/>
            </a:xfrm>
            <a:custGeom>
              <a:avLst/>
              <a:gdLst/>
              <a:ahLst/>
              <a:cxnLst/>
              <a:rect l="l" t="t" r="r" b="b"/>
              <a:pathLst>
                <a:path w="351" h="655" extrusionOk="0">
                  <a:moveTo>
                    <a:pt x="147" y="0"/>
                  </a:moveTo>
                  <a:lnTo>
                    <a:pt x="1" y="65"/>
                  </a:lnTo>
                  <a:cubicBezTo>
                    <a:pt x="82" y="253"/>
                    <a:pt x="151" y="452"/>
                    <a:pt x="197" y="655"/>
                  </a:cubicBezTo>
                  <a:lnTo>
                    <a:pt x="350" y="617"/>
                  </a:lnTo>
                  <a:cubicBezTo>
                    <a:pt x="304" y="406"/>
                    <a:pt x="235" y="199"/>
                    <a:pt x="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50">
              <a:extLst>
                <a:ext uri="{FF2B5EF4-FFF2-40B4-BE49-F238E27FC236}">
                  <a16:creationId xmlns:a16="http://schemas.microsoft.com/office/drawing/2014/main" id="{9CD73BD9-1295-08A6-8739-5917F6C3E67F}"/>
                </a:ext>
              </a:extLst>
            </p:cNvPr>
            <p:cNvSpPr/>
            <p:nvPr/>
          </p:nvSpPr>
          <p:spPr>
            <a:xfrm>
              <a:off x="3217483" y="2439148"/>
              <a:ext cx="25371" cy="28132"/>
            </a:xfrm>
            <a:custGeom>
              <a:avLst/>
              <a:gdLst/>
              <a:ahLst/>
              <a:cxnLst/>
              <a:rect l="l" t="t" r="r" b="b"/>
              <a:pathLst>
                <a:path w="533" h="591" extrusionOk="0">
                  <a:moveTo>
                    <a:pt x="112" y="1"/>
                  </a:moveTo>
                  <a:lnTo>
                    <a:pt x="0" y="116"/>
                  </a:lnTo>
                  <a:cubicBezTo>
                    <a:pt x="146" y="262"/>
                    <a:pt x="284" y="423"/>
                    <a:pt x="399" y="591"/>
                  </a:cubicBezTo>
                  <a:lnTo>
                    <a:pt x="533" y="499"/>
                  </a:lnTo>
                  <a:cubicBezTo>
                    <a:pt x="406" y="322"/>
                    <a:pt x="268" y="154"/>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50">
              <a:extLst>
                <a:ext uri="{FF2B5EF4-FFF2-40B4-BE49-F238E27FC236}">
                  <a16:creationId xmlns:a16="http://schemas.microsoft.com/office/drawing/2014/main" id="{C9047AD3-90C6-7A93-537A-20540D70A15A}"/>
                </a:ext>
              </a:extLst>
            </p:cNvPr>
            <p:cNvSpPr/>
            <p:nvPr/>
          </p:nvSpPr>
          <p:spPr>
            <a:xfrm>
              <a:off x="3168598" y="2404687"/>
              <a:ext cx="30321" cy="21182"/>
            </a:xfrm>
            <a:custGeom>
              <a:avLst/>
              <a:gdLst/>
              <a:ahLst/>
              <a:cxnLst/>
              <a:rect l="l" t="t" r="r" b="b"/>
              <a:pathLst>
                <a:path w="637" h="445" extrusionOk="0">
                  <a:moveTo>
                    <a:pt x="62" y="1"/>
                  </a:moveTo>
                  <a:lnTo>
                    <a:pt x="0" y="146"/>
                  </a:lnTo>
                  <a:cubicBezTo>
                    <a:pt x="188" y="227"/>
                    <a:pt x="372" y="326"/>
                    <a:pt x="544" y="445"/>
                  </a:cubicBezTo>
                  <a:lnTo>
                    <a:pt x="636" y="311"/>
                  </a:lnTo>
                  <a:cubicBezTo>
                    <a:pt x="453" y="188"/>
                    <a:pt x="260" y="84"/>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50">
              <a:extLst>
                <a:ext uri="{FF2B5EF4-FFF2-40B4-BE49-F238E27FC236}">
                  <a16:creationId xmlns:a16="http://schemas.microsoft.com/office/drawing/2014/main" id="{FC5799A3-A32B-4ADA-8E7C-D81C9816D10F}"/>
                </a:ext>
              </a:extLst>
            </p:cNvPr>
            <p:cNvSpPr/>
            <p:nvPr/>
          </p:nvSpPr>
          <p:spPr>
            <a:xfrm>
              <a:off x="3110908" y="2391549"/>
              <a:ext cx="31083" cy="11186"/>
            </a:xfrm>
            <a:custGeom>
              <a:avLst/>
              <a:gdLst/>
              <a:ahLst/>
              <a:cxnLst/>
              <a:rect l="l" t="t" r="r" b="b"/>
              <a:pathLst>
                <a:path w="653" h="235" extrusionOk="0">
                  <a:moveTo>
                    <a:pt x="5" y="1"/>
                  </a:moveTo>
                  <a:lnTo>
                    <a:pt x="1" y="158"/>
                  </a:lnTo>
                  <a:cubicBezTo>
                    <a:pt x="208" y="166"/>
                    <a:pt x="415" y="189"/>
                    <a:pt x="618" y="234"/>
                  </a:cubicBezTo>
                  <a:lnTo>
                    <a:pt x="653" y="77"/>
                  </a:lnTo>
                  <a:cubicBezTo>
                    <a:pt x="442" y="31"/>
                    <a:pt x="223" y="5"/>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50">
              <a:extLst>
                <a:ext uri="{FF2B5EF4-FFF2-40B4-BE49-F238E27FC236}">
                  <a16:creationId xmlns:a16="http://schemas.microsoft.com/office/drawing/2014/main" id="{7EF4E158-70D2-2CB6-1414-61A3880AE7E5}"/>
                </a:ext>
              </a:extLst>
            </p:cNvPr>
            <p:cNvSpPr/>
            <p:nvPr/>
          </p:nvSpPr>
          <p:spPr>
            <a:xfrm>
              <a:off x="3050219"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50">
              <a:extLst>
                <a:ext uri="{FF2B5EF4-FFF2-40B4-BE49-F238E27FC236}">
                  <a16:creationId xmlns:a16="http://schemas.microsoft.com/office/drawing/2014/main" id="{E3866D21-733F-84D2-0026-A85296FDA0EE}"/>
                </a:ext>
              </a:extLst>
            </p:cNvPr>
            <p:cNvSpPr/>
            <p:nvPr/>
          </p:nvSpPr>
          <p:spPr>
            <a:xfrm>
              <a:off x="2989435"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50">
              <a:extLst>
                <a:ext uri="{FF2B5EF4-FFF2-40B4-BE49-F238E27FC236}">
                  <a16:creationId xmlns:a16="http://schemas.microsoft.com/office/drawing/2014/main" id="{7ADAC488-4736-089A-AC9C-E32E225C8373}"/>
                </a:ext>
              </a:extLst>
            </p:cNvPr>
            <p:cNvSpPr/>
            <p:nvPr/>
          </p:nvSpPr>
          <p:spPr>
            <a:xfrm>
              <a:off x="2928746"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50">
              <a:extLst>
                <a:ext uri="{FF2B5EF4-FFF2-40B4-BE49-F238E27FC236}">
                  <a16:creationId xmlns:a16="http://schemas.microsoft.com/office/drawing/2014/main" id="{595EFA0B-A125-3404-DDCD-BF7CD84DBABD}"/>
                </a:ext>
              </a:extLst>
            </p:cNvPr>
            <p:cNvSpPr/>
            <p:nvPr/>
          </p:nvSpPr>
          <p:spPr>
            <a:xfrm>
              <a:off x="2867962"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50">
              <a:extLst>
                <a:ext uri="{FF2B5EF4-FFF2-40B4-BE49-F238E27FC236}">
                  <a16:creationId xmlns:a16="http://schemas.microsoft.com/office/drawing/2014/main" id="{00BE4291-BE8E-39CD-6A96-C0711FE40983}"/>
                </a:ext>
              </a:extLst>
            </p:cNvPr>
            <p:cNvSpPr/>
            <p:nvPr/>
          </p:nvSpPr>
          <p:spPr>
            <a:xfrm>
              <a:off x="2807274"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50">
              <a:extLst>
                <a:ext uri="{FF2B5EF4-FFF2-40B4-BE49-F238E27FC236}">
                  <a16:creationId xmlns:a16="http://schemas.microsoft.com/office/drawing/2014/main" id="{4D049838-E58E-FB5A-789B-AA97E5C5AAA7}"/>
                </a:ext>
              </a:extLst>
            </p:cNvPr>
            <p:cNvSpPr/>
            <p:nvPr/>
          </p:nvSpPr>
          <p:spPr>
            <a:xfrm>
              <a:off x="2746489"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50">
              <a:extLst>
                <a:ext uri="{FF2B5EF4-FFF2-40B4-BE49-F238E27FC236}">
                  <a16:creationId xmlns:a16="http://schemas.microsoft.com/office/drawing/2014/main" id="{3CA9AB67-B0CF-A9BC-89D4-A26E445635EE}"/>
                </a:ext>
              </a:extLst>
            </p:cNvPr>
            <p:cNvSpPr/>
            <p:nvPr/>
          </p:nvSpPr>
          <p:spPr>
            <a:xfrm>
              <a:off x="2685801"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50">
              <a:extLst>
                <a:ext uri="{FF2B5EF4-FFF2-40B4-BE49-F238E27FC236}">
                  <a16:creationId xmlns:a16="http://schemas.microsoft.com/office/drawing/2014/main" id="{FFC1C883-716F-ED3A-E6C8-4580376AF4E9}"/>
                </a:ext>
              </a:extLst>
            </p:cNvPr>
            <p:cNvSpPr/>
            <p:nvPr/>
          </p:nvSpPr>
          <p:spPr>
            <a:xfrm>
              <a:off x="2625016" y="2391407"/>
              <a:ext cx="30369" cy="7711"/>
            </a:xfrm>
            <a:custGeom>
              <a:avLst/>
              <a:gdLst/>
              <a:ahLst/>
              <a:cxnLst/>
              <a:rect l="l" t="t" r="r" b="b"/>
              <a:pathLst>
                <a:path w="638"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50">
              <a:extLst>
                <a:ext uri="{FF2B5EF4-FFF2-40B4-BE49-F238E27FC236}">
                  <a16:creationId xmlns:a16="http://schemas.microsoft.com/office/drawing/2014/main" id="{861F9E20-F4CE-9E86-21CA-3959C4DB9B53}"/>
                </a:ext>
              </a:extLst>
            </p:cNvPr>
            <p:cNvSpPr/>
            <p:nvPr/>
          </p:nvSpPr>
          <p:spPr>
            <a:xfrm>
              <a:off x="2564328" y="2391407"/>
              <a:ext cx="30321" cy="7711"/>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50">
              <a:extLst>
                <a:ext uri="{FF2B5EF4-FFF2-40B4-BE49-F238E27FC236}">
                  <a16:creationId xmlns:a16="http://schemas.microsoft.com/office/drawing/2014/main" id="{3D5F54FD-25B6-6251-CDB5-CF49AD3EA59D}"/>
                </a:ext>
              </a:extLst>
            </p:cNvPr>
            <p:cNvSpPr/>
            <p:nvPr/>
          </p:nvSpPr>
          <p:spPr>
            <a:xfrm>
              <a:off x="2503544" y="2391407"/>
              <a:ext cx="30369" cy="7711"/>
            </a:xfrm>
            <a:custGeom>
              <a:avLst/>
              <a:gdLst/>
              <a:ahLst/>
              <a:cxnLst/>
              <a:rect l="l" t="t" r="r" b="b"/>
              <a:pathLst>
                <a:path w="638"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50">
              <a:extLst>
                <a:ext uri="{FF2B5EF4-FFF2-40B4-BE49-F238E27FC236}">
                  <a16:creationId xmlns:a16="http://schemas.microsoft.com/office/drawing/2014/main" id="{8B56ED7A-3757-52BA-5F0C-C2656B33391F}"/>
                </a:ext>
              </a:extLst>
            </p:cNvPr>
            <p:cNvSpPr/>
            <p:nvPr/>
          </p:nvSpPr>
          <p:spPr>
            <a:xfrm>
              <a:off x="2442855" y="2391407"/>
              <a:ext cx="30321" cy="7711"/>
            </a:xfrm>
            <a:custGeom>
              <a:avLst/>
              <a:gdLst/>
              <a:ahLst/>
              <a:cxnLst/>
              <a:rect l="l" t="t" r="r" b="b"/>
              <a:pathLst>
                <a:path w="637" h="162" extrusionOk="0">
                  <a:moveTo>
                    <a:pt x="0" y="0"/>
                  </a:moveTo>
                  <a:lnTo>
                    <a:pt x="0"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50">
              <a:extLst>
                <a:ext uri="{FF2B5EF4-FFF2-40B4-BE49-F238E27FC236}">
                  <a16:creationId xmlns:a16="http://schemas.microsoft.com/office/drawing/2014/main" id="{D427A48C-6087-1CCB-BCFB-EA6A66F08C84}"/>
                </a:ext>
              </a:extLst>
            </p:cNvPr>
            <p:cNvSpPr/>
            <p:nvPr/>
          </p:nvSpPr>
          <p:spPr>
            <a:xfrm>
              <a:off x="2382071" y="2391407"/>
              <a:ext cx="30321" cy="7711"/>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50">
              <a:extLst>
                <a:ext uri="{FF2B5EF4-FFF2-40B4-BE49-F238E27FC236}">
                  <a16:creationId xmlns:a16="http://schemas.microsoft.com/office/drawing/2014/main" id="{204443A1-33C1-166E-D46F-F4F5DD327CD0}"/>
                </a:ext>
              </a:extLst>
            </p:cNvPr>
            <p:cNvSpPr/>
            <p:nvPr/>
          </p:nvSpPr>
          <p:spPr>
            <a:xfrm>
              <a:off x="2321191"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50">
              <a:extLst>
                <a:ext uri="{FF2B5EF4-FFF2-40B4-BE49-F238E27FC236}">
                  <a16:creationId xmlns:a16="http://schemas.microsoft.com/office/drawing/2014/main" id="{E7763A1B-6EA9-7262-C14E-079ECDCE1471}"/>
                </a:ext>
              </a:extLst>
            </p:cNvPr>
            <p:cNvSpPr/>
            <p:nvPr/>
          </p:nvSpPr>
          <p:spPr>
            <a:xfrm>
              <a:off x="2279970" y="2391407"/>
              <a:ext cx="10948" cy="7711"/>
            </a:xfrm>
            <a:custGeom>
              <a:avLst/>
              <a:gdLst/>
              <a:ahLst/>
              <a:cxnLst/>
              <a:rect l="l" t="t" r="r" b="b"/>
              <a:pathLst>
                <a:path w="230" h="162" extrusionOk="0">
                  <a:moveTo>
                    <a:pt x="0" y="0"/>
                  </a:moveTo>
                  <a:lnTo>
                    <a:pt x="0" y="161"/>
                  </a:lnTo>
                  <a:lnTo>
                    <a:pt x="230" y="161"/>
                  </a:lnTo>
                  <a:lnTo>
                    <a:pt x="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50">
              <a:extLst>
                <a:ext uri="{FF2B5EF4-FFF2-40B4-BE49-F238E27FC236}">
                  <a16:creationId xmlns:a16="http://schemas.microsoft.com/office/drawing/2014/main" id="{80827F25-C29F-2282-457C-D8D5E0F1E493}"/>
                </a:ext>
              </a:extLst>
            </p:cNvPr>
            <p:cNvSpPr/>
            <p:nvPr/>
          </p:nvSpPr>
          <p:spPr>
            <a:xfrm>
              <a:off x="2919227"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50">
              <a:extLst>
                <a:ext uri="{FF2B5EF4-FFF2-40B4-BE49-F238E27FC236}">
                  <a16:creationId xmlns:a16="http://schemas.microsoft.com/office/drawing/2014/main" id="{395A3CEF-18AA-0F7F-3671-8CE34C40875D}"/>
                </a:ext>
              </a:extLst>
            </p:cNvPr>
            <p:cNvSpPr/>
            <p:nvPr/>
          </p:nvSpPr>
          <p:spPr>
            <a:xfrm>
              <a:off x="2858538"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50">
              <a:extLst>
                <a:ext uri="{FF2B5EF4-FFF2-40B4-BE49-F238E27FC236}">
                  <a16:creationId xmlns:a16="http://schemas.microsoft.com/office/drawing/2014/main" id="{07C8EDB7-66F1-C66C-4F23-734F51FC6639}"/>
                </a:ext>
              </a:extLst>
            </p:cNvPr>
            <p:cNvSpPr/>
            <p:nvPr/>
          </p:nvSpPr>
          <p:spPr>
            <a:xfrm>
              <a:off x="2797754"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50">
              <a:extLst>
                <a:ext uri="{FF2B5EF4-FFF2-40B4-BE49-F238E27FC236}">
                  <a16:creationId xmlns:a16="http://schemas.microsoft.com/office/drawing/2014/main" id="{6382E584-681C-9C4A-5114-D85C922142B2}"/>
                </a:ext>
              </a:extLst>
            </p:cNvPr>
            <p:cNvSpPr/>
            <p:nvPr/>
          </p:nvSpPr>
          <p:spPr>
            <a:xfrm>
              <a:off x="2737065"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50">
              <a:extLst>
                <a:ext uri="{FF2B5EF4-FFF2-40B4-BE49-F238E27FC236}">
                  <a16:creationId xmlns:a16="http://schemas.microsoft.com/office/drawing/2014/main" id="{DDBC6994-F780-502D-955C-F2161A60E7E5}"/>
                </a:ext>
              </a:extLst>
            </p:cNvPr>
            <p:cNvSpPr/>
            <p:nvPr/>
          </p:nvSpPr>
          <p:spPr>
            <a:xfrm>
              <a:off x="2676281"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50">
              <a:extLst>
                <a:ext uri="{FF2B5EF4-FFF2-40B4-BE49-F238E27FC236}">
                  <a16:creationId xmlns:a16="http://schemas.microsoft.com/office/drawing/2014/main" id="{9B300953-B654-A741-82D7-58153610039F}"/>
                </a:ext>
              </a:extLst>
            </p:cNvPr>
            <p:cNvSpPr/>
            <p:nvPr/>
          </p:nvSpPr>
          <p:spPr>
            <a:xfrm>
              <a:off x="2615592" y="3359714"/>
              <a:ext cx="30274" cy="7521"/>
            </a:xfrm>
            <a:custGeom>
              <a:avLst/>
              <a:gdLst/>
              <a:ahLst/>
              <a:cxnLst/>
              <a:rect l="l" t="t" r="r" b="b"/>
              <a:pathLst>
                <a:path w="636" h="158" extrusionOk="0">
                  <a:moveTo>
                    <a:pt x="0" y="0"/>
                  </a:moveTo>
                  <a:lnTo>
                    <a:pt x="0"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50">
              <a:extLst>
                <a:ext uri="{FF2B5EF4-FFF2-40B4-BE49-F238E27FC236}">
                  <a16:creationId xmlns:a16="http://schemas.microsoft.com/office/drawing/2014/main" id="{038A44E7-7EFA-A2E8-B1FF-61F7C3AD8DC7}"/>
                </a:ext>
              </a:extLst>
            </p:cNvPr>
            <p:cNvSpPr/>
            <p:nvPr/>
          </p:nvSpPr>
          <p:spPr>
            <a:xfrm>
              <a:off x="2554808" y="3359714"/>
              <a:ext cx="30321" cy="7521"/>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50">
              <a:extLst>
                <a:ext uri="{FF2B5EF4-FFF2-40B4-BE49-F238E27FC236}">
                  <a16:creationId xmlns:a16="http://schemas.microsoft.com/office/drawing/2014/main" id="{3BF184A6-BADC-1AD7-D14B-6F29233A82AA}"/>
                </a:ext>
              </a:extLst>
            </p:cNvPr>
            <p:cNvSpPr/>
            <p:nvPr/>
          </p:nvSpPr>
          <p:spPr>
            <a:xfrm>
              <a:off x="2494071" y="3359714"/>
              <a:ext cx="30321" cy="7521"/>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50">
              <a:extLst>
                <a:ext uri="{FF2B5EF4-FFF2-40B4-BE49-F238E27FC236}">
                  <a16:creationId xmlns:a16="http://schemas.microsoft.com/office/drawing/2014/main" id="{56B24CF2-E06B-7807-80B9-3858D22D318C}"/>
                </a:ext>
              </a:extLst>
            </p:cNvPr>
            <p:cNvSpPr/>
            <p:nvPr/>
          </p:nvSpPr>
          <p:spPr>
            <a:xfrm>
              <a:off x="2433335" y="3359714"/>
              <a:ext cx="30321" cy="7521"/>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50">
              <a:extLst>
                <a:ext uri="{FF2B5EF4-FFF2-40B4-BE49-F238E27FC236}">
                  <a16:creationId xmlns:a16="http://schemas.microsoft.com/office/drawing/2014/main" id="{2840ED9B-7F65-172D-4E4C-853BDC2780F8}"/>
                </a:ext>
              </a:extLst>
            </p:cNvPr>
            <p:cNvSpPr/>
            <p:nvPr/>
          </p:nvSpPr>
          <p:spPr>
            <a:xfrm>
              <a:off x="2372598" y="3359714"/>
              <a:ext cx="30321" cy="7521"/>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50">
              <a:extLst>
                <a:ext uri="{FF2B5EF4-FFF2-40B4-BE49-F238E27FC236}">
                  <a16:creationId xmlns:a16="http://schemas.microsoft.com/office/drawing/2014/main" id="{02DA28D3-0F58-E702-7871-2E2229717E6C}"/>
                </a:ext>
              </a:extLst>
            </p:cNvPr>
            <p:cNvSpPr/>
            <p:nvPr/>
          </p:nvSpPr>
          <p:spPr>
            <a:xfrm>
              <a:off x="2311671"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50">
              <a:extLst>
                <a:ext uri="{FF2B5EF4-FFF2-40B4-BE49-F238E27FC236}">
                  <a16:creationId xmlns:a16="http://schemas.microsoft.com/office/drawing/2014/main" id="{B92BDF99-06F0-5060-4CF9-327C8A039738}"/>
                </a:ext>
              </a:extLst>
            </p:cNvPr>
            <p:cNvSpPr/>
            <p:nvPr/>
          </p:nvSpPr>
          <p:spPr>
            <a:xfrm>
              <a:off x="2270451" y="3359714"/>
              <a:ext cx="10996" cy="7521"/>
            </a:xfrm>
            <a:custGeom>
              <a:avLst/>
              <a:gdLst/>
              <a:ahLst/>
              <a:cxnLst/>
              <a:rect l="l" t="t" r="r" b="b"/>
              <a:pathLst>
                <a:path w="231" h="158" extrusionOk="0">
                  <a:moveTo>
                    <a:pt x="0" y="0"/>
                  </a:moveTo>
                  <a:lnTo>
                    <a:pt x="0" y="157"/>
                  </a:lnTo>
                  <a:lnTo>
                    <a:pt x="230" y="157"/>
                  </a:lnTo>
                  <a:lnTo>
                    <a:pt x="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1" name="Google Shape;6621;p50">
            <a:extLst>
              <a:ext uri="{FF2B5EF4-FFF2-40B4-BE49-F238E27FC236}">
                <a16:creationId xmlns:a16="http://schemas.microsoft.com/office/drawing/2014/main" id="{75660184-09BD-99A5-C8A3-C9093C99A9FD}"/>
              </a:ext>
            </a:extLst>
          </p:cNvPr>
          <p:cNvGrpSpPr/>
          <p:nvPr/>
        </p:nvGrpSpPr>
        <p:grpSpPr>
          <a:xfrm>
            <a:off x="2990826" y="4472054"/>
            <a:ext cx="1509409" cy="510691"/>
            <a:chOff x="3718076" y="2750379"/>
            <a:chExt cx="1509409" cy="510691"/>
          </a:xfrm>
        </p:grpSpPr>
        <p:sp>
          <p:nvSpPr>
            <p:cNvPr id="6622" name="Google Shape;6622;p50">
              <a:extLst>
                <a:ext uri="{FF2B5EF4-FFF2-40B4-BE49-F238E27FC236}">
                  <a16:creationId xmlns:a16="http://schemas.microsoft.com/office/drawing/2014/main" id="{5F056A43-0B5B-A99C-42EC-CF680BE1F04F}"/>
                </a:ext>
              </a:extLst>
            </p:cNvPr>
            <p:cNvSpPr/>
            <p:nvPr/>
          </p:nvSpPr>
          <p:spPr>
            <a:xfrm>
              <a:off x="3836161" y="2849464"/>
              <a:ext cx="53723" cy="35901"/>
            </a:xfrm>
            <a:custGeom>
              <a:avLst/>
              <a:gdLst/>
              <a:ahLst/>
              <a:cxnLst/>
              <a:rect l="l" t="t" r="r" b="b"/>
              <a:pathLst>
                <a:path w="621" h="415" extrusionOk="0">
                  <a:moveTo>
                    <a:pt x="524" y="1"/>
                  </a:moveTo>
                  <a:lnTo>
                    <a:pt x="0" y="17"/>
                  </a:lnTo>
                  <a:cubicBezTo>
                    <a:pt x="30" y="151"/>
                    <a:pt x="234" y="415"/>
                    <a:pt x="234" y="415"/>
                  </a:cubicBezTo>
                  <a:lnTo>
                    <a:pt x="621" y="181"/>
                  </a:lnTo>
                  <a:lnTo>
                    <a:pt x="5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50">
              <a:extLst>
                <a:ext uri="{FF2B5EF4-FFF2-40B4-BE49-F238E27FC236}">
                  <a16:creationId xmlns:a16="http://schemas.microsoft.com/office/drawing/2014/main" id="{6ADAAB59-A878-D2A3-7607-1B2FDAB3B85D}"/>
                </a:ext>
              </a:extLst>
            </p:cNvPr>
            <p:cNvSpPr/>
            <p:nvPr/>
          </p:nvSpPr>
          <p:spPr>
            <a:xfrm>
              <a:off x="3790398" y="2792368"/>
              <a:ext cx="111079" cy="63150"/>
            </a:xfrm>
            <a:custGeom>
              <a:avLst/>
              <a:gdLst/>
              <a:ahLst/>
              <a:cxnLst/>
              <a:rect l="l" t="t" r="r" b="b"/>
              <a:pathLst>
                <a:path w="1284" h="730" extrusionOk="0">
                  <a:moveTo>
                    <a:pt x="138" y="1"/>
                  </a:moveTo>
                  <a:cubicBezTo>
                    <a:pt x="110" y="1"/>
                    <a:pt x="90" y="6"/>
                    <a:pt x="80" y="17"/>
                  </a:cubicBezTo>
                  <a:cubicBezTo>
                    <a:pt x="0" y="113"/>
                    <a:pt x="261" y="654"/>
                    <a:pt x="349" y="700"/>
                  </a:cubicBezTo>
                  <a:cubicBezTo>
                    <a:pt x="391" y="723"/>
                    <a:pt x="588" y="730"/>
                    <a:pt x="780" y="730"/>
                  </a:cubicBezTo>
                  <a:cubicBezTo>
                    <a:pt x="986" y="730"/>
                    <a:pt x="1188" y="723"/>
                    <a:pt x="1188" y="723"/>
                  </a:cubicBezTo>
                  <a:cubicBezTo>
                    <a:pt x="1272" y="723"/>
                    <a:pt x="1283" y="611"/>
                    <a:pt x="1207" y="500"/>
                  </a:cubicBezTo>
                  <a:cubicBezTo>
                    <a:pt x="1088" y="320"/>
                    <a:pt x="359" y="1"/>
                    <a:pt x="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50">
              <a:extLst>
                <a:ext uri="{FF2B5EF4-FFF2-40B4-BE49-F238E27FC236}">
                  <a16:creationId xmlns:a16="http://schemas.microsoft.com/office/drawing/2014/main" id="{0ECCD2EA-B3A9-1941-D70A-FC920AFC2426}"/>
                </a:ext>
              </a:extLst>
            </p:cNvPr>
            <p:cNvSpPr/>
            <p:nvPr/>
          </p:nvSpPr>
          <p:spPr>
            <a:xfrm>
              <a:off x="3824828" y="2839516"/>
              <a:ext cx="62028" cy="4066"/>
            </a:xfrm>
            <a:custGeom>
              <a:avLst/>
              <a:gdLst/>
              <a:ahLst/>
              <a:cxnLst/>
              <a:rect l="l" t="t" r="r" b="b"/>
              <a:pathLst>
                <a:path w="717" h="47" extrusionOk="0">
                  <a:moveTo>
                    <a:pt x="4" y="1"/>
                  </a:moveTo>
                  <a:lnTo>
                    <a:pt x="0" y="17"/>
                  </a:lnTo>
                  <a:cubicBezTo>
                    <a:pt x="230" y="43"/>
                    <a:pt x="494" y="47"/>
                    <a:pt x="629" y="47"/>
                  </a:cubicBezTo>
                  <a:lnTo>
                    <a:pt x="717" y="47"/>
                  </a:lnTo>
                  <a:lnTo>
                    <a:pt x="717" y="32"/>
                  </a:lnTo>
                  <a:lnTo>
                    <a:pt x="629" y="32"/>
                  </a:lnTo>
                  <a:cubicBezTo>
                    <a:pt x="494" y="32"/>
                    <a:pt x="234" y="28"/>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50">
              <a:extLst>
                <a:ext uri="{FF2B5EF4-FFF2-40B4-BE49-F238E27FC236}">
                  <a16:creationId xmlns:a16="http://schemas.microsoft.com/office/drawing/2014/main" id="{4DF9FD21-D81D-FB2A-DC6B-627609D09AD6}"/>
                </a:ext>
              </a:extLst>
            </p:cNvPr>
            <p:cNvSpPr/>
            <p:nvPr/>
          </p:nvSpPr>
          <p:spPr>
            <a:xfrm>
              <a:off x="3718076" y="2750379"/>
              <a:ext cx="1498094" cy="460479"/>
            </a:xfrm>
            <a:custGeom>
              <a:avLst/>
              <a:gdLst/>
              <a:ahLst/>
              <a:cxnLst/>
              <a:rect l="l" t="t" r="r" b="b"/>
              <a:pathLst>
                <a:path w="17317" h="5323" extrusionOk="0">
                  <a:moveTo>
                    <a:pt x="7276" y="0"/>
                  </a:moveTo>
                  <a:cubicBezTo>
                    <a:pt x="4489" y="0"/>
                    <a:pt x="3004" y="660"/>
                    <a:pt x="2368" y="878"/>
                  </a:cubicBezTo>
                  <a:cubicBezTo>
                    <a:pt x="1645" y="1131"/>
                    <a:pt x="1062" y="2215"/>
                    <a:pt x="1062" y="2215"/>
                  </a:cubicBezTo>
                  <a:cubicBezTo>
                    <a:pt x="594" y="2238"/>
                    <a:pt x="368" y="3947"/>
                    <a:pt x="368" y="3947"/>
                  </a:cubicBezTo>
                  <a:cubicBezTo>
                    <a:pt x="367" y="3946"/>
                    <a:pt x="365" y="3946"/>
                    <a:pt x="364" y="3946"/>
                  </a:cubicBezTo>
                  <a:cubicBezTo>
                    <a:pt x="0" y="3946"/>
                    <a:pt x="13" y="4875"/>
                    <a:pt x="311" y="4897"/>
                  </a:cubicBezTo>
                  <a:lnTo>
                    <a:pt x="1108" y="5322"/>
                  </a:lnTo>
                  <a:lnTo>
                    <a:pt x="16884" y="5322"/>
                  </a:lnTo>
                  <a:cubicBezTo>
                    <a:pt x="17122" y="5322"/>
                    <a:pt x="17316" y="5127"/>
                    <a:pt x="17316" y="4886"/>
                  </a:cubicBezTo>
                  <a:lnTo>
                    <a:pt x="17316" y="4265"/>
                  </a:lnTo>
                  <a:cubicBezTo>
                    <a:pt x="17305" y="3974"/>
                    <a:pt x="17252" y="3721"/>
                    <a:pt x="17167" y="3506"/>
                  </a:cubicBezTo>
                  <a:cubicBezTo>
                    <a:pt x="16715" y="2310"/>
                    <a:pt x="15413" y="2215"/>
                    <a:pt x="15413" y="2215"/>
                  </a:cubicBezTo>
                  <a:lnTo>
                    <a:pt x="12171" y="1905"/>
                  </a:lnTo>
                  <a:cubicBezTo>
                    <a:pt x="11117" y="1219"/>
                    <a:pt x="9867" y="375"/>
                    <a:pt x="8898" y="112"/>
                  </a:cubicBezTo>
                  <a:cubicBezTo>
                    <a:pt x="8791" y="80"/>
                    <a:pt x="8687" y="57"/>
                    <a:pt x="8588" y="46"/>
                  </a:cubicBezTo>
                  <a:cubicBezTo>
                    <a:pt x="8122" y="14"/>
                    <a:pt x="7685" y="0"/>
                    <a:pt x="72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50">
              <a:extLst>
                <a:ext uri="{FF2B5EF4-FFF2-40B4-BE49-F238E27FC236}">
                  <a16:creationId xmlns:a16="http://schemas.microsoft.com/office/drawing/2014/main" id="{7CFD6EB2-C095-DF99-2013-A94CC6E104C3}"/>
                </a:ext>
              </a:extLst>
            </p:cNvPr>
            <p:cNvSpPr/>
            <p:nvPr/>
          </p:nvSpPr>
          <p:spPr>
            <a:xfrm>
              <a:off x="5007924" y="2986753"/>
              <a:ext cx="159870" cy="65746"/>
            </a:xfrm>
            <a:custGeom>
              <a:avLst/>
              <a:gdLst/>
              <a:ahLst/>
              <a:cxnLst/>
              <a:rect l="l" t="t" r="r" b="b"/>
              <a:pathLst>
                <a:path w="1848" h="760" extrusionOk="0">
                  <a:moveTo>
                    <a:pt x="487" y="0"/>
                  </a:moveTo>
                  <a:cubicBezTo>
                    <a:pt x="307" y="0"/>
                    <a:pt x="81" y="0"/>
                    <a:pt x="43" y="20"/>
                  </a:cubicBezTo>
                  <a:cubicBezTo>
                    <a:pt x="31" y="23"/>
                    <a:pt x="1" y="43"/>
                    <a:pt x="8" y="92"/>
                  </a:cubicBezTo>
                  <a:cubicBezTo>
                    <a:pt x="31" y="196"/>
                    <a:pt x="399" y="736"/>
                    <a:pt x="533" y="740"/>
                  </a:cubicBezTo>
                  <a:cubicBezTo>
                    <a:pt x="618" y="744"/>
                    <a:pt x="1112" y="759"/>
                    <a:pt x="1453" y="759"/>
                  </a:cubicBezTo>
                  <a:cubicBezTo>
                    <a:pt x="1809" y="759"/>
                    <a:pt x="1821" y="744"/>
                    <a:pt x="1836" y="717"/>
                  </a:cubicBezTo>
                  <a:cubicBezTo>
                    <a:pt x="1847" y="698"/>
                    <a:pt x="1844" y="671"/>
                    <a:pt x="1840" y="656"/>
                  </a:cubicBezTo>
                  <a:cubicBezTo>
                    <a:pt x="1813" y="533"/>
                    <a:pt x="1602" y="170"/>
                    <a:pt x="1445" y="69"/>
                  </a:cubicBezTo>
                  <a:cubicBezTo>
                    <a:pt x="1334" y="0"/>
                    <a:pt x="629"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50">
              <a:extLst>
                <a:ext uri="{FF2B5EF4-FFF2-40B4-BE49-F238E27FC236}">
                  <a16:creationId xmlns:a16="http://schemas.microsoft.com/office/drawing/2014/main" id="{1089361C-B9B6-2671-48DF-55F1FF36FF96}"/>
                </a:ext>
              </a:extLst>
            </p:cNvPr>
            <p:cNvSpPr/>
            <p:nvPr/>
          </p:nvSpPr>
          <p:spPr>
            <a:xfrm>
              <a:off x="5007578" y="2990646"/>
              <a:ext cx="158227" cy="57874"/>
            </a:xfrm>
            <a:custGeom>
              <a:avLst/>
              <a:gdLst/>
              <a:ahLst/>
              <a:cxnLst/>
              <a:rect l="l" t="t" r="r" b="b"/>
              <a:pathLst>
                <a:path w="1829" h="669" extrusionOk="0">
                  <a:moveTo>
                    <a:pt x="484" y="1"/>
                  </a:moveTo>
                  <a:cubicBezTo>
                    <a:pt x="265" y="1"/>
                    <a:pt x="88" y="7"/>
                    <a:pt x="65" y="17"/>
                  </a:cubicBezTo>
                  <a:cubicBezTo>
                    <a:pt x="1" y="44"/>
                    <a:pt x="438" y="645"/>
                    <a:pt x="537" y="649"/>
                  </a:cubicBezTo>
                  <a:cubicBezTo>
                    <a:pt x="602" y="652"/>
                    <a:pt x="1101" y="669"/>
                    <a:pt x="1453" y="669"/>
                  </a:cubicBezTo>
                  <a:cubicBezTo>
                    <a:pt x="1644" y="669"/>
                    <a:pt x="1791" y="664"/>
                    <a:pt x="1802" y="649"/>
                  </a:cubicBezTo>
                  <a:cubicBezTo>
                    <a:pt x="1828" y="603"/>
                    <a:pt x="1591" y="170"/>
                    <a:pt x="1422" y="67"/>
                  </a:cubicBezTo>
                  <a:cubicBezTo>
                    <a:pt x="1347" y="19"/>
                    <a:pt x="855" y="1"/>
                    <a:pt x="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50">
              <a:extLst>
                <a:ext uri="{FF2B5EF4-FFF2-40B4-BE49-F238E27FC236}">
                  <a16:creationId xmlns:a16="http://schemas.microsoft.com/office/drawing/2014/main" id="{3748BDE4-B2BB-2C27-6277-DA3486AECD66}"/>
                </a:ext>
              </a:extLst>
            </p:cNvPr>
            <p:cNvSpPr/>
            <p:nvPr/>
          </p:nvSpPr>
          <p:spPr>
            <a:xfrm>
              <a:off x="5035780" y="3017291"/>
              <a:ext cx="54761" cy="24395"/>
            </a:xfrm>
            <a:custGeom>
              <a:avLst/>
              <a:gdLst/>
              <a:ahLst/>
              <a:cxnLst/>
              <a:rect l="l" t="t" r="r" b="b"/>
              <a:pathLst>
                <a:path w="633" h="282" extrusionOk="0">
                  <a:moveTo>
                    <a:pt x="1" y="0"/>
                  </a:moveTo>
                  <a:lnTo>
                    <a:pt x="1" y="0"/>
                  </a:lnTo>
                  <a:cubicBezTo>
                    <a:pt x="1" y="0"/>
                    <a:pt x="184" y="261"/>
                    <a:pt x="230" y="276"/>
                  </a:cubicBezTo>
                  <a:cubicBezTo>
                    <a:pt x="246" y="280"/>
                    <a:pt x="296" y="281"/>
                    <a:pt x="355" y="281"/>
                  </a:cubicBezTo>
                  <a:cubicBezTo>
                    <a:pt x="474" y="281"/>
                    <a:pt x="632" y="276"/>
                    <a:pt x="632" y="276"/>
                  </a:cubicBezTo>
                  <a:cubicBezTo>
                    <a:pt x="632" y="276"/>
                    <a:pt x="483" y="54"/>
                    <a:pt x="437" y="27"/>
                  </a:cubicBezTo>
                  <a:cubicBezTo>
                    <a:pt x="39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50">
              <a:extLst>
                <a:ext uri="{FF2B5EF4-FFF2-40B4-BE49-F238E27FC236}">
                  <a16:creationId xmlns:a16="http://schemas.microsoft.com/office/drawing/2014/main" id="{0EFA45CA-1A84-FB31-6799-3005D68C07E9}"/>
                </a:ext>
              </a:extLst>
            </p:cNvPr>
            <p:cNvSpPr/>
            <p:nvPr/>
          </p:nvSpPr>
          <p:spPr>
            <a:xfrm>
              <a:off x="5097461" y="3038139"/>
              <a:ext cx="41525" cy="1471"/>
            </a:xfrm>
            <a:custGeom>
              <a:avLst/>
              <a:gdLst/>
              <a:ahLst/>
              <a:cxnLst/>
              <a:rect l="l" t="t" r="r" b="b"/>
              <a:pathLst>
                <a:path w="480" h="17" extrusionOk="0">
                  <a:moveTo>
                    <a:pt x="0" y="0"/>
                  </a:moveTo>
                  <a:lnTo>
                    <a:pt x="0" y="12"/>
                  </a:lnTo>
                  <a:lnTo>
                    <a:pt x="479" y="16"/>
                  </a:lnTo>
                  <a:lnTo>
                    <a:pt x="4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50">
              <a:extLst>
                <a:ext uri="{FF2B5EF4-FFF2-40B4-BE49-F238E27FC236}">
                  <a16:creationId xmlns:a16="http://schemas.microsoft.com/office/drawing/2014/main" id="{3259E989-3253-E430-3BE2-6EDFB9D173C5}"/>
                </a:ext>
              </a:extLst>
            </p:cNvPr>
            <p:cNvSpPr/>
            <p:nvPr/>
          </p:nvSpPr>
          <p:spPr>
            <a:xfrm>
              <a:off x="5089156" y="3026201"/>
              <a:ext cx="33912" cy="1730"/>
            </a:xfrm>
            <a:custGeom>
              <a:avLst/>
              <a:gdLst/>
              <a:ahLst/>
              <a:cxnLst/>
              <a:rect l="l" t="t" r="r" b="b"/>
              <a:pathLst>
                <a:path w="392" h="20" extrusionOk="0">
                  <a:moveTo>
                    <a:pt x="1" y="0"/>
                  </a:moveTo>
                  <a:lnTo>
                    <a:pt x="1" y="16"/>
                  </a:lnTo>
                  <a:lnTo>
                    <a:pt x="391" y="20"/>
                  </a:lnTo>
                  <a:lnTo>
                    <a:pt x="391" y="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50">
              <a:extLst>
                <a:ext uri="{FF2B5EF4-FFF2-40B4-BE49-F238E27FC236}">
                  <a16:creationId xmlns:a16="http://schemas.microsoft.com/office/drawing/2014/main" id="{A1C77A85-B984-2C11-DFF6-BC4729A410DA}"/>
                </a:ext>
              </a:extLst>
            </p:cNvPr>
            <p:cNvSpPr/>
            <p:nvPr/>
          </p:nvSpPr>
          <p:spPr>
            <a:xfrm>
              <a:off x="5080505" y="3013311"/>
              <a:ext cx="55107" cy="2076"/>
            </a:xfrm>
            <a:custGeom>
              <a:avLst/>
              <a:gdLst/>
              <a:ahLst/>
              <a:cxnLst/>
              <a:rect l="l" t="t" r="r" b="b"/>
              <a:pathLst>
                <a:path w="637" h="24" extrusionOk="0">
                  <a:moveTo>
                    <a:pt x="0" y="0"/>
                  </a:moveTo>
                  <a:lnTo>
                    <a:pt x="0" y="15"/>
                  </a:lnTo>
                  <a:lnTo>
                    <a:pt x="637" y="23"/>
                  </a:lnTo>
                  <a:lnTo>
                    <a:pt x="637" y="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50">
              <a:extLst>
                <a:ext uri="{FF2B5EF4-FFF2-40B4-BE49-F238E27FC236}">
                  <a16:creationId xmlns:a16="http://schemas.microsoft.com/office/drawing/2014/main" id="{BD7E3ECA-67AD-D62C-992E-0F3C391A13F4}"/>
                </a:ext>
              </a:extLst>
            </p:cNvPr>
            <p:cNvSpPr/>
            <p:nvPr/>
          </p:nvSpPr>
          <p:spPr>
            <a:xfrm>
              <a:off x="5180942" y="3054403"/>
              <a:ext cx="35210" cy="92909"/>
            </a:xfrm>
            <a:custGeom>
              <a:avLst/>
              <a:gdLst/>
              <a:ahLst/>
              <a:cxnLst/>
              <a:rect l="l" t="t" r="r" b="b"/>
              <a:pathLst>
                <a:path w="407" h="1074" extrusionOk="0">
                  <a:moveTo>
                    <a:pt x="93" y="0"/>
                  </a:moveTo>
                  <a:cubicBezTo>
                    <a:pt x="43" y="0"/>
                    <a:pt x="1" y="42"/>
                    <a:pt x="1" y="96"/>
                  </a:cubicBezTo>
                  <a:cubicBezTo>
                    <a:pt x="16" y="410"/>
                    <a:pt x="66" y="713"/>
                    <a:pt x="154" y="1008"/>
                  </a:cubicBezTo>
                  <a:cubicBezTo>
                    <a:pt x="166" y="1047"/>
                    <a:pt x="200" y="1073"/>
                    <a:pt x="242" y="1073"/>
                  </a:cubicBezTo>
                  <a:lnTo>
                    <a:pt x="406" y="1073"/>
                  </a:lnTo>
                  <a:lnTo>
                    <a:pt x="406" y="759"/>
                  </a:lnTo>
                  <a:cubicBezTo>
                    <a:pt x="395" y="468"/>
                    <a:pt x="342" y="215"/>
                    <a:pt x="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50">
              <a:extLst>
                <a:ext uri="{FF2B5EF4-FFF2-40B4-BE49-F238E27FC236}">
                  <a16:creationId xmlns:a16="http://schemas.microsoft.com/office/drawing/2014/main" id="{6FDEE7F0-D818-2941-84B0-6C98B0043876}"/>
                </a:ext>
              </a:extLst>
            </p:cNvPr>
            <p:cNvSpPr/>
            <p:nvPr/>
          </p:nvSpPr>
          <p:spPr>
            <a:xfrm>
              <a:off x="5117012" y="3153455"/>
              <a:ext cx="110473" cy="58133"/>
            </a:xfrm>
            <a:custGeom>
              <a:avLst/>
              <a:gdLst/>
              <a:ahLst/>
              <a:cxnLst/>
              <a:rect l="l" t="t" r="r" b="b"/>
              <a:pathLst>
                <a:path w="1277" h="672" extrusionOk="0">
                  <a:moveTo>
                    <a:pt x="234" y="1"/>
                  </a:moveTo>
                  <a:cubicBezTo>
                    <a:pt x="127" y="31"/>
                    <a:pt x="1" y="671"/>
                    <a:pt x="1" y="671"/>
                  </a:cubicBezTo>
                  <a:lnTo>
                    <a:pt x="1145" y="671"/>
                  </a:lnTo>
                  <a:cubicBezTo>
                    <a:pt x="1269" y="625"/>
                    <a:pt x="1276" y="257"/>
                    <a:pt x="1276" y="89"/>
                  </a:cubicBezTo>
                  <a:cubicBezTo>
                    <a:pt x="1272" y="40"/>
                    <a:pt x="1234" y="1"/>
                    <a:pt x="1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50">
              <a:extLst>
                <a:ext uri="{FF2B5EF4-FFF2-40B4-BE49-F238E27FC236}">
                  <a16:creationId xmlns:a16="http://schemas.microsoft.com/office/drawing/2014/main" id="{52AA7974-5EA4-229A-60D0-AE5FA85F13CF}"/>
                </a:ext>
              </a:extLst>
            </p:cNvPr>
            <p:cNvSpPr/>
            <p:nvPr/>
          </p:nvSpPr>
          <p:spPr>
            <a:xfrm>
              <a:off x="4471223" y="2759668"/>
              <a:ext cx="299757" cy="156233"/>
            </a:xfrm>
            <a:custGeom>
              <a:avLst/>
              <a:gdLst/>
              <a:ahLst/>
              <a:cxnLst/>
              <a:rect l="l" t="t" r="r" b="b"/>
              <a:pathLst>
                <a:path w="3465" h="1806" extrusionOk="0">
                  <a:moveTo>
                    <a:pt x="66" y="1"/>
                  </a:moveTo>
                  <a:cubicBezTo>
                    <a:pt x="20" y="1"/>
                    <a:pt x="1" y="62"/>
                    <a:pt x="39" y="85"/>
                  </a:cubicBezTo>
                  <a:cubicBezTo>
                    <a:pt x="445" y="345"/>
                    <a:pt x="1840" y="1235"/>
                    <a:pt x="2898" y="1755"/>
                  </a:cubicBezTo>
                  <a:lnTo>
                    <a:pt x="3465" y="1806"/>
                  </a:lnTo>
                  <a:cubicBezTo>
                    <a:pt x="2411" y="1120"/>
                    <a:pt x="1161" y="276"/>
                    <a:pt x="192" y="13"/>
                  </a:cubicBezTo>
                  <a:cubicBezTo>
                    <a:pt x="192" y="13"/>
                    <a:pt x="131" y="4"/>
                    <a:pt x="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50">
              <a:extLst>
                <a:ext uri="{FF2B5EF4-FFF2-40B4-BE49-F238E27FC236}">
                  <a16:creationId xmlns:a16="http://schemas.microsoft.com/office/drawing/2014/main" id="{325A8DD7-2F5E-0154-F791-CE9F489DBC1C}"/>
                </a:ext>
              </a:extLst>
            </p:cNvPr>
            <p:cNvSpPr/>
            <p:nvPr/>
          </p:nvSpPr>
          <p:spPr>
            <a:xfrm>
              <a:off x="3847667" y="3022308"/>
              <a:ext cx="262990" cy="189278"/>
            </a:xfrm>
            <a:custGeom>
              <a:avLst/>
              <a:gdLst/>
              <a:ahLst/>
              <a:cxnLst/>
              <a:rect l="l" t="t" r="r" b="b"/>
              <a:pathLst>
                <a:path w="3040" h="2188" extrusionOk="0">
                  <a:moveTo>
                    <a:pt x="1529" y="0"/>
                  </a:moveTo>
                  <a:cubicBezTo>
                    <a:pt x="766" y="0"/>
                    <a:pt x="0" y="735"/>
                    <a:pt x="0" y="2187"/>
                  </a:cubicBezTo>
                  <a:lnTo>
                    <a:pt x="3040" y="2187"/>
                  </a:lnTo>
                  <a:cubicBezTo>
                    <a:pt x="3040" y="724"/>
                    <a:pt x="2286"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50">
              <a:extLst>
                <a:ext uri="{FF2B5EF4-FFF2-40B4-BE49-F238E27FC236}">
                  <a16:creationId xmlns:a16="http://schemas.microsoft.com/office/drawing/2014/main" id="{7593B388-AEC4-E546-C22F-DCDD4FF3D32A}"/>
                </a:ext>
              </a:extLst>
            </p:cNvPr>
            <p:cNvSpPr/>
            <p:nvPr/>
          </p:nvSpPr>
          <p:spPr>
            <a:xfrm>
              <a:off x="4743120" y="3022308"/>
              <a:ext cx="262904" cy="189278"/>
            </a:xfrm>
            <a:custGeom>
              <a:avLst/>
              <a:gdLst/>
              <a:ahLst/>
              <a:cxnLst/>
              <a:rect l="l" t="t" r="r" b="b"/>
              <a:pathLst>
                <a:path w="3039" h="2188" extrusionOk="0">
                  <a:moveTo>
                    <a:pt x="1528" y="0"/>
                  </a:moveTo>
                  <a:cubicBezTo>
                    <a:pt x="766" y="0"/>
                    <a:pt x="0" y="735"/>
                    <a:pt x="0" y="2187"/>
                  </a:cubicBezTo>
                  <a:lnTo>
                    <a:pt x="3039" y="2187"/>
                  </a:lnTo>
                  <a:cubicBezTo>
                    <a:pt x="3039" y="724"/>
                    <a:pt x="2285"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50">
              <a:extLst>
                <a:ext uri="{FF2B5EF4-FFF2-40B4-BE49-F238E27FC236}">
                  <a16:creationId xmlns:a16="http://schemas.microsoft.com/office/drawing/2014/main" id="{9DE5986B-7003-D3AC-88F1-8D76361F3051}"/>
                </a:ext>
              </a:extLst>
            </p:cNvPr>
            <p:cNvSpPr/>
            <p:nvPr/>
          </p:nvSpPr>
          <p:spPr>
            <a:xfrm>
              <a:off x="4734643" y="3053797"/>
              <a:ext cx="279687" cy="207272"/>
            </a:xfrm>
            <a:custGeom>
              <a:avLst/>
              <a:gdLst/>
              <a:ahLst/>
              <a:cxnLst/>
              <a:rect l="l" t="t" r="r" b="b"/>
              <a:pathLst>
                <a:path w="3233" h="2396" extrusionOk="0">
                  <a:moveTo>
                    <a:pt x="1618" y="1"/>
                  </a:moveTo>
                  <a:cubicBezTo>
                    <a:pt x="685" y="1"/>
                    <a:pt x="1" y="1064"/>
                    <a:pt x="714" y="2042"/>
                  </a:cubicBezTo>
                  <a:cubicBezTo>
                    <a:pt x="734" y="2065"/>
                    <a:pt x="753" y="2085"/>
                    <a:pt x="772" y="2099"/>
                  </a:cubicBezTo>
                  <a:cubicBezTo>
                    <a:pt x="1056" y="2306"/>
                    <a:pt x="1348" y="2395"/>
                    <a:pt x="1618" y="2395"/>
                  </a:cubicBezTo>
                  <a:cubicBezTo>
                    <a:pt x="2550" y="2395"/>
                    <a:pt x="3233" y="1332"/>
                    <a:pt x="2520" y="352"/>
                  </a:cubicBezTo>
                  <a:cubicBezTo>
                    <a:pt x="2504" y="333"/>
                    <a:pt x="2485" y="314"/>
                    <a:pt x="2462" y="295"/>
                  </a:cubicBezTo>
                  <a:cubicBezTo>
                    <a:pt x="2178" y="89"/>
                    <a:pt x="1888" y="1"/>
                    <a:pt x="1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50">
              <a:extLst>
                <a:ext uri="{FF2B5EF4-FFF2-40B4-BE49-F238E27FC236}">
                  <a16:creationId xmlns:a16="http://schemas.microsoft.com/office/drawing/2014/main" id="{885CBCF4-4C11-1718-8D91-CA25759C2966}"/>
                </a:ext>
              </a:extLst>
            </p:cNvPr>
            <p:cNvSpPr/>
            <p:nvPr/>
          </p:nvSpPr>
          <p:spPr>
            <a:xfrm>
              <a:off x="4773226" y="3082259"/>
              <a:ext cx="202606" cy="150177"/>
            </a:xfrm>
            <a:custGeom>
              <a:avLst/>
              <a:gdLst/>
              <a:ahLst/>
              <a:cxnLst/>
              <a:rect l="l" t="t" r="r" b="b"/>
              <a:pathLst>
                <a:path w="2342" h="1736" extrusionOk="0">
                  <a:moveTo>
                    <a:pt x="1169" y="0"/>
                  </a:moveTo>
                  <a:cubicBezTo>
                    <a:pt x="494" y="0"/>
                    <a:pt x="1" y="770"/>
                    <a:pt x="518" y="1480"/>
                  </a:cubicBezTo>
                  <a:cubicBezTo>
                    <a:pt x="529" y="1498"/>
                    <a:pt x="544" y="1510"/>
                    <a:pt x="560" y="1521"/>
                  </a:cubicBezTo>
                  <a:cubicBezTo>
                    <a:pt x="766" y="1671"/>
                    <a:pt x="977" y="1736"/>
                    <a:pt x="1173" y="1736"/>
                  </a:cubicBezTo>
                  <a:cubicBezTo>
                    <a:pt x="1848" y="1736"/>
                    <a:pt x="2341" y="966"/>
                    <a:pt x="1824" y="256"/>
                  </a:cubicBezTo>
                  <a:cubicBezTo>
                    <a:pt x="1813" y="242"/>
                    <a:pt x="1798" y="226"/>
                    <a:pt x="1782" y="215"/>
                  </a:cubicBezTo>
                  <a:cubicBezTo>
                    <a:pt x="1576" y="65"/>
                    <a:pt x="1365"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50">
              <a:extLst>
                <a:ext uri="{FF2B5EF4-FFF2-40B4-BE49-F238E27FC236}">
                  <a16:creationId xmlns:a16="http://schemas.microsoft.com/office/drawing/2014/main" id="{9A809428-89BA-0CB9-AB46-620F5CC54A0F}"/>
                </a:ext>
              </a:extLst>
            </p:cNvPr>
            <p:cNvSpPr/>
            <p:nvPr/>
          </p:nvSpPr>
          <p:spPr>
            <a:xfrm>
              <a:off x="4790527" y="3095062"/>
              <a:ext cx="167916" cy="124657"/>
            </a:xfrm>
            <a:custGeom>
              <a:avLst/>
              <a:gdLst/>
              <a:ahLst/>
              <a:cxnLst/>
              <a:rect l="l" t="t" r="r" b="b"/>
              <a:pathLst>
                <a:path w="1941" h="1441" extrusionOk="0">
                  <a:moveTo>
                    <a:pt x="972" y="0"/>
                  </a:moveTo>
                  <a:cubicBezTo>
                    <a:pt x="412" y="0"/>
                    <a:pt x="1" y="639"/>
                    <a:pt x="429" y="1228"/>
                  </a:cubicBezTo>
                  <a:lnTo>
                    <a:pt x="464" y="1263"/>
                  </a:lnTo>
                  <a:cubicBezTo>
                    <a:pt x="634" y="1387"/>
                    <a:pt x="809" y="1440"/>
                    <a:pt x="971" y="1440"/>
                  </a:cubicBezTo>
                  <a:cubicBezTo>
                    <a:pt x="1530" y="1440"/>
                    <a:pt x="1941" y="801"/>
                    <a:pt x="1513" y="212"/>
                  </a:cubicBezTo>
                  <a:lnTo>
                    <a:pt x="1479" y="177"/>
                  </a:lnTo>
                  <a:cubicBezTo>
                    <a:pt x="1309" y="54"/>
                    <a:pt x="1134" y="0"/>
                    <a:pt x="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50">
              <a:extLst>
                <a:ext uri="{FF2B5EF4-FFF2-40B4-BE49-F238E27FC236}">
                  <a16:creationId xmlns:a16="http://schemas.microsoft.com/office/drawing/2014/main" id="{D756A98F-E033-6E84-E888-A74C6F9CB25D}"/>
                </a:ext>
              </a:extLst>
            </p:cNvPr>
            <p:cNvSpPr/>
            <p:nvPr/>
          </p:nvSpPr>
          <p:spPr>
            <a:xfrm>
              <a:off x="4785510" y="3094976"/>
              <a:ext cx="178038" cy="124917"/>
            </a:xfrm>
            <a:custGeom>
              <a:avLst/>
              <a:gdLst/>
              <a:ahLst/>
              <a:cxnLst/>
              <a:rect l="l" t="t" r="r" b="b"/>
              <a:pathLst>
                <a:path w="2058" h="1444" extrusionOk="0">
                  <a:moveTo>
                    <a:pt x="1009" y="0"/>
                  </a:moveTo>
                  <a:cubicBezTo>
                    <a:pt x="916" y="0"/>
                    <a:pt x="817" y="15"/>
                    <a:pt x="713" y="49"/>
                  </a:cubicBezTo>
                  <a:cubicBezTo>
                    <a:pt x="697" y="56"/>
                    <a:pt x="683" y="63"/>
                    <a:pt x="671" y="72"/>
                  </a:cubicBezTo>
                  <a:cubicBezTo>
                    <a:pt x="1" y="559"/>
                    <a:pt x="344" y="1443"/>
                    <a:pt x="1047" y="1443"/>
                  </a:cubicBezTo>
                  <a:cubicBezTo>
                    <a:pt x="1141" y="1443"/>
                    <a:pt x="1240" y="1427"/>
                    <a:pt x="1345" y="1393"/>
                  </a:cubicBezTo>
                  <a:cubicBezTo>
                    <a:pt x="1360" y="1386"/>
                    <a:pt x="1376" y="1382"/>
                    <a:pt x="1387" y="1370"/>
                  </a:cubicBezTo>
                  <a:cubicBezTo>
                    <a:pt x="2058" y="883"/>
                    <a:pt x="1714" y="0"/>
                    <a:pt x="1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50">
              <a:extLst>
                <a:ext uri="{FF2B5EF4-FFF2-40B4-BE49-F238E27FC236}">
                  <a16:creationId xmlns:a16="http://schemas.microsoft.com/office/drawing/2014/main" id="{E7D5CFE9-6851-5097-8746-29ED07668DF3}"/>
                </a:ext>
              </a:extLst>
            </p:cNvPr>
            <p:cNvSpPr/>
            <p:nvPr/>
          </p:nvSpPr>
          <p:spPr>
            <a:xfrm>
              <a:off x="4814058" y="3105616"/>
              <a:ext cx="58394" cy="71542"/>
            </a:xfrm>
            <a:custGeom>
              <a:avLst/>
              <a:gdLst/>
              <a:ahLst/>
              <a:cxnLst/>
              <a:rect l="l" t="t" r="r" b="b"/>
              <a:pathLst>
                <a:path w="675" h="827" extrusionOk="0">
                  <a:moveTo>
                    <a:pt x="580" y="1"/>
                  </a:moveTo>
                  <a:cubicBezTo>
                    <a:pt x="258" y="1"/>
                    <a:pt x="1" y="451"/>
                    <a:pt x="199" y="826"/>
                  </a:cubicBezTo>
                  <a:lnTo>
                    <a:pt x="468" y="715"/>
                  </a:lnTo>
                  <a:cubicBezTo>
                    <a:pt x="468" y="715"/>
                    <a:pt x="337" y="412"/>
                    <a:pt x="675" y="363"/>
                  </a:cubicBezTo>
                  <a:lnTo>
                    <a:pt x="640" y="6"/>
                  </a:lnTo>
                  <a:cubicBezTo>
                    <a:pt x="619" y="2"/>
                    <a:pt x="600" y="1"/>
                    <a:pt x="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50">
              <a:extLst>
                <a:ext uri="{FF2B5EF4-FFF2-40B4-BE49-F238E27FC236}">
                  <a16:creationId xmlns:a16="http://schemas.microsoft.com/office/drawing/2014/main" id="{AEC6EB93-8FE2-C695-D134-73CE0C1DB6AD}"/>
                </a:ext>
              </a:extLst>
            </p:cNvPr>
            <p:cNvSpPr/>
            <p:nvPr/>
          </p:nvSpPr>
          <p:spPr>
            <a:xfrm>
              <a:off x="4851343" y="3140047"/>
              <a:ext cx="46369" cy="34603"/>
            </a:xfrm>
            <a:custGeom>
              <a:avLst/>
              <a:gdLst/>
              <a:ahLst/>
              <a:cxnLst/>
              <a:rect l="l" t="t" r="r" b="b"/>
              <a:pathLst>
                <a:path w="536" h="400" extrusionOk="0">
                  <a:moveTo>
                    <a:pt x="269" y="1"/>
                  </a:moveTo>
                  <a:cubicBezTo>
                    <a:pt x="114" y="1"/>
                    <a:pt x="1" y="176"/>
                    <a:pt x="117" y="340"/>
                  </a:cubicBezTo>
                  <a:cubicBezTo>
                    <a:pt x="120" y="344"/>
                    <a:pt x="124" y="347"/>
                    <a:pt x="129" y="352"/>
                  </a:cubicBezTo>
                  <a:cubicBezTo>
                    <a:pt x="176" y="385"/>
                    <a:pt x="223" y="399"/>
                    <a:pt x="268" y="399"/>
                  </a:cubicBezTo>
                  <a:cubicBezTo>
                    <a:pt x="423" y="399"/>
                    <a:pt x="536" y="224"/>
                    <a:pt x="419" y="60"/>
                  </a:cubicBezTo>
                  <a:cubicBezTo>
                    <a:pt x="416" y="57"/>
                    <a:pt x="412" y="53"/>
                    <a:pt x="408" y="48"/>
                  </a:cubicBezTo>
                  <a:cubicBezTo>
                    <a:pt x="361" y="15"/>
                    <a:pt x="313" y="1"/>
                    <a:pt x="2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50">
              <a:extLst>
                <a:ext uri="{FF2B5EF4-FFF2-40B4-BE49-F238E27FC236}">
                  <a16:creationId xmlns:a16="http://schemas.microsoft.com/office/drawing/2014/main" id="{EF3BE496-5870-A4FF-AE5A-729C7324F478}"/>
                </a:ext>
              </a:extLst>
            </p:cNvPr>
            <p:cNvSpPr/>
            <p:nvPr/>
          </p:nvSpPr>
          <p:spPr>
            <a:xfrm>
              <a:off x="4857053" y="3092467"/>
              <a:ext cx="34864" cy="54846"/>
            </a:xfrm>
            <a:custGeom>
              <a:avLst/>
              <a:gdLst/>
              <a:ahLst/>
              <a:cxnLst/>
              <a:rect l="l" t="t" r="r" b="b"/>
              <a:pathLst>
                <a:path w="403" h="634" extrusionOk="0">
                  <a:moveTo>
                    <a:pt x="204" y="1"/>
                  </a:moveTo>
                  <a:lnTo>
                    <a:pt x="1" y="32"/>
                  </a:lnTo>
                  <a:cubicBezTo>
                    <a:pt x="158" y="308"/>
                    <a:pt x="162" y="633"/>
                    <a:pt x="162" y="633"/>
                  </a:cubicBezTo>
                  <a:lnTo>
                    <a:pt x="242" y="633"/>
                  </a:lnTo>
                  <a:cubicBezTo>
                    <a:pt x="242" y="633"/>
                    <a:pt x="247" y="308"/>
                    <a:pt x="403" y="32"/>
                  </a:cubicBezTo>
                  <a:lnTo>
                    <a:pt x="2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50">
              <a:extLst>
                <a:ext uri="{FF2B5EF4-FFF2-40B4-BE49-F238E27FC236}">
                  <a16:creationId xmlns:a16="http://schemas.microsoft.com/office/drawing/2014/main" id="{E8DAD3DE-A200-9776-C6CE-EC8ADB5C61BB}"/>
                </a:ext>
              </a:extLst>
            </p:cNvPr>
            <p:cNvSpPr/>
            <p:nvPr/>
          </p:nvSpPr>
          <p:spPr>
            <a:xfrm>
              <a:off x="4809992" y="3121707"/>
              <a:ext cx="56058" cy="35814"/>
            </a:xfrm>
            <a:custGeom>
              <a:avLst/>
              <a:gdLst/>
              <a:ahLst/>
              <a:cxnLst/>
              <a:rect l="l" t="t" r="r" b="b"/>
              <a:pathLst>
                <a:path w="648" h="414" extrusionOk="0">
                  <a:moveTo>
                    <a:pt x="124" y="0"/>
                  </a:moveTo>
                  <a:lnTo>
                    <a:pt x="36" y="180"/>
                  </a:lnTo>
                  <a:lnTo>
                    <a:pt x="1" y="380"/>
                  </a:lnTo>
                  <a:cubicBezTo>
                    <a:pt x="76" y="365"/>
                    <a:pt x="152" y="359"/>
                    <a:pt x="223" y="359"/>
                  </a:cubicBezTo>
                  <a:cubicBezTo>
                    <a:pt x="444" y="359"/>
                    <a:pt x="621" y="414"/>
                    <a:pt x="621" y="414"/>
                  </a:cubicBezTo>
                  <a:lnTo>
                    <a:pt x="633" y="375"/>
                  </a:lnTo>
                  <a:lnTo>
                    <a:pt x="648" y="338"/>
                  </a:lnTo>
                  <a:cubicBezTo>
                    <a:pt x="648" y="338"/>
                    <a:pt x="338" y="234"/>
                    <a:pt x="1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50">
              <a:extLst>
                <a:ext uri="{FF2B5EF4-FFF2-40B4-BE49-F238E27FC236}">
                  <a16:creationId xmlns:a16="http://schemas.microsoft.com/office/drawing/2014/main" id="{B670BF05-73A2-86A9-3B72-1775886D7B9E}"/>
                </a:ext>
              </a:extLst>
            </p:cNvPr>
            <p:cNvSpPr/>
            <p:nvPr/>
          </p:nvSpPr>
          <p:spPr>
            <a:xfrm>
              <a:off x="4823920" y="3163404"/>
              <a:ext cx="47494" cy="54413"/>
            </a:xfrm>
            <a:custGeom>
              <a:avLst/>
              <a:gdLst/>
              <a:ahLst/>
              <a:cxnLst/>
              <a:rect l="l" t="t" r="r" b="b"/>
              <a:pathLst>
                <a:path w="549" h="629" extrusionOk="0">
                  <a:moveTo>
                    <a:pt x="483" y="1"/>
                  </a:moveTo>
                  <a:cubicBezTo>
                    <a:pt x="483" y="1"/>
                    <a:pt x="288" y="261"/>
                    <a:pt x="0" y="395"/>
                  </a:cubicBezTo>
                  <a:lnTo>
                    <a:pt x="147" y="537"/>
                  </a:lnTo>
                  <a:lnTo>
                    <a:pt x="322" y="629"/>
                  </a:lnTo>
                  <a:cubicBezTo>
                    <a:pt x="361" y="315"/>
                    <a:pt x="549" y="47"/>
                    <a:pt x="549" y="47"/>
                  </a:cubicBezTo>
                  <a:lnTo>
                    <a:pt x="518" y="24"/>
                  </a:lnTo>
                  <a:lnTo>
                    <a:pt x="4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50">
              <a:extLst>
                <a:ext uri="{FF2B5EF4-FFF2-40B4-BE49-F238E27FC236}">
                  <a16:creationId xmlns:a16="http://schemas.microsoft.com/office/drawing/2014/main" id="{B6BCE1AC-B35C-EA10-AED3-972676F1A64E}"/>
                </a:ext>
              </a:extLst>
            </p:cNvPr>
            <p:cNvSpPr/>
            <p:nvPr/>
          </p:nvSpPr>
          <p:spPr>
            <a:xfrm>
              <a:off x="4877642" y="3163404"/>
              <a:ext cx="47494" cy="54413"/>
            </a:xfrm>
            <a:custGeom>
              <a:avLst/>
              <a:gdLst/>
              <a:ahLst/>
              <a:cxnLst/>
              <a:rect l="l" t="t" r="r" b="b"/>
              <a:pathLst>
                <a:path w="549" h="629" extrusionOk="0">
                  <a:moveTo>
                    <a:pt x="66" y="1"/>
                  </a:moveTo>
                  <a:lnTo>
                    <a:pt x="35" y="24"/>
                  </a:lnTo>
                  <a:lnTo>
                    <a:pt x="0" y="47"/>
                  </a:lnTo>
                  <a:cubicBezTo>
                    <a:pt x="0" y="47"/>
                    <a:pt x="188" y="315"/>
                    <a:pt x="227" y="629"/>
                  </a:cubicBezTo>
                  <a:lnTo>
                    <a:pt x="403" y="537"/>
                  </a:lnTo>
                  <a:lnTo>
                    <a:pt x="548" y="395"/>
                  </a:lnTo>
                  <a:cubicBezTo>
                    <a:pt x="261" y="261"/>
                    <a:pt x="66" y="1"/>
                    <a:pt x="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50">
              <a:extLst>
                <a:ext uri="{FF2B5EF4-FFF2-40B4-BE49-F238E27FC236}">
                  <a16:creationId xmlns:a16="http://schemas.microsoft.com/office/drawing/2014/main" id="{B8F3786F-CBD8-F512-26AE-F87645F80A0A}"/>
                </a:ext>
              </a:extLst>
            </p:cNvPr>
            <p:cNvSpPr/>
            <p:nvPr/>
          </p:nvSpPr>
          <p:spPr>
            <a:xfrm>
              <a:off x="4882919" y="3121707"/>
              <a:ext cx="56145" cy="35814"/>
            </a:xfrm>
            <a:custGeom>
              <a:avLst/>
              <a:gdLst/>
              <a:ahLst/>
              <a:cxnLst/>
              <a:rect l="l" t="t" r="r" b="b"/>
              <a:pathLst>
                <a:path w="649" h="414" extrusionOk="0">
                  <a:moveTo>
                    <a:pt x="526" y="0"/>
                  </a:moveTo>
                  <a:cubicBezTo>
                    <a:pt x="311" y="234"/>
                    <a:pt x="1" y="338"/>
                    <a:pt x="1" y="338"/>
                  </a:cubicBezTo>
                  <a:lnTo>
                    <a:pt x="17" y="375"/>
                  </a:lnTo>
                  <a:lnTo>
                    <a:pt x="28" y="414"/>
                  </a:lnTo>
                  <a:cubicBezTo>
                    <a:pt x="28" y="414"/>
                    <a:pt x="205" y="359"/>
                    <a:pt x="426" y="359"/>
                  </a:cubicBezTo>
                  <a:cubicBezTo>
                    <a:pt x="497" y="359"/>
                    <a:pt x="573" y="365"/>
                    <a:pt x="648" y="380"/>
                  </a:cubicBezTo>
                  <a:lnTo>
                    <a:pt x="614" y="180"/>
                  </a:lnTo>
                  <a:lnTo>
                    <a:pt x="5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50">
              <a:extLst>
                <a:ext uri="{FF2B5EF4-FFF2-40B4-BE49-F238E27FC236}">
                  <a16:creationId xmlns:a16="http://schemas.microsoft.com/office/drawing/2014/main" id="{A75F3AB0-DE2F-5E7B-0384-DE4C40EC39AC}"/>
                </a:ext>
              </a:extLst>
            </p:cNvPr>
            <p:cNvSpPr/>
            <p:nvPr/>
          </p:nvSpPr>
          <p:spPr>
            <a:xfrm>
              <a:off x="3839535" y="3053797"/>
              <a:ext cx="279427" cy="207272"/>
            </a:xfrm>
            <a:custGeom>
              <a:avLst/>
              <a:gdLst/>
              <a:ahLst/>
              <a:cxnLst/>
              <a:rect l="l" t="t" r="r" b="b"/>
              <a:pathLst>
                <a:path w="3230" h="2396" extrusionOk="0">
                  <a:moveTo>
                    <a:pt x="1617" y="1"/>
                  </a:moveTo>
                  <a:cubicBezTo>
                    <a:pt x="686" y="1"/>
                    <a:pt x="1" y="1064"/>
                    <a:pt x="711" y="2042"/>
                  </a:cubicBezTo>
                  <a:cubicBezTo>
                    <a:pt x="731" y="2065"/>
                    <a:pt x="750" y="2085"/>
                    <a:pt x="769" y="2099"/>
                  </a:cubicBezTo>
                  <a:cubicBezTo>
                    <a:pt x="1054" y="2306"/>
                    <a:pt x="1345" y="2395"/>
                    <a:pt x="1615" y="2395"/>
                  </a:cubicBezTo>
                  <a:cubicBezTo>
                    <a:pt x="2547" y="2395"/>
                    <a:pt x="3230" y="1332"/>
                    <a:pt x="2517" y="352"/>
                  </a:cubicBezTo>
                  <a:cubicBezTo>
                    <a:pt x="2501" y="333"/>
                    <a:pt x="2482" y="314"/>
                    <a:pt x="2459" y="295"/>
                  </a:cubicBezTo>
                  <a:cubicBezTo>
                    <a:pt x="2176" y="89"/>
                    <a:pt x="1886" y="1"/>
                    <a:pt x="1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50">
              <a:extLst>
                <a:ext uri="{FF2B5EF4-FFF2-40B4-BE49-F238E27FC236}">
                  <a16:creationId xmlns:a16="http://schemas.microsoft.com/office/drawing/2014/main" id="{F88A2506-3188-1182-8A33-24E7A0AD6F8D}"/>
                </a:ext>
              </a:extLst>
            </p:cNvPr>
            <p:cNvSpPr/>
            <p:nvPr/>
          </p:nvSpPr>
          <p:spPr>
            <a:xfrm>
              <a:off x="3877858" y="3082259"/>
              <a:ext cx="202606" cy="150177"/>
            </a:xfrm>
            <a:custGeom>
              <a:avLst/>
              <a:gdLst/>
              <a:ahLst/>
              <a:cxnLst/>
              <a:rect l="l" t="t" r="r" b="b"/>
              <a:pathLst>
                <a:path w="2342" h="1736" extrusionOk="0">
                  <a:moveTo>
                    <a:pt x="1169" y="0"/>
                  </a:moveTo>
                  <a:cubicBezTo>
                    <a:pt x="495" y="0"/>
                    <a:pt x="1" y="770"/>
                    <a:pt x="518" y="1480"/>
                  </a:cubicBezTo>
                  <a:cubicBezTo>
                    <a:pt x="530" y="1498"/>
                    <a:pt x="544" y="1510"/>
                    <a:pt x="560" y="1521"/>
                  </a:cubicBezTo>
                  <a:cubicBezTo>
                    <a:pt x="766" y="1671"/>
                    <a:pt x="977" y="1736"/>
                    <a:pt x="1173" y="1736"/>
                  </a:cubicBezTo>
                  <a:cubicBezTo>
                    <a:pt x="1848" y="1736"/>
                    <a:pt x="2341" y="966"/>
                    <a:pt x="1825" y="256"/>
                  </a:cubicBezTo>
                  <a:cubicBezTo>
                    <a:pt x="1813" y="242"/>
                    <a:pt x="1802" y="226"/>
                    <a:pt x="1782" y="215"/>
                  </a:cubicBezTo>
                  <a:cubicBezTo>
                    <a:pt x="1576" y="65"/>
                    <a:pt x="1365"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50">
              <a:extLst>
                <a:ext uri="{FF2B5EF4-FFF2-40B4-BE49-F238E27FC236}">
                  <a16:creationId xmlns:a16="http://schemas.microsoft.com/office/drawing/2014/main" id="{7C08BE9A-4481-2F54-8AED-4F806AB8424C}"/>
                </a:ext>
              </a:extLst>
            </p:cNvPr>
            <p:cNvSpPr/>
            <p:nvPr/>
          </p:nvSpPr>
          <p:spPr>
            <a:xfrm>
              <a:off x="3895247" y="3095062"/>
              <a:ext cx="167916" cy="124657"/>
            </a:xfrm>
            <a:custGeom>
              <a:avLst/>
              <a:gdLst/>
              <a:ahLst/>
              <a:cxnLst/>
              <a:rect l="l" t="t" r="r" b="b"/>
              <a:pathLst>
                <a:path w="1941" h="1441" extrusionOk="0">
                  <a:moveTo>
                    <a:pt x="971" y="0"/>
                  </a:moveTo>
                  <a:cubicBezTo>
                    <a:pt x="411" y="0"/>
                    <a:pt x="0" y="639"/>
                    <a:pt x="428" y="1228"/>
                  </a:cubicBezTo>
                  <a:lnTo>
                    <a:pt x="462" y="1263"/>
                  </a:lnTo>
                  <a:cubicBezTo>
                    <a:pt x="632" y="1387"/>
                    <a:pt x="807" y="1440"/>
                    <a:pt x="969" y="1440"/>
                  </a:cubicBezTo>
                  <a:cubicBezTo>
                    <a:pt x="1529" y="1440"/>
                    <a:pt x="1940" y="801"/>
                    <a:pt x="1512" y="212"/>
                  </a:cubicBezTo>
                  <a:lnTo>
                    <a:pt x="1478" y="177"/>
                  </a:lnTo>
                  <a:cubicBezTo>
                    <a:pt x="1308" y="54"/>
                    <a:pt x="1133"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50">
              <a:extLst>
                <a:ext uri="{FF2B5EF4-FFF2-40B4-BE49-F238E27FC236}">
                  <a16:creationId xmlns:a16="http://schemas.microsoft.com/office/drawing/2014/main" id="{226C1DBE-C22A-6A91-0694-FB780BC00E69}"/>
                </a:ext>
              </a:extLst>
            </p:cNvPr>
            <p:cNvSpPr/>
            <p:nvPr/>
          </p:nvSpPr>
          <p:spPr>
            <a:xfrm>
              <a:off x="3890229" y="3094976"/>
              <a:ext cx="177951" cy="124917"/>
            </a:xfrm>
            <a:custGeom>
              <a:avLst/>
              <a:gdLst/>
              <a:ahLst/>
              <a:cxnLst/>
              <a:rect l="l" t="t" r="r" b="b"/>
              <a:pathLst>
                <a:path w="2057" h="1444" extrusionOk="0">
                  <a:moveTo>
                    <a:pt x="1008" y="0"/>
                  </a:moveTo>
                  <a:cubicBezTo>
                    <a:pt x="915" y="0"/>
                    <a:pt x="816" y="15"/>
                    <a:pt x="712" y="49"/>
                  </a:cubicBezTo>
                  <a:cubicBezTo>
                    <a:pt x="697" y="56"/>
                    <a:pt x="686" y="63"/>
                    <a:pt x="670" y="72"/>
                  </a:cubicBezTo>
                  <a:cubicBezTo>
                    <a:pt x="0" y="559"/>
                    <a:pt x="342" y="1443"/>
                    <a:pt x="1046" y="1443"/>
                  </a:cubicBezTo>
                  <a:cubicBezTo>
                    <a:pt x="1140" y="1443"/>
                    <a:pt x="1239" y="1427"/>
                    <a:pt x="1344" y="1393"/>
                  </a:cubicBezTo>
                  <a:cubicBezTo>
                    <a:pt x="1360" y="1386"/>
                    <a:pt x="1375" y="1382"/>
                    <a:pt x="1386" y="1370"/>
                  </a:cubicBezTo>
                  <a:cubicBezTo>
                    <a:pt x="2057" y="883"/>
                    <a:pt x="1713" y="0"/>
                    <a:pt x="1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50">
              <a:extLst>
                <a:ext uri="{FF2B5EF4-FFF2-40B4-BE49-F238E27FC236}">
                  <a16:creationId xmlns:a16="http://schemas.microsoft.com/office/drawing/2014/main" id="{601226FA-B649-463D-7478-81138036111B}"/>
                </a:ext>
              </a:extLst>
            </p:cNvPr>
            <p:cNvSpPr/>
            <p:nvPr/>
          </p:nvSpPr>
          <p:spPr>
            <a:xfrm>
              <a:off x="3918691" y="3105616"/>
              <a:ext cx="58308" cy="71542"/>
            </a:xfrm>
            <a:custGeom>
              <a:avLst/>
              <a:gdLst/>
              <a:ahLst/>
              <a:cxnLst/>
              <a:rect l="l" t="t" r="r" b="b"/>
              <a:pathLst>
                <a:path w="674" h="827" extrusionOk="0">
                  <a:moveTo>
                    <a:pt x="580" y="1"/>
                  </a:moveTo>
                  <a:cubicBezTo>
                    <a:pt x="258" y="1"/>
                    <a:pt x="1" y="451"/>
                    <a:pt x="199" y="826"/>
                  </a:cubicBezTo>
                  <a:lnTo>
                    <a:pt x="467" y="715"/>
                  </a:lnTo>
                  <a:cubicBezTo>
                    <a:pt x="467" y="715"/>
                    <a:pt x="337" y="412"/>
                    <a:pt x="674" y="363"/>
                  </a:cubicBezTo>
                  <a:lnTo>
                    <a:pt x="640" y="6"/>
                  </a:lnTo>
                  <a:cubicBezTo>
                    <a:pt x="620" y="2"/>
                    <a:pt x="600" y="1"/>
                    <a:pt x="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50">
              <a:extLst>
                <a:ext uri="{FF2B5EF4-FFF2-40B4-BE49-F238E27FC236}">
                  <a16:creationId xmlns:a16="http://schemas.microsoft.com/office/drawing/2014/main" id="{A1B40BC0-54C2-E31D-6724-76DF61C97CE2}"/>
                </a:ext>
              </a:extLst>
            </p:cNvPr>
            <p:cNvSpPr/>
            <p:nvPr/>
          </p:nvSpPr>
          <p:spPr>
            <a:xfrm>
              <a:off x="3955976" y="3140047"/>
              <a:ext cx="46369" cy="34690"/>
            </a:xfrm>
            <a:custGeom>
              <a:avLst/>
              <a:gdLst/>
              <a:ahLst/>
              <a:cxnLst/>
              <a:rect l="l" t="t" r="r" b="b"/>
              <a:pathLst>
                <a:path w="536" h="401" extrusionOk="0">
                  <a:moveTo>
                    <a:pt x="269" y="1"/>
                  </a:moveTo>
                  <a:cubicBezTo>
                    <a:pt x="113" y="1"/>
                    <a:pt x="0" y="176"/>
                    <a:pt x="117" y="340"/>
                  </a:cubicBezTo>
                  <a:cubicBezTo>
                    <a:pt x="121" y="344"/>
                    <a:pt x="124" y="347"/>
                    <a:pt x="128" y="352"/>
                  </a:cubicBezTo>
                  <a:cubicBezTo>
                    <a:pt x="175" y="386"/>
                    <a:pt x="224" y="401"/>
                    <a:pt x="268" y="401"/>
                  </a:cubicBezTo>
                  <a:cubicBezTo>
                    <a:pt x="423" y="401"/>
                    <a:pt x="536" y="224"/>
                    <a:pt x="419" y="60"/>
                  </a:cubicBezTo>
                  <a:cubicBezTo>
                    <a:pt x="416" y="57"/>
                    <a:pt x="412" y="53"/>
                    <a:pt x="408" y="48"/>
                  </a:cubicBezTo>
                  <a:cubicBezTo>
                    <a:pt x="361" y="15"/>
                    <a:pt x="313" y="1"/>
                    <a:pt x="2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50">
              <a:extLst>
                <a:ext uri="{FF2B5EF4-FFF2-40B4-BE49-F238E27FC236}">
                  <a16:creationId xmlns:a16="http://schemas.microsoft.com/office/drawing/2014/main" id="{CEA29229-2278-FE7B-1F76-F64D5939FAF9}"/>
                </a:ext>
              </a:extLst>
            </p:cNvPr>
            <p:cNvSpPr/>
            <p:nvPr/>
          </p:nvSpPr>
          <p:spPr>
            <a:xfrm>
              <a:off x="3962032" y="3092467"/>
              <a:ext cx="34604" cy="54846"/>
            </a:xfrm>
            <a:custGeom>
              <a:avLst/>
              <a:gdLst/>
              <a:ahLst/>
              <a:cxnLst/>
              <a:rect l="l" t="t" r="r" b="b"/>
              <a:pathLst>
                <a:path w="400" h="634" extrusionOk="0">
                  <a:moveTo>
                    <a:pt x="200" y="1"/>
                  </a:moveTo>
                  <a:lnTo>
                    <a:pt x="1" y="32"/>
                  </a:lnTo>
                  <a:cubicBezTo>
                    <a:pt x="154" y="308"/>
                    <a:pt x="158" y="633"/>
                    <a:pt x="158" y="633"/>
                  </a:cubicBezTo>
                  <a:lnTo>
                    <a:pt x="238" y="633"/>
                  </a:lnTo>
                  <a:cubicBezTo>
                    <a:pt x="238" y="633"/>
                    <a:pt x="242" y="308"/>
                    <a:pt x="399" y="32"/>
                  </a:cubicBezTo>
                  <a:lnTo>
                    <a:pt x="2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50">
              <a:extLst>
                <a:ext uri="{FF2B5EF4-FFF2-40B4-BE49-F238E27FC236}">
                  <a16:creationId xmlns:a16="http://schemas.microsoft.com/office/drawing/2014/main" id="{67E82458-578D-C9D2-27BD-6E7630F3A99E}"/>
                </a:ext>
              </a:extLst>
            </p:cNvPr>
            <p:cNvSpPr/>
            <p:nvPr/>
          </p:nvSpPr>
          <p:spPr>
            <a:xfrm>
              <a:off x="3914625" y="3121707"/>
              <a:ext cx="56145" cy="35814"/>
            </a:xfrm>
            <a:custGeom>
              <a:avLst/>
              <a:gdLst/>
              <a:ahLst/>
              <a:cxnLst/>
              <a:rect l="l" t="t" r="r" b="b"/>
              <a:pathLst>
                <a:path w="649" h="414" extrusionOk="0">
                  <a:moveTo>
                    <a:pt x="123" y="0"/>
                  </a:moveTo>
                  <a:lnTo>
                    <a:pt x="36" y="180"/>
                  </a:lnTo>
                  <a:lnTo>
                    <a:pt x="1" y="380"/>
                  </a:lnTo>
                  <a:cubicBezTo>
                    <a:pt x="76" y="365"/>
                    <a:pt x="152" y="359"/>
                    <a:pt x="223" y="359"/>
                  </a:cubicBezTo>
                  <a:cubicBezTo>
                    <a:pt x="444" y="359"/>
                    <a:pt x="622" y="414"/>
                    <a:pt x="622" y="414"/>
                  </a:cubicBezTo>
                  <a:lnTo>
                    <a:pt x="633" y="375"/>
                  </a:lnTo>
                  <a:lnTo>
                    <a:pt x="648" y="338"/>
                  </a:lnTo>
                  <a:cubicBezTo>
                    <a:pt x="648" y="338"/>
                    <a:pt x="338" y="234"/>
                    <a:pt x="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50">
              <a:extLst>
                <a:ext uri="{FF2B5EF4-FFF2-40B4-BE49-F238E27FC236}">
                  <a16:creationId xmlns:a16="http://schemas.microsoft.com/office/drawing/2014/main" id="{89E80550-F65C-6921-35B4-08C3146D3ED8}"/>
                </a:ext>
              </a:extLst>
            </p:cNvPr>
            <p:cNvSpPr/>
            <p:nvPr/>
          </p:nvSpPr>
          <p:spPr>
            <a:xfrm>
              <a:off x="3928553" y="3163404"/>
              <a:ext cx="47494" cy="54413"/>
            </a:xfrm>
            <a:custGeom>
              <a:avLst/>
              <a:gdLst/>
              <a:ahLst/>
              <a:cxnLst/>
              <a:rect l="l" t="t" r="r" b="b"/>
              <a:pathLst>
                <a:path w="549" h="629" extrusionOk="0">
                  <a:moveTo>
                    <a:pt x="484" y="1"/>
                  </a:moveTo>
                  <a:cubicBezTo>
                    <a:pt x="484" y="1"/>
                    <a:pt x="289" y="261"/>
                    <a:pt x="1" y="395"/>
                  </a:cubicBezTo>
                  <a:lnTo>
                    <a:pt x="146" y="537"/>
                  </a:lnTo>
                  <a:lnTo>
                    <a:pt x="323" y="629"/>
                  </a:lnTo>
                  <a:cubicBezTo>
                    <a:pt x="361" y="315"/>
                    <a:pt x="549" y="47"/>
                    <a:pt x="549" y="47"/>
                  </a:cubicBezTo>
                  <a:lnTo>
                    <a:pt x="518" y="24"/>
                  </a:lnTo>
                  <a:lnTo>
                    <a:pt x="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50">
              <a:extLst>
                <a:ext uri="{FF2B5EF4-FFF2-40B4-BE49-F238E27FC236}">
                  <a16:creationId xmlns:a16="http://schemas.microsoft.com/office/drawing/2014/main" id="{DC79E379-A401-C819-6AC5-8600E55C2E45}"/>
                </a:ext>
              </a:extLst>
            </p:cNvPr>
            <p:cNvSpPr/>
            <p:nvPr/>
          </p:nvSpPr>
          <p:spPr>
            <a:xfrm>
              <a:off x="3982275" y="3163404"/>
              <a:ext cx="47494" cy="54413"/>
            </a:xfrm>
            <a:custGeom>
              <a:avLst/>
              <a:gdLst/>
              <a:ahLst/>
              <a:cxnLst/>
              <a:rect l="l" t="t" r="r" b="b"/>
              <a:pathLst>
                <a:path w="549" h="629" extrusionOk="0">
                  <a:moveTo>
                    <a:pt x="66" y="1"/>
                  </a:moveTo>
                  <a:lnTo>
                    <a:pt x="35" y="24"/>
                  </a:lnTo>
                  <a:lnTo>
                    <a:pt x="0" y="47"/>
                  </a:lnTo>
                  <a:cubicBezTo>
                    <a:pt x="0" y="47"/>
                    <a:pt x="188" y="315"/>
                    <a:pt x="227" y="629"/>
                  </a:cubicBezTo>
                  <a:lnTo>
                    <a:pt x="403" y="537"/>
                  </a:lnTo>
                  <a:lnTo>
                    <a:pt x="549" y="395"/>
                  </a:lnTo>
                  <a:cubicBezTo>
                    <a:pt x="261" y="261"/>
                    <a:pt x="66" y="1"/>
                    <a:pt x="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50">
              <a:extLst>
                <a:ext uri="{FF2B5EF4-FFF2-40B4-BE49-F238E27FC236}">
                  <a16:creationId xmlns:a16="http://schemas.microsoft.com/office/drawing/2014/main" id="{6B34FD41-3988-9CA6-F780-9CFBC40E9B72}"/>
                </a:ext>
              </a:extLst>
            </p:cNvPr>
            <p:cNvSpPr/>
            <p:nvPr/>
          </p:nvSpPr>
          <p:spPr>
            <a:xfrm>
              <a:off x="3987898" y="3121707"/>
              <a:ext cx="55799" cy="35814"/>
            </a:xfrm>
            <a:custGeom>
              <a:avLst/>
              <a:gdLst/>
              <a:ahLst/>
              <a:cxnLst/>
              <a:rect l="l" t="t" r="r" b="b"/>
              <a:pathLst>
                <a:path w="645" h="414" extrusionOk="0">
                  <a:moveTo>
                    <a:pt x="522" y="0"/>
                  </a:moveTo>
                  <a:cubicBezTo>
                    <a:pt x="307" y="234"/>
                    <a:pt x="1" y="338"/>
                    <a:pt x="1" y="338"/>
                  </a:cubicBezTo>
                  <a:lnTo>
                    <a:pt x="12" y="375"/>
                  </a:lnTo>
                  <a:lnTo>
                    <a:pt x="24" y="414"/>
                  </a:lnTo>
                  <a:cubicBezTo>
                    <a:pt x="24" y="414"/>
                    <a:pt x="201" y="359"/>
                    <a:pt x="422" y="359"/>
                  </a:cubicBezTo>
                  <a:cubicBezTo>
                    <a:pt x="493" y="359"/>
                    <a:pt x="569" y="365"/>
                    <a:pt x="645" y="380"/>
                  </a:cubicBezTo>
                  <a:lnTo>
                    <a:pt x="610" y="180"/>
                  </a:lnTo>
                  <a:lnTo>
                    <a:pt x="5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50">
              <a:extLst>
                <a:ext uri="{FF2B5EF4-FFF2-40B4-BE49-F238E27FC236}">
                  <a16:creationId xmlns:a16="http://schemas.microsoft.com/office/drawing/2014/main" id="{F6F2561F-4C49-904E-F14D-8681E059BE3F}"/>
                </a:ext>
              </a:extLst>
            </p:cNvPr>
            <p:cNvSpPr/>
            <p:nvPr/>
          </p:nvSpPr>
          <p:spPr>
            <a:xfrm>
              <a:off x="3930196" y="2771693"/>
              <a:ext cx="723483" cy="151821"/>
            </a:xfrm>
            <a:custGeom>
              <a:avLst/>
              <a:gdLst/>
              <a:ahLst/>
              <a:cxnLst/>
              <a:rect l="l" t="t" r="r" b="b"/>
              <a:pathLst>
                <a:path w="8363" h="1755" extrusionOk="0">
                  <a:moveTo>
                    <a:pt x="4776" y="1"/>
                  </a:moveTo>
                  <a:cubicBezTo>
                    <a:pt x="3552" y="1"/>
                    <a:pt x="1721" y="339"/>
                    <a:pt x="1066" y="632"/>
                  </a:cubicBezTo>
                  <a:cubicBezTo>
                    <a:pt x="304" y="973"/>
                    <a:pt x="1" y="1754"/>
                    <a:pt x="415" y="1754"/>
                  </a:cubicBezTo>
                  <a:lnTo>
                    <a:pt x="8363" y="1754"/>
                  </a:lnTo>
                  <a:lnTo>
                    <a:pt x="8363" y="1521"/>
                  </a:lnTo>
                  <a:cubicBezTo>
                    <a:pt x="8363" y="1521"/>
                    <a:pt x="6458" y="172"/>
                    <a:pt x="5323" y="30"/>
                  </a:cubicBezTo>
                  <a:cubicBezTo>
                    <a:pt x="5162" y="10"/>
                    <a:pt x="4978" y="1"/>
                    <a:pt x="4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50">
              <a:extLst>
                <a:ext uri="{FF2B5EF4-FFF2-40B4-BE49-F238E27FC236}">
                  <a16:creationId xmlns:a16="http://schemas.microsoft.com/office/drawing/2014/main" id="{CC62971F-10B6-3B74-ACAF-7F3E9633D0FB}"/>
                </a:ext>
              </a:extLst>
            </p:cNvPr>
            <p:cNvSpPr/>
            <p:nvPr/>
          </p:nvSpPr>
          <p:spPr>
            <a:xfrm>
              <a:off x="3950439" y="2775586"/>
              <a:ext cx="699260" cy="143602"/>
            </a:xfrm>
            <a:custGeom>
              <a:avLst/>
              <a:gdLst/>
              <a:ahLst/>
              <a:cxnLst/>
              <a:rect l="l" t="t" r="r" b="b"/>
              <a:pathLst>
                <a:path w="8083" h="1660" extrusionOk="0">
                  <a:moveTo>
                    <a:pt x="4537" y="1"/>
                  </a:moveTo>
                  <a:cubicBezTo>
                    <a:pt x="4047" y="1"/>
                    <a:pt x="3457" y="58"/>
                    <a:pt x="2886" y="142"/>
                  </a:cubicBezTo>
                  <a:cubicBezTo>
                    <a:pt x="2583" y="188"/>
                    <a:pt x="2284" y="242"/>
                    <a:pt x="2008" y="299"/>
                  </a:cubicBezTo>
                  <a:cubicBezTo>
                    <a:pt x="1974" y="307"/>
                    <a:pt x="1939" y="315"/>
                    <a:pt x="1905" y="322"/>
                  </a:cubicBezTo>
                  <a:cubicBezTo>
                    <a:pt x="1824" y="338"/>
                    <a:pt x="1748" y="357"/>
                    <a:pt x="1675" y="376"/>
                  </a:cubicBezTo>
                  <a:cubicBezTo>
                    <a:pt x="1327" y="457"/>
                    <a:pt x="1039" y="549"/>
                    <a:pt x="851" y="629"/>
                  </a:cubicBezTo>
                  <a:cubicBezTo>
                    <a:pt x="299" y="878"/>
                    <a:pt x="1" y="1357"/>
                    <a:pt x="47" y="1568"/>
                  </a:cubicBezTo>
                  <a:cubicBezTo>
                    <a:pt x="59" y="1629"/>
                    <a:pt x="105" y="1660"/>
                    <a:pt x="181" y="1660"/>
                  </a:cubicBezTo>
                  <a:lnTo>
                    <a:pt x="8083" y="1660"/>
                  </a:lnTo>
                  <a:lnTo>
                    <a:pt x="8083" y="1502"/>
                  </a:lnTo>
                  <a:cubicBezTo>
                    <a:pt x="7963" y="1419"/>
                    <a:pt x="7347" y="993"/>
                    <a:pt x="6638" y="621"/>
                  </a:cubicBezTo>
                  <a:cubicBezTo>
                    <a:pt x="6446" y="518"/>
                    <a:pt x="6247" y="418"/>
                    <a:pt x="6051" y="334"/>
                  </a:cubicBezTo>
                  <a:cubicBezTo>
                    <a:pt x="6028" y="322"/>
                    <a:pt x="6005" y="315"/>
                    <a:pt x="5982" y="303"/>
                  </a:cubicBezTo>
                  <a:cubicBezTo>
                    <a:pt x="5936" y="284"/>
                    <a:pt x="5890" y="265"/>
                    <a:pt x="5844" y="246"/>
                  </a:cubicBezTo>
                  <a:cubicBezTo>
                    <a:pt x="5572" y="138"/>
                    <a:pt x="5312" y="58"/>
                    <a:pt x="5082" y="31"/>
                  </a:cubicBezTo>
                  <a:cubicBezTo>
                    <a:pt x="4928" y="12"/>
                    <a:pt x="4744" y="1"/>
                    <a:pt x="4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50">
              <a:extLst>
                <a:ext uri="{FF2B5EF4-FFF2-40B4-BE49-F238E27FC236}">
                  <a16:creationId xmlns:a16="http://schemas.microsoft.com/office/drawing/2014/main" id="{12A5BF99-8731-8687-D96A-77946CFF20AB}"/>
                </a:ext>
              </a:extLst>
            </p:cNvPr>
            <p:cNvSpPr/>
            <p:nvPr/>
          </p:nvSpPr>
          <p:spPr>
            <a:xfrm>
              <a:off x="4374766" y="2775586"/>
              <a:ext cx="134004" cy="143602"/>
            </a:xfrm>
            <a:custGeom>
              <a:avLst/>
              <a:gdLst/>
              <a:ahLst/>
              <a:cxnLst/>
              <a:rect l="l" t="t" r="r" b="b"/>
              <a:pathLst>
                <a:path w="1549" h="1660" extrusionOk="0">
                  <a:moveTo>
                    <a:pt x="0" y="1"/>
                  </a:moveTo>
                  <a:cubicBezTo>
                    <a:pt x="511" y="227"/>
                    <a:pt x="1265" y="1545"/>
                    <a:pt x="1077" y="1660"/>
                  </a:cubicBezTo>
                  <a:lnTo>
                    <a:pt x="1549" y="1660"/>
                  </a:lnTo>
                  <a:cubicBezTo>
                    <a:pt x="1338" y="1560"/>
                    <a:pt x="709" y="246"/>
                    <a:pt x="246" y="39"/>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50">
              <a:extLst>
                <a:ext uri="{FF2B5EF4-FFF2-40B4-BE49-F238E27FC236}">
                  <a16:creationId xmlns:a16="http://schemas.microsoft.com/office/drawing/2014/main" id="{8531E867-81D0-4ECA-1CAA-821665F5253E}"/>
                </a:ext>
              </a:extLst>
            </p:cNvPr>
            <p:cNvSpPr/>
            <p:nvPr/>
          </p:nvSpPr>
          <p:spPr>
            <a:xfrm>
              <a:off x="4534720" y="2867717"/>
              <a:ext cx="143434" cy="72407"/>
            </a:xfrm>
            <a:custGeom>
              <a:avLst/>
              <a:gdLst/>
              <a:ahLst/>
              <a:cxnLst/>
              <a:rect l="l" t="t" r="r" b="b"/>
              <a:pathLst>
                <a:path w="1658" h="837" extrusionOk="0">
                  <a:moveTo>
                    <a:pt x="850" y="0"/>
                  </a:moveTo>
                  <a:cubicBezTo>
                    <a:pt x="463" y="0"/>
                    <a:pt x="0" y="630"/>
                    <a:pt x="478" y="836"/>
                  </a:cubicBezTo>
                  <a:lnTo>
                    <a:pt x="1493" y="752"/>
                  </a:lnTo>
                  <a:cubicBezTo>
                    <a:pt x="1493" y="752"/>
                    <a:pt x="1658" y="453"/>
                    <a:pt x="1539" y="315"/>
                  </a:cubicBezTo>
                  <a:lnTo>
                    <a:pt x="1420" y="292"/>
                  </a:lnTo>
                  <a:cubicBezTo>
                    <a:pt x="1420" y="292"/>
                    <a:pt x="1240" y="9"/>
                    <a:pt x="853" y="0"/>
                  </a:cubicBezTo>
                  <a:cubicBezTo>
                    <a:pt x="852" y="0"/>
                    <a:pt x="851" y="0"/>
                    <a:pt x="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50">
              <a:extLst>
                <a:ext uri="{FF2B5EF4-FFF2-40B4-BE49-F238E27FC236}">
                  <a16:creationId xmlns:a16="http://schemas.microsoft.com/office/drawing/2014/main" id="{AC6F0EAC-D670-C9BE-1626-5C8AE82D0C2F}"/>
                </a:ext>
              </a:extLst>
            </p:cNvPr>
            <p:cNvSpPr/>
            <p:nvPr/>
          </p:nvSpPr>
          <p:spPr>
            <a:xfrm>
              <a:off x="4576331" y="2874119"/>
              <a:ext cx="25607" cy="58998"/>
            </a:xfrm>
            <a:custGeom>
              <a:avLst/>
              <a:gdLst/>
              <a:ahLst/>
              <a:cxnLst/>
              <a:rect l="l" t="t" r="r" b="b"/>
              <a:pathLst>
                <a:path w="296" h="682" extrusionOk="0">
                  <a:moveTo>
                    <a:pt x="287" y="0"/>
                  </a:moveTo>
                  <a:cubicBezTo>
                    <a:pt x="169" y="61"/>
                    <a:pt x="77" y="168"/>
                    <a:pt x="31" y="294"/>
                  </a:cubicBezTo>
                  <a:cubicBezTo>
                    <a:pt x="12" y="349"/>
                    <a:pt x="1" y="409"/>
                    <a:pt x="1" y="467"/>
                  </a:cubicBezTo>
                  <a:cubicBezTo>
                    <a:pt x="1" y="544"/>
                    <a:pt x="15" y="616"/>
                    <a:pt x="47" y="682"/>
                  </a:cubicBezTo>
                  <a:lnTo>
                    <a:pt x="58" y="678"/>
                  </a:lnTo>
                  <a:cubicBezTo>
                    <a:pt x="31" y="613"/>
                    <a:pt x="15" y="540"/>
                    <a:pt x="15" y="467"/>
                  </a:cubicBezTo>
                  <a:cubicBezTo>
                    <a:pt x="15" y="409"/>
                    <a:pt x="24" y="352"/>
                    <a:pt x="43" y="299"/>
                  </a:cubicBezTo>
                  <a:cubicBezTo>
                    <a:pt x="89" y="176"/>
                    <a:pt x="181" y="73"/>
                    <a:pt x="296" y="11"/>
                  </a:cubicBezTo>
                  <a:lnTo>
                    <a:pt x="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50">
              <a:extLst>
                <a:ext uri="{FF2B5EF4-FFF2-40B4-BE49-F238E27FC236}">
                  <a16:creationId xmlns:a16="http://schemas.microsoft.com/office/drawing/2014/main" id="{E4945865-3BF2-4707-5DB8-227C46F02F92}"/>
                </a:ext>
              </a:extLst>
            </p:cNvPr>
            <p:cNvSpPr/>
            <p:nvPr/>
          </p:nvSpPr>
          <p:spPr>
            <a:xfrm>
              <a:off x="4229517" y="2783545"/>
              <a:ext cx="80368" cy="135990"/>
            </a:xfrm>
            <a:custGeom>
              <a:avLst/>
              <a:gdLst/>
              <a:ahLst/>
              <a:cxnLst/>
              <a:rect l="l" t="t" r="r" b="b"/>
              <a:pathLst>
                <a:path w="929" h="1572" extrusionOk="0">
                  <a:moveTo>
                    <a:pt x="13" y="0"/>
                  </a:moveTo>
                  <a:lnTo>
                    <a:pt x="1" y="8"/>
                  </a:lnTo>
                  <a:lnTo>
                    <a:pt x="913" y="1571"/>
                  </a:lnTo>
                  <a:lnTo>
                    <a:pt x="929" y="1564"/>
                  </a:lnTo>
                  <a:lnTo>
                    <a:pt x="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50">
              <a:extLst>
                <a:ext uri="{FF2B5EF4-FFF2-40B4-BE49-F238E27FC236}">
                  <a16:creationId xmlns:a16="http://schemas.microsoft.com/office/drawing/2014/main" id="{C0153BA9-1422-B73D-373E-BE20FFE3712E}"/>
                </a:ext>
              </a:extLst>
            </p:cNvPr>
            <p:cNvSpPr/>
            <p:nvPr/>
          </p:nvSpPr>
          <p:spPr>
            <a:xfrm>
              <a:off x="3761158" y="2942634"/>
              <a:ext cx="91614" cy="85815"/>
            </a:xfrm>
            <a:custGeom>
              <a:avLst/>
              <a:gdLst/>
              <a:ahLst/>
              <a:cxnLst/>
              <a:rect l="l" t="t" r="r" b="b"/>
              <a:pathLst>
                <a:path w="1059" h="992" extrusionOk="0">
                  <a:moveTo>
                    <a:pt x="564" y="1"/>
                  </a:moveTo>
                  <a:cubicBezTo>
                    <a:pt x="181" y="1"/>
                    <a:pt x="39" y="675"/>
                    <a:pt x="4" y="871"/>
                  </a:cubicBezTo>
                  <a:cubicBezTo>
                    <a:pt x="1" y="897"/>
                    <a:pt x="16" y="928"/>
                    <a:pt x="47" y="932"/>
                  </a:cubicBezTo>
                  <a:cubicBezTo>
                    <a:pt x="244" y="981"/>
                    <a:pt x="461" y="991"/>
                    <a:pt x="609" y="991"/>
                  </a:cubicBezTo>
                  <a:cubicBezTo>
                    <a:pt x="716" y="991"/>
                    <a:pt x="786" y="986"/>
                    <a:pt x="786" y="986"/>
                  </a:cubicBezTo>
                  <a:cubicBezTo>
                    <a:pt x="963" y="817"/>
                    <a:pt x="1058" y="399"/>
                    <a:pt x="1058" y="399"/>
                  </a:cubicBezTo>
                  <a:lnTo>
                    <a:pt x="5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50">
              <a:extLst>
                <a:ext uri="{FF2B5EF4-FFF2-40B4-BE49-F238E27FC236}">
                  <a16:creationId xmlns:a16="http://schemas.microsoft.com/office/drawing/2014/main" id="{D8E5FBEE-E8A1-03DC-3192-990BA2DC67B5}"/>
                </a:ext>
              </a:extLst>
            </p:cNvPr>
            <p:cNvSpPr/>
            <p:nvPr/>
          </p:nvSpPr>
          <p:spPr>
            <a:xfrm>
              <a:off x="3772491" y="3004315"/>
              <a:ext cx="27164" cy="6056"/>
            </a:xfrm>
            <a:custGeom>
              <a:avLst/>
              <a:gdLst/>
              <a:ahLst/>
              <a:cxnLst/>
              <a:rect l="l" t="t" r="r" b="b"/>
              <a:pathLst>
                <a:path w="314" h="70" extrusionOk="0">
                  <a:moveTo>
                    <a:pt x="0" y="1"/>
                  </a:moveTo>
                  <a:lnTo>
                    <a:pt x="0" y="16"/>
                  </a:lnTo>
                  <a:lnTo>
                    <a:pt x="314" y="70"/>
                  </a:lnTo>
                  <a:lnTo>
                    <a:pt x="314" y="58"/>
                  </a:lnTo>
                  <a:lnTo>
                    <a:pt x="0" y="1"/>
                  </a:lnTo>
                  <a:close/>
                </a:path>
              </a:pathLst>
            </a:custGeom>
            <a:solidFill>
              <a:srgbClr val="372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50">
              <a:extLst>
                <a:ext uri="{FF2B5EF4-FFF2-40B4-BE49-F238E27FC236}">
                  <a16:creationId xmlns:a16="http://schemas.microsoft.com/office/drawing/2014/main" id="{9B6CD726-840E-0034-CFB3-C3D336631BE5}"/>
                </a:ext>
              </a:extLst>
            </p:cNvPr>
            <p:cNvSpPr/>
            <p:nvPr/>
          </p:nvSpPr>
          <p:spPr>
            <a:xfrm>
              <a:off x="3774048" y="2990992"/>
              <a:ext cx="32960" cy="9083"/>
            </a:xfrm>
            <a:custGeom>
              <a:avLst/>
              <a:gdLst/>
              <a:ahLst/>
              <a:cxnLst/>
              <a:rect l="l" t="t" r="r" b="b"/>
              <a:pathLst>
                <a:path w="381" h="105" extrusionOk="0">
                  <a:moveTo>
                    <a:pt x="5" y="1"/>
                  </a:moveTo>
                  <a:lnTo>
                    <a:pt x="1" y="17"/>
                  </a:lnTo>
                  <a:lnTo>
                    <a:pt x="377" y="105"/>
                  </a:lnTo>
                  <a:lnTo>
                    <a:pt x="381" y="93"/>
                  </a:lnTo>
                  <a:lnTo>
                    <a:pt x="5" y="1"/>
                  </a:lnTo>
                  <a:close/>
                </a:path>
              </a:pathLst>
            </a:custGeom>
            <a:solidFill>
              <a:srgbClr val="372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50">
              <a:extLst>
                <a:ext uri="{FF2B5EF4-FFF2-40B4-BE49-F238E27FC236}">
                  <a16:creationId xmlns:a16="http://schemas.microsoft.com/office/drawing/2014/main" id="{E9DC84FB-1084-4B34-FAD9-21714B17B2B4}"/>
                </a:ext>
              </a:extLst>
            </p:cNvPr>
            <p:cNvSpPr/>
            <p:nvPr/>
          </p:nvSpPr>
          <p:spPr>
            <a:xfrm>
              <a:off x="3781055" y="2976113"/>
              <a:ext cx="24915" cy="8997"/>
            </a:xfrm>
            <a:custGeom>
              <a:avLst/>
              <a:gdLst/>
              <a:ahLst/>
              <a:cxnLst/>
              <a:rect l="l" t="t" r="r" b="b"/>
              <a:pathLst>
                <a:path w="288" h="104" extrusionOk="0">
                  <a:moveTo>
                    <a:pt x="4" y="1"/>
                  </a:moveTo>
                  <a:lnTo>
                    <a:pt x="1" y="17"/>
                  </a:lnTo>
                  <a:lnTo>
                    <a:pt x="284" y="104"/>
                  </a:lnTo>
                  <a:lnTo>
                    <a:pt x="288" y="89"/>
                  </a:lnTo>
                  <a:lnTo>
                    <a:pt x="4" y="1"/>
                  </a:lnTo>
                  <a:close/>
                </a:path>
              </a:pathLst>
            </a:custGeom>
            <a:solidFill>
              <a:srgbClr val="372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50">
              <a:extLst>
                <a:ext uri="{FF2B5EF4-FFF2-40B4-BE49-F238E27FC236}">
                  <a16:creationId xmlns:a16="http://schemas.microsoft.com/office/drawing/2014/main" id="{3236030B-7F7C-9B7B-EA3C-A5A859CD48D5}"/>
                </a:ext>
              </a:extLst>
            </p:cNvPr>
            <p:cNvSpPr/>
            <p:nvPr/>
          </p:nvSpPr>
          <p:spPr>
            <a:xfrm>
              <a:off x="4022069" y="2932685"/>
              <a:ext cx="715784" cy="270941"/>
            </a:xfrm>
            <a:custGeom>
              <a:avLst/>
              <a:gdLst/>
              <a:ahLst/>
              <a:cxnLst/>
              <a:rect l="l" t="t" r="r" b="b"/>
              <a:pathLst>
                <a:path w="8274" h="3132" extrusionOk="0">
                  <a:moveTo>
                    <a:pt x="318" y="1"/>
                  </a:moveTo>
                  <a:cubicBezTo>
                    <a:pt x="177" y="96"/>
                    <a:pt x="96" y="238"/>
                    <a:pt x="54" y="376"/>
                  </a:cubicBezTo>
                  <a:cubicBezTo>
                    <a:pt x="8" y="514"/>
                    <a:pt x="0" y="657"/>
                    <a:pt x="0" y="749"/>
                  </a:cubicBezTo>
                  <a:cubicBezTo>
                    <a:pt x="0" y="818"/>
                    <a:pt x="4" y="863"/>
                    <a:pt x="4" y="863"/>
                  </a:cubicBezTo>
                  <a:lnTo>
                    <a:pt x="4" y="867"/>
                  </a:lnTo>
                  <a:lnTo>
                    <a:pt x="8" y="871"/>
                  </a:lnTo>
                  <a:cubicBezTo>
                    <a:pt x="591" y="1074"/>
                    <a:pt x="913" y="1457"/>
                    <a:pt x="1093" y="1848"/>
                  </a:cubicBezTo>
                  <a:cubicBezTo>
                    <a:pt x="1268" y="2238"/>
                    <a:pt x="1303" y="2641"/>
                    <a:pt x="1303" y="2887"/>
                  </a:cubicBezTo>
                  <a:cubicBezTo>
                    <a:pt x="1303" y="2959"/>
                    <a:pt x="1300" y="3020"/>
                    <a:pt x="1295" y="3059"/>
                  </a:cubicBezTo>
                  <a:cubicBezTo>
                    <a:pt x="1295" y="3082"/>
                    <a:pt x="1291" y="3097"/>
                    <a:pt x="1291" y="3108"/>
                  </a:cubicBezTo>
                  <a:lnTo>
                    <a:pt x="1291" y="3124"/>
                  </a:lnTo>
                  <a:lnTo>
                    <a:pt x="1288" y="3131"/>
                  </a:lnTo>
                  <a:lnTo>
                    <a:pt x="7917" y="3131"/>
                  </a:lnTo>
                  <a:lnTo>
                    <a:pt x="7917" y="3124"/>
                  </a:lnTo>
                  <a:cubicBezTo>
                    <a:pt x="7917" y="2733"/>
                    <a:pt x="8005" y="2385"/>
                    <a:pt x="8093" y="2135"/>
                  </a:cubicBezTo>
                  <a:cubicBezTo>
                    <a:pt x="8139" y="2008"/>
                    <a:pt x="8182" y="1909"/>
                    <a:pt x="8216" y="1840"/>
                  </a:cubicBezTo>
                  <a:cubicBezTo>
                    <a:pt x="8231" y="1806"/>
                    <a:pt x="8247" y="1779"/>
                    <a:pt x="8258" y="1760"/>
                  </a:cubicBezTo>
                  <a:cubicBezTo>
                    <a:pt x="8262" y="1752"/>
                    <a:pt x="8266" y="1745"/>
                    <a:pt x="8270" y="1741"/>
                  </a:cubicBezTo>
                  <a:cubicBezTo>
                    <a:pt x="8270" y="1737"/>
                    <a:pt x="8274" y="1733"/>
                    <a:pt x="8274" y="1733"/>
                  </a:cubicBezTo>
                  <a:lnTo>
                    <a:pt x="8274" y="1729"/>
                  </a:lnTo>
                  <a:lnTo>
                    <a:pt x="8274" y="1710"/>
                  </a:lnTo>
                  <a:cubicBezTo>
                    <a:pt x="8274" y="749"/>
                    <a:pt x="7637" y="5"/>
                    <a:pt x="7637" y="5"/>
                  </a:cubicBezTo>
                  <a:lnTo>
                    <a:pt x="7626" y="13"/>
                  </a:lnTo>
                  <a:cubicBezTo>
                    <a:pt x="7626" y="13"/>
                    <a:pt x="7626" y="16"/>
                    <a:pt x="7630" y="20"/>
                  </a:cubicBezTo>
                  <a:cubicBezTo>
                    <a:pt x="7702" y="105"/>
                    <a:pt x="8258" y="813"/>
                    <a:pt x="8258" y="1710"/>
                  </a:cubicBezTo>
                  <a:lnTo>
                    <a:pt x="8258" y="1725"/>
                  </a:lnTo>
                  <a:cubicBezTo>
                    <a:pt x="8258" y="1725"/>
                    <a:pt x="7904" y="2335"/>
                    <a:pt x="7902" y="3117"/>
                  </a:cubicBezTo>
                  <a:lnTo>
                    <a:pt x="1308" y="3117"/>
                  </a:lnTo>
                  <a:cubicBezTo>
                    <a:pt x="1311" y="3088"/>
                    <a:pt x="1318" y="3005"/>
                    <a:pt x="1318" y="2887"/>
                  </a:cubicBezTo>
                  <a:cubicBezTo>
                    <a:pt x="1318" y="2638"/>
                    <a:pt x="1284" y="2235"/>
                    <a:pt x="1104" y="1840"/>
                  </a:cubicBezTo>
                  <a:cubicBezTo>
                    <a:pt x="924" y="1450"/>
                    <a:pt x="599" y="1064"/>
                    <a:pt x="20" y="857"/>
                  </a:cubicBezTo>
                  <a:lnTo>
                    <a:pt x="20" y="857"/>
                  </a:lnTo>
                  <a:lnTo>
                    <a:pt x="20" y="852"/>
                  </a:lnTo>
                  <a:cubicBezTo>
                    <a:pt x="16" y="836"/>
                    <a:pt x="12" y="802"/>
                    <a:pt x="12" y="749"/>
                  </a:cubicBezTo>
                  <a:cubicBezTo>
                    <a:pt x="12" y="657"/>
                    <a:pt x="23" y="519"/>
                    <a:pt x="66" y="381"/>
                  </a:cubicBezTo>
                  <a:cubicBezTo>
                    <a:pt x="112" y="243"/>
                    <a:pt x="188" y="108"/>
                    <a:pt x="326" y="16"/>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50">
              <a:extLst>
                <a:ext uri="{FF2B5EF4-FFF2-40B4-BE49-F238E27FC236}">
                  <a16:creationId xmlns:a16="http://schemas.microsoft.com/office/drawing/2014/main" id="{8506BEAB-DEC2-C9DC-6CC3-940EB7191C5D}"/>
                </a:ext>
              </a:extLst>
            </p:cNvPr>
            <p:cNvSpPr/>
            <p:nvPr/>
          </p:nvSpPr>
          <p:spPr>
            <a:xfrm>
              <a:off x="3938155" y="2942028"/>
              <a:ext cx="750907" cy="1038"/>
            </a:xfrm>
            <a:custGeom>
              <a:avLst/>
              <a:gdLst/>
              <a:ahLst/>
              <a:cxnLst/>
              <a:rect l="l" t="t" r="r" b="b"/>
              <a:pathLst>
                <a:path w="8680" h="12" extrusionOk="0">
                  <a:moveTo>
                    <a:pt x="1" y="0"/>
                  </a:moveTo>
                  <a:lnTo>
                    <a:pt x="1" y="11"/>
                  </a:lnTo>
                  <a:lnTo>
                    <a:pt x="8680" y="11"/>
                  </a:lnTo>
                  <a:lnTo>
                    <a:pt x="86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50">
              <a:extLst>
                <a:ext uri="{FF2B5EF4-FFF2-40B4-BE49-F238E27FC236}">
                  <a16:creationId xmlns:a16="http://schemas.microsoft.com/office/drawing/2014/main" id="{DAD6011C-5189-783F-1B86-81861D0D9902}"/>
                </a:ext>
              </a:extLst>
            </p:cNvPr>
            <p:cNvSpPr/>
            <p:nvPr/>
          </p:nvSpPr>
          <p:spPr>
            <a:xfrm>
              <a:off x="4323725" y="2933377"/>
              <a:ext cx="43861" cy="269903"/>
            </a:xfrm>
            <a:custGeom>
              <a:avLst/>
              <a:gdLst/>
              <a:ahLst/>
              <a:cxnLst/>
              <a:rect l="l" t="t" r="r" b="b"/>
              <a:pathLst>
                <a:path w="507" h="3120" extrusionOk="0">
                  <a:moveTo>
                    <a:pt x="1" y="0"/>
                  </a:moveTo>
                  <a:lnTo>
                    <a:pt x="1" y="74"/>
                  </a:lnTo>
                  <a:cubicBezTo>
                    <a:pt x="1" y="1610"/>
                    <a:pt x="491" y="3120"/>
                    <a:pt x="491" y="3120"/>
                  </a:cubicBezTo>
                  <a:lnTo>
                    <a:pt x="506" y="3116"/>
                  </a:lnTo>
                  <a:cubicBezTo>
                    <a:pt x="506" y="3116"/>
                    <a:pt x="503" y="3109"/>
                    <a:pt x="498" y="3097"/>
                  </a:cubicBezTo>
                  <a:cubicBezTo>
                    <a:pt x="445" y="2928"/>
                    <a:pt x="12" y="1510"/>
                    <a:pt x="12" y="74"/>
                  </a:cubicBezTo>
                  <a:lnTo>
                    <a:pt x="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50">
              <a:extLst>
                <a:ext uri="{FF2B5EF4-FFF2-40B4-BE49-F238E27FC236}">
                  <a16:creationId xmlns:a16="http://schemas.microsoft.com/office/drawing/2014/main" id="{5F011A4F-53AB-BF88-4B65-8C38087BBD50}"/>
                </a:ext>
              </a:extLst>
            </p:cNvPr>
            <p:cNvSpPr/>
            <p:nvPr/>
          </p:nvSpPr>
          <p:spPr>
            <a:xfrm>
              <a:off x="3755189" y="3093159"/>
              <a:ext cx="76648" cy="18340"/>
            </a:xfrm>
            <a:custGeom>
              <a:avLst/>
              <a:gdLst/>
              <a:ahLst/>
              <a:cxnLst/>
              <a:rect l="l" t="t" r="r" b="b"/>
              <a:pathLst>
                <a:path w="886" h="212" extrusionOk="0">
                  <a:moveTo>
                    <a:pt x="4" y="1"/>
                  </a:moveTo>
                  <a:lnTo>
                    <a:pt x="1" y="16"/>
                  </a:lnTo>
                  <a:lnTo>
                    <a:pt x="882" y="211"/>
                  </a:lnTo>
                  <a:lnTo>
                    <a:pt x="885" y="199"/>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50">
              <a:extLst>
                <a:ext uri="{FF2B5EF4-FFF2-40B4-BE49-F238E27FC236}">
                  <a16:creationId xmlns:a16="http://schemas.microsoft.com/office/drawing/2014/main" id="{54A2F201-4DDA-4B7E-7A13-DE1B0179F9AB}"/>
                </a:ext>
              </a:extLst>
            </p:cNvPr>
            <p:cNvSpPr/>
            <p:nvPr/>
          </p:nvSpPr>
          <p:spPr>
            <a:xfrm>
              <a:off x="4367153" y="2958552"/>
              <a:ext cx="37199" cy="1471"/>
            </a:xfrm>
            <a:custGeom>
              <a:avLst/>
              <a:gdLst/>
              <a:ahLst/>
              <a:cxnLst/>
              <a:rect l="l" t="t" r="r" b="b"/>
              <a:pathLst>
                <a:path w="430" h="17" extrusionOk="0">
                  <a:moveTo>
                    <a:pt x="1" y="1"/>
                  </a:moveTo>
                  <a:lnTo>
                    <a:pt x="1" y="16"/>
                  </a:lnTo>
                  <a:lnTo>
                    <a:pt x="429" y="16"/>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50">
              <a:extLst>
                <a:ext uri="{FF2B5EF4-FFF2-40B4-BE49-F238E27FC236}">
                  <a16:creationId xmlns:a16="http://schemas.microsoft.com/office/drawing/2014/main" id="{CA5AD2A0-3DCC-0587-B1E8-80C793A32B7E}"/>
                </a:ext>
              </a:extLst>
            </p:cNvPr>
            <p:cNvSpPr/>
            <p:nvPr/>
          </p:nvSpPr>
          <p:spPr>
            <a:xfrm>
              <a:off x="4054164" y="2958552"/>
              <a:ext cx="37286" cy="1471"/>
            </a:xfrm>
            <a:custGeom>
              <a:avLst/>
              <a:gdLst/>
              <a:ahLst/>
              <a:cxnLst/>
              <a:rect l="l" t="t" r="r" b="b"/>
              <a:pathLst>
                <a:path w="431" h="17" extrusionOk="0">
                  <a:moveTo>
                    <a:pt x="1" y="1"/>
                  </a:moveTo>
                  <a:lnTo>
                    <a:pt x="1" y="16"/>
                  </a:lnTo>
                  <a:lnTo>
                    <a:pt x="430" y="16"/>
                  </a:lnTo>
                  <a:lnTo>
                    <a:pt x="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50">
              <a:extLst>
                <a:ext uri="{FF2B5EF4-FFF2-40B4-BE49-F238E27FC236}">
                  <a16:creationId xmlns:a16="http://schemas.microsoft.com/office/drawing/2014/main" id="{61C26ECE-2E3C-26AE-DFD2-3EF19D9BBB0D}"/>
                </a:ext>
              </a:extLst>
            </p:cNvPr>
            <p:cNvSpPr/>
            <p:nvPr/>
          </p:nvSpPr>
          <p:spPr>
            <a:xfrm>
              <a:off x="4729452" y="2918758"/>
              <a:ext cx="333929" cy="36247"/>
            </a:xfrm>
            <a:custGeom>
              <a:avLst/>
              <a:gdLst/>
              <a:ahLst/>
              <a:cxnLst/>
              <a:rect l="l" t="t" r="r" b="b"/>
              <a:pathLst>
                <a:path w="3860" h="419" extrusionOk="0">
                  <a:moveTo>
                    <a:pt x="8" y="1"/>
                  </a:moveTo>
                  <a:lnTo>
                    <a:pt x="1" y="13"/>
                  </a:lnTo>
                  <a:lnTo>
                    <a:pt x="392" y="177"/>
                  </a:lnTo>
                  <a:lnTo>
                    <a:pt x="3855" y="418"/>
                  </a:lnTo>
                  <a:lnTo>
                    <a:pt x="3860" y="404"/>
                  </a:lnTo>
                  <a:lnTo>
                    <a:pt x="395" y="162"/>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6" name="Google Shape;6676;p50">
            <a:extLst>
              <a:ext uri="{FF2B5EF4-FFF2-40B4-BE49-F238E27FC236}">
                <a16:creationId xmlns:a16="http://schemas.microsoft.com/office/drawing/2014/main" id="{BABD1E50-6053-1C51-2DBA-ACC2E8E32754}"/>
              </a:ext>
            </a:extLst>
          </p:cNvPr>
          <p:cNvGrpSpPr/>
          <p:nvPr/>
        </p:nvGrpSpPr>
        <p:grpSpPr>
          <a:xfrm>
            <a:off x="5465998" y="4224823"/>
            <a:ext cx="1523597" cy="757120"/>
            <a:chOff x="1131398" y="910360"/>
            <a:chExt cx="1523597" cy="757120"/>
          </a:xfrm>
        </p:grpSpPr>
        <p:sp>
          <p:nvSpPr>
            <p:cNvPr id="6677" name="Google Shape;6677;p50">
              <a:extLst>
                <a:ext uri="{FF2B5EF4-FFF2-40B4-BE49-F238E27FC236}">
                  <a16:creationId xmlns:a16="http://schemas.microsoft.com/office/drawing/2014/main" id="{64588A7B-52A2-E51F-90E5-CDC470E801B6}"/>
                </a:ext>
              </a:extLst>
            </p:cNvPr>
            <p:cNvSpPr/>
            <p:nvPr/>
          </p:nvSpPr>
          <p:spPr>
            <a:xfrm>
              <a:off x="1317652" y="910360"/>
              <a:ext cx="720109" cy="155454"/>
            </a:xfrm>
            <a:custGeom>
              <a:avLst/>
              <a:gdLst/>
              <a:ahLst/>
              <a:cxnLst/>
              <a:rect l="l" t="t" r="r" b="b"/>
              <a:pathLst>
                <a:path w="8324" h="1797" extrusionOk="0">
                  <a:moveTo>
                    <a:pt x="1359" y="1"/>
                  </a:moveTo>
                  <a:cubicBezTo>
                    <a:pt x="1039" y="1"/>
                    <a:pt x="821" y="26"/>
                    <a:pt x="752" y="84"/>
                  </a:cubicBezTo>
                  <a:cubicBezTo>
                    <a:pt x="299" y="455"/>
                    <a:pt x="364" y="1325"/>
                    <a:pt x="364" y="1325"/>
                  </a:cubicBezTo>
                  <a:cubicBezTo>
                    <a:pt x="364" y="1325"/>
                    <a:pt x="0" y="1639"/>
                    <a:pt x="364" y="1796"/>
                  </a:cubicBezTo>
                  <a:cubicBezTo>
                    <a:pt x="1553" y="1748"/>
                    <a:pt x="2786" y="1726"/>
                    <a:pt x="4058" y="1726"/>
                  </a:cubicBezTo>
                  <a:cubicBezTo>
                    <a:pt x="5406" y="1726"/>
                    <a:pt x="6799" y="1751"/>
                    <a:pt x="8231" y="1796"/>
                  </a:cubicBezTo>
                  <a:cubicBezTo>
                    <a:pt x="8323" y="1727"/>
                    <a:pt x="8316" y="1267"/>
                    <a:pt x="8070" y="984"/>
                  </a:cubicBezTo>
                  <a:cubicBezTo>
                    <a:pt x="7860" y="744"/>
                    <a:pt x="3101" y="1"/>
                    <a:pt x="1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50">
              <a:extLst>
                <a:ext uri="{FF2B5EF4-FFF2-40B4-BE49-F238E27FC236}">
                  <a16:creationId xmlns:a16="http://schemas.microsoft.com/office/drawing/2014/main" id="{54C58452-723A-21F0-0661-ED0F3B314687}"/>
                </a:ext>
              </a:extLst>
            </p:cNvPr>
            <p:cNvSpPr/>
            <p:nvPr/>
          </p:nvSpPr>
          <p:spPr>
            <a:xfrm>
              <a:off x="1366703" y="1019274"/>
              <a:ext cx="643894" cy="23963"/>
            </a:xfrm>
            <a:custGeom>
              <a:avLst/>
              <a:gdLst/>
              <a:ahLst/>
              <a:cxnLst/>
              <a:rect l="l" t="t" r="r" b="b"/>
              <a:pathLst>
                <a:path w="7443" h="277" extrusionOk="0">
                  <a:moveTo>
                    <a:pt x="1212" y="1"/>
                  </a:moveTo>
                  <a:cubicBezTo>
                    <a:pt x="821" y="1"/>
                    <a:pt x="415" y="5"/>
                    <a:pt x="1" y="8"/>
                  </a:cubicBezTo>
                  <a:lnTo>
                    <a:pt x="1" y="24"/>
                  </a:lnTo>
                  <a:cubicBezTo>
                    <a:pt x="415" y="16"/>
                    <a:pt x="821" y="16"/>
                    <a:pt x="1212" y="16"/>
                  </a:cubicBezTo>
                  <a:cubicBezTo>
                    <a:pt x="3002" y="16"/>
                    <a:pt x="4560" y="81"/>
                    <a:pt x="5669" y="146"/>
                  </a:cubicBezTo>
                  <a:cubicBezTo>
                    <a:pt x="6224" y="177"/>
                    <a:pt x="6668" y="211"/>
                    <a:pt x="6971" y="234"/>
                  </a:cubicBezTo>
                  <a:cubicBezTo>
                    <a:pt x="7124" y="250"/>
                    <a:pt x="7239" y="257"/>
                    <a:pt x="7319" y="265"/>
                  </a:cubicBezTo>
                  <a:cubicBezTo>
                    <a:pt x="7362" y="268"/>
                    <a:pt x="7388" y="273"/>
                    <a:pt x="7411" y="273"/>
                  </a:cubicBezTo>
                  <a:cubicBezTo>
                    <a:pt x="7431" y="277"/>
                    <a:pt x="7443" y="277"/>
                    <a:pt x="7443" y="277"/>
                  </a:cubicBezTo>
                  <a:lnTo>
                    <a:pt x="7443" y="261"/>
                  </a:lnTo>
                  <a:cubicBezTo>
                    <a:pt x="7443" y="261"/>
                    <a:pt x="4795" y="1"/>
                    <a:pt x="1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50">
              <a:extLst>
                <a:ext uri="{FF2B5EF4-FFF2-40B4-BE49-F238E27FC236}">
                  <a16:creationId xmlns:a16="http://schemas.microsoft.com/office/drawing/2014/main" id="{8DC99D7E-23A1-1025-5534-027BC237D7FE}"/>
                </a:ext>
              </a:extLst>
            </p:cNvPr>
            <p:cNvSpPr/>
            <p:nvPr/>
          </p:nvSpPr>
          <p:spPr>
            <a:xfrm>
              <a:off x="1352515" y="1057425"/>
              <a:ext cx="676595" cy="41524"/>
            </a:xfrm>
            <a:custGeom>
              <a:avLst/>
              <a:gdLst/>
              <a:ahLst/>
              <a:cxnLst/>
              <a:rect l="l" t="t" r="r" b="b"/>
              <a:pathLst>
                <a:path w="7821" h="480" extrusionOk="0">
                  <a:moveTo>
                    <a:pt x="1185" y="0"/>
                  </a:moveTo>
                  <a:cubicBezTo>
                    <a:pt x="767" y="0"/>
                    <a:pt x="500" y="3"/>
                    <a:pt x="476" y="8"/>
                  </a:cubicBezTo>
                  <a:cubicBezTo>
                    <a:pt x="345" y="31"/>
                    <a:pt x="0" y="411"/>
                    <a:pt x="0" y="411"/>
                  </a:cubicBezTo>
                  <a:lnTo>
                    <a:pt x="490" y="391"/>
                  </a:lnTo>
                  <a:cubicBezTo>
                    <a:pt x="490" y="391"/>
                    <a:pt x="533" y="177"/>
                    <a:pt x="651" y="108"/>
                  </a:cubicBezTo>
                  <a:cubicBezTo>
                    <a:pt x="651" y="108"/>
                    <a:pt x="1386" y="97"/>
                    <a:pt x="2532" y="97"/>
                  </a:cubicBezTo>
                  <a:cubicBezTo>
                    <a:pt x="3769" y="97"/>
                    <a:pt x="5485" y="110"/>
                    <a:pt x="7269" y="161"/>
                  </a:cubicBezTo>
                  <a:lnTo>
                    <a:pt x="7446" y="480"/>
                  </a:lnTo>
                  <a:lnTo>
                    <a:pt x="7821" y="480"/>
                  </a:lnTo>
                  <a:cubicBezTo>
                    <a:pt x="7821" y="480"/>
                    <a:pt x="7676" y="161"/>
                    <a:pt x="7607" y="96"/>
                  </a:cubicBezTo>
                  <a:cubicBezTo>
                    <a:pt x="7548" y="43"/>
                    <a:pt x="2978" y="0"/>
                    <a:pt x="1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50">
              <a:extLst>
                <a:ext uri="{FF2B5EF4-FFF2-40B4-BE49-F238E27FC236}">
                  <a16:creationId xmlns:a16="http://schemas.microsoft.com/office/drawing/2014/main" id="{7C5CE348-57E9-0978-0481-D529D9A99D4B}"/>
                </a:ext>
              </a:extLst>
            </p:cNvPr>
            <p:cNvSpPr/>
            <p:nvPr/>
          </p:nvSpPr>
          <p:spPr>
            <a:xfrm>
              <a:off x="1143683" y="1083586"/>
              <a:ext cx="1502073" cy="511259"/>
            </a:xfrm>
            <a:custGeom>
              <a:avLst/>
              <a:gdLst/>
              <a:ahLst/>
              <a:cxnLst/>
              <a:rect l="l" t="t" r="r" b="b"/>
              <a:pathLst>
                <a:path w="17363" h="5910" extrusionOk="0">
                  <a:moveTo>
                    <a:pt x="5998" y="0"/>
                  </a:moveTo>
                  <a:cubicBezTo>
                    <a:pt x="3628" y="0"/>
                    <a:pt x="1919" y="132"/>
                    <a:pt x="1919" y="132"/>
                  </a:cubicBezTo>
                  <a:cubicBezTo>
                    <a:pt x="1291" y="595"/>
                    <a:pt x="246" y="2503"/>
                    <a:pt x="184" y="2764"/>
                  </a:cubicBezTo>
                  <a:cubicBezTo>
                    <a:pt x="119" y="3025"/>
                    <a:pt x="0" y="4622"/>
                    <a:pt x="0" y="4622"/>
                  </a:cubicBezTo>
                  <a:lnTo>
                    <a:pt x="379" y="5910"/>
                  </a:lnTo>
                  <a:lnTo>
                    <a:pt x="16807" y="5910"/>
                  </a:lnTo>
                  <a:lnTo>
                    <a:pt x="17339" y="5216"/>
                  </a:lnTo>
                  <a:cubicBezTo>
                    <a:pt x="17362" y="4458"/>
                    <a:pt x="17125" y="3404"/>
                    <a:pt x="16818" y="3135"/>
                  </a:cubicBezTo>
                  <a:cubicBezTo>
                    <a:pt x="16508" y="2868"/>
                    <a:pt x="13569" y="2396"/>
                    <a:pt x="13569" y="2396"/>
                  </a:cubicBezTo>
                  <a:lnTo>
                    <a:pt x="11212" y="284"/>
                  </a:lnTo>
                  <a:cubicBezTo>
                    <a:pt x="11178" y="254"/>
                    <a:pt x="11139" y="235"/>
                    <a:pt x="11093" y="231"/>
                  </a:cubicBezTo>
                  <a:cubicBezTo>
                    <a:pt x="9306" y="54"/>
                    <a:pt x="7516" y="0"/>
                    <a:pt x="59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50">
              <a:extLst>
                <a:ext uri="{FF2B5EF4-FFF2-40B4-BE49-F238E27FC236}">
                  <a16:creationId xmlns:a16="http://schemas.microsoft.com/office/drawing/2014/main" id="{BD849A00-2F78-9D36-291A-B0515322E9B8}"/>
                </a:ext>
              </a:extLst>
            </p:cNvPr>
            <p:cNvSpPr/>
            <p:nvPr/>
          </p:nvSpPr>
          <p:spPr>
            <a:xfrm>
              <a:off x="1148960" y="1542046"/>
              <a:ext cx="141357" cy="56749"/>
            </a:xfrm>
            <a:custGeom>
              <a:avLst/>
              <a:gdLst/>
              <a:ahLst/>
              <a:cxnLst/>
              <a:rect l="l" t="t" r="r" b="b"/>
              <a:pathLst>
                <a:path w="1634" h="656" extrusionOk="0">
                  <a:moveTo>
                    <a:pt x="146" y="1"/>
                  </a:moveTo>
                  <a:cubicBezTo>
                    <a:pt x="1" y="65"/>
                    <a:pt x="176" y="636"/>
                    <a:pt x="330" y="656"/>
                  </a:cubicBezTo>
                  <a:lnTo>
                    <a:pt x="1633" y="656"/>
                  </a:lnTo>
                  <a:lnTo>
                    <a:pt x="15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50">
              <a:extLst>
                <a:ext uri="{FF2B5EF4-FFF2-40B4-BE49-F238E27FC236}">
                  <a16:creationId xmlns:a16="http://schemas.microsoft.com/office/drawing/2014/main" id="{2D344880-0B93-A8D6-C2B6-D55F04859046}"/>
                </a:ext>
              </a:extLst>
            </p:cNvPr>
            <p:cNvSpPr/>
            <p:nvPr/>
          </p:nvSpPr>
          <p:spPr>
            <a:xfrm>
              <a:off x="1262978" y="1407785"/>
              <a:ext cx="266278" cy="191009"/>
            </a:xfrm>
            <a:custGeom>
              <a:avLst/>
              <a:gdLst/>
              <a:ahLst/>
              <a:cxnLst/>
              <a:rect l="l" t="t" r="r" b="b"/>
              <a:pathLst>
                <a:path w="3078" h="2208" extrusionOk="0">
                  <a:moveTo>
                    <a:pt x="1553" y="1"/>
                  </a:moveTo>
                  <a:cubicBezTo>
                    <a:pt x="779" y="1"/>
                    <a:pt x="0" y="734"/>
                    <a:pt x="0" y="2208"/>
                  </a:cubicBezTo>
                  <a:lnTo>
                    <a:pt x="3078" y="2139"/>
                  </a:lnTo>
                  <a:cubicBezTo>
                    <a:pt x="3078" y="716"/>
                    <a:pt x="2318" y="1"/>
                    <a:pt x="1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50">
              <a:extLst>
                <a:ext uri="{FF2B5EF4-FFF2-40B4-BE49-F238E27FC236}">
                  <a16:creationId xmlns:a16="http://schemas.microsoft.com/office/drawing/2014/main" id="{C968AF9B-11CB-2C9B-B633-BB9BDC84EADF}"/>
                </a:ext>
              </a:extLst>
            </p:cNvPr>
            <p:cNvSpPr/>
            <p:nvPr/>
          </p:nvSpPr>
          <p:spPr>
            <a:xfrm>
              <a:off x="2168294" y="1407785"/>
              <a:ext cx="265932" cy="191009"/>
            </a:xfrm>
            <a:custGeom>
              <a:avLst/>
              <a:gdLst/>
              <a:ahLst/>
              <a:cxnLst/>
              <a:rect l="l" t="t" r="r" b="b"/>
              <a:pathLst>
                <a:path w="3074" h="2208" extrusionOk="0">
                  <a:moveTo>
                    <a:pt x="1551" y="1"/>
                  </a:moveTo>
                  <a:cubicBezTo>
                    <a:pt x="778" y="1"/>
                    <a:pt x="0" y="734"/>
                    <a:pt x="0" y="2208"/>
                  </a:cubicBezTo>
                  <a:lnTo>
                    <a:pt x="3074" y="2139"/>
                  </a:lnTo>
                  <a:cubicBezTo>
                    <a:pt x="3074" y="716"/>
                    <a:pt x="2315"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50">
              <a:extLst>
                <a:ext uri="{FF2B5EF4-FFF2-40B4-BE49-F238E27FC236}">
                  <a16:creationId xmlns:a16="http://schemas.microsoft.com/office/drawing/2014/main" id="{E713BE0D-EF6B-5893-5933-041694C16FEB}"/>
                </a:ext>
              </a:extLst>
            </p:cNvPr>
            <p:cNvSpPr/>
            <p:nvPr/>
          </p:nvSpPr>
          <p:spPr>
            <a:xfrm>
              <a:off x="2141822" y="1430882"/>
              <a:ext cx="318616" cy="236598"/>
            </a:xfrm>
            <a:custGeom>
              <a:avLst/>
              <a:gdLst/>
              <a:ahLst/>
              <a:cxnLst/>
              <a:rect l="l" t="t" r="r" b="b"/>
              <a:pathLst>
                <a:path w="3683" h="2735" extrusionOk="0">
                  <a:moveTo>
                    <a:pt x="1842" y="0"/>
                  </a:moveTo>
                  <a:cubicBezTo>
                    <a:pt x="780" y="0"/>
                    <a:pt x="0" y="1210"/>
                    <a:pt x="808" y="2328"/>
                  </a:cubicBezTo>
                  <a:cubicBezTo>
                    <a:pt x="831" y="2355"/>
                    <a:pt x="854" y="2378"/>
                    <a:pt x="881" y="2401"/>
                  </a:cubicBezTo>
                  <a:cubicBezTo>
                    <a:pt x="1204" y="2634"/>
                    <a:pt x="1534" y="2735"/>
                    <a:pt x="1841" y="2735"/>
                  </a:cubicBezTo>
                  <a:cubicBezTo>
                    <a:pt x="2904" y="2735"/>
                    <a:pt x="3683" y="1523"/>
                    <a:pt x="2874" y="408"/>
                  </a:cubicBezTo>
                  <a:cubicBezTo>
                    <a:pt x="2855" y="377"/>
                    <a:pt x="2832" y="354"/>
                    <a:pt x="2801" y="335"/>
                  </a:cubicBezTo>
                  <a:cubicBezTo>
                    <a:pt x="2479" y="101"/>
                    <a:pt x="2149" y="0"/>
                    <a:pt x="1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50">
              <a:extLst>
                <a:ext uri="{FF2B5EF4-FFF2-40B4-BE49-F238E27FC236}">
                  <a16:creationId xmlns:a16="http://schemas.microsoft.com/office/drawing/2014/main" id="{E9BD1583-5770-EFAE-8389-C3450C4D5075}"/>
                </a:ext>
              </a:extLst>
            </p:cNvPr>
            <p:cNvSpPr/>
            <p:nvPr/>
          </p:nvSpPr>
          <p:spPr>
            <a:xfrm>
              <a:off x="2200908" y="1474742"/>
              <a:ext cx="200357" cy="148706"/>
            </a:xfrm>
            <a:custGeom>
              <a:avLst/>
              <a:gdLst/>
              <a:ahLst/>
              <a:cxnLst/>
              <a:rect l="l" t="t" r="r" b="b"/>
              <a:pathLst>
                <a:path w="2316" h="1719" extrusionOk="0">
                  <a:moveTo>
                    <a:pt x="1162" y="1"/>
                  </a:moveTo>
                  <a:cubicBezTo>
                    <a:pt x="493" y="1"/>
                    <a:pt x="1" y="763"/>
                    <a:pt x="513" y="1464"/>
                  </a:cubicBezTo>
                  <a:cubicBezTo>
                    <a:pt x="524" y="1480"/>
                    <a:pt x="539" y="1495"/>
                    <a:pt x="555" y="1506"/>
                  </a:cubicBezTo>
                  <a:cubicBezTo>
                    <a:pt x="758" y="1654"/>
                    <a:pt x="966" y="1718"/>
                    <a:pt x="1159" y="1718"/>
                  </a:cubicBezTo>
                  <a:cubicBezTo>
                    <a:pt x="1826" y="1718"/>
                    <a:pt x="2315" y="955"/>
                    <a:pt x="1804" y="254"/>
                  </a:cubicBezTo>
                  <a:cubicBezTo>
                    <a:pt x="1792" y="238"/>
                    <a:pt x="1781" y="223"/>
                    <a:pt x="1765" y="212"/>
                  </a:cubicBezTo>
                  <a:cubicBezTo>
                    <a:pt x="1563" y="65"/>
                    <a:pt x="1355" y="1"/>
                    <a:pt x="1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50">
              <a:extLst>
                <a:ext uri="{FF2B5EF4-FFF2-40B4-BE49-F238E27FC236}">
                  <a16:creationId xmlns:a16="http://schemas.microsoft.com/office/drawing/2014/main" id="{CD914720-5A05-735F-5BDE-6628B4E3BFD7}"/>
                </a:ext>
              </a:extLst>
            </p:cNvPr>
            <p:cNvSpPr/>
            <p:nvPr/>
          </p:nvSpPr>
          <p:spPr>
            <a:xfrm>
              <a:off x="2216912" y="1489968"/>
              <a:ext cx="168348" cy="118169"/>
            </a:xfrm>
            <a:custGeom>
              <a:avLst/>
              <a:gdLst/>
              <a:ahLst/>
              <a:cxnLst/>
              <a:rect l="l" t="t" r="r" b="b"/>
              <a:pathLst>
                <a:path w="1946" h="1366" extrusionOk="0">
                  <a:moveTo>
                    <a:pt x="955" y="1"/>
                  </a:moveTo>
                  <a:cubicBezTo>
                    <a:pt x="867" y="1"/>
                    <a:pt x="774" y="15"/>
                    <a:pt x="676" y="47"/>
                  </a:cubicBezTo>
                  <a:cubicBezTo>
                    <a:pt x="660" y="55"/>
                    <a:pt x="649" y="62"/>
                    <a:pt x="634" y="70"/>
                  </a:cubicBezTo>
                  <a:cubicBezTo>
                    <a:pt x="1" y="530"/>
                    <a:pt x="328" y="1365"/>
                    <a:pt x="992" y="1365"/>
                  </a:cubicBezTo>
                  <a:cubicBezTo>
                    <a:pt x="1079" y="1365"/>
                    <a:pt x="1173" y="1351"/>
                    <a:pt x="1270" y="1319"/>
                  </a:cubicBezTo>
                  <a:cubicBezTo>
                    <a:pt x="1285" y="1316"/>
                    <a:pt x="1301" y="1307"/>
                    <a:pt x="1313" y="1296"/>
                  </a:cubicBezTo>
                  <a:cubicBezTo>
                    <a:pt x="1946" y="835"/>
                    <a:pt x="1621" y="1"/>
                    <a:pt x="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50">
              <a:extLst>
                <a:ext uri="{FF2B5EF4-FFF2-40B4-BE49-F238E27FC236}">
                  <a16:creationId xmlns:a16="http://schemas.microsoft.com/office/drawing/2014/main" id="{91DFF387-5CFC-415A-13EE-E38CF1B013E3}"/>
                </a:ext>
              </a:extLst>
            </p:cNvPr>
            <p:cNvSpPr/>
            <p:nvPr/>
          </p:nvSpPr>
          <p:spPr>
            <a:xfrm>
              <a:off x="2237588" y="1485383"/>
              <a:ext cx="127083" cy="127339"/>
            </a:xfrm>
            <a:custGeom>
              <a:avLst/>
              <a:gdLst/>
              <a:ahLst/>
              <a:cxnLst/>
              <a:rect l="l" t="t" r="r" b="b"/>
              <a:pathLst>
                <a:path w="1469" h="1472" extrusionOk="0">
                  <a:moveTo>
                    <a:pt x="736" y="479"/>
                  </a:moveTo>
                  <a:lnTo>
                    <a:pt x="766" y="571"/>
                  </a:lnTo>
                  <a:lnTo>
                    <a:pt x="736" y="587"/>
                  </a:lnTo>
                  <a:lnTo>
                    <a:pt x="763" y="633"/>
                  </a:lnTo>
                  <a:lnTo>
                    <a:pt x="782" y="621"/>
                  </a:lnTo>
                  <a:lnTo>
                    <a:pt x="789" y="644"/>
                  </a:lnTo>
                  <a:lnTo>
                    <a:pt x="839" y="628"/>
                  </a:lnTo>
                  <a:lnTo>
                    <a:pt x="828" y="598"/>
                  </a:lnTo>
                  <a:lnTo>
                    <a:pt x="920" y="552"/>
                  </a:lnTo>
                  <a:lnTo>
                    <a:pt x="874" y="640"/>
                  </a:lnTo>
                  <a:lnTo>
                    <a:pt x="844" y="633"/>
                  </a:lnTo>
                  <a:lnTo>
                    <a:pt x="828" y="683"/>
                  </a:lnTo>
                  <a:lnTo>
                    <a:pt x="847" y="690"/>
                  </a:lnTo>
                  <a:lnTo>
                    <a:pt x="839" y="709"/>
                  </a:lnTo>
                  <a:lnTo>
                    <a:pt x="885" y="736"/>
                  </a:lnTo>
                  <a:lnTo>
                    <a:pt x="901" y="706"/>
                  </a:lnTo>
                  <a:lnTo>
                    <a:pt x="993" y="736"/>
                  </a:lnTo>
                  <a:lnTo>
                    <a:pt x="901" y="766"/>
                  </a:lnTo>
                  <a:lnTo>
                    <a:pt x="885" y="740"/>
                  </a:lnTo>
                  <a:lnTo>
                    <a:pt x="839" y="763"/>
                  </a:lnTo>
                  <a:lnTo>
                    <a:pt x="847" y="782"/>
                  </a:lnTo>
                  <a:lnTo>
                    <a:pt x="828" y="789"/>
                  </a:lnTo>
                  <a:lnTo>
                    <a:pt x="844" y="840"/>
                  </a:lnTo>
                  <a:lnTo>
                    <a:pt x="874" y="832"/>
                  </a:lnTo>
                  <a:lnTo>
                    <a:pt x="920" y="920"/>
                  </a:lnTo>
                  <a:lnTo>
                    <a:pt x="828" y="874"/>
                  </a:lnTo>
                  <a:lnTo>
                    <a:pt x="839" y="844"/>
                  </a:lnTo>
                  <a:lnTo>
                    <a:pt x="789" y="828"/>
                  </a:lnTo>
                  <a:lnTo>
                    <a:pt x="782" y="851"/>
                  </a:lnTo>
                  <a:lnTo>
                    <a:pt x="763" y="840"/>
                  </a:lnTo>
                  <a:lnTo>
                    <a:pt x="736" y="886"/>
                  </a:lnTo>
                  <a:lnTo>
                    <a:pt x="766" y="901"/>
                  </a:lnTo>
                  <a:lnTo>
                    <a:pt x="736" y="996"/>
                  </a:lnTo>
                  <a:lnTo>
                    <a:pt x="706" y="901"/>
                  </a:lnTo>
                  <a:lnTo>
                    <a:pt x="732" y="886"/>
                  </a:lnTo>
                  <a:lnTo>
                    <a:pt x="709" y="840"/>
                  </a:lnTo>
                  <a:lnTo>
                    <a:pt x="690" y="851"/>
                  </a:lnTo>
                  <a:lnTo>
                    <a:pt x="683" y="828"/>
                  </a:lnTo>
                  <a:lnTo>
                    <a:pt x="632" y="844"/>
                  </a:lnTo>
                  <a:lnTo>
                    <a:pt x="640" y="874"/>
                  </a:lnTo>
                  <a:lnTo>
                    <a:pt x="552" y="920"/>
                  </a:lnTo>
                  <a:lnTo>
                    <a:pt x="552" y="920"/>
                  </a:lnTo>
                  <a:lnTo>
                    <a:pt x="598" y="832"/>
                  </a:lnTo>
                  <a:lnTo>
                    <a:pt x="628" y="840"/>
                  </a:lnTo>
                  <a:lnTo>
                    <a:pt x="644" y="789"/>
                  </a:lnTo>
                  <a:lnTo>
                    <a:pt x="621" y="782"/>
                  </a:lnTo>
                  <a:lnTo>
                    <a:pt x="632" y="763"/>
                  </a:lnTo>
                  <a:lnTo>
                    <a:pt x="586" y="740"/>
                  </a:lnTo>
                  <a:lnTo>
                    <a:pt x="571" y="766"/>
                  </a:lnTo>
                  <a:lnTo>
                    <a:pt x="476" y="736"/>
                  </a:lnTo>
                  <a:lnTo>
                    <a:pt x="571" y="706"/>
                  </a:lnTo>
                  <a:lnTo>
                    <a:pt x="586" y="736"/>
                  </a:lnTo>
                  <a:lnTo>
                    <a:pt x="632" y="709"/>
                  </a:lnTo>
                  <a:lnTo>
                    <a:pt x="621" y="690"/>
                  </a:lnTo>
                  <a:lnTo>
                    <a:pt x="644" y="683"/>
                  </a:lnTo>
                  <a:lnTo>
                    <a:pt x="628" y="633"/>
                  </a:lnTo>
                  <a:lnTo>
                    <a:pt x="598" y="640"/>
                  </a:lnTo>
                  <a:lnTo>
                    <a:pt x="552" y="552"/>
                  </a:lnTo>
                  <a:lnTo>
                    <a:pt x="640" y="598"/>
                  </a:lnTo>
                  <a:lnTo>
                    <a:pt x="632" y="628"/>
                  </a:lnTo>
                  <a:lnTo>
                    <a:pt x="683" y="644"/>
                  </a:lnTo>
                  <a:lnTo>
                    <a:pt x="690" y="621"/>
                  </a:lnTo>
                  <a:lnTo>
                    <a:pt x="709" y="633"/>
                  </a:lnTo>
                  <a:lnTo>
                    <a:pt x="732" y="587"/>
                  </a:lnTo>
                  <a:lnTo>
                    <a:pt x="706" y="571"/>
                  </a:lnTo>
                  <a:lnTo>
                    <a:pt x="736" y="479"/>
                  </a:lnTo>
                  <a:close/>
                  <a:moveTo>
                    <a:pt x="637" y="0"/>
                  </a:moveTo>
                  <a:lnTo>
                    <a:pt x="586" y="20"/>
                  </a:lnTo>
                  <a:lnTo>
                    <a:pt x="709" y="391"/>
                  </a:lnTo>
                  <a:lnTo>
                    <a:pt x="655" y="548"/>
                  </a:lnTo>
                  <a:lnTo>
                    <a:pt x="510" y="476"/>
                  </a:lnTo>
                  <a:lnTo>
                    <a:pt x="333" y="123"/>
                  </a:lnTo>
                  <a:lnTo>
                    <a:pt x="287" y="146"/>
                  </a:lnTo>
                  <a:lnTo>
                    <a:pt x="433" y="433"/>
                  </a:lnTo>
                  <a:lnTo>
                    <a:pt x="146" y="288"/>
                  </a:lnTo>
                  <a:lnTo>
                    <a:pt x="123" y="334"/>
                  </a:lnTo>
                  <a:lnTo>
                    <a:pt x="471" y="513"/>
                  </a:lnTo>
                  <a:lnTo>
                    <a:pt x="548" y="660"/>
                  </a:lnTo>
                  <a:lnTo>
                    <a:pt x="391" y="709"/>
                  </a:lnTo>
                  <a:lnTo>
                    <a:pt x="16" y="587"/>
                  </a:lnTo>
                  <a:lnTo>
                    <a:pt x="0" y="637"/>
                  </a:lnTo>
                  <a:lnTo>
                    <a:pt x="307" y="736"/>
                  </a:lnTo>
                  <a:lnTo>
                    <a:pt x="0" y="835"/>
                  </a:lnTo>
                  <a:lnTo>
                    <a:pt x="16" y="886"/>
                  </a:lnTo>
                  <a:lnTo>
                    <a:pt x="391" y="763"/>
                  </a:lnTo>
                  <a:lnTo>
                    <a:pt x="548" y="812"/>
                  </a:lnTo>
                  <a:lnTo>
                    <a:pt x="471" y="959"/>
                  </a:lnTo>
                  <a:lnTo>
                    <a:pt x="123" y="1139"/>
                  </a:lnTo>
                  <a:lnTo>
                    <a:pt x="146" y="1185"/>
                  </a:lnTo>
                  <a:lnTo>
                    <a:pt x="433" y="1039"/>
                  </a:lnTo>
                  <a:lnTo>
                    <a:pt x="433" y="1039"/>
                  </a:lnTo>
                  <a:lnTo>
                    <a:pt x="287" y="1326"/>
                  </a:lnTo>
                  <a:lnTo>
                    <a:pt x="333" y="1349"/>
                  </a:lnTo>
                  <a:lnTo>
                    <a:pt x="510" y="1001"/>
                  </a:lnTo>
                  <a:lnTo>
                    <a:pt x="655" y="924"/>
                  </a:lnTo>
                  <a:lnTo>
                    <a:pt x="709" y="1081"/>
                  </a:lnTo>
                  <a:lnTo>
                    <a:pt x="586" y="1452"/>
                  </a:lnTo>
                  <a:lnTo>
                    <a:pt x="637" y="1472"/>
                  </a:lnTo>
                  <a:lnTo>
                    <a:pt x="736" y="1165"/>
                  </a:lnTo>
                  <a:lnTo>
                    <a:pt x="835" y="1472"/>
                  </a:lnTo>
                  <a:lnTo>
                    <a:pt x="885" y="1452"/>
                  </a:lnTo>
                  <a:lnTo>
                    <a:pt x="763" y="1081"/>
                  </a:lnTo>
                  <a:lnTo>
                    <a:pt x="812" y="924"/>
                  </a:lnTo>
                  <a:lnTo>
                    <a:pt x="959" y="1001"/>
                  </a:lnTo>
                  <a:lnTo>
                    <a:pt x="1138" y="1349"/>
                  </a:lnTo>
                  <a:lnTo>
                    <a:pt x="1184" y="1326"/>
                  </a:lnTo>
                  <a:lnTo>
                    <a:pt x="1039" y="1039"/>
                  </a:lnTo>
                  <a:lnTo>
                    <a:pt x="1326" y="1185"/>
                  </a:lnTo>
                  <a:lnTo>
                    <a:pt x="1349" y="1139"/>
                  </a:lnTo>
                  <a:lnTo>
                    <a:pt x="996" y="959"/>
                  </a:lnTo>
                  <a:lnTo>
                    <a:pt x="924" y="812"/>
                  </a:lnTo>
                  <a:lnTo>
                    <a:pt x="1081" y="763"/>
                  </a:lnTo>
                  <a:lnTo>
                    <a:pt x="1452" y="886"/>
                  </a:lnTo>
                  <a:lnTo>
                    <a:pt x="1468" y="835"/>
                  </a:lnTo>
                  <a:lnTo>
                    <a:pt x="1165" y="736"/>
                  </a:lnTo>
                  <a:lnTo>
                    <a:pt x="1468" y="637"/>
                  </a:lnTo>
                  <a:lnTo>
                    <a:pt x="1452" y="587"/>
                  </a:lnTo>
                  <a:lnTo>
                    <a:pt x="1081" y="709"/>
                  </a:lnTo>
                  <a:lnTo>
                    <a:pt x="924" y="660"/>
                  </a:lnTo>
                  <a:lnTo>
                    <a:pt x="996" y="513"/>
                  </a:lnTo>
                  <a:lnTo>
                    <a:pt x="1349" y="334"/>
                  </a:lnTo>
                  <a:lnTo>
                    <a:pt x="1326" y="288"/>
                  </a:lnTo>
                  <a:lnTo>
                    <a:pt x="1039" y="433"/>
                  </a:lnTo>
                  <a:lnTo>
                    <a:pt x="1184" y="146"/>
                  </a:lnTo>
                  <a:lnTo>
                    <a:pt x="1138" y="123"/>
                  </a:lnTo>
                  <a:lnTo>
                    <a:pt x="959" y="476"/>
                  </a:lnTo>
                  <a:lnTo>
                    <a:pt x="812" y="548"/>
                  </a:lnTo>
                  <a:lnTo>
                    <a:pt x="763" y="391"/>
                  </a:lnTo>
                  <a:lnTo>
                    <a:pt x="885" y="20"/>
                  </a:lnTo>
                  <a:lnTo>
                    <a:pt x="835" y="0"/>
                  </a:lnTo>
                  <a:lnTo>
                    <a:pt x="736" y="306"/>
                  </a:lnTo>
                  <a:lnTo>
                    <a:pt x="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50">
              <a:extLst>
                <a:ext uri="{FF2B5EF4-FFF2-40B4-BE49-F238E27FC236}">
                  <a16:creationId xmlns:a16="http://schemas.microsoft.com/office/drawing/2014/main" id="{27C99FF0-F6D4-CE63-E171-FFD4AA5890AF}"/>
                </a:ext>
              </a:extLst>
            </p:cNvPr>
            <p:cNvSpPr/>
            <p:nvPr/>
          </p:nvSpPr>
          <p:spPr>
            <a:xfrm>
              <a:off x="2279198" y="1532703"/>
              <a:ext cx="43861" cy="32700"/>
            </a:xfrm>
            <a:custGeom>
              <a:avLst/>
              <a:gdLst/>
              <a:ahLst/>
              <a:cxnLst/>
              <a:rect l="l" t="t" r="r" b="b"/>
              <a:pathLst>
                <a:path w="507" h="378" extrusionOk="0">
                  <a:moveTo>
                    <a:pt x="254" y="1"/>
                  </a:moveTo>
                  <a:cubicBezTo>
                    <a:pt x="108" y="1"/>
                    <a:pt x="0" y="169"/>
                    <a:pt x="113" y="323"/>
                  </a:cubicBezTo>
                  <a:cubicBezTo>
                    <a:pt x="113" y="327"/>
                    <a:pt x="117" y="331"/>
                    <a:pt x="121" y="331"/>
                  </a:cubicBezTo>
                  <a:cubicBezTo>
                    <a:pt x="166" y="364"/>
                    <a:pt x="212" y="378"/>
                    <a:pt x="254" y="378"/>
                  </a:cubicBezTo>
                  <a:cubicBezTo>
                    <a:pt x="400" y="378"/>
                    <a:pt x="506" y="210"/>
                    <a:pt x="397" y="58"/>
                  </a:cubicBezTo>
                  <a:cubicBezTo>
                    <a:pt x="393" y="55"/>
                    <a:pt x="389" y="51"/>
                    <a:pt x="386" y="47"/>
                  </a:cubicBezTo>
                  <a:cubicBezTo>
                    <a:pt x="342" y="15"/>
                    <a:pt x="29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50">
              <a:extLst>
                <a:ext uri="{FF2B5EF4-FFF2-40B4-BE49-F238E27FC236}">
                  <a16:creationId xmlns:a16="http://schemas.microsoft.com/office/drawing/2014/main" id="{69853FA3-BB17-C7C2-FB1A-79673B4FFEEE}"/>
                </a:ext>
              </a:extLst>
            </p:cNvPr>
            <p:cNvSpPr/>
            <p:nvPr/>
          </p:nvSpPr>
          <p:spPr>
            <a:xfrm>
              <a:off x="1234430" y="1430882"/>
              <a:ext cx="318703" cy="236598"/>
            </a:xfrm>
            <a:custGeom>
              <a:avLst/>
              <a:gdLst/>
              <a:ahLst/>
              <a:cxnLst/>
              <a:rect l="l" t="t" r="r" b="b"/>
              <a:pathLst>
                <a:path w="3684" h="2735" extrusionOk="0">
                  <a:moveTo>
                    <a:pt x="1842" y="0"/>
                  </a:moveTo>
                  <a:cubicBezTo>
                    <a:pt x="781" y="0"/>
                    <a:pt x="1" y="1210"/>
                    <a:pt x="810" y="2328"/>
                  </a:cubicBezTo>
                  <a:cubicBezTo>
                    <a:pt x="833" y="2355"/>
                    <a:pt x="856" y="2378"/>
                    <a:pt x="882" y="2401"/>
                  </a:cubicBezTo>
                  <a:cubicBezTo>
                    <a:pt x="1205" y="2634"/>
                    <a:pt x="1536" y="2735"/>
                    <a:pt x="1842" y="2735"/>
                  </a:cubicBezTo>
                  <a:cubicBezTo>
                    <a:pt x="2905" y="2735"/>
                    <a:pt x="3684" y="1523"/>
                    <a:pt x="2875" y="408"/>
                  </a:cubicBezTo>
                  <a:cubicBezTo>
                    <a:pt x="2856" y="377"/>
                    <a:pt x="2833" y="354"/>
                    <a:pt x="2802" y="335"/>
                  </a:cubicBezTo>
                  <a:cubicBezTo>
                    <a:pt x="2479" y="101"/>
                    <a:pt x="2149" y="0"/>
                    <a:pt x="1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50">
              <a:extLst>
                <a:ext uri="{FF2B5EF4-FFF2-40B4-BE49-F238E27FC236}">
                  <a16:creationId xmlns:a16="http://schemas.microsoft.com/office/drawing/2014/main" id="{D77A2C56-9B2F-30FB-AE11-62946FED3B40}"/>
                </a:ext>
              </a:extLst>
            </p:cNvPr>
            <p:cNvSpPr/>
            <p:nvPr/>
          </p:nvSpPr>
          <p:spPr>
            <a:xfrm>
              <a:off x="1293949" y="1474742"/>
              <a:ext cx="200011" cy="148706"/>
            </a:xfrm>
            <a:custGeom>
              <a:avLst/>
              <a:gdLst/>
              <a:ahLst/>
              <a:cxnLst/>
              <a:rect l="l" t="t" r="r" b="b"/>
              <a:pathLst>
                <a:path w="2312" h="1719" extrusionOk="0">
                  <a:moveTo>
                    <a:pt x="1158" y="1"/>
                  </a:moveTo>
                  <a:cubicBezTo>
                    <a:pt x="491" y="1"/>
                    <a:pt x="0" y="763"/>
                    <a:pt x="509" y="1464"/>
                  </a:cubicBezTo>
                  <a:cubicBezTo>
                    <a:pt x="520" y="1480"/>
                    <a:pt x="535" y="1495"/>
                    <a:pt x="550" y="1506"/>
                  </a:cubicBezTo>
                  <a:cubicBezTo>
                    <a:pt x="753" y="1654"/>
                    <a:pt x="961" y="1718"/>
                    <a:pt x="1155" y="1718"/>
                  </a:cubicBezTo>
                  <a:cubicBezTo>
                    <a:pt x="1822" y="1718"/>
                    <a:pt x="2311" y="955"/>
                    <a:pt x="1804" y="254"/>
                  </a:cubicBezTo>
                  <a:cubicBezTo>
                    <a:pt x="1792" y="238"/>
                    <a:pt x="1777" y="223"/>
                    <a:pt x="1761" y="212"/>
                  </a:cubicBezTo>
                  <a:cubicBezTo>
                    <a:pt x="1559" y="65"/>
                    <a:pt x="1351" y="1"/>
                    <a:pt x="1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50">
              <a:extLst>
                <a:ext uri="{FF2B5EF4-FFF2-40B4-BE49-F238E27FC236}">
                  <a16:creationId xmlns:a16="http://schemas.microsoft.com/office/drawing/2014/main" id="{DCE4D858-1D2C-374A-0C4E-87CAB5774DD9}"/>
                </a:ext>
              </a:extLst>
            </p:cNvPr>
            <p:cNvSpPr/>
            <p:nvPr/>
          </p:nvSpPr>
          <p:spPr>
            <a:xfrm>
              <a:off x="1309607" y="1489968"/>
              <a:ext cx="168348" cy="118169"/>
            </a:xfrm>
            <a:custGeom>
              <a:avLst/>
              <a:gdLst/>
              <a:ahLst/>
              <a:cxnLst/>
              <a:rect l="l" t="t" r="r" b="b"/>
              <a:pathLst>
                <a:path w="1946" h="1366" extrusionOk="0">
                  <a:moveTo>
                    <a:pt x="955" y="1"/>
                  </a:moveTo>
                  <a:cubicBezTo>
                    <a:pt x="867" y="1"/>
                    <a:pt x="774" y="15"/>
                    <a:pt x="676" y="47"/>
                  </a:cubicBezTo>
                  <a:cubicBezTo>
                    <a:pt x="661" y="55"/>
                    <a:pt x="650" y="62"/>
                    <a:pt x="634" y="70"/>
                  </a:cubicBezTo>
                  <a:cubicBezTo>
                    <a:pt x="1" y="530"/>
                    <a:pt x="328" y="1365"/>
                    <a:pt x="992" y="1365"/>
                  </a:cubicBezTo>
                  <a:cubicBezTo>
                    <a:pt x="1080" y="1365"/>
                    <a:pt x="1173" y="1351"/>
                    <a:pt x="1270" y="1319"/>
                  </a:cubicBezTo>
                  <a:cubicBezTo>
                    <a:pt x="1285" y="1316"/>
                    <a:pt x="1301" y="1307"/>
                    <a:pt x="1312" y="1296"/>
                  </a:cubicBezTo>
                  <a:cubicBezTo>
                    <a:pt x="1946" y="835"/>
                    <a:pt x="1621" y="1"/>
                    <a:pt x="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50">
              <a:extLst>
                <a:ext uri="{FF2B5EF4-FFF2-40B4-BE49-F238E27FC236}">
                  <a16:creationId xmlns:a16="http://schemas.microsoft.com/office/drawing/2014/main" id="{67F45F5F-48CF-4121-E4ED-D71FED51CB42}"/>
                </a:ext>
              </a:extLst>
            </p:cNvPr>
            <p:cNvSpPr/>
            <p:nvPr/>
          </p:nvSpPr>
          <p:spPr>
            <a:xfrm>
              <a:off x="1330282" y="1485383"/>
              <a:ext cx="127343" cy="127339"/>
            </a:xfrm>
            <a:custGeom>
              <a:avLst/>
              <a:gdLst/>
              <a:ahLst/>
              <a:cxnLst/>
              <a:rect l="l" t="t" r="r" b="b"/>
              <a:pathLst>
                <a:path w="1472" h="1472" extrusionOk="0">
                  <a:moveTo>
                    <a:pt x="736" y="479"/>
                  </a:moveTo>
                  <a:lnTo>
                    <a:pt x="767" y="571"/>
                  </a:lnTo>
                  <a:lnTo>
                    <a:pt x="740" y="587"/>
                  </a:lnTo>
                  <a:lnTo>
                    <a:pt x="763" y="633"/>
                  </a:lnTo>
                  <a:lnTo>
                    <a:pt x="782" y="621"/>
                  </a:lnTo>
                  <a:lnTo>
                    <a:pt x="790" y="644"/>
                  </a:lnTo>
                  <a:lnTo>
                    <a:pt x="839" y="628"/>
                  </a:lnTo>
                  <a:lnTo>
                    <a:pt x="832" y="598"/>
                  </a:lnTo>
                  <a:lnTo>
                    <a:pt x="920" y="552"/>
                  </a:lnTo>
                  <a:lnTo>
                    <a:pt x="874" y="640"/>
                  </a:lnTo>
                  <a:lnTo>
                    <a:pt x="843" y="633"/>
                  </a:lnTo>
                  <a:lnTo>
                    <a:pt x="828" y="683"/>
                  </a:lnTo>
                  <a:lnTo>
                    <a:pt x="851" y="690"/>
                  </a:lnTo>
                  <a:lnTo>
                    <a:pt x="839" y="709"/>
                  </a:lnTo>
                  <a:lnTo>
                    <a:pt x="885" y="736"/>
                  </a:lnTo>
                  <a:lnTo>
                    <a:pt x="901" y="706"/>
                  </a:lnTo>
                  <a:lnTo>
                    <a:pt x="993" y="736"/>
                  </a:lnTo>
                  <a:lnTo>
                    <a:pt x="901" y="766"/>
                  </a:lnTo>
                  <a:lnTo>
                    <a:pt x="885" y="740"/>
                  </a:lnTo>
                  <a:lnTo>
                    <a:pt x="839" y="763"/>
                  </a:lnTo>
                  <a:lnTo>
                    <a:pt x="851" y="782"/>
                  </a:lnTo>
                  <a:lnTo>
                    <a:pt x="828" y="789"/>
                  </a:lnTo>
                  <a:lnTo>
                    <a:pt x="843" y="840"/>
                  </a:lnTo>
                  <a:lnTo>
                    <a:pt x="874" y="832"/>
                  </a:lnTo>
                  <a:lnTo>
                    <a:pt x="920" y="920"/>
                  </a:lnTo>
                  <a:lnTo>
                    <a:pt x="832" y="874"/>
                  </a:lnTo>
                  <a:lnTo>
                    <a:pt x="839" y="844"/>
                  </a:lnTo>
                  <a:lnTo>
                    <a:pt x="790" y="828"/>
                  </a:lnTo>
                  <a:lnTo>
                    <a:pt x="782" y="851"/>
                  </a:lnTo>
                  <a:lnTo>
                    <a:pt x="763" y="840"/>
                  </a:lnTo>
                  <a:lnTo>
                    <a:pt x="740" y="886"/>
                  </a:lnTo>
                  <a:lnTo>
                    <a:pt x="767" y="901"/>
                  </a:lnTo>
                  <a:lnTo>
                    <a:pt x="736" y="996"/>
                  </a:lnTo>
                  <a:lnTo>
                    <a:pt x="705" y="901"/>
                  </a:lnTo>
                  <a:lnTo>
                    <a:pt x="733" y="886"/>
                  </a:lnTo>
                  <a:lnTo>
                    <a:pt x="710" y="840"/>
                  </a:lnTo>
                  <a:lnTo>
                    <a:pt x="690" y="851"/>
                  </a:lnTo>
                  <a:lnTo>
                    <a:pt x="682" y="828"/>
                  </a:lnTo>
                  <a:lnTo>
                    <a:pt x="632" y="844"/>
                  </a:lnTo>
                  <a:lnTo>
                    <a:pt x="641" y="874"/>
                  </a:lnTo>
                  <a:lnTo>
                    <a:pt x="552" y="920"/>
                  </a:lnTo>
                  <a:lnTo>
                    <a:pt x="552" y="920"/>
                  </a:lnTo>
                  <a:lnTo>
                    <a:pt x="598" y="832"/>
                  </a:lnTo>
                  <a:lnTo>
                    <a:pt x="629" y="840"/>
                  </a:lnTo>
                  <a:lnTo>
                    <a:pt x="644" y="789"/>
                  </a:lnTo>
                  <a:lnTo>
                    <a:pt x="621" y="782"/>
                  </a:lnTo>
                  <a:lnTo>
                    <a:pt x="632" y="763"/>
                  </a:lnTo>
                  <a:lnTo>
                    <a:pt x="586" y="740"/>
                  </a:lnTo>
                  <a:lnTo>
                    <a:pt x="572" y="766"/>
                  </a:lnTo>
                  <a:lnTo>
                    <a:pt x="475" y="736"/>
                  </a:lnTo>
                  <a:lnTo>
                    <a:pt x="572" y="706"/>
                  </a:lnTo>
                  <a:lnTo>
                    <a:pt x="586" y="736"/>
                  </a:lnTo>
                  <a:lnTo>
                    <a:pt x="632" y="709"/>
                  </a:lnTo>
                  <a:lnTo>
                    <a:pt x="621" y="690"/>
                  </a:lnTo>
                  <a:lnTo>
                    <a:pt x="644" y="683"/>
                  </a:lnTo>
                  <a:lnTo>
                    <a:pt x="629" y="633"/>
                  </a:lnTo>
                  <a:lnTo>
                    <a:pt x="598" y="640"/>
                  </a:lnTo>
                  <a:lnTo>
                    <a:pt x="552" y="552"/>
                  </a:lnTo>
                  <a:lnTo>
                    <a:pt x="641" y="598"/>
                  </a:lnTo>
                  <a:lnTo>
                    <a:pt x="632" y="628"/>
                  </a:lnTo>
                  <a:lnTo>
                    <a:pt x="682" y="644"/>
                  </a:lnTo>
                  <a:lnTo>
                    <a:pt x="690" y="621"/>
                  </a:lnTo>
                  <a:lnTo>
                    <a:pt x="710" y="633"/>
                  </a:lnTo>
                  <a:lnTo>
                    <a:pt x="733" y="587"/>
                  </a:lnTo>
                  <a:lnTo>
                    <a:pt x="705" y="571"/>
                  </a:lnTo>
                  <a:lnTo>
                    <a:pt x="736" y="479"/>
                  </a:lnTo>
                  <a:close/>
                  <a:moveTo>
                    <a:pt x="636" y="0"/>
                  </a:moveTo>
                  <a:lnTo>
                    <a:pt x="586" y="20"/>
                  </a:lnTo>
                  <a:lnTo>
                    <a:pt x="710" y="391"/>
                  </a:lnTo>
                  <a:lnTo>
                    <a:pt x="659" y="548"/>
                  </a:lnTo>
                  <a:lnTo>
                    <a:pt x="514" y="476"/>
                  </a:lnTo>
                  <a:lnTo>
                    <a:pt x="333" y="123"/>
                  </a:lnTo>
                  <a:lnTo>
                    <a:pt x="287" y="146"/>
                  </a:lnTo>
                  <a:lnTo>
                    <a:pt x="434" y="433"/>
                  </a:lnTo>
                  <a:lnTo>
                    <a:pt x="146" y="288"/>
                  </a:lnTo>
                  <a:lnTo>
                    <a:pt x="123" y="334"/>
                  </a:lnTo>
                  <a:lnTo>
                    <a:pt x="471" y="513"/>
                  </a:lnTo>
                  <a:lnTo>
                    <a:pt x="549" y="660"/>
                  </a:lnTo>
                  <a:lnTo>
                    <a:pt x="391" y="709"/>
                  </a:lnTo>
                  <a:lnTo>
                    <a:pt x="20" y="587"/>
                  </a:lnTo>
                  <a:lnTo>
                    <a:pt x="1" y="637"/>
                  </a:lnTo>
                  <a:lnTo>
                    <a:pt x="307" y="736"/>
                  </a:lnTo>
                  <a:lnTo>
                    <a:pt x="1" y="835"/>
                  </a:lnTo>
                  <a:lnTo>
                    <a:pt x="20" y="886"/>
                  </a:lnTo>
                  <a:lnTo>
                    <a:pt x="391" y="763"/>
                  </a:lnTo>
                  <a:lnTo>
                    <a:pt x="549" y="812"/>
                  </a:lnTo>
                  <a:lnTo>
                    <a:pt x="471" y="959"/>
                  </a:lnTo>
                  <a:lnTo>
                    <a:pt x="123" y="1139"/>
                  </a:lnTo>
                  <a:lnTo>
                    <a:pt x="146" y="1185"/>
                  </a:lnTo>
                  <a:lnTo>
                    <a:pt x="434" y="1039"/>
                  </a:lnTo>
                  <a:lnTo>
                    <a:pt x="287" y="1326"/>
                  </a:lnTo>
                  <a:lnTo>
                    <a:pt x="333" y="1349"/>
                  </a:lnTo>
                  <a:lnTo>
                    <a:pt x="514" y="1001"/>
                  </a:lnTo>
                  <a:lnTo>
                    <a:pt x="659" y="924"/>
                  </a:lnTo>
                  <a:lnTo>
                    <a:pt x="710" y="1081"/>
                  </a:lnTo>
                  <a:lnTo>
                    <a:pt x="586" y="1452"/>
                  </a:lnTo>
                  <a:lnTo>
                    <a:pt x="636" y="1472"/>
                  </a:lnTo>
                  <a:lnTo>
                    <a:pt x="736" y="1165"/>
                  </a:lnTo>
                  <a:lnTo>
                    <a:pt x="836" y="1472"/>
                  </a:lnTo>
                  <a:lnTo>
                    <a:pt x="885" y="1452"/>
                  </a:lnTo>
                  <a:lnTo>
                    <a:pt x="763" y="1081"/>
                  </a:lnTo>
                  <a:lnTo>
                    <a:pt x="813" y="924"/>
                  </a:lnTo>
                  <a:lnTo>
                    <a:pt x="958" y="1001"/>
                  </a:lnTo>
                  <a:lnTo>
                    <a:pt x="1138" y="1349"/>
                  </a:lnTo>
                  <a:lnTo>
                    <a:pt x="1184" y="1326"/>
                  </a:lnTo>
                  <a:lnTo>
                    <a:pt x="1039" y="1039"/>
                  </a:lnTo>
                  <a:lnTo>
                    <a:pt x="1326" y="1185"/>
                  </a:lnTo>
                  <a:lnTo>
                    <a:pt x="1349" y="1139"/>
                  </a:lnTo>
                  <a:lnTo>
                    <a:pt x="997" y="959"/>
                  </a:lnTo>
                  <a:lnTo>
                    <a:pt x="924" y="812"/>
                  </a:lnTo>
                  <a:lnTo>
                    <a:pt x="1081" y="763"/>
                  </a:lnTo>
                  <a:lnTo>
                    <a:pt x="1453" y="886"/>
                  </a:lnTo>
                  <a:lnTo>
                    <a:pt x="1472" y="835"/>
                  </a:lnTo>
                  <a:lnTo>
                    <a:pt x="1165" y="736"/>
                  </a:lnTo>
                  <a:lnTo>
                    <a:pt x="1472" y="637"/>
                  </a:lnTo>
                  <a:lnTo>
                    <a:pt x="1453" y="587"/>
                  </a:lnTo>
                  <a:lnTo>
                    <a:pt x="1081" y="709"/>
                  </a:lnTo>
                  <a:lnTo>
                    <a:pt x="924" y="660"/>
                  </a:lnTo>
                  <a:lnTo>
                    <a:pt x="997" y="513"/>
                  </a:lnTo>
                  <a:lnTo>
                    <a:pt x="1349" y="334"/>
                  </a:lnTo>
                  <a:lnTo>
                    <a:pt x="1326" y="288"/>
                  </a:lnTo>
                  <a:lnTo>
                    <a:pt x="1039" y="433"/>
                  </a:lnTo>
                  <a:lnTo>
                    <a:pt x="1039" y="433"/>
                  </a:lnTo>
                  <a:lnTo>
                    <a:pt x="1184" y="146"/>
                  </a:lnTo>
                  <a:lnTo>
                    <a:pt x="1138" y="123"/>
                  </a:lnTo>
                  <a:lnTo>
                    <a:pt x="958" y="476"/>
                  </a:lnTo>
                  <a:lnTo>
                    <a:pt x="813" y="548"/>
                  </a:lnTo>
                  <a:lnTo>
                    <a:pt x="763" y="391"/>
                  </a:lnTo>
                  <a:lnTo>
                    <a:pt x="885" y="20"/>
                  </a:lnTo>
                  <a:lnTo>
                    <a:pt x="836" y="0"/>
                  </a:lnTo>
                  <a:lnTo>
                    <a:pt x="736" y="306"/>
                  </a:lnTo>
                  <a:lnTo>
                    <a:pt x="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50">
              <a:extLst>
                <a:ext uri="{FF2B5EF4-FFF2-40B4-BE49-F238E27FC236}">
                  <a16:creationId xmlns:a16="http://schemas.microsoft.com/office/drawing/2014/main" id="{1B614BBD-D250-0B4A-86CA-5D8382B9A9C8}"/>
                </a:ext>
              </a:extLst>
            </p:cNvPr>
            <p:cNvSpPr/>
            <p:nvPr/>
          </p:nvSpPr>
          <p:spPr>
            <a:xfrm>
              <a:off x="1371893" y="1532703"/>
              <a:ext cx="44120" cy="32700"/>
            </a:xfrm>
            <a:custGeom>
              <a:avLst/>
              <a:gdLst/>
              <a:ahLst/>
              <a:cxnLst/>
              <a:rect l="l" t="t" r="r" b="b"/>
              <a:pathLst>
                <a:path w="510" h="378" extrusionOk="0">
                  <a:moveTo>
                    <a:pt x="254" y="1"/>
                  </a:moveTo>
                  <a:cubicBezTo>
                    <a:pt x="109" y="1"/>
                    <a:pt x="0" y="169"/>
                    <a:pt x="114" y="323"/>
                  </a:cubicBezTo>
                  <a:cubicBezTo>
                    <a:pt x="114" y="327"/>
                    <a:pt x="117" y="331"/>
                    <a:pt x="121" y="331"/>
                  </a:cubicBezTo>
                  <a:cubicBezTo>
                    <a:pt x="166" y="364"/>
                    <a:pt x="212" y="378"/>
                    <a:pt x="255" y="378"/>
                  </a:cubicBezTo>
                  <a:cubicBezTo>
                    <a:pt x="402" y="378"/>
                    <a:pt x="509" y="210"/>
                    <a:pt x="397" y="58"/>
                  </a:cubicBezTo>
                  <a:cubicBezTo>
                    <a:pt x="393" y="55"/>
                    <a:pt x="390" y="51"/>
                    <a:pt x="385" y="47"/>
                  </a:cubicBezTo>
                  <a:cubicBezTo>
                    <a:pt x="341" y="15"/>
                    <a:pt x="296" y="1"/>
                    <a:pt x="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50">
              <a:extLst>
                <a:ext uri="{FF2B5EF4-FFF2-40B4-BE49-F238E27FC236}">
                  <a16:creationId xmlns:a16="http://schemas.microsoft.com/office/drawing/2014/main" id="{6D7AE249-4BB1-91A9-1532-DFE910AE7CCD}"/>
                </a:ext>
              </a:extLst>
            </p:cNvPr>
            <p:cNvSpPr/>
            <p:nvPr/>
          </p:nvSpPr>
          <p:spPr>
            <a:xfrm>
              <a:off x="1209602" y="1115962"/>
              <a:ext cx="1043657" cy="218518"/>
            </a:xfrm>
            <a:custGeom>
              <a:avLst/>
              <a:gdLst/>
              <a:ahLst/>
              <a:cxnLst/>
              <a:rect l="l" t="t" r="r" b="b"/>
              <a:pathLst>
                <a:path w="12064" h="2526" extrusionOk="0">
                  <a:moveTo>
                    <a:pt x="4993" y="1"/>
                  </a:moveTo>
                  <a:cubicBezTo>
                    <a:pt x="3817" y="1"/>
                    <a:pt x="2652" y="35"/>
                    <a:pt x="1518" y="96"/>
                  </a:cubicBezTo>
                  <a:lnTo>
                    <a:pt x="1499" y="96"/>
                  </a:lnTo>
                  <a:lnTo>
                    <a:pt x="1484" y="112"/>
                  </a:lnTo>
                  <a:cubicBezTo>
                    <a:pt x="1169" y="510"/>
                    <a:pt x="0" y="2526"/>
                    <a:pt x="345" y="2526"/>
                  </a:cubicBezTo>
                  <a:lnTo>
                    <a:pt x="11975" y="2526"/>
                  </a:lnTo>
                  <a:lnTo>
                    <a:pt x="12064" y="2204"/>
                  </a:lnTo>
                  <a:lnTo>
                    <a:pt x="9860" y="192"/>
                  </a:lnTo>
                  <a:lnTo>
                    <a:pt x="9844" y="188"/>
                  </a:lnTo>
                  <a:cubicBezTo>
                    <a:pt x="9821" y="188"/>
                    <a:pt x="7848" y="1"/>
                    <a:pt x="49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50">
              <a:extLst>
                <a:ext uri="{FF2B5EF4-FFF2-40B4-BE49-F238E27FC236}">
                  <a16:creationId xmlns:a16="http://schemas.microsoft.com/office/drawing/2014/main" id="{2A83D504-1842-C327-75C3-E9E537D34E07}"/>
                </a:ext>
              </a:extLst>
            </p:cNvPr>
            <p:cNvSpPr/>
            <p:nvPr/>
          </p:nvSpPr>
          <p:spPr>
            <a:xfrm>
              <a:off x="1165483" y="1111406"/>
              <a:ext cx="138676" cy="194382"/>
            </a:xfrm>
            <a:custGeom>
              <a:avLst/>
              <a:gdLst/>
              <a:ahLst/>
              <a:cxnLst/>
              <a:rect l="l" t="t" r="r" b="b"/>
              <a:pathLst>
                <a:path w="1603" h="2247" extrusionOk="0">
                  <a:moveTo>
                    <a:pt x="1434" y="1"/>
                  </a:moveTo>
                  <a:cubicBezTo>
                    <a:pt x="1434" y="1"/>
                    <a:pt x="671" y="836"/>
                    <a:pt x="1" y="2247"/>
                  </a:cubicBezTo>
                  <a:cubicBezTo>
                    <a:pt x="2" y="2247"/>
                    <a:pt x="4" y="2247"/>
                    <a:pt x="5" y="2247"/>
                  </a:cubicBezTo>
                  <a:cubicBezTo>
                    <a:pt x="300" y="2247"/>
                    <a:pt x="1602" y="199"/>
                    <a:pt x="1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50">
              <a:extLst>
                <a:ext uri="{FF2B5EF4-FFF2-40B4-BE49-F238E27FC236}">
                  <a16:creationId xmlns:a16="http://schemas.microsoft.com/office/drawing/2014/main" id="{69E9C4D8-7FF3-AB91-BE90-E01BCC97788D}"/>
                </a:ext>
              </a:extLst>
            </p:cNvPr>
            <p:cNvSpPr/>
            <p:nvPr/>
          </p:nvSpPr>
          <p:spPr>
            <a:xfrm>
              <a:off x="1250002" y="1120201"/>
              <a:ext cx="998585" cy="210300"/>
            </a:xfrm>
            <a:custGeom>
              <a:avLst/>
              <a:gdLst/>
              <a:ahLst/>
              <a:cxnLst/>
              <a:rect l="l" t="t" r="r" b="b"/>
              <a:pathLst>
                <a:path w="11543" h="2431" extrusionOk="0">
                  <a:moveTo>
                    <a:pt x="4621" y="0"/>
                  </a:moveTo>
                  <a:cubicBezTo>
                    <a:pt x="4520" y="0"/>
                    <a:pt x="4418" y="1"/>
                    <a:pt x="4316" y="1"/>
                  </a:cubicBezTo>
                  <a:cubicBezTo>
                    <a:pt x="4124" y="1"/>
                    <a:pt x="3932" y="1"/>
                    <a:pt x="3733" y="5"/>
                  </a:cubicBezTo>
                  <a:lnTo>
                    <a:pt x="3573" y="5"/>
                  </a:lnTo>
                  <a:cubicBezTo>
                    <a:pt x="3484" y="9"/>
                    <a:pt x="3396" y="9"/>
                    <a:pt x="3308" y="12"/>
                  </a:cubicBezTo>
                  <a:cubicBezTo>
                    <a:pt x="2595" y="24"/>
                    <a:pt x="1836" y="51"/>
                    <a:pt x="1055" y="93"/>
                  </a:cubicBezTo>
                  <a:cubicBezTo>
                    <a:pt x="1055" y="93"/>
                    <a:pt x="453" y="909"/>
                    <a:pt x="116" y="1798"/>
                  </a:cubicBezTo>
                  <a:cubicBezTo>
                    <a:pt x="1" y="2101"/>
                    <a:pt x="231" y="2431"/>
                    <a:pt x="557" y="2431"/>
                  </a:cubicBezTo>
                  <a:lnTo>
                    <a:pt x="11473" y="2431"/>
                  </a:lnTo>
                  <a:lnTo>
                    <a:pt x="11542" y="2170"/>
                  </a:lnTo>
                  <a:lnTo>
                    <a:pt x="9370" y="185"/>
                  </a:lnTo>
                  <a:cubicBezTo>
                    <a:pt x="9370" y="185"/>
                    <a:pt x="9190" y="169"/>
                    <a:pt x="8852" y="143"/>
                  </a:cubicBezTo>
                  <a:cubicBezTo>
                    <a:pt x="8691" y="132"/>
                    <a:pt x="8493" y="120"/>
                    <a:pt x="8266" y="109"/>
                  </a:cubicBezTo>
                  <a:cubicBezTo>
                    <a:pt x="8217" y="104"/>
                    <a:pt x="8163" y="101"/>
                    <a:pt x="8109" y="97"/>
                  </a:cubicBezTo>
                  <a:cubicBezTo>
                    <a:pt x="8025" y="93"/>
                    <a:pt x="7937" y="89"/>
                    <a:pt x="7845" y="81"/>
                  </a:cubicBezTo>
                  <a:cubicBezTo>
                    <a:pt x="7030" y="43"/>
                    <a:pt x="5922" y="0"/>
                    <a:pt x="4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50">
              <a:extLst>
                <a:ext uri="{FF2B5EF4-FFF2-40B4-BE49-F238E27FC236}">
                  <a16:creationId xmlns:a16="http://schemas.microsoft.com/office/drawing/2014/main" id="{060D534B-6A8C-7645-FBFD-70924FDF85F0}"/>
                </a:ext>
              </a:extLst>
            </p:cNvPr>
            <p:cNvSpPr/>
            <p:nvPr/>
          </p:nvSpPr>
          <p:spPr>
            <a:xfrm>
              <a:off x="2021056" y="1133178"/>
              <a:ext cx="122498" cy="197324"/>
            </a:xfrm>
            <a:custGeom>
              <a:avLst/>
              <a:gdLst/>
              <a:ahLst/>
              <a:cxnLst/>
              <a:rect l="l" t="t" r="r" b="b"/>
              <a:pathLst>
                <a:path w="1416" h="2281" extrusionOk="0">
                  <a:moveTo>
                    <a:pt x="1" y="0"/>
                  </a:moveTo>
                  <a:cubicBezTo>
                    <a:pt x="162" y="58"/>
                    <a:pt x="1013" y="2184"/>
                    <a:pt x="933" y="2281"/>
                  </a:cubicBezTo>
                  <a:lnTo>
                    <a:pt x="1415" y="2281"/>
                  </a:lnTo>
                  <a:cubicBezTo>
                    <a:pt x="1281" y="2219"/>
                    <a:pt x="158" y="58"/>
                    <a:pt x="181" y="12"/>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50">
              <a:extLst>
                <a:ext uri="{FF2B5EF4-FFF2-40B4-BE49-F238E27FC236}">
                  <a16:creationId xmlns:a16="http://schemas.microsoft.com/office/drawing/2014/main" id="{F840252F-D998-9DF1-9C75-484F2A83396E}"/>
                </a:ext>
              </a:extLst>
            </p:cNvPr>
            <p:cNvSpPr/>
            <p:nvPr/>
          </p:nvSpPr>
          <p:spPr>
            <a:xfrm>
              <a:off x="1756598" y="1102842"/>
              <a:ext cx="17908" cy="210559"/>
            </a:xfrm>
            <a:custGeom>
              <a:avLst/>
              <a:gdLst/>
              <a:ahLst/>
              <a:cxnLst/>
              <a:rect l="l" t="t" r="r" b="b"/>
              <a:pathLst>
                <a:path w="207" h="2434" extrusionOk="0">
                  <a:moveTo>
                    <a:pt x="16" y="1"/>
                  </a:moveTo>
                  <a:lnTo>
                    <a:pt x="0" y="4"/>
                  </a:lnTo>
                  <a:lnTo>
                    <a:pt x="191" y="2434"/>
                  </a:lnTo>
                  <a:lnTo>
                    <a:pt x="207" y="2434"/>
                  </a:lnTo>
                  <a:lnTo>
                    <a:pt x="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50">
              <a:extLst>
                <a:ext uri="{FF2B5EF4-FFF2-40B4-BE49-F238E27FC236}">
                  <a16:creationId xmlns:a16="http://schemas.microsoft.com/office/drawing/2014/main" id="{7C193948-C459-AD70-0F54-24713EBC6946}"/>
                </a:ext>
              </a:extLst>
            </p:cNvPr>
            <p:cNvSpPr/>
            <p:nvPr/>
          </p:nvSpPr>
          <p:spPr>
            <a:xfrm>
              <a:off x="1430719" y="1105437"/>
              <a:ext cx="38151" cy="207964"/>
            </a:xfrm>
            <a:custGeom>
              <a:avLst/>
              <a:gdLst/>
              <a:ahLst/>
              <a:cxnLst/>
              <a:rect l="l" t="t" r="r" b="b"/>
              <a:pathLst>
                <a:path w="441" h="2404" extrusionOk="0">
                  <a:moveTo>
                    <a:pt x="426" y="1"/>
                  </a:moveTo>
                  <a:lnTo>
                    <a:pt x="0" y="2399"/>
                  </a:lnTo>
                  <a:lnTo>
                    <a:pt x="16" y="2404"/>
                  </a:lnTo>
                  <a:lnTo>
                    <a:pt x="441" y="5"/>
                  </a:lnTo>
                  <a:lnTo>
                    <a:pt x="4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50">
              <a:extLst>
                <a:ext uri="{FF2B5EF4-FFF2-40B4-BE49-F238E27FC236}">
                  <a16:creationId xmlns:a16="http://schemas.microsoft.com/office/drawing/2014/main" id="{27DB6D9E-F9C5-4271-A132-A031E4E793CE}"/>
                </a:ext>
              </a:extLst>
            </p:cNvPr>
            <p:cNvSpPr/>
            <p:nvPr/>
          </p:nvSpPr>
          <p:spPr>
            <a:xfrm>
              <a:off x="1419819" y="1322574"/>
              <a:ext cx="826084" cy="240145"/>
            </a:xfrm>
            <a:custGeom>
              <a:avLst/>
              <a:gdLst/>
              <a:ahLst/>
              <a:cxnLst/>
              <a:rect l="l" t="t" r="r" b="b"/>
              <a:pathLst>
                <a:path w="9549" h="2776" extrusionOk="0">
                  <a:moveTo>
                    <a:pt x="92" y="1"/>
                  </a:moveTo>
                  <a:lnTo>
                    <a:pt x="0" y="598"/>
                  </a:lnTo>
                  <a:lnTo>
                    <a:pt x="7" y="598"/>
                  </a:lnTo>
                  <a:cubicBezTo>
                    <a:pt x="406" y="644"/>
                    <a:pt x="705" y="794"/>
                    <a:pt x="931" y="998"/>
                  </a:cubicBezTo>
                  <a:cubicBezTo>
                    <a:pt x="1268" y="1304"/>
                    <a:pt x="1440" y="1729"/>
                    <a:pt x="1529" y="2085"/>
                  </a:cubicBezTo>
                  <a:cubicBezTo>
                    <a:pt x="1617" y="2441"/>
                    <a:pt x="1621" y="2733"/>
                    <a:pt x="1621" y="2763"/>
                  </a:cubicBezTo>
                  <a:lnTo>
                    <a:pt x="1621" y="2768"/>
                  </a:lnTo>
                  <a:lnTo>
                    <a:pt x="1621" y="2775"/>
                  </a:lnTo>
                  <a:lnTo>
                    <a:pt x="8457" y="2775"/>
                  </a:lnTo>
                  <a:lnTo>
                    <a:pt x="8457" y="2768"/>
                  </a:lnTo>
                  <a:cubicBezTo>
                    <a:pt x="8461" y="2013"/>
                    <a:pt x="8725" y="1576"/>
                    <a:pt x="8990" y="1330"/>
                  </a:cubicBezTo>
                  <a:cubicBezTo>
                    <a:pt x="9119" y="1208"/>
                    <a:pt x="9250" y="1131"/>
                    <a:pt x="9346" y="1089"/>
                  </a:cubicBezTo>
                  <a:cubicBezTo>
                    <a:pt x="9395" y="1066"/>
                    <a:pt x="9438" y="1051"/>
                    <a:pt x="9464" y="1044"/>
                  </a:cubicBezTo>
                  <a:cubicBezTo>
                    <a:pt x="9480" y="1035"/>
                    <a:pt x="9492" y="1035"/>
                    <a:pt x="9499" y="1032"/>
                  </a:cubicBezTo>
                  <a:lnTo>
                    <a:pt x="9507" y="1032"/>
                  </a:lnTo>
                  <a:lnTo>
                    <a:pt x="9510" y="1028"/>
                  </a:lnTo>
                  <a:lnTo>
                    <a:pt x="9515" y="1028"/>
                  </a:lnTo>
                  <a:lnTo>
                    <a:pt x="9515" y="1024"/>
                  </a:lnTo>
                  <a:cubicBezTo>
                    <a:pt x="9542" y="883"/>
                    <a:pt x="9549" y="722"/>
                    <a:pt x="9549" y="568"/>
                  </a:cubicBezTo>
                  <a:cubicBezTo>
                    <a:pt x="9549" y="265"/>
                    <a:pt x="9515" y="1"/>
                    <a:pt x="9515" y="1"/>
                  </a:cubicBezTo>
                  <a:lnTo>
                    <a:pt x="9499" y="4"/>
                  </a:lnTo>
                  <a:cubicBezTo>
                    <a:pt x="9499" y="4"/>
                    <a:pt x="9503" y="20"/>
                    <a:pt x="9507" y="50"/>
                  </a:cubicBezTo>
                  <a:cubicBezTo>
                    <a:pt x="9515" y="139"/>
                    <a:pt x="9533" y="342"/>
                    <a:pt x="9533" y="568"/>
                  </a:cubicBezTo>
                  <a:cubicBezTo>
                    <a:pt x="9533" y="716"/>
                    <a:pt x="9526" y="875"/>
                    <a:pt x="9504" y="1017"/>
                  </a:cubicBezTo>
                  <a:lnTo>
                    <a:pt x="9504" y="1017"/>
                  </a:lnTo>
                  <a:cubicBezTo>
                    <a:pt x="9473" y="1024"/>
                    <a:pt x="9226" y="1089"/>
                    <a:pt x="8978" y="1319"/>
                  </a:cubicBezTo>
                  <a:cubicBezTo>
                    <a:pt x="8715" y="1567"/>
                    <a:pt x="8451" y="2006"/>
                    <a:pt x="8445" y="2760"/>
                  </a:cubicBezTo>
                  <a:lnTo>
                    <a:pt x="1633" y="2760"/>
                  </a:lnTo>
                  <a:cubicBezTo>
                    <a:pt x="1632" y="2695"/>
                    <a:pt x="1624" y="2209"/>
                    <a:pt x="1426" y="1710"/>
                  </a:cubicBezTo>
                  <a:cubicBezTo>
                    <a:pt x="1322" y="1453"/>
                    <a:pt x="1169" y="1192"/>
                    <a:pt x="943" y="989"/>
                  </a:cubicBezTo>
                  <a:cubicBezTo>
                    <a:pt x="714" y="784"/>
                    <a:pt x="414" y="632"/>
                    <a:pt x="16" y="585"/>
                  </a:cubicBezTo>
                  <a:lnTo>
                    <a:pt x="16" y="585"/>
                  </a:lnTo>
                  <a:lnTo>
                    <a:pt x="107" y="4"/>
                  </a:lnTo>
                  <a:lnTo>
                    <a:pt x="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50">
              <a:extLst>
                <a:ext uri="{FF2B5EF4-FFF2-40B4-BE49-F238E27FC236}">
                  <a16:creationId xmlns:a16="http://schemas.microsoft.com/office/drawing/2014/main" id="{E3AAC20D-8D7B-9EE7-C5C1-B3762C4583B6}"/>
                </a:ext>
              </a:extLst>
            </p:cNvPr>
            <p:cNvSpPr/>
            <p:nvPr/>
          </p:nvSpPr>
          <p:spPr>
            <a:xfrm>
              <a:off x="1765163" y="1324909"/>
              <a:ext cx="9343" cy="237117"/>
            </a:xfrm>
            <a:custGeom>
              <a:avLst/>
              <a:gdLst/>
              <a:ahLst/>
              <a:cxnLst/>
              <a:rect l="l" t="t" r="r" b="b"/>
              <a:pathLst>
                <a:path w="108" h="2741" extrusionOk="0">
                  <a:moveTo>
                    <a:pt x="92" y="0"/>
                  </a:moveTo>
                  <a:cubicBezTo>
                    <a:pt x="20" y="621"/>
                    <a:pt x="0" y="1173"/>
                    <a:pt x="0" y="1618"/>
                  </a:cubicBezTo>
                  <a:cubicBezTo>
                    <a:pt x="0" y="2315"/>
                    <a:pt x="51" y="2741"/>
                    <a:pt x="51" y="2741"/>
                  </a:cubicBezTo>
                  <a:lnTo>
                    <a:pt x="66" y="2741"/>
                  </a:lnTo>
                  <a:lnTo>
                    <a:pt x="66" y="2722"/>
                  </a:lnTo>
                  <a:cubicBezTo>
                    <a:pt x="55" y="2630"/>
                    <a:pt x="12" y="2227"/>
                    <a:pt x="12" y="1618"/>
                  </a:cubicBezTo>
                  <a:cubicBezTo>
                    <a:pt x="12" y="1177"/>
                    <a:pt x="35" y="621"/>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50">
              <a:extLst>
                <a:ext uri="{FF2B5EF4-FFF2-40B4-BE49-F238E27FC236}">
                  <a16:creationId xmlns:a16="http://schemas.microsoft.com/office/drawing/2014/main" id="{D7128F64-E4F0-5C1B-D735-ED0B169D0AE5}"/>
                </a:ext>
              </a:extLst>
            </p:cNvPr>
            <p:cNvSpPr/>
            <p:nvPr/>
          </p:nvSpPr>
          <p:spPr>
            <a:xfrm>
              <a:off x="1244033" y="1333906"/>
              <a:ext cx="999883" cy="1384"/>
            </a:xfrm>
            <a:custGeom>
              <a:avLst/>
              <a:gdLst/>
              <a:ahLst/>
              <a:cxnLst/>
              <a:rect l="l" t="t" r="r" b="b"/>
              <a:pathLst>
                <a:path w="11558" h="16" extrusionOk="0">
                  <a:moveTo>
                    <a:pt x="1" y="0"/>
                  </a:moveTo>
                  <a:lnTo>
                    <a:pt x="1" y="16"/>
                  </a:lnTo>
                  <a:lnTo>
                    <a:pt x="11558" y="16"/>
                  </a:lnTo>
                  <a:lnTo>
                    <a:pt x="115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50">
              <a:extLst>
                <a:ext uri="{FF2B5EF4-FFF2-40B4-BE49-F238E27FC236}">
                  <a16:creationId xmlns:a16="http://schemas.microsoft.com/office/drawing/2014/main" id="{C6D0BEB4-AA8C-4A5B-379A-40DFE7A484AA}"/>
                </a:ext>
              </a:extLst>
            </p:cNvPr>
            <p:cNvSpPr/>
            <p:nvPr/>
          </p:nvSpPr>
          <p:spPr>
            <a:xfrm>
              <a:off x="1792067" y="1351467"/>
              <a:ext cx="52079" cy="1384"/>
            </a:xfrm>
            <a:custGeom>
              <a:avLst/>
              <a:gdLst/>
              <a:ahLst/>
              <a:cxnLst/>
              <a:rect l="l" t="t" r="r" b="b"/>
              <a:pathLst>
                <a:path w="602" h="16" extrusionOk="0">
                  <a:moveTo>
                    <a:pt x="0" y="0"/>
                  </a:moveTo>
                  <a:lnTo>
                    <a:pt x="0" y="15"/>
                  </a:lnTo>
                  <a:lnTo>
                    <a:pt x="602" y="15"/>
                  </a:lnTo>
                  <a:lnTo>
                    <a:pt x="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50">
              <a:extLst>
                <a:ext uri="{FF2B5EF4-FFF2-40B4-BE49-F238E27FC236}">
                  <a16:creationId xmlns:a16="http://schemas.microsoft.com/office/drawing/2014/main" id="{F9B4419A-D8F8-4BA3-9BFB-B4AB93F52E1B}"/>
                </a:ext>
              </a:extLst>
            </p:cNvPr>
            <p:cNvSpPr/>
            <p:nvPr/>
          </p:nvSpPr>
          <p:spPr>
            <a:xfrm>
              <a:off x="1444907" y="1351467"/>
              <a:ext cx="52252" cy="1384"/>
            </a:xfrm>
            <a:custGeom>
              <a:avLst/>
              <a:gdLst/>
              <a:ahLst/>
              <a:cxnLst/>
              <a:rect l="l" t="t" r="r" b="b"/>
              <a:pathLst>
                <a:path w="604" h="16" extrusionOk="0">
                  <a:moveTo>
                    <a:pt x="1" y="0"/>
                  </a:moveTo>
                  <a:lnTo>
                    <a:pt x="1" y="15"/>
                  </a:lnTo>
                  <a:lnTo>
                    <a:pt x="603" y="15"/>
                  </a:lnTo>
                  <a:lnTo>
                    <a:pt x="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50">
              <a:extLst>
                <a:ext uri="{FF2B5EF4-FFF2-40B4-BE49-F238E27FC236}">
                  <a16:creationId xmlns:a16="http://schemas.microsoft.com/office/drawing/2014/main" id="{7BC76A32-9FDA-9600-64D1-4A0C02F509F6}"/>
                </a:ext>
              </a:extLst>
            </p:cNvPr>
            <p:cNvSpPr/>
            <p:nvPr/>
          </p:nvSpPr>
          <p:spPr>
            <a:xfrm>
              <a:off x="2142082" y="1245581"/>
              <a:ext cx="120768" cy="73445"/>
            </a:xfrm>
            <a:custGeom>
              <a:avLst/>
              <a:gdLst/>
              <a:ahLst/>
              <a:cxnLst/>
              <a:rect l="l" t="t" r="r" b="b"/>
              <a:pathLst>
                <a:path w="1396" h="849" extrusionOk="0">
                  <a:moveTo>
                    <a:pt x="349" y="0"/>
                  </a:moveTo>
                  <a:cubicBezTo>
                    <a:pt x="234" y="0"/>
                    <a:pt x="138" y="9"/>
                    <a:pt x="104" y="33"/>
                  </a:cubicBezTo>
                  <a:cubicBezTo>
                    <a:pt x="1" y="102"/>
                    <a:pt x="50" y="784"/>
                    <a:pt x="104" y="830"/>
                  </a:cubicBezTo>
                  <a:cubicBezTo>
                    <a:pt x="123" y="844"/>
                    <a:pt x="266" y="848"/>
                    <a:pt x="448" y="848"/>
                  </a:cubicBezTo>
                  <a:cubicBezTo>
                    <a:pt x="811" y="848"/>
                    <a:pt x="1331" y="830"/>
                    <a:pt x="1331" y="830"/>
                  </a:cubicBezTo>
                  <a:cubicBezTo>
                    <a:pt x="1396" y="726"/>
                    <a:pt x="1331" y="469"/>
                    <a:pt x="1331" y="469"/>
                  </a:cubicBezTo>
                  <a:lnTo>
                    <a:pt x="1193" y="469"/>
                  </a:lnTo>
                  <a:cubicBezTo>
                    <a:pt x="1193" y="469"/>
                    <a:pt x="1023" y="128"/>
                    <a:pt x="966" y="75"/>
                  </a:cubicBezTo>
                  <a:cubicBezTo>
                    <a:pt x="930" y="41"/>
                    <a:pt x="595"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50">
              <a:extLst>
                <a:ext uri="{FF2B5EF4-FFF2-40B4-BE49-F238E27FC236}">
                  <a16:creationId xmlns:a16="http://schemas.microsoft.com/office/drawing/2014/main" id="{532C937C-EA7D-9EA6-0822-0FD9C0F29B9F}"/>
                </a:ext>
              </a:extLst>
            </p:cNvPr>
            <p:cNvSpPr/>
            <p:nvPr/>
          </p:nvSpPr>
          <p:spPr>
            <a:xfrm>
              <a:off x="2159384" y="1298697"/>
              <a:ext cx="37459" cy="2768"/>
            </a:xfrm>
            <a:custGeom>
              <a:avLst/>
              <a:gdLst/>
              <a:ahLst/>
              <a:cxnLst/>
              <a:rect l="l" t="t" r="r" b="b"/>
              <a:pathLst>
                <a:path w="433" h="32" extrusionOk="0">
                  <a:moveTo>
                    <a:pt x="429" y="1"/>
                  </a:moveTo>
                  <a:lnTo>
                    <a:pt x="0" y="16"/>
                  </a:lnTo>
                  <a:lnTo>
                    <a:pt x="0" y="32"/>
                  </a:lnTo>
                  <a:lnTo>
                    <a:pt x="433" y="13"/>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50">
              <a:extLst>
                <a:ext uri="{FF2B5EF4-FFF2-40B4-BE49-F238E27FC236}">
                  <a16:creationId xmlns:a16="http://schemas.microsoft.com/office/drawing/2014/main" id="{CEB59AE1-F754-3E5E-A124-2C7A31099C08}"/>
                </a:ext>
              </a:extLst>
            </p:cNvPr>
            <p:cNvSpPr/>
            <p:nvPr/>
          </p:nvSpPr>
          <p:spPr>
            <a:xfrm>
              <a:off x="2115178" y="1112444"/>
              <a:ext cx="197416" cy="173188"/>
            </a:xfrm>
            <a:custGeom>
              <a:avLst/>
              <a:gdLst/>
              <a:ahLst/>
              <a:cxnLst/>
              <a:rect l="l" t="t" r="r" b="b"/>
              <a:pathLst>
                <a:path w="2282" h="2002" extrusionOk="0">
                  <a:moveTo>
                    <a:pt x="62" y="1"/>
                  </a:moveTo>
                  <a:cubicBezTo>
                    <a:pt x="62" y="1"/>
                    <a:pt x="1" y="50"/>
                    <a:pt x="5" y="84"/>
                  </a:cubicBezTo>
                  <a:lnTo>
                    <a:pt x="1840" y="1962"/>
                  </a:lnTo>
                  <a:cubicBezTo>
                    <a:pt x="1840" y="1962"/>
                    <a:pt x="1978" y="2001"/>
                    <a:pt x="2130" y="2001"/>
                  </a:cubicBezTo>
                  <a:cubicBezTo>
                    <a:pt x="2181" y="2001"/>
                    <a:pt x="2233" y="1997"/>
                    <a:pt x="2282" y="1985"/>
                  </a:cubicBezTo>
                  <a:lnTo>
                    <a:pt x="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50">
              <a:extLst>
                <a:ext uri="{FF2B5EF4-FFF2-40B4-BE49-F238E27FC236}">
                  <a16:creationId xmlns:a16="http://schemas.microsoft.com/office/drawing/2014/main" id="{E377EBC6-1EE6-FEB4-8FAE-EC05051E724F}"/>
                </a:ext>
              </a:extLst>
            </p:cNvPr>
            <p:cNvSpPr/>
            <p:nvPr/>
          </p:nvSpPr>
          <p:spPr>
            <a:xfrm>
              <a:off x="2286984" y="1294458"/>
              <a:ext cx="300449" cy="65400"/>
            </a:xfrm>
            <a:custGeom>
              <a:avLst/>
              <a:gdLst/>
              <a:ahLst/>
              <a:cxnLst/>
              <a:rect l="l" t="t" r="r" b="b"/>
              <a:pathLst>
                <a:path w="3473" h="756" extrusionOk="0">
                  <a:moveTo>
                    <a:pt x="391" y="0"/>
                  </a:moveTo>
                  <a:cubicBezTo>
                    <a:pt x="388" y="4"/>
                    <a:pt x="376" y="7"/>
                    <a:pt x="365" y="12"/>
                  </a:cubicBezTo>
                  <a:cubicBezTo>
                    <a:pt x="322" y="27"/>
                    <a:pt x="245" y="39"/>
                    <a:pt x="176" y="42"/>
                  </a:cubicBezTo>
                  <a:cubicBezTo>
                    <a:pt x="146" y="46"/>
                    <a:pt x="112" y="46"/>
                    <a:pt x="92" y="46"/>
                  </a:cubicBezTo>
                  <a:cubicBezTo>
                    <a:pt x="69" y="46"/>
                    <a:pt x="54" y="50"/>
                    <a:pt x="54" y="50"/>
                  </a:cubicBezTo>
                  <a:lnTo>
                    <a:pt x="0" y="50"/>
                  </a:lnTo>
                  <a:lnTo>
                    <a:pt x="54" y="62"/>
                  </a:lnTo>
                  <a:cubicBezTo>
                    <a:pt x="54" y="62"/>
                    <a:pt x="697" y="226"/>
                    <a:pt x="1376" y="391"/>
                  </a:cubicBezTo>
                  <a:cubicBezTo>
                    <a:pt x="1713" y="476"/>
                    <a:pt x="2058" y="559"/>
                    <a:pt x="2337" y="625"/>
                  </a:cubicBezTo>
                  <a:cubicBezTo>
                    <a:pt x="2613" y="690"/>
                    <a:pt x="2820" y="736"/>
                    <a:pt x="2885" y="748"/>
                  </a:cubicBezTo>
                  <a:cubicBezTo>
                    <a:pt x="2931" y="751"/>
                    <a:pt x="2981" y="755"/>
                    <a:pt x="3032" y="755"/>
                  </a:cubicBezTo>
                  <a:cubicBezTo>
                    <a:pt x="3250" y="755"/>
                    <a:pt x="3472" y="705"/>
                    <a:pt x="3472" y="705"/>
                  </a:cubicBezTo>
                  <a:lnTo>
                    <a:pt x="3472" y="690"/>
                  </a:lnTo>
                  <a:cubicBezTo>
                    <a:pt x="3472" y="690"/>
                    <a:pt x="3468" y="690"/>
                    <a:pt x="3460" y="693"/>
                  </a:cubicBezTo>
                  <a:cubicBezTo>
                    <a:pt x="3414" y="702"/>
                    <a:pt x="3223" y="739"/>
                    <a:pt x="3032" y="739"/>
                  </a:cubicBezTo>
                  <a:cubicBezTo>
                    <a:pt x="2981" y="739"/>
                    <a:pt x="2931" y="739"/>
                    <a:pt x="2885" y="732"/>
                  </a:cubicBezTo>
                  <a:cubicBezTo>
                    <a:pt x="2825" y="725"/>
                    <a:pt x="2618" y="674"/>
                    <a:pt x="2342" y="610"/>
                  </a:cubicBezTo>
                  <a:cubicBezTo>
                    <a:pt x="1923" y="510"/>
                    <a:pt x="1353" y="372"/>
                    <a:pt x="885" y="257"/>
                  </a:cubicBezTo>
                  <a:cubicBezTo>
                    <a:pt x="652" y="196"/>
                    <a:pt x="445" y="145"/>
                    <a:pt x="296" y="108"/>
                  </a:cubicBezTo>
                  <a:cubicBezTo>
                    <a:pt x="222" y="88"/>
                    <a:pt x="161" y="76"/>
                    <a:pt x="119" y="65"/>
                  </a:cubicBezTo>
                  <a:cubicBezTo>
                    <a:pt x="113" y="64"/>
                    <a:pt x="107" y="62"/>
                    <a:pt x="102" y="61"/>
                  </a:cubicBezTo>
                  <a:lnTo>
                    <a:pt x="102" y="61"/>
                  </a:lnTo>
                  <a:cubicBezTo>
                    <a:pt x="130" y="60"/>
                    <a:pt x="168" y="57"/>
                    <a:pt x="207" y="53"/>
                  </a:cubicBezTo>
                  <a:cubicBezTo>
                    <a:pt x="250" y="50"/>
                    <a:pt x="291" y="46"/>
                    <a:pt x="326" y="39"/>
                  </a:cubicBezTo>
                  <a:cubicBezTo>
                    <a:pt x="342" y="35"/>
                    <a:pt x="356" y="30"/>
                    <a:pt x="368" y="27"/>
                  </a:cubicBezTo>
                  <a:cubicBezTo>
                    <a:pt x="383" y="23"/>
                    <a:pt x="391" y="16"/>
                    <a:pt x="399" y="7"/>
                  </a:cubicBezTo>
                  <a:lnTo>
                    <a:pt x="3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50">
              <a:extLst>
                <a:ext uri="{FF2B5EF4-FFF2-40B4-BE49-F238E27FC236}">
                  <a16:creationId xmlns:a16="http://schemas.microsoft.com/office/drawing/2014/main" id="{ACC50CD2-764D-E6F4-56CC-FFB483C139DA}"/>
                </a:ext>
              </a:extLst>
            </p:cNvPr>
            <p:cNvSpPr/>
            <p:nvPr/>
          </p:nvSpPr>
          <p:spPr>
            <a:xfrm>
              <a:off x="2567446" y="1378285"/>
              <a:ext cx="60384" cy="89016"/>
            </a:xfrm>
            <a:custGeom>
              <a:avLst/>
              <a:gdLst/>
              <a:ahLst/>
              <a:cxnLst/>
              <a:rect l="l" t="t" r="r" b="b"/>
              <a:pathLst>
                <a:path w="698" h="1029" extrusionOk="0">
                  <a:moveTo>
                    <a:pt x="456" y="0"/>
                  </a:moveTo>
                  <a:cubicBezTo>
                    <a:pt x="456" y="0"/>
                    <a:pt x="23" y="39"/>
                    <a:pt x="11" y="101"/>
                  </a:cubicBezTo>
                  <a:cubicBezTo>
                    <a:pt x="0" y="165"/>
                    <a:pt x="96" y="909"/>
                    <a:pt x="138" y="978"/>
                  </a:cubicBezTo>
                  <a:cubicBezTo>
                    <a:pt x="158" y="1012"/>
                    <a:pt x="242" y="1029"/>
                    <a:pt x="343" y="1029"/>
                  </a:cubicBezTo>
                  <a:cubicBezTo>
                    <a:pt x="461" y="1029"/>
                    <a:pt x="603" y="1006"/>
                    <a:pt x="697" y="959"/>
                  </a:cubicBezTo>
                  <a:cubicBezTo>
                    <a:pt x="697" y="959"/>
                    <a:pt x="586" y="253"/>
                    <a:pt x="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50">
              <a:extLst>
                <a:ext uri="{FF2B5EF4-FFF2-40B4-BE49-F238E27FC236}">
                  <a16:creationId xmlns:a16="http://schemas.microsoft.com/office/drawing/2014/main" id="{F8DF31C4-736A-FC15-2CF8-2D5EB7FBF36C}"/>
                </a:ext>
              </a:extLst>
            </p:cNvPr>
            <p:cNvSpPr/>
            <p:nvPr/>
          </p:nvSpPr>
          <p:spPr>
            <a:xfrm>
              <a:off x="2498758" y="1524744"/>
              <a:ext cx="156237" cy="68081"/>
            </a:xfrm>
            <a:custGeom>
              <a:avLst/>
              <a:gdLst/>
              <a:ahLst/>
              <a:cxnLst/>
              <a:rect l="l" t="t" r="r" b="b"/>
              <a:pathLst>
                <a:path w="1806" h="787" extrusionOk="0">
                  <a:moveTo>
                    <a:pt x="1331" y="0"/>
                  </a:moveTo>
                  <a:cubicBezTo>
                    <a:pt x="1127" y="0"/>
                    <a:pt x="922" y="12"/>
                    <a:pt x="878" y="24"/>
                  </a:cubicBezTo>
                  <a:cubicBezTo>
                    <a:pt x="790" y="47"/>
                    <a:pt x="533" y="607"/>
                    <a:pt x="533" y="607"/>
                  </a:cubicBezTo>
                  <a:lnTo>
                    <a:pt x="66" y="607"/>
                  </a:lnTo>
                  <a:cubicBezTo>
                    <a:pt x="1" y="675"/>
                    <a:pt x="66" y="787"/>
                    <a:pt x="66" y="787"/>
                  </a:cubicBezTo>
                  <a:lnTo>
                    <a:pt x="1334" y="787"/>
                  </a:lnTo>
                  <a:cubicBezTo>
                    <a:pt x="1557" y="653"/>
                    <a:pt x="1806" y="127"/>
                    <a:pt x="1779" y="51"/>
                  </a:cubicBezTo>
                  <a:cubicBezTo>
                    <a:pt x="1767" y="13"/>
                    <a:pt x="1550" y="0"/>
                    <a:pt x="13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50">
              <a:extLst>
                <a:ext uri="{FF2B5EF4-FFF2-40B4-BE49-F238E27FC236}">
                  <a16:creationId xmlns:a16="http://schemas.microsoft.com/office/drawing/2014/main" id="{D2280806-C184-4B9E-8350-AEB4FCA4539F}"/>
                </a:ext>
              </a:extLst>
            </p:cNvPr>
            <p:cNvSpPr/>
            <p:nvPr/>
          </p:nvSpPr>
          <p:spPr>
            <a:xfrm>
              <a:off x="1131398" y="1345066"/>
              <a:ext cx="79330" cy="112892"/>
            </a:xfrm>
            <a:custGeom>
              <a:avLst/>
              <a:gdLst/>
              <a:ahLst/>
              <a:cxnLst/>
              <a:rect l="l" t="t" r="r" b="b"/>
              <a:pathLst>
                <a:path w="917" h="1305" extrusionOk="0">
                  <a:moveTo>
                    <a:pt x="526" y="1"/>
                  </a:moveTo>
                  <a:cubicBezTo>
                    <a:pt x="407" y="1"/>
                    <a:pt x="297" y="8"/>
                    <a:pt x="280" y="20"/>
                  </a:cubicBezTo>
                  <a:cubicBezTo>
                    <a:pt x="138" y="25"/>
                    <a:pt x="0" y="1304"/>
                    <a:pt x="165" y="1304"/>
                  </a:cubicBezTo>
                  <a:lnTo>
                    <a:pt x="529" y="1304"/>
                  </a:lnTo>
                  <a:cubicBezTo>
                    <a:pt x="586" y="1304"/>
                    <a:pt x="916" y="94"/>
                    <a:pt x="866" y="40"/>
                  </a:cubicBezTo>
                  <a:cubicBezTo>
                    <a:pt x="838" y="12"/>
                    <a:pt x="674" y="1"/>
                    <a:pt x="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50">
              <a:extLst>
                <a:ext uri="{FF2B5EF4-FFF2-40B4-BE49-F238E27FC236}">
                  <a16:creationId xmlns:a16="http://schemas.microsoft.com/office/drawing/2014/main" id="{92AFAACB-0192-85C4-8F86-8B4A1D7D5379}"/>
                </a:ext>
              </a:extLst>
            </p:cNvPr>
            <p:cNvSpPr/>
            <p:nvPr/>
          </p:nvSpPr>
          <p:spPr>
            <a:xfrm>
              <a:off x="1157524" y="1362714"/>
              <a:ext cx="32268" cy="1384"/>
            </a:xfrm>
            <a:custGeom>
              <a:avLst/>
              <a:gdLst/>
              <a:ahLst/>
              <a:cxnLst/>
              <a:rect l="l" t="t" r="r" b="b"/>
              <a:pathLst>
                <a:path w="373" h="16" extrusionOk="0">
                  <a:moveTo>
                    <a:pt x="1" y="0"/>
                  </a:moveTo>
                  <a:lnTo>
                    <a:pt x="1" y="16"/>
                  </a:lnTo>
                  <a:lnTo>
                    <a:pt x="372" y="16"/>
                  </a:lnTo>
                  <a:lnTo>
                    <a:pt x="3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50">
              <a:extLst>
                <a:ext uri="{FF2B5EF4-FFF2-40B4-BE49-F238E27FC236}">
                  <a16:creationId xmlns:a16="http://schemas.microsoft.com/office/drawing/2014/main" id="{95181FE6-F01C-727B-A2D5-B287C53D862D}"/>
                </a:ext>
              </a:extLst>
            </p:cNvPr>
            <p:cNvSpPr/>
            <p:nvPr/>
          </p:nvSpPr>
          <p:spPr>
            <a:xfrm>
              <a:off x="1155275" y="1373960"/>
              <a:ext cx="32182" cy="1125"/>
            </a:xfrm>
            <a:custGeom>
              <a:avLst/>
              <a:gdLst/>
              <a:ahLst/>
              <a:cxnLst/>
              <a:rect l="l" t="t" r="r" b="b"/>
              <a:pathLst>
                <a:path w="372" h="13" extrusionOk="0">
                  <a:moveTo>
                    <a:pt x="0" y="1"/>
                  </a:moveTo>
                  <a:lnTo>
                    <a:pt x="0" y="13"/>
                  </a:lnTo>
                  <a:lnTo>
                    <a:pt x="372" y="13"/>
                  </a:lnTo>
                  <a:lnTo>
                    <a:pt x="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50">
              <a:extLst>
                <a:ext uri="{FF2B5EF4-FFF2-40B4-BE49-F238E27FC236}">
                  <a16:creationId xmlns:a16="http://schemas.microsoft.com/office/drawing/2014/main" id="{CA18CDA8-AC96-94D8-243F-196DAA684696}"/>
                </a:ext>
              </a:extLst>
            </p:cNvPr>
            <p:cNvSpPr/>
            <p:nvPr/>
          </p:nvSpPr>
          <p:spPr>
            <a:xfrm>
              <a:off x="1152939" y="1384946"/>
              <a:ext cx="32268" cy="1384"/>
            </a:xfrm>
            <a:custGeom>
              <a:avLst/>
              <a:gdLst/>
              <a:ahLst/>
              <a:cxnLst/>
              <a:rect l="l" t="t" r="r" b="b"/>
              <a:pathLst>
                <a:path w="373" h="16" extrusionOk="0">
                  <a:moveTo>
                    <a:pt x="1" y="1"/>
                  </a:moveTo>
                  <a:lnTo>
                    <a:pt x="1" y="15"/>
                  </a:lnTo>
                  <a:lnTo>
                    <a:pt x="372" y="15"/>
                  </a:lnTo>
                  <a:lnTo>
                    <a:pt x="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50">
              <a:extLst>
                <a:ext uri="{FF2B5EF4-FFF2-40B4-BE49-F238E27FC236}">
                  <a16:creationId xmlns:a16="http://schemas.microsoft.com/office/drawing/2014/main" id="{B850A725-F95C-7715-85F7-E6F98ED76C5E}"/>
                </a:ext>
              </a:extLst>
            </p:cNvPr>
            <p:cNvSpPr/>
            <p:nvPr/>
          </p:nvSpPr>
          <p:spPr>
            <a:xfrm>
              <a:off x="1872520" y="1051715"/>
              <a:ext cx="12457" cy="23357"/>
            </a:xfrm>
            <a:custGeom>
              <a:avLst/>
              <a:gdLst/>
              <a:ahLst/>
              <a:cxnLst/>
              <a:rect l="l" t="t" r="r" b="b"/>
              <a:pathLst>
                <a:path w="144" h="270" extrusionOk="0">
                  <a:moveTo>
                    <a:pt x="82" y="0"/>
                  </a:moveTo>
                  <a:cubicBezTo>
                    <a:pt x="79" y="0"/>
                    <a:pt x="77" y="1"/>
                    <a:pt x="74" y="1"/>
                  </a:cubicBezTo>
                  <a:cubicBezTo>
                    <a:pt x="55" y="1"/>
                    <a:pt x="40" y="5"/>
                    <a:pt x="24" y="20"/>
                  </a:cubicBezTo>
                  <a:cubicBezTo>
                    <a:pt x="13" y="36"/>
                    <a:pt x="5" y="51"/>
                    <a:pt x="5" y="70"/>
                  </a:cubicBezTo>
                  <a:cubicBezTo>
                    <a:pt x="5" y="112"/>
                    <a:pt x="1" y="158"/>
                    <a:pt x="1" y="201"/>
                  </a:cubicBezTo>
                  <a:cubicBezTo>
                    <a:pt x="1" y="215"/>
                    <a:pt x="9" y="238"/>
                    <a:pt x="20" y="250"/>
                  </a:cubicBezTo>
                  <a:cubicBezTo>
                    <a:pt x="32" y="261"/>
                    <a:pt x="51" y="270"/>
                    <a:pt x="70" y="270"/>
                  </a:cubicBezTo>
                  <a:cubicBezTo>
                    <a:pt x="89" y="270"/>
                    <a:pt x="105" y="261"/>
                    <a:pt x="120" y="250"/>
                  </a:cubicBezTo>
                  <a:cubicBezTo>
                    <a:pt x="131" y="235"/>
                    <a:pt x="139" y="220"/>
                    <a:pt x="139" y="201"/>
                  </a:cubicBezTo>
                  <a:cubicBezTo>
                    <a:pt x="139" y="158"/>
                    <a:pt x="143" y="112"/>
                    <a:pt x="143" y="70"/>
                  </a:cubicBezTo>
                  <a:cubicBezTo>
                    <a:pt x="143" y="51"/>
                    <a:pt x="135" y="31"/>
                    <a:pt x="124" y="20"/>
                  </a:cubicBezTo>
                  <a:cubicBezTo>
                    <a:pt x="114" y="10"/>
                    <a:pt x="98" y="0"/>
                    <a:pt x="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50">
              <a:extLst>
                <a:ext uri="{FF2B5EF4-FFF2-40B4-BE49-F238E27FC236}">
                  <a16:creationId xmlns:a16="http://schemas.microsoft.com/office/drawing/2014/main" id="{8C393310-2B97-D8D5-16FE-EA850305DFC2}"/>
                </a:ext>
              </a:extLst>
            </p:cNvPr>
            <p:cNvSpPr/>
            <p:nvPr/>
          </p:nvSpPr>
          <p:spPr>
            <a:xfrm>
              <a:off x="1461862" y="1051715"/>
              <a:ext cx="12630" cy="23357"/>
            </a:xfrm>
            <a:custGeom>
              <a:avLst/>
              <a:gdLst/>
              <a:ahLst/>
              <a:cxnLst/>
              <a:rect l="l" t="t" r="r" b="b"/>
              <a:pathLst>
                <a:path w="146" h="270" extrusionOk="0">
                  <a:moveTo>
                    <a:pt x="81" y="0"/>
                  </a:moveTo>
                  <a:cubicBezTo>
                    <a:pt x="78" y="0"/>
                    <a:pt x="76" y="1"/>
                    <a:pt x="73" y="1"/>
                  </a:cubicBezTo>
                  <a:cubicBezTo>
                    <a:pt x="58" y="1"/>
                    <a:pt x="39" y="5"/>
                    <a:pt x="27" y="20"/>
                  </a:cubicBezTo>
                  <a:cubicBezTo>
                    <a:pt x="12" y="36"/>
                    <a:pt x="4" y="51"/>
                    <a:pt x="4" y="70"/>
                  </a:cubicBezTo>
                  <a:cubicBezTo>
                    <a:pt x="4" y="112"/>
                    <a:pt x="1" y="158"/>
                    <a:pt x="1" y="201"/>
                  </a:cubicBezTo>
                  <a:cubicBezTo>
                    <a:pt x="1" y="215"/>
                    <a:pt x="8" y="238"/>
                    <a:pt x="20" y="250"/>
                  </a:cubicBezTo>
                  <a:cubicBezTo>
                    <a:pt x="35" y="261"/>
                    <a:pt x="54" y="270"/>
                    <a:pt x="70" y="270"/>
                  </a:cubicBezTo>
                  <a:cubicBezTo>
                    <a:pt x="89" y="270"/>
                    <a:pt x="108" y="261"/>
                    <a:pt x="119" y="250"/>
                  </a:cubicBezTo>
                  <a:cubicBezTo>
                    <a:pt x="131" y="235"/>
                    <a:pt x="139" y="220"/>
                    <a:pt x="139" y="201"/>
                  </a:cubicBezTo>
                  <a:cubicBezTo>
                    <a:pt x="142" y="158"/>
                    <a:pt x="142" y="112"/>
                    <a:pt x="146" y="70"/>
                  </a:cubicBezTo>
                  <a:cubicBezTo>
                    <a:pt x="146" y="51"/>
                    <a:pt x="135" y="31"/>
                    <a:pt x="123" y="20"/>
                  </a:cubicBezTo>
                  <a:cubicBezTo>
                    <a:pt x="113" y="10"/>
                    <a:pt x="98"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7" name="Google Shape;6717;p50">
            <a:extLst>
              <a:ext uri="{FF2B5EF4-FFF2-40B4-BE49-F238E27FC236}">
                <a16:creationId xmlns:a16="http://schemas.microsoft.com/office/drawing/2014/main" id="{7A8E8810-5B7E-78DA-D464-C62A5B1D2049}"/>
              </a:ext>
            </a:extLst>
          </p:cNvPr>
          <p:cNvGrpSpPr/>
          <p:nvPr/>
        </p:nvGrpSpPr>
        <p:grpSpPr>
          <a:xfrm>
            <a:off x="371316" y="3814839"/>
            <a:ext cx="2044650" cy="843999"/>
            <a:chOff x="928666" y="227075"/>
            <a:chExt cx="2044650" cy="843999"/>
          </a:xfrm>
        </p:grpSpPr>
        <p:sp>
          <p:nvSpPr>
            <p:cNvPr id="6718" name="Google Shape;6718;p50">
              <a:extLst>
                <a:ext uri="{FF2B5EF4-FFF2-40B4-BE49-F238E27FC236}">
                  <a16:creationId xmlns:a16="http://schemas.microsoft.com/office/drawing/2014/main" id="{7AE3AA26-EEAD-6EA7-65E8-D2F6964C8632}"/>
                </a:ext>
              </a:extLst>
            </p:cNvPr>
            <p:cNvSpPr/>
            <p:nvPr/>
          </p:nvSpPr>
          <p:spPr>
            <a:xfrm>
              <a:off x="2146529" y="445545"/>
              <a:ext cx="798568" cy="625529"/>
            </a:xfrm>
            <a:custGeom>
              <a:avLst/>
              <a:gdLst/>
              <a:ahLst/>
              <a:cxnLst/>
              <a:rect l="l" t="t" r="r" b="b"/>
              <a:pathLst>
                <a:path w="1952" h="1529" extrusionOk="0">
                  <a:moveTo>
                    <a:pt x="974" y="0"/>
                  </a:moveTo>
                  <a:lnTo>
                    <a:pt x="1" y="1529"/>
                  </a:lnTo>
                  <a:lnTo>
                    <a:pt x="1951" y="1529"/>
                  </a:lnTo>
                  <a:lnTo>
                    <a:pt x="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50">
              <a:extLst>
                <a:ext uri="{FF2B5EF4-FFF2-40B4-BE49-F238E27FC236}">
                  <a16:creationId xmlns:a16="http://schemas.microsoft.com/office/drawing/2014/main" id="{FB68B884-046D-D971-CCB7-551E6A18B459}"/>
                </a:ext>
              </a:extLst>
            </p:cNvPr>
            <p:cNvSpPr/>
            <p:nvPr/>
          </p:nvSpPr>
          <p:spPr>
            <a:xfrm>
              <a:off x="2146529" y="446772"/>
              <a:ext cx="400511" cy="624302"/>
            </a:xfrm>
            <a:custGeom>
              <a:avLst/>
              <a:gdLst/>
              <a:ahLst/>
              <a:cxnLst/>
              <a:rect l="l" t="t" r="r" b="b"/>
              <a:pathLst>
                <a:path w="979" h="1526" extrusionOk="0">
                  <a:moveTo>
                    <a:pt x="974" y="1"/>
                  </a:moveTo>
                  <a:lnTo>
                    <a:pt x="1" y="1526"/>
                  </a:lnTo>
                  <a:lnTo>
                    <a:pt x="978" y="1526"/>
                  </a:lnTo>
                  <a:lnTo>
                    <a:pt x="978"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50">
              <a:extLst>
                <a:ext uri="{FF2B5EF4-FFF2-40B4-BE49-F238E27FC236}">
                  <a16:creationId xmlns:a16="http://schemas.microsoft.com/office/drawing/2014/main" id="{1AB99E15-64F8-3082-7270-E05D0389B057}"/>
                </a:ext>
              </a:extLst>
            </p:cNvPr>
            <p:cNvSpPr/>
            <p:nvPr/>
          </p:nvSpPr>
          <p:spPr>
            <a:xfrm>
              <a:off x="2546620" y="446772"/>
              <a:ext cx="127231" cy="249557"/>
            </a:xfrm>
            <a:custGeom>
              <a:avLst/>
              <a:gdLst/>
              <a:ahLst/>
              <a:cxnLst/>
              <a:rect l="l" t="t" r="r" b="b"/>
              <a:pathLst>
                <a:path w="311" h="610" extrusionOk="0">
                  <a:moveTo>
                    <a:pt x="0" y="1"/>
                  </a:moveTo>
                  <a:lnTo>
                    <a:pt x="0" y="610"/>
                  </a:lnTo>
                  <a:lnTo>
                    <a:pt x="310"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50">
              <a:extLst>
                <a:ext uri="{FF2B5EF4-FFF2-40B4-BE49-F238E27FC236}">
                  <a16:creationId xmlns:a16="http://schemas.microsoft.com/office/drawing/2014/main" id="{4616108C-2662-CEDA-6EF2-9885991DF909}"/>
                </a:ext>
              </a:extLst>
            </p:cNvPr>
            <p:cNvSpPr/>
            <p:nvPr/>
          </p:nvSpPr>
          <p:spPr>
            <a:xfrm>
              <a:off x="2417757" y="446772"/>
              <a:ext cx="129276" cy="249557"/>
            </a:xfrm>
            <a:custGeom>
              <a:avLst/>
              <a:gdLst/>
              <a:ahLst/>
              <a:cxnLst/>
              <a:rect l="l" t="t" r="r" b="b"/>
              <a:pathLst>
                <a:path w="316" h="610" extrusionOk="0">
                  <a:moveTo>
                    <a:pt x="311" y="1"/>
                  </a:moveTo>
                  <a:lnTo>
                    <a:pt x="1" y="487"/>
                  </a:lnTo>
                  <a:lnTo>
                    <a:pt x="315" y="610"/>
                  </a:lnTo>
                  <a:lnTo>
                    <a:pt x="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50">
              <a:extLst>
                <a:ext uri="{FF2B5EF4-FFF2-40B4-BE49-F238E27FC236}">
                  <a16:creationId xmlns:a16="http://schemas.microsoft.com/office/drawing/2014/main" id="{013DB91C-8EDF-38B8-A11C-8D1225ACB82E}"/>
                </a:ext>
              </a:extLst>
            </p:cNvPr>
            <p:cNvSpPr/>
            <p:nvPr/>
          </p:nvSpPr>
          <p:spPr>
            <a:xfrm>
              <a:off x="994529" y="445545"/>
              <a:ext cx="798159" cy="625529"/>
            </a:xfrm>
            <a:custGeom>
              <a:avLst/>
              <a:gdLst/>
              <a:ahLst/>
              <a:cxnLst/>
              <a:rect l="l" t="t" r="r" b="b"/>
              <a:pathLst>
                <a:path w="1951" h="1529" extrusionOk="0">
                  <a:moveTo>
                    <a:pt x="977" y="0"/>
                  </a:moveTo>
                  <a:lnTo>
                    <a:pt x="1" y="1529"/>
                  </a:lnTo>
                  <a:lnTo>
                    <a:pt x="1950" y="152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50">
              <a:extLst>
                <a:ext uri="{FF2B5EF4-FFF2-40B4-BE49-F238E27FC236}">
                  <a16:creationId xmlns:a16="http://schemas.microsoft.com/office/drawing/2014/main" id="{814EFBA3-2673-EF97-8BB7-A5A85058CB81}"/>
                </a:ext>
              </a:extLst>
            </p:cNvPr>
            <p:cNvSpPr/>
            <p:nvPr/>
          </p:nvSpPr>
          <p:spPr>
            <a:xfrm>
              <a:off x="996166" y="446772"/>
              <a:ext cx="398466" cy="624302"/>
            </a:xfrm>
            <a:custGeom>
              <a:avLst/>
              <a:gdLst/>
              <a:ahLst/>
              <a:cxnLst/>
              <a:rect l="l" t="t" r="r" b="b"/>
              <a:pathLst>
                <a:path w="974" h="1526" extrusionOk="0">
                  <a:moveTo>
                    <a:pt x="973" y="1"/>
                  </a:moveTo>
                  <a:lnTo>
                    <a:pt x="0" y="1526"/>
                  </a:lnTo>
                  <a:lnTo>
                    <a:pt x="973" y="1526"/>
                  </a:lnTo>
                  <a:lnTo>
                    <a:pt x="973"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50">
              <a:extLst>
                <a:ext uri="{FF2B5EF4-FFF2-40B4-BE49-F238E27FC236}">
                  <a16:creationId xmlns:a16="http://schemas.microsoft.com/office/drawing/2014/main" id="{B8DA0BFF-50D0-6F89-0C62-7987EB89BA36}"/>
                </a:ext>
              </a:extLst>
            </p:cNvPr>
            <p:cNvSpPr/>
            <p:nvPr/>
          </p:nvSpPr>
          <p:spPr>
            <a:xfrm>
              <a:off x="1394211" y="446772"/>
              <a:ext cx="127640" cy="249557"/>
            </a:xfrm>
            <a:custGeom>
              <a:avLst/>
              <a:gdLst/>
              <a:ahLst/>
              <a:cxnLst/>
              <a:rect l="l" t="t" r="r" b="b"/>
              <a:pathLst>
                <a:path w="312" h="610" extrusionOk="0">
                  <a:moveTo>
                    <a:pt x="0" y="1"/>
                  </a:moveTo>
                  <a:lnTo>
                    <a:pt x="0" y="610"/>
                  </a:lnTo>
                  <a:lnTo>
                    <a:pt x="311"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50">
              <a:extLst>
                <a:ext uri="{FF2B5EF4-FFF2-40B4-BE49-F238E27FC236}">
                  <a16:creationId xmlns:a16="http://schemas.microsoft.com/office/drawing/2014/main" id="{9A626420-DC0C-9211-651A-301FDC031CA5}"/>
                </a:ext>
              </a:extLst>
            </p:cNvPr>
            <p:cNvSpPr/>
            <p:nvPr/>
          </p:nvSpPr>
          <p:spPr>
            <a:xfrm>
              <a:off x="1267393" y="446772"/>
              <a:ext cx="127231" cy="249557"/>
            </a:xfrm>
            <a:custGeom>
              <a:avLst/>
              <a:gdLst/>
              <a:ahLst/>
              <a:cxnLst/>
              <a:rect l="l" t="t" r="r" b="b"/>
              <a:pathLst>
                <a:path w="311" h="610" extrusionOk="0">
                  <a:moveTo>
                    <a:pt x="310" y="1"/>
                  </a:moveTo>
                  <a:lnTo>
                    <a:pt x="0" y="487"/>
                  </a:lnTo>
                  <a:lnTo>
                    <a:pt x="310" y="610"/>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50">
              <a:extLst>
                <a:ext uri="{FF2B5EF4-FFF2-40B4-BE49-F238E27FC236}">
                  <a16:creationId xmlns:a16="http://schemas.microsoft.com/office/drawing/2014/main" id="{9C9684D9-1E96-F8A9-B90B-88AEFD7FE12C}"/>
                </a:ext>
              </a:extLst>
            </p:cNvPr>
            <p:cNvSpPr/>
            <p:nvPr/>
          </p:nvSpPr>
          <p:spPr>
            <a:xfrm>
              <a:off x="1505484" y="227075"/>
              <a:ext cx="803068" cy="843994"/>
            </a:xfrm>
            <a:custGeom>
              <a:avLst/>
              <a:gdLst/>
              <a:ahLst/>
              <a:cxnLst/>
              <a:rect l="l" t="t" r="r" b="b"/>
              <a:pathLst>
                <a:path w="1963" h="2063" extrusionOk="0">
                  <a:moveTo>
                    <a:pt x="982" y="1"/>
                  </a:moveTo>
                  <a:lnTo>
                    <a:pt x="1" y="2063"/>
                  </a:lnTo>
                  <a:lnTo>
                    <a:pt x="1962" y="2063"/>
                  </a:lnTo>
                  <a:lnTo>
                    <a:pt x="9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50">
              <a:extLst>
                <a:ext uri="{FF2B5EF4-FFF2-40B4-BE49-F238E27FC236}">
                  <a16:creationId xmlns:a16="http://schemas.microsoft.com/office/drawing/2014/main" id="{F0CB5680-4D4C-0A2E-D3B6-7CC7DA0B33E3}"/>
                </a:ext>
              </a:extLst>
            </p:cNvPr>
            <p:cNvSpPr/>
            <p:nvPr/>
          </p:nvSpPr>
          <p:spPr>
            <a:xfrm>
              <a:off x="1505484" y="229121"/>
              <a:ext cx="401739" cy="841948"/>
            </a:xfrm>
            <a:custGeom>
              <a:avLst/>
              <a:gdLst/>
              <a:ahLst/>
              <a:cxnLst/>
              <a:rect l="l" t="t" r="r" b="b"/>
              <a:pathLst>
                <a:path w="982" h="2058" extrusionOk="0">
                  <a:moveTo>
                    <a:pt x="982" y="1"/>
                  </a:moveTo>
                  <a:lnTo>
                    <a:pt x="1" y="2058"/>
                  </a:lnTo>
                  <a:lnTo>
                    <a:pt x="982" y="2058"/>
                  </a:lnTo>
                  <a:lnTo>
                    <a:pt x="982" y="4"/>
                  </a:lnTo>
                  <a:lnTo>
                    <a:pt x="982"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50">
              <a:extLst>
                <a:ext uri="{FF2B5EF4-FFF2-40B4-BE49-F238E27FC236}">
                  <a16:creationId xmlns:a16="http://schemas.microsoft.com/office/drawing/2014/main" id="{E1139CDA-768C-3024-18AB-8DD300A41A59}"/>
                </a:ext>
              </a:extLst>
            </p:cNvPr>
            <p:cNvSpPr/>
            <p:nvPr/>
          </p:nvSpPr>
          <p:spPr>
            <a:xfrm>
              <a:off x="1906802" y="230757"/>
              <a:ext cx="127231" cy="332606"/>
            </a:xfrm>
            <a:custGeom>
              <a:avLst/>
              <a:gdLst/>
              <a:ahLst/>
              <a:cxnLst/>
              <a:rect l="l" t="t" r="r" b="b"/>
              <a:pathLst>
                <a:path w="311" h="813" extrusionOk="0">
                  <a:moveTo>
                    <a:pt x="1" y="0"/>
                  </a:moveTo>
                  <a:lnTo>
                    <a:pt x="1" y="812"/>
                  </a:lnTo>
                  <a:lnTo>
                    <a:pt x="311" y="65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50">
              <a:extLst>
                <a:ext uri="{FF2B5EF4-FFF2-40B4-BE49-F238E27FC236}">
                  <a16:creationId xmlns:a16="http://schemas.microsoft.com/office/drawing/2014/main" id="{54D14EDF-59B6-8061-D767-4208DB09BB47}"/>
                </a:ext>
              </a:extLst>
            </p:cNvPr>
            <p:cNvSpPr/>
            <p:nvPr/>
          </p:nvSpPr>
          <p:spPr>
            <a:xfrm>
              <a:off x="1779575" y="229121"/>
              <a:ext cx="127640" cy="334243"/>
            </a:xfrm>
            <a:custGeom>
              <a:avLst/>
              <a:gdLst/>
              <a:ahLst/>
              <a:cxnLst/>
              <a:rect l="l" t="t" r="r" b="b"/>
              <a:pathLst>
                <a:path w="312" h="817" extrusionOk="0">
                  <a:moveTo>
                    <a:pt x="312" y="1"/>
                  </a:moveTo>
                  <a:lnTo>
                    <a:pt x="1" y="655"/>
                  </a:lnTo>
                  <a:lnTo>
                    <a:pt x="312" y="816"/>
                  </a:lnTo>
                  <a:lnTo>
                    <a:pt x="312" y="4"/>
                  </a:lnTo>
                  <a:lnTo>
                    <a:pt x="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50">
              <a:extLst>
                <a:ext uri="{FF2B5EF4-FFF2-40B4-BE49-F238E27FC236}">
                  <a16:creationId xmlns:a16="http://schemas.microsoft.com/office/drawing/2014/main" id="{D6E857A4-6018-9238-5B67-8FDF731474FC}"/>
                </a:ext>
              </a:extLst>
            </p:cNvPr>
            <p:cNvSpPr/>
            <p:nvPr/>
          </p:nvSpPr>
          <p:spPr>
            <a:xfrm>
              <a:off x="2500802" y="507610"/>
              <a:ext cx="472513" cy="124779"/>
            </a:xfrm>
            <a:custGeom>
              <a:avLst/>
              <a:gdLst/>
              <a:ahLst/>
              <a:cxnLst/>
              <a:rect l="l" t="t" r="r" b="b"/>
              <a:pathLst>
                <a:path w="1155" h="305" extrusionOk="0">
                  <a:moveTo>
                    <a:pt x="411" y="1"/>
                  </a:moveTo>
                  <a:cubicBezTo>
                    <a:pt x="399" y="5"/>
                    <a:pt x="388" y="5"/>
                    <a:pt x="376" y="5"/>
                  </a:cubicBezTo>
                  <a:cubicBezTo>
                    <a:pt x="353" y="9"/>
                    <a:pt x="334" y="20"/>
                    <a:pt x="319" y="36"/>
                  </a:cubicBezTo>
                  <a:cubicBezTo>
                    <a:pt x="292" y="55"/>
                    <a:pt x="277" y="85"/>
                    <a:pt x="277" y="120"/>
                  </a:cubicBezTo>
                  <a:lnTo>
                    <a:pt x="277" y="124"/>
                  </a:lnTo>
                  <a:lnTo>
                    <a:pt x="265" y="124"/>
                  </a:lnTo>
                  <a:cubicBezTo>
                    <a:pt x="212" y="124"/>
                    <a:pt x="162" y="151"/>
                    <a:pt x="146" y="204"/>
                  </a:cubicBezTo>
                  <a:cubicBezTo>
                    <a:pt x="143" y="200"/>
                    <a:pt x="135" y="200"/>
                    <a:pt x="131" y="200"/>
                  </a:cubicBezTo>
                  <a:cubicBezTo>
                    <a:pt x="127" y="200"/>
                    <a:pt x="123" y="200"/>
                    <a:pt x="119" y="200"/>
                  </a:cubicBezTo>
                  <a:cubicBezTo>
                    <a:pt x="62" y="200"/>
                    <a:pt x="11" y="247"/>
                    <a:pt x="1" y="304"/>
                  </a:cubicBezTo>
                  <a:lnTo>
                    <a:pt x="1147" y="304"/>
                  </a:lnTo>
                  <a:cubicBezTo>
                    <a:pt x="1151" y="296"/>
                    <a:pt x="1151" y="289"/>
                    <a:pt x="1151" y="281"/>
                  </a:cubicBezTo>
                  <a:cubicBezTo>
                    <a:pt x="1154" y="246"/>
                    <a:pt x="1142" y="208"/>
                    <a:pt x="1116" y="181"/>
                  </a:cubicBezTo>
                  <a:lnTo>
                    <a:pt x="1093" y="158"/>
                  </a:lnTo>
                  <a:cubicBezTo>
                    <a:pt x="1073" y="147"/>
                    <a:pt x="1050" y="139"/>
                    <a:pt x="1027" y="139"/>
                  </a:cubicBezTo>
                  <a:cubicBezTo>
                    <a:pt x="1001" y="139"/>
                    <a:pt x="970" y="139"/>
                    <a:pt x="944" y="154"/>
                  </a:cubicBezTo>
                  <a:cubicBezTo>
                    <a:pt x="935" y="158"/>
                    <a:pt x="928" y="162"/>
                    <a:pt x="921" y="170"/>
                  </a:cubicBezTo>
                  <a:cubicBezTo>
                    <a:pt x="917" y="162"/>
                    <a:pt x="912" y="158"/>
                    <a:pt x="909" y="151"/>
                  </a:cubicBezTo>
                  <a:cubicBezTo>
                    <a:pt x="894" y="135"/>
                    <a:pt x="875" y="124"/>
                    <a:pt x="855" y="116"/>
                  </a:cubicBezTo>
                  <a:cubicBezTo>
                    <a:pt x="838" y="110"/>
                    <a:pt x="820" y="107"/>
                    <a:pt x="803" y="107"/>
                  </a:cubicBezTo>
                  <a:cubicBezTo>
                    <a:pt x="797" y="107"/>
                    <a:pt x="792" y="107"/>
                    <a:pt x="786" y="108"/>
                  </a:cubicBezTo>
                  <a:cubicBezTo>
                    <a:pt x="756" y="116"/>
                    <a:pt x="748" y="124"/>
                    <a:pt x="721" y="139"/>
                  </a:cubicBezTo>
                  <a:lnTo>
                    <a:pt x="717" y="143"/>
                  </a:lnTo>
                  <a:cubicBezTo>
                    <a:pt x="714" y="151"/>
                    <a:pt x="705" y="154"/>
                    <a:pt x="702" y="162"/>
                  </a:cubicBezTo>
                  <a:cubicBezTo>
                    <a:pt x="687" y="112"/>
                    <a:pt x="645" y="70"/>
                    <a:pt x="590" y="70"/>
                  </a:cubicBezTo>
                  <a:cubicBezTo>
                    <a:pt x="564" y="70"/>
                    <a:pt x="541" y="78"/>
                    <a:pt x="521" y="89"/>
                  </a:cubicBezTo>
                  <a:cubicBezTo>
                    <a:pt x="514" y="74"/>
                    <a:pt x="507" y="59"/>
                    <a:pt x="495" y="43"/>
                  </a:cubicBezTo>
                  <a:cubicBezTo>
                    <a:pt x="487" y="39"/>
                    <a:pt x="480" y="32"/>
                    <a:pt x="472" y="24"/>
                  </a:cubicBezTo>
                  <a:cubicBezTo>
                    <a:pt x="453" y="13"/>
                    <a:pt x="434" y="5"/>
                    <a:pt x="411"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50">
              <a:extLst>
                <a:ext uri="{FF2B5EF4-FFF2-40B4-BE49-F238E27FC236}">
                  <a16:creationId xmlns:a16="http://schemas.microsoft.com/office/drawing/2014/main" id="{C3110121-C43D-1ADB-5448-BC305474AA95}"/>
                </a:ext>
              </a:extLst>
            </p:cNvPr>
            <p:cNvSpPr/>
            <p:nvPr/>
          </p:nvSpPr>
          <p:spPr>
            <a:xfrm>
              <a:off x="1915195" y="545249"/>
              <a:ext cx="380056" cy="132143"/>
            </a:xfrm>
            <a:custGeom>
              <a:avLst/>
              <a:gdLst/>
              <a:ahLst/>
              <a:cxnLst/>
              <a:rect l="l" t="t" r="r" b="b"/>
              <a:pathLst>
                <a:path w="929" h="323" extrusionOk="0">
                  <a:moveTo>
                    <a:pt x="437" y="1"/>
                  </a:moveTo>
                  <a:cubicBezTo>
                    <a:pt x="377" y="1"/>
                    <a:pt x="322" y="39"/>
                    <a:pt x="315" y="101"/>
                  </a:cubicBezTo>
                  <a:lnTo>
                    <a:pt x="288" y="101"/>
                  </a:lnTo>
                  <a:cubicBezTo>
                    <a:pt x="265" y="108"/>
                    <a:pt x="242" y="116"/>
                    <a:pt x="227" y="131"/>
                  </a:cubicBezTo>
                  <a:cubicBezTo>
                    <a:pt x="200" y="154"/>
                    <a:pt x="184" y="185"/>
                    <a:pt x="184" y="216"/>
                  </a:cubicBezTo>
                  <a:lnTo>
                    <a:pt x="184" y="220"/>
                  </a:lnTo>
                  <a:cubicBezTo>
                    <a:pt x="170" y="212"/>
                    <a:pt x="154" y="208"/>
                    <a:pt x="138" y="208"/>
                  </a:cubicBezTo>
                  <a:cubicBezTo>
                    <a:pt x="127" y="208"/>
                    <a:pt x="120" y="208"/>
                    <a:pt x="108" y="212"/>
                  </a:cubicBezTo>
                  <a:cubicBezTo>
                    <a:pt x="81" y="216"/>
                    <a:pt x="62" y="223"/>
                    <a:pt x="43" y="243"/>
                  </a:cubicBezTo>
                  <a:cubicBezTo>
                    <a:pt x="20" y="262"/>
                    <a:pt x="5" y="292"/>
                    <a:pt x="0" y="323"/>
                  </a:cubicBezTo>
                  <a:lnTo>
                    <a:pt x="920" y="323"/>
                  </a:lnTo>
                  <a:cubicBezTo>
                    <a:pt x="925" y="311"/>
                    <a:pt x="925" y="300"/>
                    <a:pt x="928" y="285"/>
                  </a:cubicBezTo>
                  <a:cubicBezTo>
                    <a:pt x="928" y="246"/>
                    <a:pt x="916" y="208"/>
                    <a:pt x="890" y="177"/>
                  </a:cubicBezTo>
                  <a:cubicBezTo>
                    <a:pt x="862" y="145"/>
                    <a:pt x="821" y="129"/>
                    <a:pt x="779" y="129"/>
                  </a:cubicBezTo>
                  <a:cubicBezTo>
                    <a:pt x="756" y="129"/>
                    <a:pt x="734" y="133"/>
                    <a:pt x="713" y="143"/>
                  </a:cubicBezTo>
                  <a:cubicBezTo>
                    <a:pt x="687" y="97"/>
                    <a:pt x="641" y="59"/>
                    <a:pt x="587" y="59"/>
                  </a:cubicBezTo>
                  <a:cubicBezTo>
                    <a:pt x="568" y="59"/>
                    <a:pt x="552" y="62"/>
                    <a:pt x="538" y="66"/>
                  </a:cubicBezTo>
                  <a:cubicBezTo>
                    <a:pt x="518" y="28"/>
                    <a:pt x="483" y="1"/>
                    <a:pt x="437"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50">
              <a:extLst>
                <a:ext uri="{FF2B5EF4-FFF2-40B4-BE49-F238E27FC236}">
                  <a16:creationId xmlns:a16="http://schemas.microsoft.com/office/drawing/2014/main" id="{853792B2-64E3-9278-6D54-401865CE5A79}"/>
                </a:ext>
              </a:extLst>
            </p:cNvPr>
            <p:cNvSpPr/>
            <p:nvPr/>
          </p:nvSpPr>
          <p:spPr>
            <a:xfrm>
              <a:off x="1373757" y="253547"/>
              <a:ext cx="289235" cy="118233"/>
            </a:xfrm>
            <a:custGeom>
              <a:avLst/>
              <a:gdLst/>
              <a:ahLst/>
              <a:cxnLst/>
              <a:rect l="l" t="t" r="r" b="b"/>
              <a:pathLst>
                <a:path w="707" h="289" extrusionOk="0">
                  <a:moveTo>
                    <a:pt x="326" y="1"/>
                  </a:moveTo>
                  <a:cubicBezTo>
                    <a:pt x="288" y="1"/>
                    <a:pt x="250" y="17"/>
                    <a:pt x="219" y="47"/>
                  </a:cubicBezTo>
                  <a:cubicBezTo>
                    <a:pt x="196" y="70"/>
                    <a:pt x="181" y="105"/>
                    <a:pt x="177" y="143"/>
                  </a:cubicBezTo>
                  <a:cubicBezTo>
                    <a:pt x="165" y="135"/>
                    <a:pt x="150" y="135"/>
                    <a:pt x="135" y="135"/>
                  </a:cubicBezTo>
                  <a:cubicBezTo>
                    <a:pt x="39" y="135"/>
                    <a:pt x="1" y="220"/>
                    <a:pt x="20" y="289"/>
                  </a:cubicBezTo>
                  <a:lnTo>
                    <a:pt x="706" y="289"/>
                  </a:lnTo>
                  <a:cubicBezTo>
                    <a:pt x="706" y="269"/>
                    <a:pt x="706" y="246"/>
                    <a:pt x="701" y="227"/>
                  </a:cubicBezTo>
                  <a:cubicBezTo>
                    <a:pt x="687" y="174"/>
                    <a:pt x="644" y="131"/>
                    <a:pt x="595" y="120"/>
                  </a:cubicBezTo>
                  <a:cubicBezTo>
                    <a:pt x="579" y="116"/>
                    <a:pt x="564" y="114"/>
                    <a:pt x="549" y="114"/>
                  </a:cubicBezTo>
                  <a:cubicBezTo>
                    <a:pt x="523" y="114"/>
                    <a:pt x="498" y="121"/>
                    <a:pt x="476" y="135"/>
                  </a:cubicBezTo>
                  <a:cubicBezTo>
                    <a:pt x="472" y="101"/>
                    <a:pt x="457" y="70"/>
                    <a:pt x="430" y="43"/>
                  </a:cubicBezTo>
                  <a:cubicBezTo>
                    <a:pt x="403" y="17"/>
                    <a:pt x="365" y="1"/>
                    <a:pt x="326"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50">
              <a:extLst>
                <a:ext uri="{FF2B5EF4-FFF2-40B4-BE49-F238E27FC236}">
                  <a16:creationId xmlns:a16="http://schemas.microsoft.com/office/drawing/2014/main" id="{81B9A0DE-F620-46DF-396D-23D4E728EAEE}"/>
                </a:ext>
              </a:extLst>
            </p:cNvPr>
            <p:cNvSpPr/>
            <p:nvPr/>
          </p:nvSpPr>
          <p:spPr>
            <a:xfrm>
              <a:off x="928666" y="500655"/>
              <a:ext cx="298236" cy="110869"/>
            </a:xfrm>
            <a:custGeom>
              <a:avLst/>
              <a:gdLst/>
              <a:ahLst/>
              <a:cxnLst/>
              <a:rect l="l" t="t" r="r" b="b"/>
              <a:pathLst>
                <a:path w="729" h="271" extrusionOk="0">
                  <a:moveTo>
                    <a:pt x="292" y="0"/>
                  </a:moveTo>
                  <a:cubicBezTo>
                    <a:pt x="281" y="0"/>
                    <a:pt x="269" y="2"/>
                    <a:pt x="257" y="7"/>
                  </a:cubicBezTo>
                  <a:cubicBezTo>
                    <a:pt x="208" y="18"/>
                    <a:pt x="169" y="68"/>
                    <a:pt x="169" y="118"/>
                  </a:cubicBezTo>
                  <a:cubicBezTo>
                    <a:pt x="169" y="129"/>
                    <a:pt x="173" y="137"/>
                    <a:pt x="173" y="148"/>
                  </a:cubicBezTo>
                  <a:cubicBezTo>
                    <a:pt x="165" y="145"/>
                    <a:pt x="157" y="145"/>
                    <a:pt x="146" y="145"/>
                  </a:cubicBezTo>
                  <a:cubicBezTo>
                    <a:pt x="96" y="145"/>
                    <a:pt x="47" y="171"/>
                    <a:pt x="19" y="217"/>
                  </a:cubicBezTo>
                  <a:cubicBezTo>
                    <a:pt x="12" y="233"/>
                    <a:pt x="4" y="252"/>
                    <a:pt x="1" y="271"/>
                  </a:cubicBezTo>
                  <a:lnTo>
                    <a:pt x="728" y="271"/>
                  </a:lnTo>
                  <a:cubicBezTo>
                    <a:pt x="701" y="233"/>
                    <a:pt x="659" y="206"/>
                    <a:pt x="613" y="206"/>
                  </a:cubicBezTo>
                  <a:cubicBezTo>
                    <a:pt x="587" y="206"/>
                    <a:pt x="564" y="214"/>
                    <a:pt x="544" y="225"/>
                  </a:cubicBezTo>
                  <a:cubicBezTo>
                    <a:pt x="544" y="168"/>
                    <a:pt x="507" y="114"/>
                    <a:pt x="433" y="114"/>
                  </a:cubicBezTo>
                  <a:cubicBezTo>
                    <a:pt x="433" y="114"/>
                    <a:pt x="415" y="114"/>
                    <a:pt x="406" y="118"/>
                  </a:cubicBezTo>
                  <a:cubicBezTo>
                    <a:pt x="406" y="99"/>
                    <a:pt x="403" y="79"/>
                    <a:pt x="392" y="64"/>
                  </a:cubicBezTo>
                  <a:lnTo>
                    <a:pt x="392" y="60"/>
                  </a:lnTo>
                  <a:cubicBezTo>
                    <a:pt x="380" y="41"/>
                    <a:pt x="364" y="26"/>
                    <a:pt x="349" y="18"/>
                  </a:cubicBezTo>
                  <a:cubicBezTo>
                    <a:pt x="333" y="6"/>
                    <a:pt x="313" y="0"/>
                    <a:pt x="292"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4726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43">
          <a:extLst>
            <a:ext uri="{FF2B5EF4-FFF2-40B4-BE49-F238E27FC236}">
              <a16:creationId xmlns:a16="http://schemas.microsoft.com/office/drawing/2014/main" id="{99752DBB-EB68-C039-5CAB-24B227DFDCAD}"/>
            </a:ext>
          </a:extLst>
        </p:cNvPr>
        <p:cNvGrpSpPr/>
        <p:nvPr/>
      </p:nvGrpSpPr>
      <p:grpSpPr>
        <a:xfrm>
          <a:off x="0" y="0"/>
          <a:ext cx="0" cy="0"/>
          <a:chOff x="0" y="0"/>
          <a:chExt cx="0" cy="0"/>
        </a:xfrm>
      </p:grpSpPr>
      <p:grpSp>
        <p:nvGrpSpPr>
          <p:cNvPr id="6545" name="Google Shape;6545;p50">
            <a:extLst>
              <a:ext uri="{FF2B5EF4-FFF2-40B4-BE49-F238E27FC236}">
                <a16:creationId xmlns:a16="http://schemas.microsoft.com/office/drawing/2014/main" id="{C18F8F23-58DB-75B1-33B9-AE47ECFC6948}"/>
              </a:ext>
            </a:extLst>
          </p:cNvPr>
          <p:cNvGrpSpPr/>
          <p:nvPr/>
        </p:nvGrpSpPr>
        <p:grpSpPr>
          <a:xfrm rot="5400000">
            <a:off x="-1095642" y="-29262"/>
            <a:ext cx="2655981" cy="2714505"/>
            <a:chOff x="2226326" y="2296542"/>
            <a:chExt cx="1140591" cy="1165724"/>
          </a:xfrm>
        </p:grpSpPr>
        <p:sp>
          <p:nvSpPr>
            <p:cNvPr id="6546" name="Google Shape;6546;p50">
              <a:extLst>
                <a:ext uri="{FF2B5EF4-FFF2-40B4-BE49-F238E27FC236}">
                  <a16:creationId xmlns:a16="http://schemas.microsoft.com/office/drawing/2014/main" id="{3129304B-F0E4-E1C9-5722-2DF9DF8F6EB4}"/>
                </a:ext>
              </a:extLst>
            </p:cNvPr>
            <p:cNvSpPr/>
            <p:nvPr/>
          </p:nvSpPr>
          <p:spPr>
            <a:xfrm>
              <a:off x="2226326" y="2296542"/>
              <a:ext cx="1140591" cy="1165724"/>
            </a:xfrm>
            <a:custGeom>
              <a:avLst/>
              <a:gdLst/>
              <a:ahLst/>
              <a:cxnLst/>
              <a:rect l="l" t="t" r="r" b="b"/>
              <a:pathLst>
                <a:path w="23962" h="24490" extrusionOk="0">
                  <a:moveTo>
                    <a:pt x="614" y="0"/>
                  </a:moveTo>
                  <a:lnTo>
                    <a:pt x="614" y="4150"/>
                  </a:lnTo>
                  <a:lnTo>
                    <a:pt x="18497" y="4150"/>
                  </a:lnTo>
                  <a:cubicBezTo>
                    <a:pt x="19221" y="4150"/>
                    <a:pt x="19812" y="4740"/>
                    <a:pt x="19812" y="5465"/>
                  </a:cubicBezTo>
                  <a:cubicBezTo>
                    <a:pt x="19812" y="6189"/>
                    <a:pt x="19221" y="6783"/>
                    <a:pt x="18497" y="6783"/>
                  </a:cubicBezTo>
                  <a:lnTo>
                    <a:pt x="5465" y="6779"/>
                  </a:lnTo>
                  <a:cubicBezTo>
                    <a:pt x="2453" y="6779"/>
                    <a:pt x="0" y="9231"/>
                    <a:pt x="0" y="12243"/>
                  </a:cubicBezTo>
                  <a:cubicBezTo>
                    <a:pt x="0" y="15259"/>
                    <a:pt x="2453" y="17707"/>
                    <a:pt x="5465" y="17707"/>
                  </a:cubicBezTo>
                  <a:lnTo>
                    <a:pt x="18497" y="17707"/>
                  </a:lnTo>
                  <a:cubicBezTo>
                    <a:pt x="19221" y="17707"/>
                    <a:pt x="19812" y="18298"/>
                    <a:pt x="19812" y="19025"/>
                  </a:cubicBezTo>
                  <a:cubicBezTo>
                    <a:pt x="19812" y="19750"/>
                    <a:pt x="19221" y="20340"/>
                    <a:pt x="18497" y="20340"/>
                  </a:cubicBezTo>
                  <a:lnTo>
                    <a:pt x="526" y="20340"/>
                  </a:lnTo>
                  <a:lnTo>
                    <a:pt x="526" y="24490"/>
                  </a:lnTo>
                  <a:lnTo>
                    <a:pt x="18497" y="24490"/>
                  </a:lnTo>
                  <a:cubicBezTo>
                    <a:pt x="21509" y="24490"/>
                    <a:pt x="23961" y="22037"/>
                    <a:pt x="23961" y="19025"/>
                  </a:cubicBezTo>
                  <a:cubicBezTo>
                    <a:pt x="23961" y="16013"/>
                    <a:pt x="21509" y="13562"/>
                    <a:pt x="18497" y="13562"/>
                  </a:cubicBezTo>
                  <a:lnTo>
                    <a:pt x="5465" y="13562"/>
                  </a:lnTo>
                  <a:cubicBezTo>
                    <a:pt x="4740" y="13562"/>
                    <a:pt x="4151" y="12971"/>
                    <a:pt x="4151" y="12243"/>
                  </a:cubicBezTo>
                  <a:cubicBezTo>
                    <a:pt x="4151" y="11519"/>
                    <a:pt x="4740" y="10929"/>
                    <a:pt x="5465" y="10929"/>
                  </a:cubicBezTo>
                  <a:lnTo>
                    <a:pt x="18497" y="10929"/>
                  </a:lnTo>
                  <a:cubicBezTo>
                    <a:pt x="21509" y="10929"/>
                    <a:pt x="23961" y="8477"/>
                    <a:pt x="23961" y="5465"/>
                  </a:cubicBezTo>
                  <a:cubicBezTo>
                    <a:pt x="23961" y="2453"/>
                    <a:pt x="21509" y="0"/>
                    <a:pt x="18497" y="0"/>
                  </a:cubicBezTo>
                  <a:close/>
                </a:path>
              </a:pathLst>
            </a:custGeom>
            <a:solidFill>
              <a:srgbClr val="5867C9">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50">
              <a:extLst>
                <a:ext uri="{FF2B5EF4-FFF2-40B4-BE49-F238E27FC236}">
                  <a16:creationId xmlns:a16="http://schemas.microsoft.com/office/drawing/2014/main" id="{7FB27CA9-7A95-23D6-294D-212E1C30EF93}"/>
                </a:ext>
              </a:extLst>
            </p:cNvPr>
            <p:cNvSpPr/>
            <p:nvPr/>
          </p:nvSpPr>
          <p:spPr>
            <a:xfrm>
              <a:off x="3100198" y="3357906"/>
              <a:ext cx="30845" cy="9330"/>
            </a:xfrm>
            <a:custGeom>
              <a:avLst/>
              <a:gdLst/>
              <a:ahLst/>
              <a:cxnLst/>
              <a:rect l="l" t="t" r="r" b="b"/>
              <a:pathLst>
                <a:path w="648" h="196" extrusionOk="0">
                  <a:moveTo>
                    <a:pt x="625" y="0"/>
                  </a:moveTo>
                  <a:cubicBezTo>
                    <a:pt x="464" y="27"/>
                    <a:pt x="299" y="38"/>
                    <a:pt x="138" y="38"/>
                  </a:cubicBezTo>
                  <a:lnTo>
                    <a:pt x="1" y="38"/>
                  </a:lnTo>
                  <a:lnTo>
                    <a:pt x="1" y="195"/>
                  </a:lnTo>
                  <a:lnTo>
                    <a:pt x="138" y="195"/>
                  </a:lnTo>
                  <a:cubicBezTo>
                    <a:pt x="307" y="195"/>
                    <a:pt x="479" y="184"/>
                    <a:pt x="648" y="161"/>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50">
              <a:extLst>
                <a:ext uri="{FF2B5EF4-FFF2-40B4-BE49-F238E27FC236}">
                  <a16:creationId xmlns:a16="http://schemas.microsoft.com/office/drawing/2014/main" id="{6C2ADB01-04FB-0F84-861D-E88CD9A84524}"/>
                </a:ext>
              </a:extLst>
            </p:cNvPr>
            <p:cNvSpPr/>
            <p:nvPr/>
          </p:nvSpPr>
          <p:spPr>
            <a:xfrm>
              <a:off x="3039272"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50">
              <a:extLst>
                <a:ext uri="{FF2B5EF4-FFF2-40B4-BE49-F238E27FC236}">
                  <a16:creationId xmlns:a16="http://schemas.microsoft.com/office/drawing/2014/main" id="{4091DF8F-ED1F-D797-2BB0-D02FEC2EF661}"/>
                </a:ext>
              </a:extLst>
            </p:cNvPr>
            <p:cNvSpPr/>
            <p:nvPr/>
          </p:nvSpPr>
          <p:spPr>
            <a:xfrm>
              <a:off x="2978488"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50">
              <a:extLst>
                <a:ext uri="{FF2B5EF4-FFF2-40B4-BE49-F238E27FC236}">
                  <a16:creationId xmlns:a16="http://schemas.microsoft.com/office/drawing/2014/main" id="{CBE941D7-4D0C-46C7-E08C-49914375A68B}"/>
                </a:ext>
              </a:extLst>
            </p:cNvPr>
            <p:cNvSpPr/>
            <p:nvPr/>
          </p:nvSpPr>
          <p:spPr>
            <a:xfrm>
              <a:off x="3158555" y="3338533"/>
              <a:ext cx="30845" cy="19611"/>
            </a:xfrm>
            <a:custGeom>
              <a:avLst/>
              <a:gdLst/>
              <a:ahLst/>
              <a:cxnLst/>
              <a:rect l="l" t="t" r="r" b="b"/>
              <a:pathLst>
                <a:path w="648" h="412" extrusionOk="0">
                  <a:moveTo>
                    <a:pt x="568" y="1"/>
                  </a:moveTo>
                  <a:cubicBezTo>
                    <a:pt x="388" y="105"/>
                    <a:pt x="195" y="192"/>
                    <a:pt x="0" y="261"/>
                  </a:cubicBezTo>
                  <a:lnTo>
                    <a:pt x="54" y="411"/>
                  </a:lnTo>
                  <a:cubicBezTo>
                    <a:pt x="257" y="338"/>
                    <a:pt x="457" y="250"/>
                    <a:pt x="648" y="139"/>
                  </a:cubicBezTo>
                  <a:lnTo>
                    <a:pt x="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50">
              <a:extLst>
                <a:ext uri="{FF2B5EF4-FFF2-40B4-BE49-F238E27FC236}">
                  <a16:creationId xmlns:a16="http://schemas.microsoft.com/office/drawing/2014/main" id="{0827EFDF-ED12-5E99-139A-2018E6F9D43C}"/>
                </a:ext>
              </a:extLst>
            </p:cNvPr>
            <p:cNvSpPr/>
            <p:nvPr/>
          </p:nvSpPr>
          <p:spPr>
            <a:xfrm>
              <a:off x="3209629" y="3300073"/>
              <a:ext cx="26513" cy="27227"/>
            </a:xfrm>
            <a:custGeom>
              <a:avLst/>
              <a:gdLst/>
              <a:ahLst/>
              <a:cxnLst/>
              <a:rect l="l" t="t" r="r" b="b"/>
              <a:pathLst>
                <a:path w="557" h="572" extrusionOk="0">
                  <a:moveTo>
                    <a:pt x="429" y="1"/>
                  </a:moveTo>
                  <a:cubicBezTo>
                    <a:pt x="303" y="161"/>
                    <a:pt x="157" y="315"/>
                    <a:pt x="1" y="448"/>
                  </a:cubicBezTo>
                  <a:lnTo>
                    <a:pt x="104" y="572"/>
                  </a:lnTo>
                  <a:cubicBezTo>
                    <a:pt x="268" y="425"/>
                    <a:pt x="422" y="269"/>
                    <a:pt x="556" y="100"/>
                  </a:cubicBezTo>
                  <a:lnTo>
                    <a:pt x="4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50">
              <a:extLst>
                <a:ext uri="{FF2B5EF4-FFF2-40B4-BE49-F238E27FC236}">
                  <a16:creationId xmlns:a16="http://schemas.microsoft.com/office/drawing/2014/main" id="{553CA9B0-4CA6-4DC3-93C4-D8766DD0A35B}"/>
                </a:ext>
              </a:extLst>
            </p:cNvPr>
            <p:cNvSpPr/>
            <p:nvPr/>
          </p:nvSpPr>
          <p:spPr>
            <a:xfrm>
              <a:off x="3246280" y="3247904"/>
              <a:ext cx="18469" cy="30845"/>
            </a:xfrm>
            <a:custGeom>
              <a:avLst/>
              <a:gdLst/>
              <a:ahLst/>
              <a:cxnLst/>
              <a:rect l="l" t="t" r="r" b="b"/>
              <a:pathLst>
                <a:path w="388" h="648" extrusionOk="0">
                  <a:moveTo>
                    <a:pt x="238" y="0"/>
                  </a:moveTo>
                  <a:cubicBezTo>
                    <a:pt x="177" y="196"/>
                    <a:pt x="96" y="391"/>
                    <a:pt x="0" y="575"/>
                  </a:cubicBezTo>
                  <a:lnTo>
                    <a:pt x="142" y="648"/>
                  </a:lnTo>
                  <a:cubicBezTo>
                    <a:pt x="242" y="456"/>
                    <a:pt x="326" y="253"/>
                    <a:pt x="388" y="46"/>
                  </a:cubicBezTo>
                  <a:lnTo>
                    <a:pt x="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50">
              <a:extLst>
                <a:ext uri="{FF2B5EF4-FFF2-40B4-BE49-F238E27FC236}">
                  <a16:creationId xmlns:a16="http://schemas.microsoft.com/office/drawing/2014/main" id="{D560C798-998D-D35C-B5C8-B4F7EEE9DE9B}"/>
                </a:ext>
              </a:extLst>
            </p:cNvPr>
            <p:cNvSpPr/>
            <p:nvPr/>
          </p:nvSpPr>
          <p:spPr>
            <a:xfrm>
              <a:off x="3263416" y="3188643"/>
              <a:ext cx="8425" cy="31035"/>
            </a:xfrm>
            <a:custGeom>
              <a:avLst/>
              <a:gdLst/>
              <a:ahLst/>
              <a:cxnLst/>
              <a:rect l="l" t="t" r="r" b="b"/>
              <a:pathLst>
                <a:path w="177" h="652" extrusionOk="0">
                  <a:moveTo>
                    <a:pt x="166" y="0"/>
                  </a:moveTo>
                  <a:lnTo>
                    <a:pt x="8" y="12"/>
                  </a:lnTo>
                  <a:cubicBezTo>
                    <a:pt x="16" y="104"/>
                    <a:pt x="20" y="191"/>
                    <a:pt x="20" y="283"/>
                  </a:cubicBezTo>
                  <a:cubicBezTo>
                    <a:pt x="20" y="398"/>
                    <a:pt x="12" y="518"/>
                    <a:pt x="1" y="636"/>
                  </a:cubicBezTo>
                  <a:lnTo>
                    <a:pt x="158" y="651"/>
                  </a:lnTo>
                  <a:cubicBezTo>
                    <a:pt x="173" y="529"/>
                    <a:pt x="177" y="407"/>
                    <a:pt x="177" y="283"/>
                  </a:cubicBezTo>
                  <a:cubicBezTo>
                    <a:pt x="177" y="188"/>
                    <a:pt x="173" y="92"/>
                    <a:pt x="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50">
              <a:extLst>
                <a:ext uri="{FF2B5EF4-FFF2-40B4-BE49-F238E27FC236}">
                  <a16:creationId xmlns:a16="http://schemas.microsoft.com/office/drawing/2014/main" id="{BA5DB7AE-89F3-A1E7-4AD3-F547E16DE66E}"/>
                </a:ext>
              </a:extLst>
            </p:cNvPr>
            <p:cNvSpPr/>
            <p:nvPr/>
          </p:nvSpPr>
          <p:spPr>
            <a:xfrm>
              <a:off x="3248137" y="3129002"/>
              <a:ext cx="17898" cy="31035"/>
            </a:xfrm>
            <a:custGeom>
              <a:avLst/>
              <a:gdLst/>
              <a:ahLst/>
              <a:cxnLst/>
              <a:rect l="l" t="t" r="r" b="b"/>
              <a:pathLst>
                <a:path w="376" h="652" extrusionOk="0">
                  <a:moveTo>
                    <a:pt x="142" y="0"/>
                  </a:moveTo>
                  <a:lnTo>
                    <a:pt x="0" y="73"/>
                  </a:lnTo>
                  <a:cubicBezTo>
                    <a:pt x="92" y="257"/>
                    <a:pt x="165" y="452"/>
                    <a:pt x="222" y="652"/>
                  </a:cubicBezTo>
                  <a:lnTo>
                    <a:pt x="375" y="609"/>
                  </a:lnTo>
                  <a:cubicBezTo>
                    <a:pt x="318" y="402"/>
                    <a:pt x="237" y="195"/>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50">
              <a:extLst>
                <a:ext uri="{FF2B5EF4-FFF2-40B4-BE49-F238E27FC236}">
                  <a16:creationId xmlns:a16="http://schemas.microsoft.com/office/drawing/2014/main" id="{90C7B0EA-E186-7377-016F-45AFE1241795}"/>
                </a:ext>
              </a:extLst>
            </p:cNvPr>
            <p:cNvSpPr/>
            <p:nvPr/>
          </p:nvSpPr>
          <p:spPr>
            <a:xfrm>
              <a:off x="3212532" y="3079737"/>
              <a:ext cx="26132" cy="27608"/>
            </a:xfrm>
            <a:custGeom>
              <a:avLst/>
              <a:gdLst/>
              <a:ahLst/>
              <a:cxnLst/>
              <a:rect l="l" t="t" r="r" b="b"/>
              <a:pathLst>
                <a:path w="549" h="580" extrusionOk="0">
                  <a:moveTo>
                    <a:pt x="108" y="1"/>
                  </a:moveTo>
                  <a:lnTo>
                    <a:pt x="0" y="120"/>
                  </a:lnTo>
                  <a:cubicBezTo>
                    <a:pt x="154" y="257"/>
                    <a:pt x="296" y="410"/>
                    <a:pt x="418" y="579"/>
                  </a:cubicBezTo>
                  <a:lnTo>
                    <a:pt x="549" y="479"/>
                  </a:lnTo>
                  <a:cubicBezTo>
                    <a:pt x="414" y="307"/>
                    <a:pt x="269" y="146"/>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50">
              <a:extLst>
                <a:ext uri="{FF2B5EF4-FFF2-40B4-BE49-F238E27FC236}">
                  <a16:creationId xmlns:a16="http://schemas.microsoft.com/office/drawing/2014/main" id="{9D3E7907-8FA6-73F5-6115-2BCA92390DC2}"/>
                </a:ext>
              </a:extLst>
            </p:cNvPr>
            <p:cNvSpPr/>
            <p:nvPr/>
          </p:nvSpPr>
          <p:spPr>
            <a:xfrm>
              <a:off x="3162173" y="3047465"/>
              <a:ext cx="30702" cy="20087"/>
            </a:xfrm>
            <a:custGeom>
              <a:avLst/>
              <a:gdLst/>
              <a:ahLst/>
              <a:cxnLst/>
              <a:rect l="l" t="t" r="r" b="b"/>
              <a:pathLst>
                <a:path w="645" h="422" extrusionOk="0">
                  <a:moveTo>
                    <a:pt x="59" y="0"/>
                  </a:moveTo>
                  <a:lnTo>
                    <a:pt x="1" y="150"/>
                  </a:lnTo>
                  <a:cubicBezTo>
                    <a:pt x="197" y="223"/>
                    <a:pt x="384" y="315"/>
                    <a:pt x="561" y="421"/>
                  </a:cubicBezTo>
                  <a:lnTo>
                    <a:pt x="645" y="288"/>
                  </a:lnTo>
                  <a:cubicBezTo>
                    <a:pt x="457" y="173"/>
                    <a:pt x="262" y="77"/>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50">
              <a:extLst>
                <a:ext uri="{FF2B5EF4-FFF2-40B4-BE49-F238E27FC236}">
                  <a16:creationId xmlns:a16="http://schemas.microsoft.com/office/drawing/2014/main" id="{7798FD08-FB0F-01E6-101B-598D6EA3CB26}"/>
                </a:ext>
              </a:extLst>
            </p:cNvPr>
            <p:cNvSpPr/>
            <p:nvPr/>
          </p:nvSpPr>
          <p:spPr>
            <a:xfrm>
              <a:off x="3104006" y="3036850"/>
              <a:ext cx="31035" cy="9901"/>
            </a:xfrm>
            <a:custGeom>
              <a:avLst/>
              <a:gdLst/>
              <a:ahLst/>
              <a:cxnLst/>
              <a:rect l="l" t="t" r="r" b="b"/>
              <a:pathLst>
                <a:path w="652" h="208" extrusionOk="0">
                  <a:moveTo>
                    <a:pt x="1" y="1"/>
                  </a:moveTo>
                  <a:lnTo>
                    <a:pt x="1" y="162"/>
                  </a:lnTo>
                  <a:lnTo>
                    <a:pt x="58" y="162"/>
                  </a:lnTo>
                  <a:cubicBezTo>
                    <a:pt x="246" y="162"/>
                    <a:pt x="437" y="177"/>
                    <a:pt x="621" y="208"/>
                  </a:cubicBezTo>
                  <a:lnTo>
                    <a:pt x="652" y="51"/>
                  </a:lnTo>
                  <a:cubicBezTo>
                    <a:pt x="457" y="20"/>
                    <a:pt x="257" y="1"/>
                    <a:pt x="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50">
              <a:extLst>
                <a:ext uri="{FF2B5EF4-FFF2-40B4-BE49-F238E27FC236}">
                  <a16:creationId xmlns:a16="http://schemas.microsoft.com/office/drawing/2014/main" id="{A98ABE7A-4C52-A74D-5597-6FF5CE1C9CE9}"/>
                </a:ext>
              </a:extLst>
            </p:cNvPr>
            <p:cNvSpPr/>
            <p:nvPr/>
          </p:nvSpPr>
          <p:spPr>
            <a:xfrm>
              <a:off x="3043270" y="3036850"/>
              <a:ext cx="30512" cy="7711"/>
            </a:xfrm>
            <a:custGeom>
              <a:avLst/>
              <a:gdLst/>
              <a:ahLst/>
              <a:cxnLst/>
              <a:rect l="l" t="t" r="r" b="b"/>
              <a:pathLst>
                <a:path w="641" h="162" extrusionOk="0">
                  <a:moveTo>
                    <a:pt x="1" y="1"/>
                  </a:moveTo>
                  <a:lnTo>
                    <a:pt x="1"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50">
              <a:extLst>
                <a:ext uri="{FF2B5EF4-FFF2-40B4-BE49-F238E27FC236}">
                  <a16:creationId xmlns:a16="http://schemas.microsoft.com/office/drawing/2014/main" id="{42660100-ACFF-B8EE-792A-B6617953E033}"/>
                </a:ext>
              </a:extLst>
            </p:cNvPr>
            <p:cNvSpPr/>
            <p:nvPr/>
          </p:nvSpPr>
          <p:spPr>
            <a:xfrm>
              <a:off x="2982533" y="3036850"/>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50">
              <a:extLst>
                <a:ext uri="{FF2B5EF4-FFF2-40B4-BE49-F238E27FC236}">
                  <a16:creationId xmlns:a16="http://schemas.microsoft.com/office/drawing/2014/main" id="{ED0E9562-784F-39A0-C00A-7A636FE5D1ED}"/>
                </a:ext>
              </a:extLst>
            </p:cNvPr>
            <p:cNvSpPr/>
            <p:nvPr/>
          </p:nvSpPr>
          <p:spPr>
            <a:xfrm>
              <a:off x="2921797" y="3036850"/>
              <a:ext cx="30512" cy="7711"/>
            </a:xfrm>
            <a:custGeom>
              <a:avLst/>
              <a:gdLst/>
              <a:ahLst/>
              <a:cxnLst/>
              <a:rect l="l" t="t" r="r" b="b"/>
              <a:pathLst>
                <a:path w="641" h="162" extrusionOk="0">
                  <a:moveTo>
                    <a:pt x="1" y="1"/>
                  </a:moveTo>
                  <a:lnTo>
                    <a:pt x="1" y="162"/>
                  </a:lnTo>
                  <a:lnTo>
                    <a:pt x="640" y="162"/>
                  </a:lnTo>
                  <a:lnTo>
                    <a:pt x="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50">
              <a:extLst>
                <a:ext uri="{FF2B5EF4-FFF2-40B4-BE49-F238E27FC236}">
                  <a16:creationId xmlns:a16="http://schemas.microsoft.com/office/drawing/2014/main" id="{87F2FDF8-F921-680D-48D5-553A20799921}"/>
                </a:ext>
              </a:extLst>
            </p:cNvPr>
            <p:cNvSpPr/>
            <p:nvPr/>
          </p:nvSpPr>
          <p:spPr>
            <a:xfrm>
              <a:off x="2861061"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50">
              <a:extLst>
                <a:ext uri="{FF2B5EF4-FFF2-40B4-BE49-F238E27FC236}">
                  <a16:creationId xmlns:a16="http://schemas.microsoft.com/office/drawing/2014/main" id="{E6C6E1F9-FD94-1249-FBDA-AC9B8150561A}"/>
                </a:ext>
              </a:extLst>
            </p:cNvPr>
            <p:cNvSpPr/>
            <p:nvPr/>
          </p:nvSpPr>
          <p:spPr>
            <a:xfrm>
              <a:off x="2800324"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50">
              <a:extLst>
                <a:ext uri="{FF2B5EF4-FFF2-40B4-BE49-F238E27FC236}">
                  <a16:creationId xmlns:a16="http://schemas.microsoft.com/office/drawing/2014/main" id="{56A98D55-A2AC-9CE1-BD4F-CE7CC398AA9E}"/>
                </a:ext>
              </a:extLst>
            </p:cNvPr>
            <p:cNvSpPr/>
            <p:nvPr/>
          </p:nvSpPr>
          <p:spPr>
            <a:xfrm>
              <a:off x="2739588"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50">
              <a:extLst>
                <a:ext uri="{FF2B5EF4-FFF2-40B4-BE49-F238E27FC236}">
                  <a16:creationId xmlns:a16="http://schemas.microsoft.com/office/drawing/2014/main" id="{DEE3416C-86FA-1FA2-7AD0-0A8E01220287}"/>
                </a:ext>
              </a:extLst>
            </p:cNvPr>
            <p:cNvSpPr/>
            <p:nvPr/>
          </p:nvSpPr>
          <p:spPr>
            <a:xfrm>
              <a:off x="2678851"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50">
              <a:extLst>
                <a:ext uri="{FF2B5EF4-FFF2-40B4-BE49-F238E27FC236}">
                  <a16:creationId xmlns:a16="http://schemas.microsoft.com/office/drawing/2014/main" id="{3F600B10-CDE6-01B9-4B88-4737F0A75BB1}"/>
                </a:ext>
              </a:extLst>
            </p:cNvPr>
            <p:cNvSpPr/>
            <p:nvPr/>
          </p:nvSpPr>
          <p:spPr>
            <a:xfrm>
              <a:off x="2618115" y="3036850"/>
              <a:ext cx="30321" cy="7711"/>
            </a:xfrm>
            <a:custGeom>
              <a:avLst/>
              <a:gdLst/>
              <a:ahLst/>
              <a:cxnLst/>
              <a:rect l="l" t="t" r="r" b="b"/>
              <a:pathLst>
                <a:path w="637" h="162" extrusionOk="0">
                  <a:moveTo>
                    <a:pt x="0" y="1"/>
                  </a:moveTo>
                  <a:lnTo>
                    <a:pt x="0" y="162"/>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50">
              <a:extLst>
                <a:ext uri="{FF2B5EF4-FFF2-40B4-BE49-F238E27FC236}">
                  <a16:creationId xmlns:a16="http://schemas.microsoft.com/office/drawing/2014/main" id="{EC74E503-A837-EB7C-ABC5-A7C1E19D8857}"/>
                </a:ext>
              </a:extLst>
            </p:cNvPr>
            <p:cNvSpPr/>
            <p:nvPr/>
          </p:nvSpPr>
          <p:spPr>
            <a:xfrm>
              <a:off x="2557378" y="3036850"/>
              <a:ext cx="30321" cy="7711"/>
            </a:xfrm>
            <a:custGeom>
              <a:avLst/>
              <a:gdLst/>
              <a:ahLst/>
              <a:cxnLst/>
              <a:rect l="l" t="t" r="r" b="b"/>
              <a:pathLst>
                <a:path w="637" h="162" extrusionOk="0">
                  <a:moveTo>
                    <a:pt x="1" y="1"/>
                  </a:moveTo>
                  <a:lnTo>
                    <a:pt x="1" y="162"/>
                  </a:lnTo>
                  <a:lnTo>
                    <a:pt x="636" y="162"/>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50">
              <a:extLst>
                <a:ext uri="{FF2B5EF4-FFF2-40B4-BE49-F238E27FC236}">
                  <a16:creationId xmlns:a16="http://schemas.microsoft.com/office/drawing/2014/main" id="{82B66B92-F536-8411-7A7A-618F9C0EAE13}"/>
                </a:ext>
              </a:extLst>
            </p:cNvPr>
            <p:cNvSpPr/>
            <p:nvPr/>
          </p:nvSpPr>
          <p:spPr>
            <a:xfrm>
              <a:off x="2496451" y="3036850"/>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50">
              <a:extLst>
                <a:ext uri="{FF2B5EF4-FFF2-40B4-BE49-F238E27FC236}">
                  <a16:creationId xmlns:a16="http://schemas.microsoft.com/office/drawing/2014/main" id="{6D18C986-A5A5-B41D-A8BB-D9614EFCC6D7}"/>
                </a:ext>
              </a:extLst>
            </p:cNvPr>
            <p:cNvSpPr/>
            <p:nvPr/>
          </p:nvSpPr>
          <p:spPr>
            <a:xfrm>
              <a:off x="2435524" y="3029186"/>
              <a:ext cx="31273" cy="14090"/>
            </a:xfrm>
            <a:custGeom>
              <a:avLst/>
              <a:gdLst/>
              <a:ahLst/>
              <a:cxnLst/>
              <a:rect l="l" t="t" r="r" b="b"/>
              <a:pathLst>
                <a:path w="657" h="296" extrusionOk="0">
                  <a:moveTo>
                    <a:pt x="46" y="1"/>
                  </a:moveTo>
                  <a:lnTo>
                    <a:pt x="0" y="154"/>
                  </a:lnTo>
                  <a:cubicBezTo>
                    <a:pt x="204" y="220"/>
                    <a:pt x="418" y="269"/>
                    <a:pt x="637" y="296"/>
                  </a:cubicBezTo>
                  <a:lnTo>
                    <a:pt x="656" y="135"/>
                  </a:lnTo>
                  <a:cubicBezTo>
                    <a:pt x="449" y="112"/>
                    <a:pt x="246" y="66"/>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50">
              <a:extLst>
                <a:ext uri="{FF2B5EF4-FFF2-40B4-BE49-F238E27FC236}">
                  <a16:creationId xmlns:a16="http://schemas.microsoft.com/office/drawing/2014/main" id="{95669403-F79D-A722-B022-2FA4BF781F2D}"/>
                </a:ext>
              </a:extLst>
            </p:cNvPr>
            <p:cNvSpPr/>
            <p:nvPr/>
          </p:nvSpPr>
          <p:spPr>
            <a:xfrm>
              <a:off x="2381357" y="3000960"/>
              <a:ext cx="29226" cy="23181"/>
            </a:xfrm>
            <a:custGeom>
              <a:avLst/>
              <a:gdLst/>
              <a:ahLst/>
              <a:cxnLst/>
              <a:rect l="l" t="t" r="r" b="b"/>
              <a:pathLst>
                <a:path w="614" h="487" extrusionOk="0">
                  <a:moveTo>
                    <a:pt x="100" y="0"/>
                  </a:moveTo>
                  <a:lnTo>
                    <a:pt x="1" y="123"/>
                  </a:lnTo>
                  <a:cubicBezTo>
                    <a:pt x="165" y="261"/>
                    <a:pt x="349" y="383"/>
                    <a:pt x="537" y="487"/>
                  </a:cubicBezTo>
                  <a:lnTo>
                    <a:pt x="613" y="349"/>
                  </a:lnTo>
                  <a:cubicBezTo>
                    <a:pt x="434" y="249"/>
                    <a:pt x="261" y="13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50">
              <a:extLst>
                <a:ext uri="{FF2B5EF4-FFF2-40B4-BE49-F238E27FC236}">
                  <a16:creationId xmlns:a16="http://schemas.microsoft.com/office/drawing/2014/main" id="{1E3DD16E-D937-326D-FAA2-59F2F82A788D}"/>
                </a:ext>
              </a:extLst>
            </p:cNvPr>
            <p:cNvSpPr/>
            <p:nvPr/>
          </p:nvSpPr>
          <p:spPr>
            <a:xfrm>
              <a:off x="2341802" y="2955503"/>
              <a:ext cx="23372" cy="29274"/>
            </a:xfrm>
            <a:custGeom>
              <a:avLst/>
              <a:gdLst/>
              <a:ahLst/>
              <a:cxnLst/>
              <a:rect l="l" t="t" r="r" b="b"/>
              <a:pathLst>
                <a:path w="491" h="615" extrusionOk="0">
                  <a:moveTo>
                    <a:pt x="142" y="1"/>
                  </a:moveTo>
                  <a:lnTo>
                    <a:pt x="1" y="77"/>
                  </a:lnTo>
                  <a:cubicBezTo>
                    <a:pt x="107" y="266"/>
                    <a:pt x="230" y="450"/>
                    <a:pt x="368" y="614"/>
                  </a:cubicBezTo>
                  <a:lnTo>
                    <a:pt x="491" y="514"/>
                  </a:lnTo>
                  <a:cubicBezTo>
                    <a:pt x="360" y="353"/>
                    <a:pt x="241" y="181"/>
                    <a:pt x="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50">
              <a:extLst>
                <a:ext uri="{FF2B5EF4-FFF2-40B4-BE49-F238E27FC236}">
                  <a16:creationId xmlns:a16="http://schemas.microsoft.com/office/drawing/2014/main" id="{7C107F8F-EB26-C5DB-AA5A-EC7A87DD6FA0}"/>
                </a:ext>
              </a:extLst>
            </p:cNvPr>
            <p:cNvSpPr/>
            <p:nvPr/>
          </p:nvSpPr>
          <p:spPr>
            <a:xfrm>
              <a:off x="2322619" y="2899527"/>
              <a:ext cx="14090" cy="31226"/>
            </a:xfrm>
            <a:custGeom>
              <a:avLst/>
              <a:gdLst/>
              <a:ahLst/>
              <a:cxnLst/>
              <a:rect l="l" t="t" r="r" b="b"/>
              <a:pathLst>
                <a:path w="296" h="656" extrusionOk="0">
                  <a:moveTo>
                    <a:pt x="158" y="1"/>
                  </a:moveTo>
                  <a:lnTo>
                    <a:pt x="1" y="20"/>
                  </a:lnTo>
                  <a:cubicBezTo>
                    <a:pt x="27" y="234"/>
                    <a:pt x="77" y="449"/>
                    <a:pt x="142" y="655"/>
                  </a:cubicBezTo>
                  <a:lnTo>
                    <a:pt x="296" y="606"/>
                  </a:lnTo>
                  <a:cubicBezTo>
                    <a:pt x="231" y="411"/>
                    <a:pt x="185" y="204"/>
                    <a:pt x="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50">
              <a:extLst>
                <a:ext uri="{FF2B5EF4-FFF2-40B4-BE49-F238E27FC236}">
                  <a16:creationId xmlns:a16="http://schemas.microsoft.com/office/drawing/2014/main" id="{13365A31-2AAA-A880-6EFD-33712BA60B91}"/>
                </a:ext>
              </a:extLst>
            </p:cNvPr>
            <p:cNvSpPr/>
            <p:nvPr/>
          </p:nvSpPr>
          <p:spPr>
            <a:xfrm>
              <a:off x="2321525" y="2838790"/>
              <a:ext cx="12281" cy="31083"/>
            </a:xfrm>
            <a:custGeom>
              <a:avLst/>
              <a:gdLst/>
              <a:ahLst/>
              <a:cxnLst/>
              <a:rect l="l" t="t" r="r" b="b"/>
              <a:pathLst>
                <a:path w="258" h="653" extrusionOk="0">
                  <a:moveTo>
                    <a:pt x="100" y="0"/>
                  </a:moveTo>
                  <a:cubicBezTo>
                    <a:pt x="47" y="212"/>
                    <a:pt x="16" y="426"/>
                    <a:pt x="1" y="644"/>
                  </a:cubicBezTo>
                  <a:lnTo>
                    <a:pt x="162" y="652"/>
                  </a:lnTo>
                  <a:cubicBezTo>
                    <a:pt x="174" y="445"/>
                    <a:pt x="204" y="238"/>
                    <a:pt x="257" y="39"/>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50">
              <a:extLst>
                <a:ext uri="{FF2B5EF4-FFF2-40B4-BE49-F238E27FC236}">
                  <a16:creationId xmlns:a16="http://schemas.microsoft.com/office/drawing/2014/main" id="{9792E5B0-572C-714A-E207-CF3E2D76757F}"/>
                </a:ext>
              </a:extLst>
            </p:cNvPr>
            <p:cNvSpPr/>
            <p:nvPr/>
          </p:nvSpPr>
          <p:spPr>
            <a:xfrm>
              <a:off x="2336661" y="2782766"/>
              <a:ext cx="21944" cy="29988"/>
            </a:xfrm>
            <a:custGeom>
              <a:avLst/>
              <a:gdLst/>
              <a:ahLst/>
              <a:cxnLst/>
              <a:rect l="l" t="t" r="r" b="b"/>
              <a:pathLst>
                <a:path w="461" h="630" extrusionOk="0">
                  <a:moveTo>
                    <a:pt x="334" y="1"/>
                  </a:moveTo>
                  <a:cubicBezTo>
                    <a:pt x="204" y="177"/>
                    <a:pt x="93" y="365"/>
                    <a:pt x="1" y="561"/>
                  </a:cubicBezTo>
                  <a:lnTo>
                    <a:pt x="146" y="630"/>
                  </a:lnTo>
                  <a:cubicBezTo>
                    <a:pt x="234" y="441"/>
                    <a:pt x="342" y="262"/>
                    <a:pt x="461" y="93"/>
                  </a:cubicBezTo>
                  <a:lnTo>
                    <a:pt x="3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50">
              <a:extLst>
                <a:ext uri="{FF2B5EF4-FFF2-40B4-BE49-F238E27FC236}">
                  <a16:creationId xmlns:a16="http://schemas.microsoft.com/office/drawing/2014/main" id="{B0A96A04-F3AC-F3DA-B511-A0CE4BD9A274}"/>
                </a:ext>
              </a:extLst>
            </p:cNvPr>
            <p:cNvSpPr/>
            <p:nvPr/>
          </p:nvSpPr>
          <p:spPr>
            <a:xfrm>
              <a:off x="2372979" y="2740260"/>
              <a:ext cx="28512" cy="24704"/>
            </a:xfrm>
            <a:custGeom>
              <a:avLst/>
              <a:gdLst/>
              <a:ahLst/>
              <a:cxnLst/>
              <a:rect l="l" t="t" r="r" b="b"/>
              <a:pathLst>
                <a:path w="599" h="519" extrusionOk="0">
                  <a:moveTo>
                    <a:pt x="513" y="1"/>
                  </a:moveTo>
                  <a:cubicBezTo>
                    <a:pt x="330" y="116"/>
                    <a:pt x="158" y="254"/>
                    <a:pt x="0" y="404"/>
                  </a:cubicBezTo>
                  <a:lnTo>
                    <a:pt x="108" y="519"/>
                  </a:lnTo>
                  <a:cubicBezTo>
                    <a:pt x="261" y="377"/>
                    <a:pt x="426" y="246"/>
                    <a:pt x="598" y="135"/>
                  </a:cubicBezTo>
                  <a:lnTo>
                    <a:pt x="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50">
              <a:extLst>
                <a:ext uri="{FF2B5EF4-FFF2-40B4-BE49-F238E27FC236}">
                  <a16:creationId xmlns:a16="http://schemas.microsoft.com/office/drawing/2014/main" id="{121CD63F-EAF5-879F-E743-0FC006A5C237}"/>
                </a:ext>
              </a:extLst>
            </p:cNvPr>
            <p:cNvSpPr/>
            <p:nvPr/>
          </p:nvSpPr>
          <p:spPr>
            <a:xfrm>
              <a:off x="2424957" y="2717127"/>
              <a:ext cx="31226" cy="15946"/>
            </a:xfrm>
            <a:custGeom>
              <a:avLst/>
              <a:gdLst/>
              <a:ahLst/>
              <a:cxnLst/>
              <a:rect l="l" t="t" r="r" b="b"/>
              <a:pathLst>
                <a:path w="656" h="335" extrusionOk="0">
                  <a:moveTo>
                    <a:pt x="625" y="0"/>
                  </a:moveTo>
                  <a:cubicBezTo>
                    <a:pt x="410" y="43"/>
                    <a:pt x="199" y="108"/>
                    <a:pt x="1" y="188"/>
                  </a:cubicBezTo>
                  <a:lnTo>
                    <a:pt x="58" y="334"/>
                  </a:lnTo>
                  <a:cubicBezTo>
                    <a:pt x="254" y="257"/>
                    <a:pt x="452" y="200"/>
                    <a:pt x="656" y="158"/>
                  </a:cubicBezTo>
                  <a:lnTo>
                    <a:pt x="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50">
              <a:extLst>
                <a:ext uri="{FF2B5EF4-FFF2-40B4-BE49-F238E27FC236}">
                  <a16:creationId xmlns:a16="http://schemas.microsoft.com/office/drawing/2014/main" id="{12E79FFC-9394-FE11-2FA7-286F0E07B215}"/>
                </a:ext>
              </a:extLst>
            </p:cNvPr>
            <p:cNvSpPr/>
            <p:nvPr/>
          </p:nvSpPr>
          <p:spPr>
            <a:xfrm>
              <a:off x="3093059" y="2713319"/>
              <a:ext cx="30892" cy="8616"/>
            </a:xfrm>
            <a:custGeom>
              <a:avLst/>
              <a:gdLst/>
              <a:ahLst/>
              <a:cxnLst/>
              <a:rect l="l" t="t" r="r" b="b"/>
              <a:pathLst>
                <a:path w="649" h="181" extrusionOk="0">
                  <a:moveTo>
                    <a:pt x="629" y="0"/>
                  </a:moveTo>
                  <a:cubicBezTo>
                    <a:pt x="518" y="11"/>
                    <a:pt x="403" y="20"/>
                    <a:pt x="288" y="20"/>
                  </a:cubicBezTo>
                  <a:lnTo>
                    <a:pt x="1" y="20"/>
                  </a:lnTo>
                  <a:lnTo>
                    <a:pt x="1" y="181"/>
                  </a:lnTo>
                  <a:lnTo>
                    <a:pt x="288" y="181"/>
                  </a:lnTo>
                  <a:cubicBezTo>
                    <a:pt x="407" y="181"/>
                    <a:pt x="529" y="172"/>
                    <a:pt x="648" y="161"/>
                  </a:cubicBezTo>
                  <a:lnTo>
                    <a:pt x="6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50">
              <a:extLst>
                <a:ext uri="{FF2B5EF4-FFF2-40B4-BE49-F238E27FC236}">
                  <a16:creationId xmlns:a16="http://schemas.microsoft.com/office/drawing/2014/main" id="{F77ADACD-0E8D-1022-ECCA-C759C3346BC2}"/>
                </a:ext>
              </a:extLst>
            </p:cNvPr>
            <p:cNvSpPr/>
            <p:nvPr/>
          </p:nvSpPr>
          <p:spPr>
            <a:xfrm>
              <a:off x="3032370" y="2714223"/>
              <a:ext cx="30464" cy="7711"/>
            </a:xfrm>
            <a:custGeom>
              <a:avLst/>
              <a:gdLst/>
              <a:ahLst/>
              <a:cxnLst/>
              <a:rect l="l" t="t" r="r" b="b"/>
              <a:pathLst>
                <a:path w="640" h="162" extrusionOk="0">
                  <a:moveTo>
                    <a:pt x="0" y="1"/>
                  </a:moveTo>
                  <a:lnTo>
                    <a:pt x="0" y="162"/>
                  </a:lnTo>
                  <a:lnTo>
                    <a:pt x="639" y="162"/>
                  </a:lnTo>
                  <a:lnTo>
                    <a:pt x="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50">
              <a:extLst>
                <a:ext uri="{FF2B5EF4-FFF2-40B4-BE49-F238E27FC236}">
                  <a16:creationId xmlns:a16="http://schemas.microsoft.com/office/drawing/2014/main" id="{EC7ED1D9-1206-B85C-E2D9-B3C1A61559AF}"/>
                </a:ext>
              </a:extLst>
            </p:cNvPr>
            <p:cNvSpPr/>
            <p:nvPr/>
          </p:nvSpPr>
          <p:spPr>
            <a:xfrm>
              <a:off x="2971586" y="2714223"/>
              <a:ext cx="30512" cy="7711"/>
            </a:xfrm>
            <a:custGeom>
              <a:avLst/>
              <a:gdLst/>
              <a:ahLst/>
              <a:cxnLst/>
              <a:rect l="l" t="t" r="r" b="b"/>
              <a:pathLst>
                <a:path w="641" h="162" extrusionOk="0">
                  <a:moveTo>
                    <a:pt x="1" y="1"/>
                  </a:moveTo>
                  <a:lnTo>
                    <a:pt x="1" y="162"/>
                  </a:lnTo>
                  <a:lnTo>
                    <a:pt x="641" y="162"/>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50">
              <a:extLst>
                <a:ext uri="{FF2B5EF4-FFF2-40B4-BE49-F238E27FC236}">
                  <a16:creationId xmlns:a16="http://schemas.microsoft.com/office/drawing/2014/main" id="{B9CB974C-11D4-22EC-D132-1DA8A0D981A6}"/>
                </a:ext>
              </a:extLst>
            </p:cNvPr>
            <p:cNvSpPr/>
            <p:nvPr/>
          </p:nvSpPr>
          <p:spPr>
            <a:xfrm>
              <a:off x="2910897" y="2714223"/>
              <a:ext cx="30464" cy="7711"/>
            </a:xfrm>
            <a:custGeom>
              <a:avLst/>
              <a:gdLst/>
              <a:ahLst/>
              <a:cxnLst/>
              <a:rect l="l" t="t" r="r" b="b"/>
              <a:pathLst>
                <a:path w="640" h="162" extrusionOk="0">
                  <a:moveTo>
                    <a:pt x="0" y="1"/>
                  </a:moveTo>
                  <a:lnTo>
                    <a:pt x="0" y="162"/>
                  </a:lnTo>
                  <a:lnTo>
                    <a:pt x="639" y="162"/>
                  </a:lnTo>
                  <a:lnTo>
                    <a:pt x="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50">
              <a:extLst>
                <a:ext uri="{FF2B5EF4-FFF2-40B4-BE49-F238E27FC236}">
                  <a16:creationId xmlns:a16="http://schemas.microsoft.com/office/drawing/2014/main" id="{52B96CC3-A1AA-8F78-748B-F2FEE970E93E}"/>
                </a:ext>
              </a:extLst>
            </p:cNvPr>
            <p:cNvSpPr/>
            <p:nvPr/>
          </p:nvSpPr>
          <p:spPr>
            <a:xfrm>
              <a:off x="2850113" y="2714223"/>
              <a:ext cx="30321" cy="7711"/>
            </a:xfrm>
            <a:custGeom>
              <a:avLst/>
              <a:gdLst/>
              <a:ahLst/>
              <a:cxnLst/>
              <a:rect l="l" t="t" r="r" b="b"/>
              <a:pathLst>
                <a:path w="637" h="162" extrusionOk="0">
                  <a:moveTo>
                    <a:pt x="1" y="1"/>
                  </a:moveTo>
                  <a:lnTo>
                    <a:pt x="1" y="157"/>
                  </a:lnTo>
                  <a:lnTo>
                    <a:pt x="637" y="162"/>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50">
              <a:extLst>
                <a:ext uri="{FF2B5EF4-FFF2-40B4-BE49-F238E27FC236}">
                  <a16:creationId xmlns:a16="http://schemas.microsoft.com/office/drawing/2014/main" id="{BC7C21A5-0706-03B3-BF06-8F4E9B216D06}"/>
                </a:ext>
              </a:extLst>
            </p:cNvPr>
            <p:cNvSpPr/>
            <p:nvPr/>
          </p:nvSpPr>
          <p:spPr>
            <a:xfrm>
              <a:off x="2789376"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50">
              <a:extLst>
                <a:ext uri="{FF2B5EF4-FFF2-40B4-BE49-F238E27FC236}">
                  <a16:creationId xmlns:a16="http://schemas.microsoft.com/office/drawing/2014/main" id="{CB9872A3-89E3-FA15-F9D5-0B9B6F686458}"/>
                </a:ext>
              </a:extLst>
            </p:cNvPr>
            <p:cNvSpPr/>
            <p:nvPr/>
          </p:nvSpPr>
          <p:spPr>
            <a:xfrm>
              <a:off x="2728640" y="2714223"/>
              <a:ext cx="30321" cy="7521"/>
            </a:xfrm>
            <a:custGeom>
              <a:avLst/>
              <a:gdLst/>
              <a:ahLst/>
              <a:cxnLst/>
              <a:rect l="l" t="t" r="r" b="b"/>
              <a:pathLst>
                <a:path w="637" h="158" extrusionOk="0">
                  <a:moveTo>
                    <a:pt x="1" y="1"/>
                  </a:moveTo>
                  <a:lnTo>
                    <a:pt x="1"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50">
              <a:extLst>
                <a:ext uri="{FF2B5EF4-FFF2-40B4-BE49-F238E27FC236}">
                  <a16:creationId xmlns:a16="http://schemas.microsoft.com/office/drawing/2014/main" id="{7351370D-3D56-5C4F-D034-868D335B9BB4}"/>
                </a:ext>
              </a:extLst>
            </p:cNvPr>
            <p:cNvSpPr/>
            <p:nvPr/>
          </p:nvSpPr>
          <p:spPr>
            <a:xfrm>
              <a:off x="2667903"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50">
              <a:extLst>
                <a:ext uri="{FF2B5EF4-FFF2-40B4-BE49-F238E27FC236}">
                  <a16:creationId xmlns:a16="http://schemas.microsoft.com/office/drawing/2014/main" id="{5EFB723E-F2AF-721C-DC71-B5EA6A3C7AF7}"/>
                </a:ext>
              </a:extLst>
            </p:cNvPr>
            <p:cNvSpPr/>
            <p:nvPr/>
          </p:nvSpPr>
          <p:spPr>
            <a:xfrm>
              <a:off x="2607167" y="2714223"/>
              <a:ext cx="30321" cy="7521"/>
            </a:xfrm>
            <a:custGeom>
              <a:avLst/>
              <a:gdLst/>
              <a:ahLst/>
              <a:cxnLst/>
              <a:rect l="l" t="t" r="r" b="b"/>
              <a:pathLst>
                <a:path w="637" h="158" extrusionOk="0">
                  <a:moveTo>
                    <a:pt x="0" y="1"/>
                  </a:moveTo>
                  <a:lnTo>
                    <a:pt x="0" y="157"/>
                  </a:lnTo>
                  <a:lnTo>
                    <a:pt x="637" y="157"/>
                  </a:lnTo>
                  <a:lnTo>
                    <a:pt x="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50">
              <a:extLst>
                <a:ext uri="{FF2B5EF4-FFF2-40B4-BE49-F238E27FC236}">
                  <a16:creationId xmlns:a16="http://schemas.microsoft.com/office/drawing/2014/main" id="{A7BC3C63-CEB3-9D44-AC49-B4218EA81C20}"/>
                </a:ext>
              </a:extLst>
            </p:cNvPr>
            <p:cNvSpPr/>
            <p:nvPr/>
          </p:nvSpPr>
          <p:spPr>
            <a:xfrm>
              <a:off x="2546430" y="2714223"/>
              <a:ext cx="30321" cy="7521"/>
            </a:xfrm>
            <a:custGeom>
              <a:avLst/>
              <a:gdLst/>
              <a:ahLst/>
              <a:cxnLst/>
              <a:rect l="l" t="t" r="r" b="b"/>
              <a:pathLst>
                <a:path w="637" h="158" extrusionOk="0">
                  <a:moveTo>
                    <a:pt x="1" y="1"/>
                  </a:moveTo>
                  <a:lnTo>
                    <a:pt x="1" y="157"/>
                  </a:lnTo>
                  <a:lnTo>
                    <a:pt x="636" y="157"/>
                  </a:lnTo>
                  <a:lnTo>
                    <a:pt x="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50">
              <a:extLst>
                <a:ext uri="{FF2B5EF4-FFF2-40B4-BE49-F238E27FC236}">
                  <a16:creationId xmlns:a16="http://schemas.microsoft.com/office/drawing/2014/main" id="{70780797-49DF-4138-3F61-070AA59CA444}"/>
                </a:ext>
              </a:extLst>
            </p:cNvPr>
            <p:cNvSpPr/>
            <p:nvPr/>
          </p:nvSpPr>
          <p:spPr>
            <a:xfrm>
              <a:off x="2485503" y="2714223"/>
              <a:ext cx="30512" cy="7521"/>
            </a:xfrm>
            <a:custGeom>
              <a:avLst/>
              <a:gdLst/>
              <a:ahLst/>
              <a:cxnLst/>
              <a:rect l="l" t="t" r="r" b="b"/>
              <a:pathLst>
                <a:path w="641" h="158" extrusionOk="0">
                  <a:moveTo>
                    <a:pt x="1" y="1"/>
                  </a:moveTo>
                  <a:lnTo>
                    <a:pt x="4" y="157"/>
                  </a:lnTo>
                  <a:lnTo>
                    <a:pt x="641" y="157"/>
                  </a:lnTo>
                  <a:lnTo>
                    <a:pt x="6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50">
              <a:extLst>
                <a:ext uri="{FF2B5EF4-FFF2-40B4-BE49-F238E27FC236}">
                  <a16:creationId xmlns:a16="http://schemas.microsoft.com/office/drawing/2014/main" id="{5DEFFC31-F0EE-7EFA-2A9D-2CCB0CE2D8E5}"/>
                </a:ext>
              </a:extLst>
            </p:cNvPr>
            <p:cNvSpPr/>
            <p:nvPr/>
          </p:nvSpPr>
          <p:spPr>
            <a:xfrm>
              <a:off x="3152177" y="2696326"/>
              <a:ext cx="30845" cy="18469"/>
            </a:xfrm>
            <a:custGeom>
              <a:avLst/>
              <a:gdLst/>
              <a:ahLst/>
              <a:cxnLst/>
              <a:rect l="l" t="t" r="r" b="b"/>
              <a:pathLst>
                <a:path w="648" h="388" extrusionOk="0">
                  <a:moveTo>
                    <a:pt x="575" y="1"/>
                  </a:moveTo>
                  <a:cubicBezTo>
                    <a:pt x="391" y="96"/>
                    <a:pt x="196" y="177"/>
                    <a:pt x="0" y="239"/>
                  </a:cubicBezTo>
                  <a:lnTo>
                    <a:pt x="46" y="388"/>
                  </a:lnTo>
                  <a:cubicBezTo>
                    <a:pt x="253" y="326"/>
                    <a:pt x="456" y="246"/>
                    <a:pt x="648" y="142"/>
                  </a:cubicBezTo>
                  <a:lnTo>
                    <a:pt x="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50">
              <a:extLst>
                <a:ext uri="{FF2B5EF4-FFF2-40B4-BE49-F238E27FC236}">
                  <a16:creationId xmlns:a16="http://schemas.microsoft.com/office/drawing/2014/main" id="{770D8646-7A8D-4F01-DA04-225CF640726F}"/>
                </a:ext>
              </a:extLst>
            </p:cNvPr>
            <p:cNvSpPr/>
            <p:nvPr/>
          </p:nvSpPr>
          <p:spPr>
            <a:xfrm>
              <a:off x="3204345" y="2659865"/>
              <a:ext cx="27227" cy="26466"/>
            </a:xfrm>
            <a:custGeom>
              <a:avLst/>
              <a:gdLst/>
              <a:ahLst/>
              <a:cxnLst/>
              <a:rect l="l" t="t" r="r" b="b"/>
              <a:pathLst>
                <a:path w="572" h="556" extrusionOk="0">
                  <a:moveTo>
                    <a:pt x="452" y="1"/>
                  </a:moveTo>
                  <a:cubicBezTo>
                    <a:pt x="314" y="158"/>
                    <a:pt x="165" y="299"/>
                    <a:pt x="0" y="430"/>
                  </a:cubicBezTo>
                  <a:lnTo>
                    <a:pt x="100" y="556"/>
                  </a:lnTo>
                  <a:cubicBezTo>
                    <a:pt x="268" y="418"/>
                    <a:pt x="429" y="269"/>
                    <a:pt x="572" y="104"/>
                  </a:cubicBez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50">
              <a:extLst>
                <a:ext uri="{FF2B5EF4-FFF2-40B4-BE49-F238E27FC236}">
                  <a16:creationId xmlns:a16="http://schemas.microsoft.com/office/drawing/2014/main" id="{684BF6C8-D46B-C635-4F40-3E31DD307AAA}"/>
                </a:ext>
              </a:extLst>
            </p:cNvPr>
            <p:cNvSpPr/>
            <p:nvPr/>
          </p:nvSpPr>
          <p:spPr>
            <a:xfrm>
              <a:off x="3242996" y="2608792"/>
              <a:ext cx="19564" cy="30845"/>
            </a:xfrm>
            <a:custGeom>
              <a:avLst/>
              <a:gdLst/>
              <a:ahLst/>
              <a:cxnLst/>
              <a:rect l="l" t="t" r="r" b="b"/>
              <a:pathLst>
                <a:path w="411" h="648" extrusionOk="0">
                  <a:moveTo>
                    <a:pt x="261" y="0"/>
                  </a:moveTo>
                  <a:cubicBezTo>
                    <a:pt x="192" y="196"/>
                    <a:pt x="104" y="387"/>
                    <a:pt x="0" y="568"/>
                  </a:cubicBezTo>
                  <a:lnTo>
                    <a:pt x="138" y="648"/>
                  </a:lnTo>
                  <a:cubicBezTo>
                    <a:pt x="250" y="460"/>
                    <a:pt x="342" y="261"/>
                    <a:pt x="411" y="55"/>
                  </a:cubicBezTo>
                  <a:lnTo>
                    <a:pt x="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50">
              <a:extLst>
                <a:ext uri="{FF2B5EF4-FFF2-40B4-BE49-F238E27FC236}">
                  <a16:creationId xmlns:a16="http://schemas.microsoft.com/office/drawing/2014/main" id="{BB40F051-088A-DED0-E2DF-8C7B631B6E39}"/>
                </a:ext>
              </a:extLst>
            </p:cNvPr>
            <p:cNvSpPr/>
            <p:nvPr/>
          </p:nvSpPr>
          <p:spPr>
            <a:xfrm>
              <a:off x="3262511" y="2550245"/>
              <a:ext cx="9330" cy="31035"/>
            </a:xfrm>
            <a:custGeom>
              <a:avLst/>
              <a:gdLst/>
              <a:ahLst/>
              <a:cxnLst/>
              <a:rect l="l" t="t" r="r" b="b"/>
              <a:pathLst>
                <a:path w="196" h="652" extrusionOk="0">
                  <a:moveTo>
                    <a:pt x="196" y="1"/>
                  </a:moveTo>
                  <a:lnTo>
                    <a:pt x="35" y="8"/>
                  </a:lnTo>
                  <a:cubicBezTo>
                    <a:pt x="35" y="50"/>
                    <a:pt x="39" y="93"/>
                    <a:pt x="39" y="135"/>
                  </a:cubicBezTo>
                  <a:cubicBezTo>
                    <a:pt x="39" y="300"/>
                    <a:pt x="24" y="468"/>
                    <a:pt x="1" y="629"/>
                  </a:cubicBezTo>
                  <a:lnTo>
                    <a:pt x="158" y="652"/>
                  </a:lnTo>
                  <a:cubicBezTo>
                    <a:pt x="185" y="483"/>
                    <a:pt x="196" y="307"/>
                    <a:pt x="196" y="135"/>
                  </a:cubicBezTo>
                  <a:lnTo>
                    <a:pt x="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50">
              <a:extLst>
                <a:ext uri="{FF2B5EF4-FFF2-40B4-BE49-F238E27FC236}">
                  <a16:creationId xmlns:a16="http://schemas.microsoft.com/office/drawing/2014/main" id="{1A0C9D54-CFF4-4A83-7168-4C950527A299}"/>
                </a:ext>
              </a:extLst>
            </p:cNvPr>
            <p:cNvSpPr/>
            <p:nvPr/>
          </p:nvSpPr>
          <p:spPr>
            <a:xfrm>
              <a:off x="3250992" y="2490079"/>
              <a:ext cx="16708" cy="31178"/>
            </a:xfrm>
            <a:custGeom>
              <a:avLst/>
              <a:gdLst/>
              <a:ahLst/>
              <a:cxnLst/>
              <a:rect l="l" t="t" r="r" b="b"/>
              <a:pathLst>
                <a:path w="351" h="655" extrusionOk="0">
                  <a:moveTo>
                    <a:pt x="147" y="0"/>
                  </a:moveTo>
                  <a:lnTo>
                    <a:pt x="1" y="65"/>
                  </a:lnTo>
                  <a:cubicBezTo>
                    <a:pt x="82" y="253"/>
                    <a:pt x="151" y="452"/>
                    <a:pt x="197" y="655"/>
                  </a:cubicBezTo>
                  <a:lnTo>
                    <a:pt x="350" y="617"/>
                  </a:lnTo>
                  <a:cubicBezTo>
                    <a:pt x="304" y="406"/>
                    <a:pt x="235" y="199"/>
                    <a:pt x="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50">
              <a:extLst>
                <a:ext uri="{FF2B5EF4-FFF2-40B4-BE49-F238E27FC236}">
                  <a16:creationId xmlns:a16="http://schemas.microsoft.com/office/drawing/2014/main" id="{688EE1EC-289F-25EB-9CCE-81F24C90BBFD}"/>
                </a:ext>
              </a:extLst>
            </p:cNvPr>
            <p:cNvSpPr/>
            <p:nvPr/>
          </p:nvSpPr>
          <p:spPr>
            <a:xfrm>
              <a:off x="3217483" y="2439148"/>
              <a:ext cx="25371" cy="28132"/>
            </a:xfrm>
            <a:custGeom>
              <a:avLst/>
              <a:gdLst/>
              <a:ahLst/>
              <a:cxnLst/>
              <a:rect l="l" t="t" r="r" b="b"/>
              <a:pathLst>
                <a:path w="533" h="591" extrusionOk="0">
                  <a:moveTo>
                    <a:pt x="112" y="1"/>
                  </a:moveTo>
                  <a:lnTo>
                    <a:pt x="0" y="116"/>
                  </a:lnTo>
                  <a:cubicBezTo>
                    <a:pt x="146" y="262"/>
                    <a:pt x="284" y="423"/>
                    <a:pt x="399" y="591"/>
                  </a:cubicBezTo>
                  <a:lnTo>
                    <a:pt x="533" y="499"/>
                  </a:lnTo>
                  <a:cubicBezTo>
                    <a:pt x="406" y="322"/>
                    <a:pt x="268" y="154"/>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50">
              <a:extLst>
                <a:ext uri="{FF2B5EF4-FFF2-40B4-BE49-F238E27FC236}">
                  <a16:creationId xmlns:a16="http://schemas.microsoft.com/office/drawing/2014/main" id="{005162D5-9DF0-67AC-26AC-C58AF7BCE3D6}"/>
                </a:ext>
              </a:extLst>
            </p:cNvPr>
            <p:cNvSpPr/>
            <p:nvPr/>
          </p:nvSpPr>
          <p:spPr>
            <a:xfrm>
              <a:off x="3168598" y="2404687"/>
              <a:ext cx="30321" cy="21182"/>
            </a:xfrm>
            <a:custGeom>
              <a:avLst/>
              <a:gdLst/>
              <a:ahLst/>
              <a:cxnLst/>
              <a:rect l="l" t="t" r="r" b="b"/>
              <a:pathLst>
                <a:path w="637" h="445" extrusionOk="0">
                  <a:moveTo>
                    <a:pt x="62" y="1"/>
                  </a:moveTo>
                  <a:lnTo>
                    <a:pt x="0" y="146"/>
                  </a:lnTo>
                  <a:cubicBezTo>
                    <a:pt x="188" y="227"/>
                    <a:pt x="372" y="326"/>
                    <a:pt x="544" y="445"/>
                  </a:cubicBezTo>
                  <a:lnTo>
                    <a:pt x="636" y="311"/>
                  </a:lnTo>
                  <a:cubicBezTo>
                    <a:pt x="453" y="188"/>
                    <a:pt x="260" y="84"/>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50">
              <a:extLst>
                <a:ext uri="{FF2B5EF4-FFF2-40B4-BE49-F238E27FC236}">
                  <a16:creationId xmlns:a16="http://schemas.microsoft.com/office/drawing/2014/main" id="{3107CEEF-A61F-13F9-E358-AB0D6DAC73B8}"/>
                </a:ext>
              </a:extLst>
            </p:cNvPr>
            <p:cNvSpPr/>
            <p:nvPr/>
          </p:nvSpPr>
          <p:spPr>
            <a:xfrm>
              <a:off x="3110908" y="2391549"/>
              <a:ext cx="31083" cy="11186"/>
            </a:xfrm>
            <a:custGeom>
              <a:avLst/>
              <a:gdLst/>
              <a:ahLst/>
              <a:cxnLst/>
              <a:rect l="l" t="t" r="r" b="b"/>
              <a:pathLst>
                <a:path w="653" h="235" extrusionOk="0">
                  <a:moveTo>
                    <a:pt x="5" y="1"/>
                  </a:moveTo>
                  <a:lnTo>
                    <a:pt x="1" y="158"/>
                  </a:lnTo>
                  <a:cubicBezTo>
                    <a:pt x="208" y="166"/>
                    <a:pt x="415" y="189"/>
                    <a:pt x="618" y="234"/>
                  </a:cubicBezTo>
                  <a:lnTo>
                    <a:pt x="653" y="77"/>
                  </a:lnTo>
                  <a:cubicBezTo>
                    <a:pt x="442" y="31"/>
                    <a:pt x="223" y="5"/>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50">
              <a:extLst>
                <a:ext uri="{FF2B5EF4-FFF2-40B4-BE49-F238E27FC236}">
                  <a16:creationId xmlns:a16="http://schemas.microsoft.com/office/drawing/2014/main" id="{B994EC45-F56C-0650-D022-2CE65189F9B0}"/>
                </a:ext>
              </a:extLst>
            </p:cNvPr>
            <p:cNvSpPr/>
            <p:nvPr/>
          </p:nvSpPr>
          <p:spPr>
            <a:xfrm>
              <a:off x="3050219"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50">
              <a:extLst>
                <a:ext uri="{FF2B5EF4-FFF2-40B4-BE49-F238E27FC236}">
                  <a16:creationId xmlns:a16="http://schemas.microsoft.com/office/drawing/2014/main" id="{EB7460D7-32B1-CC77-FFBB-62E757288111}"/>
                </a:ext>
              </a:extLst>
            </p:cNvPr>
            <p:cNvSpPr/>
            <p:nvPr/>
          </p:nvSpPr>
          <p:spPr>
            <a:xfrm>
              <a:off x="2989435"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50">
              <a:extLst>
                <a:ext uri="{FF2B5EF4-FFF2-40B4-BE49-F238E27FC236}">
                  <a16:creationId xmlns:a16="http://schemas.microsoft.com/office/drawing/2014/main" id="{14D6F5DE-604C-84C3-C507-03B7E52D895F}"/>
                </a:ext>
              </a:extLst>
            </p:cNvPr>
            <p:cNvSpPr/>
            <p:nvPr/>
          </p:nvSpPr>
          <p:spPr>
            <a:xfrm>
              <a:off x="2928746"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50">
              <a:extLst>
                <a:ext uri="{FF2B5EF4-FFF2-40B4-BE49-F238E27FC236}">
                  <a16:creationId xmlns:a16="http://schemas.microsoft.com/office/drawing/2014/main" id="{42A3DA46-039B-3C54-AA62-42F9A9CB7286}"/>
                </a:ext>
              </a:extLst>
            </p:cNvPr>
            <p:cNvSpPr/>
            <p:nvPr/>
          </p:nvSpPr>
          <p:spPr>
            <a:xfrm>
              <a:off x="2867962"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50">
              <a:extLst>
                <a:ext uri="{FF2B5EF4-FFF2-40B4-BE49-F238E27FC236}">
                  <a16:creationId xmlns:a16="http://schemas.microsoft.com/office/drawing/2014/main" id="{BB2EA7DE-DD9A-5075-BFE2-3F0CD45E5ABA}"/>
                </a:ext>
              </a:extLst>
            </p:cNvPr>
            <p:cNvSpPr/>
            <p:nvPr/>
          </p:nvSpPr>
          <p:spPr>
            <a:xfrm>
              <a:off x="2807274"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50">
              <a:extLst>
                <a:ext uri="{FF2B5EF4-FFF2-40B4-BE49-F238E27FC236}">
                  <a16:creationId xmlns:a16="http://schemas.microsoft.com/office/drawing/2014/main" id="{EA57934A-3903-AC27-7D43-A8BD117C9C7B}"/>
                </a:ext>
              </a:extLst>
            </p:cNvPr>
            <p:cNvSpPr/>
            <p:nvPr/>
          </p:nvSpPr>
          <p:spPr>
            <a:xfrm>
              <a:off x="2746489" y="2391407"/>
              <a:ext cx="30512" cy="7711"/>
            </a:xfrm>
            <a:custGeom>
              <a:avLst/>
              <a:gdLst/>
              <a:ahLst/>
              <a:cxnLst/>
              <a:rect l="l" t="t" r="r" b="b"/>
              <a:pathLst>
                <a:path w="641" h="162" extrusionOk="0">
                  <a:moveTo>
                    <a:pt x="1" y="0"/>
                  </a:moveTo>
                  <a:lnTo>
                    <a:pt x="1" y="161"/>
                  </a:lnTo>
                  <a:lnTo>
                    <a:pt x="641" y="161"/>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50">
              <a:extLst>
                <a:ext uri="{FF2B5EF4-FFF2-40B4-BE49-F238E27FC236}">
                  <a16:creationId xmlns:a16="http://schemas.microsoft.com/office/drawing/2014/main" id="{F810F35E-C2A5-4FA2-2699-2661CCAA798A}"/>
                </a:ext>
              </a:extLst>
            </p:cNvPr>
            <p:cNvSpPr/>
            <p:nvPr/>
          </p:nvSpPr>
          <p:spPr>
            <a:xfrm>
              <a:off x="2685801"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50">
              <a:extLst>
                <a:ext uri="{FF2B5EF4-FFF2-40B4-BE49-F238E27FC236}">
                  <a16:creationId xmlns:a16="http://schemas.microsoft.com/office/drawing/2014/main" id="{D097F504-CCDF-2008-396A-FA428EC66CB7}"/>
                </a:ext>
              </a:extLst>
            </p:cNvPr>
            <p:cNvSpPr/>
            <p:nvPr/>
          </p:nvSpPr>
          <p:spPr>
            <a:xfrm>
              <a:off x="2625016" y="2391407"/>
              <a:ext cx="30369" cy="7711"/>
            </a:xfrm>
            <a:custGeom>
              <a:avLst/>
              <a:gdLst/>
              <a:ahLst/>
              <a:cxnLst/>
              <a:rect l="l" t="t" r="r" b="b"/>
              <a:pathLst>
                <a:path w="638"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50">
              <a:extLst>
                <a:ext uri="{FF2B5EF4-FFF2-40B4-BE49-F238E27FC236}">
                  <a16:creationId xmlns:a16="http://schemas.microsoft.com/office/drawing/2014/main" id="{D7E18026-B2AB-B1D7-DB12-C0901AFD7CE3}"/>
                </a:ext>
              </a:extLst>
            </p:cNvPr>
            <p:cNvSpPr/>
            <p:nvPr/>
          </p:nvSpPr>
          <p:spPr>
            <a:xfrm>
              <a:off x="2564328" y="2391407"/>
              <a:ext cx="30321" cy="7711"/>
            </a:xfrm>
            <a:custGeom>
              <a:avLst/>
              <a:gdLst/>
              <a:ahLst/>
              <a:cxnLst/>
              <a:rect l="l" t="t" r="r" b="b"/>
              <a:pathLst>
                <a:path w="637" h="162" extrusionOk="0">
                  <a:moveTo>
                    <a:pt x="0" y="0"/>
                  </a:moveTo>
                  <a:lnTo>
                    <a:pt x="0"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50">
              <a:extLst>
                <a:ext uri="{FF2B5EF4-FFF2-40B4-BE49-F238E27FC236}">
                  <a16:creationId xmlns:a16="http://schemas.microsoft.com/office/drawing/2014/main" id="{EF086D3D-D392-C9F7-56D0-BA032C17755D}"/>
                </a:ext>
              </a:extLst>
            </p:cNvPr>
            <p:cNvSpPr/>
            <p:nvPr/>
          </p:nvSpPr>
          <p:spPr>
            <a:xfrm>
              <a:off x="2503544" y="2391407"/>
              <a:ext cx="30369" cy="7711"/>
            </a:xfrm>
            <a:custGeom>
              <a:avLst/>
              <a:gdLst/>
              <a:ahLst/>
              <a:cxnLst/>
              <a:rect l="l" t="t" r="r" b="b"/>
              <a:pathLst>
                <a:path w="638"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50">
              <a:extLst>
                <a:ext uri="{FF2B5EF4-FFF2-40B4-BE49-F238E27FC236}">
                  <a16:creationId xmlns:a16="http://schemas.microsoft.com/office/drawing/2014/main" id="{63B3A5CE-D325-4EC8-09D7-514F8D12CDF1}"/>
                </a:ext>
              </a:extLst>
            </p:cNvPr>
            <p:cNvSpPr/>
            <p:nvPr/>
          </p:nvSpPr>
          <p:spPr>
            <a:xfrm>
              <a:off x="2442855" y="2391407"/>
              <a:ext cx="30321" cy="7711"/>
            </a:xfrm>
            <a:custGeom>
              <a:avLst/>
              <a:gdLst/>
              <a:ahLst/>
              <a:cxnLst/>
              <a:rect l="l" t="t" r="r" b="b"/>
              <a:pathLst>
                <a:path w="637" h="162" extrusionOk="0">
                  <a:moveTo>
                    <a:pt x="0" y="0"/>
                  </a:moveTo>
                  <a:lnTo>
                    <a:pt x="0" y="161"/>
                  </a:lnTo>
                  <a:lnTo>
                    <a:pt x="636" y="161"/>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50">
              <a:extLst>
                <a:ext uri="{FF2B5EF4-FFF2-40B4-BE49-F238E27FC236}">
                  <a16:creationId xmlns:a16="http://schemas.microsoft.com/office/drawing/2014/main" id="{DE7A5878-9AFE-49CF-0852-F1A30DA7DA71}"/>
                </a:ext>
              </a:extLst>
            </p:cNvPr>
            <p:cNvSpPr/>
            <p:nvPr/>
          </p:nvSpPr>
          <p:spPr>
            <a:xfrm>
              <a:off x="2382071" y="2391407"/>
              <a:ext cx="30321" cy="7711"/>
            </a:xfrm>
            <a:custGeom>
              <a:avLst/>
              <a:gdLst/>
              <a:ahLst/>
              <a:cxnLst/>
              <a:rect l="l" t="t" r="r" b="b"/>
              <a:pathLst>
                <a:path w="637" h="162" extrusionOk="0">
                  <a:moveTo>
                    <a:pt x="1" y="0"/>
                  </a:moveTo>
                  <a:lnTo>
                    <a:pt x="1" y="161"/>
                  </a:lnTo>
                  <a:lnTo>
                    <a:pt x="637" y="161"/>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50">
              <a:extLst>
                <a:ext uri="{FF2B5EF4-FFF2-40B4-BE49-F238E27FC236}">
                  <a16:creationId xmlns:a16="http://schemas.microsoft.com/office/drawing/2014/main" id="{79A734B5-9EF7-0B7B-EB3E-717E0A2526EB}"/>
                </a:ext>
              </a:extLst>
            </p:cNvPr>
            <p:cNvSpPr/>
            <p:nvPr/>
          </p:nvSpPr>
          <p:spPr>
            <a:xfrm>
              <a:off x="2321191" y="2391407"/>
              <a:ext cx="30512" cy="7711"/>
            </a:xfrm>
            <a:custGeom>
              <a:avLst/>
              <a:gdLst/>
              <a:ahLst/>
              <a:cxnLst/>
              <a:rect l="l" t="t" r="r" b="b"/>
              <a:pathLst>
                <a:path w="641" h="162" extrusionOk="0">
                  <a:moveTo>
                    <a:pt x="0" y="0"/>
                  </a:moveTo>
                  <a:lnTo>
                    <a:pt x="0" y="161"/>
                  </a:lnTo>
                  <a:lnTo>
                    <a:pt x="640" y="161"/>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50">
              <a:extLst>
                <a:ext uri="{FF2B5EF4-FFF2-40B4-BE49-F238E27FC236}">
                  <a16:creationId xmlns:a16="http://schemas.microsoft.com/office/drawing/2014/main" id="{E1D2ADBA-9C8A-9BBA-2CB2-4313C8A472AD}"/>
                </a:ext>
              </a:extLst>
            </p:cNvPr>
            <p:cNvSpPr/>
            <p:nvPr/>
          </p:nvSpPr>
          <p:spPr>
            <a:xfrm>
              <a:off x="2279970" y="2391407"/>
              <a:ext cx="10948" cy="7711"/>
            </a:xfrm>
            <a:custGeom>
              <a:avLst/>
              <a:gdLst/>
              <a:ahLst/>
              <a:cxnLst/>
              <a:rect l="l" t="t" r="r" b="b"/>
              <a:pathLst>
                <a:path w="230" h="162" extrusionOk="0">
                  <a:moveTo>
                    <a:pt x="0" y="0"/>
                  </a:moveTo>
                  <a:lnTo>
                    <a:pt x="0" y="161"/>
                  </a:lnTo>
                  <a:lnTo>
                    <a:pt x="230" y="161"/>
                  </a:lnTo>
                  <a:lnTo>
                    <a:pt x="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50">
              <a:extLst>
                <a:ext uri="{FF2B5EF4-FFF2-40B4-BE49-F238E27FC236}">
                  <a16:creationId xmlns:a16="http://schemas.microsoft.com/office/drawing/2014/main" id="{F87E4020-E907-5F5E-E471-846E2C318FE7}"/>
                </a:ext>
              </a:extLst>
            </p:cNvPr>
            <p:cNvSpPr/>
            <p:nvPr/>
          </p:nvSpPr>
          <p:spPr>
            <a:xfrm>
              <a:off x="2919227"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50">
              <a:extLst>
                <a:ext uri="{FF2B5EF4-FFF2-40B4-BE49-F238E27FC236}">
                  <a16:creationId xmlns:a16="http://schemas.microsoft.com/office/drawing/2014/main" id="{46C88753-E8AF-1F74-89A8-0426648828BF}"/>
                </a:ext>
              </a:extLst>
            </p:cNvPr>
            <p:cNvSpPr/>
            <p:nvPr/>
          </p:nvSpPr>
          <p:spPr>
            <a:xfrm>
              <a:off x="2858538"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50">
              <a:extLst>
                <a:ext uri="{FF2B5EF4-FFF2-40B4-BE49-F238E27FC236}">
                  <a16:creationId xmlns:a16="http://schemas.microsoft.com/office/drawing/2014/main" id="{C1AF3A79-9908-8E96-4997-C9FA5BF9F358}"/>
                </a:ext>
              </a:extLst>
            </p:cNvPr>
            <p:cNvSpPr/>
            <p:nvPr/>
          </p:nvSpPr>
          <p:spPr>
            <a:xfrm>
              <a:off x="2797754"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50">
              <a:extLst>
                <a:ext uri="{FF2B5EF4-FFF2-40B4-BE49-F238E27FC236}">
                  <a16:creationId xmlns:a16="http://schemas.microsoft.com/office/drawing/2014/main" id="{197838B4-7FF0-48F4-C54E-BEB5794D15B2}"/>
                </a:ext>
              </a:extLst>
            </p:cNvPr>
            <p:cNvSpPr/>
            <p:nvPr/>
          </p:nvSpPr>
          <p:spPr>
            <a:xfrm>
              <a:off x="2737065" y="3359714"/>
              <a:ext cx="30512" cy="7521"/>
            </a:xfrm>
            <a:custGeom>
              <a:avLst/>
              <a:gdLst/>
              <a:ahLst/>
              <a:cxnLst/>
              <a:rect l="l" t="t" r="r" b="b"/>
              <a:pathLst>
                <a:path w="641" h="158" extrusionOk="0">
                  <a:moveTo>
                    <a:pt x="0" y="0"/>
                  </a:moveTo>
                  <a:lnTo>
                    <a:pt x="0" y="157"/>
                  </a:lnTo>
                  <a:lnTo>
                    <a:pt x="640" y="157"/>
                  </a:lnTo>
                  <a:lnTo>
                    <a:pt x="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50">
              <a:extLst>
                <a:ext uri="{FF2B5EF4-FFF2-40B4-BE49-F238E27FC236}">
                  <a16:creationId xmlns:a16="http://schemas.microsoft.com/office/drawing/2014/main" id="{92BC9DCC-7023-33CD-6822-023565110C3C}"/>
                </a:ext>
              </a:extLst>
            </p:cNvPr>
            <p:cNvSpPr/>
            <p:nvPr/>
          </p:nvSpPr>
          <p:spPr>
            <a:xfrm>
              <a:off x="2676281"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50">
              <a:extLst>
                <a:ext uri="{FF2B5EF4-FFF2-40B4-BE49-F238E27FC236}">
                  <a16:creationId xmlns:a16="http://schemas.microsoft.com/office/drawing/2014/main" id="{FA2CA1C4-3DCF-C970-1287-1F0158C1A88C}"/>
                </a:ext>
              </a:extLst>
            </p:cNvPr>
            <p:cNvSpPr/>
            <p:nvPr/>
          </p:nvSpPr>
          <p:spPr>
            <a:xfrm>
              <a:off x="2615592" y="3359714"/>
              <a:ext cx="30274" cy="7521"/>
            </a:xfrm>
            <a:custGeom>
              <a:avLst/>
              <a:gdLst/>
              <a:ahLst/>
              <a:cxnLst/>
              <a:rect l="l" t="t" r="r" b="b"/>
              <a:pathLst>
                <a:path w="636" h="158" extrusionOk="0">
                  <a:moveTo>
                    <a:pt x="0" y="0"/>
                  </a:moveTo>
                  <a:lnTo>
                    <a:pt x="0"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50">
              <a:extLst>
                <a:ext uri="{FF2B5EF4-FFF2-40B4-BE49-F238E27FC236}">
                  <a16:creationId xmlns:a16="http://schemas.microsoft.com/office/drawing/2014/main" id="{DC495101-11DA-C307-2F34-3A763D036B24}"/>
                </a:ext>
              </a:extLst>
            </p:cNvPr>
            <p:cNvSpPr/>
            <p:nvPr/>
          </p:nvSpPr>
          <p:spPr>
            <a:xfrm>
              <a:off x="2554808" y="3359714"/>
              <a:ext cx="30321" cy="7521"/>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50">
              <a:extLst>
                <a:ext uri="{FF2B5EF4-FFF2-40B4-BE49-F238E27FC236}">
                  <a16:creationId xmlns:a16="http://schemas.microsoft.com/office/drawing/2014/main" id="{86911E0C-A6EA-E38D-F0D5-DC1E5706BD39}"/>
                </a:ext>
              </a:extLst>
            </p:cNvPr>
            <p:cNvSpPr/>
            <p:nvPr/>
          </p:nvSpPr>
          <p:spPr>
            <a:xfrm>
              <a:off x="2494071" y="3359714"/>
              <a:ext cx="30321" cy="7521"/>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50">
              <a:extLst>
                <a:ext uri="{FF2B5EF4-FFF2-40B4-BE49-F238E27FC236}">
                  <a16:creationId xmlns:a16="http://schemas.microsoft.com/office/drawing/2014/main" id="{48A2BAF3-49E9-1198-27ED-E5D3E17EB862}"/>
                </a:ext>
              </a:extLst>
            </p:cNvPr>
            <p:cNvSpPr/>
            <p:nvPr/>
          </p:nvSpPr>
          <p:spPr>
            <a:xfrm>
              <a:off x="2433335" y="3359714"/>
              <a:ext cx="30321" cy="7521"/>
            </a:xfrm>
            <a:custGeom>
              <a:avLst/>
              <a:gdLst/>
              <a:ahLst/>
              <a:cxnLst/>
              <a:rect l="l" t="t" r="r" b="b"/>
              <a:pathLst>
                <a:path w="637" h="158" extrusionOk="0">
                  <a:moveTo>
                    <a:pt x="1" y="0"/>
                  </a:moveTo>
                  <a:lnTo>
                    <a:pt x="1" y="157"/>
                  </a:lnTo>
                  <a:lnTo>
                    <a:pt x="637" y="157"/>
                  </a:lnTo>
                  <a:lnTo>
                    <a:pt x="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50">
              <a:extLst>
                <a:ext uri="{FF2B5EF4-FFF2-40B4-BE49-F238E27FC236}">
                  <a16:creationId xmlns:a16="http://schemas.microsoft.com/office/drawing/2014/main" id="{EE7D6F46-6496-AAA0-F3E0-894A43C61778}"/>
                </a:ext>
              </a:extLst>
            </p:cNvPr>
            <p:cNvSpPr/>
            <p:nvPr/>
          </p:nvSpPr>
          <p:spPr>
            <a:xfrm>
              <a:off x="2372598" y="3359714"/>
              <a:ext cx="30321" cy="7521"/>
            </a:xfrm>
            <a:custGeom>
              <a:avLst/>
              <a:gdLst/>
              <a:ahLst/>
              <a:cxnLst/>
              <a:rect l="l" t="t" r="r" b="b"/>
              <a:pathLst>
                <a:path w="637" h="158" extrusionOk="0">
                  <a:moveTo>
                    <a:pt x="1" y="0"/>
                  </a:moveTo>
                  <a:lnTo>
                    <a:pt x="1" y="157"/>
                  </a:lnTo>
                  <a:lnTo>
                    <a:pt x="636" y="157"/>
                  </a:lnTo>
                  <a:lnTo>
                    <a:pt x="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50">
              <a:extLst>
                <a:ext uri="{FF2B5EF4-FFF2-40B4-BE49-F238E27FC236}">
                  <a16:creationId xmlns:a16="http://schemas.microsoft.com/office/drawing/2014/main" id="{969C1E01-15AB-C1DE-53C6-C379AD2D40E9}"/>
                </a:ext>
              </a:extLst>
            </p:cNvPr>
            <p:cNvSpPr/>
            <p:nvPr/>
          </p:nvSpPr>
          <p:spPr>
            <a:xfrm>
              <a:off x="2311671" y="3359714"/>
              <a:ext cx="30512" cy="7521"/>
            </a:xfrm>
            <a:custGeom>
              <a:avLst/>
              <a:gdLst/>
              <a:ahLst/>
              <a:cxnLst/>
              <a:rect l="l" t="t" r="r" b="b"/>
              <a:pathLst>
                <a:path w="641" h="158" extrusionOk="0">
                  <a:moveTo>
                    <a:pt x="1" y="0"/>
                  </a:moveTo>
                  <a:lnTo>
                    <a:pt x="1" y="157"/>
                  </a:lnTo>
                  <a:lnTo>
                    <a:pt x="641" y="157"/>
                  </a:lnTo>
                  <a:lnTo>
                    <a:pt x="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50">
              <a:extLst>
                <a:ext uri="{FF2B5EF4-FFF2-40B4-BE49-F238E27FC236}">
                  <a16:creationId xmlns:a16="http://schemas.microsoft.com/office/drawing/2014/main" id="{0960F494-921B-905A-4FCE-0409AFA066D6}"/>
                </a:ext>
              </a:extLst>
            </p:cNvPr>
            <p:cNvSpPr/>
            <p:nvPr/>
          </p:nvSpPr>
          <p:spPr>
            <a:xfrm>
              <a:off x="2270451" y="3359714"/>
              <a:ext cx="10996" cy="7521"/>
            </a:xfrm>
            <a:custGeom>
              <a:avLst/>
              <a:gdLst/>
              <a:ahLst/>
              <a:cxnLst/>
              <a:rect l="l" t="t" r="r" b="b"/>
              <a:pathLst>
                <a:path w="231" h="158" extrusionOk="0">
                  <a:moveTo>
                    <a:pt x="0" y="0"/>
                  </a:moveTo>
                  <a:lnTo>
                    <a:pt x="0" y="157"/>
                  </a:lnTo>
                  <a:lnTo>
                    <a:pt x="230" y="157"/>
                  </a:lnTo>
                  <a:lnTo>
                    <a:pt x="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1" name="Google Shape;6621;p50">
            <a:extLst>
              <a:ext uri="{FF2B5EF4-FFF2-40B4-BE49-F238E27FC236}">
                <a16:creationId xmlns:a16="http://schemas.microsoft.com/office/drawing/2014/main" id="{64812207-1ED2-DE8A-4FEA-D0803A08C98D}"/>
              </a:ext>
            </a:extLst>
          </p:cNvPr>
          <p:cNvGrpSpPr/>
          <p:nvPr/>
        </p:nvGrpSpPr>
        <p:grpSpPr>
          <a:xfrm>
            <a:off x="2990826" y="4472054"/>
            <a:ext cx="1509409" cy="510691"/>
            <a:chOff x="3718076" y="2750379"/>
            <a:chExt cx="1509409" cy="510691"/>
          </a:xfrm>
        </p:grpSpPr>
        <p:sp>
          <p:nvSpPr>
            <p:cNvPr id="6622" name="Google Shape;6622;p50">
              <a:extLst>
                <a:ext uri="{FF2B5EF4-FFF2-40B4-BE49-F238E27FC236}">
                  <a16:creationId xmlns:a16="http://schemas.microsoft.com/office/drawing/2014/main" id="{1CB6FA09-18F5-0072-0642-DD2F641E70F7}"/>
                </a:ext>
              </a:extLst>
            </p:cNvPr>
            <p:cNvSpPr/>
            <p:nvPr/>
          </p:nvSpPr>
          <p:spPr>
            <a:xfrm>
              <a:off x="3836161" y="2849464"/>
              <a:ext cx="53723" cy="35901"/>
            </a:xfrm>
            <a:custGeom>
              <a:avLst/>
              <a:gdLst/>
              <a:ahLst/>
              <a:cxnLst/>
              <a:rect l="l" t="t" r="r" b="b"/>
              <a:pathLst>
                <a:path w="621" h="415" extrusionOk="0">
                  <a:moveTo>
                    <a:pt x="524" y="1"/>
                  </a:moveTo>
                  <a:lnTo>
                    <a:pt x="0" y="17"/>
                  </a:lnTo>
                  <a:cubicBezTo>
                    <a:pt x="30" y="151"/>
                    <a:pt x="234" y="415"/>
                    <a:pt x="234" y="415"/>
                  </a:cubicBezTo>
                  <a:lnTo>
                    <a:pt x="621" y="181"/>
                  </a:lnTo>
                  <a:lnTo>
                    <a:pt x="5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50">
              <a:extLst>
                <a:ext uri="{FF2B5EF4-FFF2-40B4-BE49-F238E27FC236}">
                  <a16:creationId xmlns:a16="http://schemas.microsoft.com/office/drawing/2014/main" id="{560384E4-7F06-0F3A-C97A-DC2F5E26497E}"/>
                </a:ext>
              </a:extLst>
            </p:cNvPr>
            <p:cNvSpPr/>
            <p:nvPr/>
          </p:nvSpPr>
          <p:spPr>
            <a:xfrm>
              <a:off x="3790398" y="2792368"/>
              <a:ext cx="111079" cy="63150"/>
            </a:xfrm>
            <a:custGeom>
              <a:avLst/>
              <a:gdLst/>
              <a:ahLst/>
              <a:cxnLst/>
              <a:rect l="l" t="t" r="r" b="b"/>
              <a:pathLst>
                <a:path w="1284" h="730" extrusionOk="0">
                  <a:moveTo>
                    <a:pt x="138" y="1"/>
                  </a:moveTo>
                  <a:cubicBezTo>
                    <a:pt x="110" y="1"/>
                    <a:pt x="90" y="6"/>
                    <a:pt x="80" y="17"/>
                  </a:cubicBezTo>
                  <a:cubicBezTo>
                    <a:pt x="0" y="113"/>
                    <a:pt x="261" y="654"/>
                    <a:pt x="349" y="700"/>
                  </a:cubicBezTo>
                  <a:cubicBezTo>
                    <a:pt x="391" y="723"/>
                    <a:pt x="588" y="730"/>
                    <a:pt x="780" y="730"/>
                  </a:cubicBezTo>
                  <a:cubicBezTo>
                    <a:pt x="986" y="730"/>
                    <a:pt x="1188" y="723"/>
                    <a:pt x="1188" y="723"/>
                  </a:cubicBezTo>
                  <a:cubicBezTo>
                    <a:pt x="1272" y="723"/>
                    <a:pt x="1283" y="611"/>
                    <a:pt x="1207" y="500"/>
                  </a:cubicBezTo>
                  <a:cubicBezTo>
                    <a:pt x="1088" y="320"/>
                    <a:pt x="359" y="1"/>
                    <a:pt x="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50">
              <a:extLst>
                <a:ext uri="{FF2B5EF4-FFF2-40B4-BE49-F238E27FC236}">
                  <a16:creationId xmlns:a16="http://schemas.microsoft.com/office/drawing/2014/main" id="{B57E9F9B-3D1F-994B-C144-C3DB0B1D7D5B}"/>
                </a:ext>
              </a:extLst>
            </p:cNvPr>
            <p:cNvSpPr/>
            <p:nvPr/>
          </p:nvSpPr>
          <p:spPr>
            <a:xfrm>
              <a:off x="3824828" y="2839516"/>
              <a:ext cx="62028" cy="4066"/>
            </a:xfrm>
            <a:custGeom>
              <a:avLst/>
              <a:gdLst/>
              <a:ahLst/>
              <a:cxnLst/>
              <a:rect l="l" t="t" r="r" b="b"/>
              <a:pathLst>
                <a:path w="717" h="47" extrusionOk="0">
                  <a:moveTo>
                    <a:pt x="4" y="1"/>
                  </a:moveTo>
                  <a:lnTo>
                    <a:pt x="0" y="17"/>
                  </a:lnTo>
                  <a:cubicBezTo>
                    <a:pt x="230" y="43"/>
                    <a:pt x="494" y="47"/>
                    <a:pt x="629" y="47"/>
                  </a:cubicBezTo>
                  <a:lnTo>
                    <a:pt x="717" y="47"/>
                  </a:lnTo>
                  <a:lnTo>
                    <a:pt x="717" y="32"/>
                  </a:lnTo>
                  <a:lnTo>
                    <a:pt x="629" y="32"/>
                  </a:lnTo>
                  <a:cubicBezTo>
                    <a:pt x="494" y="32"/>
                    <a:pt x="234" y="28"/>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50">
              <a:extLst>
                <a:ext uri="{FF2B5EF4-FFF2-40B4-BE49-F238E27FC236}">
                  <a16:creationId xmlns:a16="http://schemas.microsoft.com/office/drawing/2014/main" id="{8B32290B-24FA-EDE5-BC57-59CDB4DA6886}"/>
                </a:ext>
              </a:extLst>
            </p:cNvPr>
            <p:cNvSpPr/>
            <p:nvPr/>
          </p:nvSpPr>
          <p:spPr>
            <a:xfrm>
              <a:off x="3718076" y="2750379"/>
              <a:ext cx="1498094" cy="460479"/>
            </a:xfrm>
            <a:custGeom>
              <a:avLst/>
              <a:gdLst/>
              <a:ahLst/>
              <a:cxnLst/>
              <a:rect l="l" t="t" r="r" b="b"/>
              <a:pathLst>
                <a:path w="17317" h="5323" extrusionOk="0">
                  <a:moveTo>
                    <a:pt x="7276" y="0"/>
                  </a:moveTo>
                  <a:cubicBezTo>
                    <a:pt x="4489" y="0"/>
                    <a:pt x="3004" y="660"/>
                    <a:pt x="2368" y="878"/>
                  </a:cubicBezTo>
                  <a:cubicBezTo>
                    <a:pt x="1645" y="1131"/>
                    <a:pt x="1062" y="2215"/>
                    <a:pt x="1062" y="2215"/>
                  </a:cubicBezTo>
                  <a:cubicBezTo>
                    <a:pt x="594" y="2238"/>
                    <a:pt x="368" y="3947"/>
                    <a:pt x="368" y="3947"/>
                  </a:cubicBezTo>
                  <a:cubicBezTo>
                    <a:pt x="367" y="3946"/>
                    <a:pt x="365" y="3946"/>
                    <a:pt x="364" y="3946"/>
                  </a:cubicBezTo>
                  <a:cubicBezTo>
                    <a:pt x="0" y="3946"/>
                    <a:pt x="13" y="4875"/>
                    <a:pt x="311" y="4897"/>
                  </a:cubicBezTo>
                  <a:lnTo>
                    <a:pt x="1108" y="5322"/>
                  </a:lnTo>
                  <a:lnTo>
                    <a:pt x="16884" y="5322"/>
                  </a:lnTo>
                  <a:cubicBezTo>
                    <a:pt x="17122" y="5322"/>
                    <a:pt x="17316" y="5127"/>
                    <a:pt x="17316" y="4886"/>
                  </a:cubicBezTo>
                  <a:lnTo>
                    <a:pt x="17316" y="4265"/>
                  </a:lnTo>
                  <a:cubicBezTo>
                    <a:pt x="17305" y="3974"/>
                    <a:pt x="17252" y="3721"/>
                    <a:pt x="17167" y="3506"/>
                  </a:cubicBezTo>
                  <a:cubicBezTo>
                    <a:pt x="16715" y="2310"/>
                    <a:pt x="15413" y="2215"/>
                    <a:pt x="15413" y="2215"/>
                  </a:cubicBezTo>
                  <a:lnTo>
                    <a:pt x="12171" y="1905"/>
                  </a:lnTo>
                  <a:cubicBezTo>
                    <a:pt x="11117" y="1219"/>
                    <a:pt x="9867" y="375"/>
                    <a:pt x="8898" y="112"/>
                  </a:cubicBezTo>
                  <a:cubicBezTo>
                    <a:pt x="8791" y="80"/>
                    <a:pt x="8687" y="57"/>
                    <a:pt x="8588" y="46"/>
                  </a:cubicBezTo>
                  <a:cubicBezTo>
                    <a:pt x="8122" y="14"/>
                    <a:pt x="7685" y="0"/>
                    <a:pt x="72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50">
              <a:extLst>
                <a:ext uri="{FF2B5EF4-FFF2-40B4-BE49-F238E27FC236}">
                  <a16:creationId xmlns:a16="http://schemas.microsoft.com/office/drawing/2014/main" id="{C5F7AB9C-5EB3-F200-83F5-A2067A623D05}"/>
                </a:ext>
              </a:extLst>
            </p:cNvPr>
            <p:cNvSpPr/>
            <p:nvPr/>
          </p:nvSpPr>
          <p:spPr>
            <a:xfrm>
              <a:off x="5007924" y="2986753"/>
              <a:ext cx="159870" cy="65746"/>
            </a:xfrm>
            <a:custGeom>
              <a:avLst/>
              <a:gdLst/>
              <a:ahLst/>
              <a:cxnLst/>
              <a:rect l="l" t="t" r="r" b="b"/>
              <a:pathLst>
                <a:path w="1848" h="760" extrusionOk="0">
                  <a:moveTo>
                    <a:pt x="487" y="0"/>
                  </a:moveTo>
                  <a:cubicBezTo>
                    <a:pt x="307" y="0"/>
                    <a:pt x="81" y="0"/>
                    <a:pt x="43" y="20"/>
                  </a:cubicBezTo>
                  <a:cubicBezTo>
                    <a:pt x="31" y="23"/>
                    <a:pt x="1" y="43"/>
                    <a:pt x="8" y="92"/>
                  </a:cubicBezTo>
                  <a:cubicBezTo>
                    <a:pt x="31" y="196"/>
                    <a:pt x="399" y="736"/>
                    <a:pt x="533" y="740"/>
                  </a:cubicBezTo>
                  <a:cubicBezTo>
                    <a:pt x="618" y="744"/>
                    <a:pt x="1112" y="759"/>
                    <a:pt x="1453" y="759"/>
                  </a:cubicBezTo>
                  <a:cubicBezTo>
                    <a:pt x="1809" y="759"/>
                    <a:pt x="1821" y="744"/>
                    <a:pt x="1836" y="717"/>
                  </a:cubicBezTo>
                  <a:cubicBezTo>
                    <a:pt x="1847" y="698"/>
                    <a:pt x="1844" y="671"/>
                    <a:pt x="1840" y="656"/>
                  </a:cubicBezTo>
                  <a:cubicBezTo>
                    <a:pt x="1813" y="533"/>
                    <a:pt x="1602" y="170"/>
                    <a:pt x="1445" y="69"/>
                  </a:cubicBezTo>
                  <a:cubicBezTo>
                    <a:pt x="1334" y="0"/>
                    <a:pt x="629"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50">
              <a:extLst>
                <a:ext uri="{FF2B5EF4-FFF2-40B4-BE49-F238E27FC236}">
                  <a16:creationId xmlns:a16="http://schemas.microsoft.com/office/drawing/2014/main" id="{8D6BA001-F86B-EA9A-AD5F-E46F6AA13346}"/>
                </a:ext>
              </a:extLst>
            </p:cNvPr>
            <p:cNvSpPr/>
            <p:nvPr/>
          </p:nvSpPr>
          <p:spPr>
            <a:xfrm>
              <a:off x="5007578" y="2990646"/>
              <a:ext cx="158227" cy="57874"/>
            </a:xfrm>
            <a:custGeom>
              <a:avLst/>
              <a:gdLst/>
              <a:ahLst/>
              <a:cxnLst/>
              <a:rect l="l" t="t" r="r" b="b"/>
              <a:pathLst>
                <a:path w="1829" h="669" extrusionOk="0">
                  <a:moveTo>
                    <a:pt x="484" y="1"/>
                  </a:moveTo>
                  <a:cubicBezTo>
                    <a:pt x="265" y="1"/>
                    <a:pt x="88" y="7"/>
                    <a:pt x="65" y="17"/>
                  </a:cubicBezTo>
                  <a:cubicBezTo>
                    <a:pt x="1" y="44"/>
                    <a:pt x="438" y="645"/>
                    <a:pt x="537" y="649"/>
                  </a:cubicBezTo>
                  <a:cubicBezTo>
                    <a:pt x="602" y="652"/>
                    <a:pt x="1101" y="669"/>
                    <a:pt x="1453" y="669"/>
                  </a:cubicBezTo>
                  <a:cubicBezTo>
                    <a:pt x="1644" y="669"/>
                    <a:pt x="1791" y="664"/>
                    <a:pt x="1802" y="649"/>
                  </a:cubicBezTo>
                  <a:cubicBezTo>
                    <a:pt x="1828" y="603"/>
                    <a:pt x="1591" y="170"/>
                    <a:pt x="1422" y="67"/>
                  </a:cubicBezTo>
                  <a:cubicBezTo>
                    <a:pt x="1347" y="19"/>
                    <a:pt x="855" y="1"/>
                    <a:pt x="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50">
              <a:extLst>
                <a:ext uri="{FF2B5EF4-FFF2-40B4-BE49-F238E27FC236}">
                  <a16:creationId xmlns:a16="http://schemas.microsoft.com/office/drawing/2014/main" id="{0D5BCA99-31C7-F1CE-CCCA-915867362B9B}"/>
                </a:ext>
              </a:extLst>
            </p:cNvPr>
            <p:cNvSpPr/>
            <p:nvPr/>
          </p:nvSpPr>
          <p:spPr>
            <a:xfrm>
              <a:off x="5035780" y="3017291"/>
              <a:ext cx="54761" cy="24395"/>
            </a:xfrm>
            <a:custGeom>
              <a:avLst/>
              <a:gdLst/>
              <a:ahLst/>
              <a:cxnLst/>
              <a:rect l="l" t="t" r="r" b="b"/>
              <a:pathLst>
                <a:path w="633" h="282" extrusionOk="0">
                  <a:moveTo>
                    <a:pt x="1" y="0"/>
                  </a:moveTo>
                  <a:lnTo>
                    <a:pt x="1" y="0"/>
                  </a:lnTo>
                  <a:cubicBezTo>
                    <a:pt x="1" y="0"/>
                    <a:pt x="184" y="261"/>
                    <a:pt x="230" y="276"/>
                  </a:cubicBezTo>
                  <a:cubicBezTo>
                    <a:pt x="246" y="280"/>
                    <a:pt x="296" y="281"/>
                    <a:pt x="355" y="281"/>
                  </a:cubicBezTo>
                  <a:cubicBezTo>
                    <a:pt x="474" y="281"/>
                    <a:pt x="632" y="276"/>
                    <a:pt x="632" y="276"/>
                  </a:cubicBezTo>
                  <a:cubicBezTo>
                    <a:pt x="632" y="276"/>
                    <a:pt x="483" y="54"/>
                    <a:pt x="437" y="27"/>
                  </a:cubicBezTo>
                  <a:cubicBezTo>
                    <a:pt x="39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50">
              <a:extLst>
                <a:ext uri="{FF2B5EF4-FFF2-40B4-BE49-F238E27FC236}">
                  <a16:creationId xmlns:a16="http://schemas.microsoft.com/office/drawing/2014/main" id="{DE22C0D8-616D-C80B-9870-2F78BA96626A}"/>
                </a:ext>
              </a:extLst>
            </p:cNvPr>
            <p:cNvSpPr/>
            <p:nvPr/>
          </p:nvSpPr>
          <p:spPr>
            <a:xfrm>
              <a:off x="5097461" y="3038139"/>
              <a:ext cx="41525" cy="1471"/>
            </a:xfrm>
            <a:custGeom>
              <a:avLst/>
              <a:gdLst/>
              <a:ahLst/>
              <a:cxnLst/>
              <a:rect l="l" t="t" r="r" b="b"/>
              <a:pathLst>
                <a:path w="480" h="17" extrusionOk="0">
                  <a:moveTo>
                    <a:pt x="0" y="0"/>
                  </a:moveTo>
                  <a:lnTo>
                    <a:pt x="0" y="12"/>
                  </a:lnTo>
                  <a:lnTo>
                    <a:pt x="479" y="16"/>
                  </a:lnTo>
                  <a:lnTo>
                    <a:pt x="4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50">
              <a:extLst>
                <a:ext uri="{FF2B5EF4-FFF2-40B4-BE49-F238E27FC236}">
                  <a16:creationId xmlns:a16="http://schemas.microsoft.com/office/drawing/2014/main" id="{B6E465FE-5499-36FA-6449-74D2B82A483C}"/>
                </a:ext>
              </a:extLst>
            </p:cNvPr>
            <p:cNvSpPr/>
            <p:nvPr/>
          </p:nvSpPr>
          <p:spPr>
            <a:xfrm>
              <a:off x="5089156" y="3026201"/>
              <a:ext cx="33912" cy="1730"/>
            </a:xfrm>
            <a:custGeom>
              <a:avLst/>
              <a:gdLst/>
              <a:ahLst/>
              <a:cxnLst/>
              <a:rect l="l" t="t" r="r" b="b"/>
              <a:pathLst>
                <a:path w="392" h="20" extrusionOk="0">
                  <a:moveTo>
                    <a:pt x="1" y="0"/>
                  </a:moveTo>
                  <a:lnTo>
                    <a:pt x="1" y="16"/>
                  </a:lnTo>
                  <a:lnTo>
                    <a:pt x="391" y="20"/>
                  </a:lnTo>
                  <a:lnTo>
                    <a:pt x="391" y="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50">
              <a:extLst>
                <a:ext uri="{FF2B5EF4-FFF2-40B4-BE49-F238E27FC236}">
                  <a16:creationId xmlns:a16="http://schemas.microsoft.com/office/drawing/2014/main" id="{1B9C1041-6FFE-AC4F-0BCB-E1B68EACEFEE}"/>
                </a:ext>
              </a:extLst>
            </p:cNvPr>
            <p:cNvSpPr/>
            <p:nvPr/>
          </p:nvSpPr>
          <p:spPr>
            <a:xfrm>
              <a:off x="5080505" y="3013311"/>
              <a:ext cx="55107" cy="2076"/>
            </a:xfrm>
            <a:custGeom>
              <a:avLst/>
              <a:gdLst/>
              <a:ahLst/>
              <a:cxnLst/>
              <a:rect l="l" t="t" r="r" b="b"/>
              <a:pathLst>
                <a:path w="637" h="24" extrusionOk="0">
                  <a:moveTo>
                    <a:pt x="0" y="0"/>
                  </a:moveTo>
                  <a:lnTo>
                    <a:pt x="0" y="15"/>
                  </a:lnTo>
                  <a:lnTo>
                    <a:pt x="637" y="23"/>
                  </a:lnTo>
                  <a:lnTo>
                    <a:pt x="637" y="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50">
              <a:extLst>
                <a:ext uri="{FF2B5EF4-FFF2-40B4-BE49-F238E27FC236}">
                  <a16:creationId xmlns:a16="http://schemas.microsoft.com/office/drawing/2014/main" id="{9838A9B3-0B57-8E62-8D0B-CA1B4EBF11B5}"/>
                </a:ext>
              </a:extLst>
            </p:cNvPr>
            <p:cNvSpPr/>
            <p:nvPr/>
          </p:nvSpPr>
          <p:spPr>
            <a:xfrm>
              <a:off x="5180942" y="3054403"/>
              <a:ext cx="35210" cy="92909"/>
            </a:xfrm>
            <a:custGeom>
              <a:avLst/>
              <a:gdLst/>
              <a:ahLst/>
              <a:cxnLst/>
              <a:rect l="l" t="t" r="r" b="b"/>
              <a:pathLst>
                <a:path w="407" h="1074" extrusionOk="0">
                  <a:moveTo>
                    <a:pt x="93" y="0"/>
                  </a:moveTo>
                  <a:cubicBezTo>
                    <a:pt x="43" y="0"/>
                    <a:pt x="1" y="42"/>
                    <a:pt x="1" y="96"/>
                  </a:cubicBezTo>
                  <a:cubicBezTo>
                    <a:pt x="16" y="410"/>
                    <a:pt x="66" y="713"/>
                    <a:pt x="154" y="1008"/>
                  </a:cubicBezTo>
                  <a:cubicBezTo>
                    <a:pt x="166" y="1047"/>
                    <a:pt x="200" y="1073"/>
                    <a:pt x="242" y="1073"/>
                  </a:cubicBezTo>
                  <a:lnTo>
                    <a:pt x="406" y="1073"/>
                  </a:lnTo>
                  <a:lnTo>
                    <a:pt x="406" y="759"/>
                  </a:lnTo>
                  <a:cubicBezTo>
                    <a:pt x="395" y="468"/>
                    <a:pt x="342" y="215"/>
                    <a:pt x="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50">
              <a:extLst>
                <a:ext uri="{FF2B5EF4-FFF2-40B4-BE49-F238E27FC236}">
                  <a16:creationId xmlns:a16="http://schemas.microsoft.com/office/drawing/2014/main" id="{DB68FB95-D9BA-2BD1-4DD0-37F24B962812}"/>
                </a:ext>
              </a:extLst>
            </p:cNvPr>
            <p:cNvSpPr/>
            <p:nvPr/>
          </p:nvSpPr>
          <p:spPr>
            <a:xfrm>
              <a:off x="5117012" y="3153455"/>
              <a:ext cx="110473" cy="58133"/>
            </a:xfrm>
            <a:custGeom>
              <a:avLst/>
              <a:gdLst/>
              <a:ahLst/>
              <a:cxnLst/>
              <a:rect l="l" t="t" r="r" b="b"/>
              <a:pathLst>
                <a:path w="1277" h="672" extrusionOk="0">
                  <a:moveTo>
                    <a:pt x="234" y="1"/>
                  </a:moveTo>
                  <a:cubicBezTo>
                    <a:pt x="127" y="31"/>
                    <a:pt x="1" y="671"/>
                    <a:pt x="1" y="671"/>
                  </a:cubicBezTo>
                  <a:lnTo>
                    <a:pt x="1145" y="671"/>
                  </a:lnTo>
                  <a:cubicBezTo>
                    <a:pt x="1269" y="625"/>
                    <a:pt x="1276" y="257"/>
                    <a:pt x="1276" y="89"/>
                  </a:cubicBezTo>
                  <a:cubicBezTo>
                    <a:pt x="1272" y="40"/>
                    <a:pt x="1234" y="1"/>
                    <a:pt x="1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50">
              <a:extLst>
                <a:ext uri="{FF2B5EF4-FFF2-40B4-BE49-F238E27FC236}">
                  <a16:creationId xmlns:a16="http://schemas.microsoft.com/office/drawing/2014/main" id="{C0B02AE9-BDD3-08C4-8EE1-23497003B0AF}"/>
                </a:ext>
              </a:extLst>
            </p:cNvPr>
            <p:cNvSpPr/>
            <p:nvPr/>
          </p:nvSpPr>
          <p:spPr>
            <a:xfrm>
              <a:off x="4471223" y="2759668"/>
              <a:ext cx="299757" cy="156233"/>
            </a:xfrm>
            <a:custGeom>
              <a:avLst/>
              <a:gdLst/>
              <a:ahLst/>
              <a:cxnLst/>
              <a:rect l="l" t="t" r="r" b="b"/>
              <a:pathLst>
                <a:path w="3465" h="1806" extrusionOk="0">
                  <a:moveTo>
                    <a:pt x="66" y="1"/>
                  </a:moveTo>
                  <a:cubicBezTo>
                    <a:pt x="20" y="1"/>
                    <a:pt x="1" y="62"/>
                    <a:pt x="39" y="85"/>
                  </a:cubicBezTo>
                  <a:cubicBezTo>
                    <a:pt x="445" y="345"/>
                    <a:pt x="1840" y="1235"/>
                    <a:pt x="2898" y="1755"/>
                  </a:cubicBezTo>
                  <a:lnTo>
                    <a:pt x="3465" y="1806"/>
                  </a:lnTo>
                  <a:cubicBezTo>
                    <a:pt x="2411" y="1120"/>
                    <a:pt x="1161" y="276"/>
                    <a:pt x="192" y="13"/>
                  </a:cubicBezTo>
                  <a:cubicBezTo>
                    <a:pt x="192" y="13"/>
                    <a:pt x="131" y="4"/>
                    <a:pt x="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50">
              <a:extLst>
                <a:ext uri="{FF2B5EF4-FFF2-40B4-BE49-F238E27FC236}">
                  <a16:creationId xmlns:a16="http://schemas.microsoft.com/office/drawing/2014/main" id="{81AB9DFA-0CF6-5099-4F81-023B7C88C752}"/>
                </a:ext>
              </a:extLst>
            </p:cNvPr>
            <p:cNvSpPr/>
            <p:nvPr/>
          </p:nvSpPr>
          <p:spPr>
            <a:xfrm>
              <a:off x="3847667" y="3022308"/>
              <a:ext cx="262990" cy="189278"/>
            </a:xfrm>
            <a:custGeom>
              <a:avLst/>
              <a:gdLst/>
              <a:ahLst/>
              <a:cxnLst/>
              <a:rect l="l" t="t" r="r" b="b"/>
              <a:pathLst>
                <a:path w="3040" h="2188" extrusionOk="0">
                  <a:moveTo>
                    <a:pt x="1529" y="0"/>
                  </a:moveTo>
                  <a:cubicBezTo>
                    <a:pt x="766" y="0"/>
                    <a:pt x="0" y="735"/>
                    <a:pt x="0" y="2187"/>
                  </a:cubicBezTo>
                  <a:lnTo>
                    <a:pt x="3040" y="2187"/>
                  </a:lnTo>
                  <a:cubicBezTo>
                    <a:pt x="3040" y="724"/>
                    <a:pt x="2286"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50">
              <a:extLst>
                <a:ext uri="{FF2B5EF4-FFF2-40B4-BE49-F238E27FC236}">
                  <a16:creationId xmlns:a16="http://schemas.microsoft.com/office/drawing/2014/main" id="{A65F8F08-427A-7BBB-2BFC-C0EC14E24C39}"/>
                </a:ext>
              </a:extLst>
            </p:cNvPr>
            <p:cNvSpPr/>
            <p:nvPr/>
          </p:nvSpPr>
          <p:spPr>
            <a:xfrm>
              <a:off x="4743120" y="3022308"/>
              <a:ext cx="262904" cy="189278"/>
            </a:xfrm>
            <a:custGeom>
              <a:avLst/>
              <a:gdLst/>
              <a:ahLst/>
              <a:cxnLst/>
              <a:rect l="l" t="t" r="r" b="b"/>
              <a:pathLst>
                <a:path w="3039" h="2188" extrusionOk="0">
                  <a:moveTo>
                    <a:pt x="1528" y="0"/>
                  </a:moveTo>
                  <a:cubicBezTo>
                    <a:pt x="766" y="0"/>
                    <a:pt x="0" y="735"/>
                    <a:pt x="0" y="2187"/>
                  </a:cubicBezTo>
                  <a:lnTo>
                    <a:pt x="3039" y="2187"/>
                  </a:lnTo>
                  <a:cubicBezTo>
                    <a:pt x="3039" y="724"/>
                    <a:pt x="2285"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50">
              <a:extLst>
                <a:ext uri="{FF2B5EF4-FFF2-40B4-BE49-F238E27FC236}">
                  <a16:creationId xmlns:a16="http://schemas.microsoft.com/office/drawing/2014/main" id="{BE4D58B0-A8EF-A0BE-7FBA-6F10E46652EF}"/>
                </a:ext>
              </a:extLst>
            </p:cNvPr>
            <p:cNvSpPr/>
            <p:nvPr/>
          </p:nvSpPr>
          <p:spPr>
            <a:xfrm>
              <a:off x="4734643" y="3053797"/>
              <a:ext cx="279687" cy="207272"/>
            </a:xfrm>
            <a:custGeom>
              <a:avLst/>
              <a:gdLst/>
              <a:ahLst/>
              <a:cxnLst/>
              <a:rect l="l" t="t" r="r" b="b"/>
              <a:pathLst>
                <a:path w="3233" h="2396" extrusionOk="0">
                  <a:moveTo>
                    <a:pt x="1618" y="1"/>
                  </a:moveTo>
                  <a:cubicBezTo>
                    <a:pt x="685" y="1"/>
                    <a:pt x="1" y="1064"/>
                    <a:pt x="714" y="2042"/>
                  </a:cubicBezTo>
                  <a:cubicBezTo>
                    <a:pt x="734" y="2065"/>
                    <a:pt x="753" y="2085"/>
                    <a:pt x="772" y="2099"/>
                  </a:cubicBezTo>
                  <a:cubicBezTo>
                    <a:pt x="1056" y="2306"/>
                    <a:pt x="1348" y="2395"/>
                    <a:pt x="1618" y="2395"/>
                  </a:cubicBezTo>
                  <a:cubicBezTo>
                    <a:pt x="2550" y="2395"/>
                    <a:pt x="3233" y="1332"/>
                    <a:pt x="2520" y="352"/>
                  </a:cubicBezTo>
                  <a:cubicBezTo>
                    <a:pt x="2504" y="333"/>
                    <a:pt x="2485" y="314"/>
                    <a:pt x="2462" y="295"/>
                  </a:cubicBezTo>
                  <a:cubicBezTo>
                    <a:pt x="2178" y="89"/>
                    <a:pt x="1888" y="1"/>
                    <a:pt x="1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50">
              <a:extLst>
                <a:ext uri="{FF2B5EF4-FFF2-40B4-BE49-F238E27FC236}">
                  <a16:creationId xmlns:a16="http://schemas.microsoft.com/office/drawing/2014/main" id="{775849E7-F417-A113-64A4-E05AF5E0899C}"/>
                </a:ext>
              </a:extLst>
            </p:cNvPr>
            <p:cNvSpPr/>
            <p:nvPr/>
          </p:nvSpPr>
          <p:spPr>
            <a:xfrm>
              <a:off x="4773226" y="3082259"/>
              <a:ext cx="202606" cy="150177"/>
            </a:xfrm>
            <a:custGeom>
              <a:avLst/>
              <a:gdLst/>
              <a:ahLst/>
              <a:cxnLst/>
              <a:rect l="l" t="t" r="r" b="b"/>
              <a:pathLst>
                <a:path w="2342" h="1736" extrusionOk="0">
                  <a:moveTo>
                    <a:pt x="1169" y="0"/>
                  </a:moveTo>
                  <a:cubicBezTo>
                    <a:pt x="494" y="0"/>
                    <a:pt x="1" y="770"/>
                    <a:pt x="518" y="1480"/>
                  </a:cubicBezTo>
                  <a:cubicBezTo>
                    <a:pt x="529" y="1498"/>
                    <a:pt x="544" y="1510"/>
                    <a:pt x="560" y="1521"/>
                  </a:cubicBezTo>
                  <a:cubicBezTo>
                    <a:pt x="766" y="1671"/>
                    <a:pt x="977" y="1736"/>
                    <a:pt x="1173" y="1736"/>
                  </a:cubicBezTo>
                  <a:cubicBezTo>
                    <a:pt x="1848" y="1736"/>
                    <a:pt x="2341" y="966"/>
                    <a:pt x="1824" y="256"/>
                  </a:cubicBezTo>
                  <a:cubicBezTo>
                    <a:pt x="1813" y="242"/>
                    <a:pt x="1798" y="226"/>
                    <a:pt x="1782" y="215"/>
                  </a:cubicBezTo>
                  <a:cubicBezTo>
                    <a:pt x="1576" y="65"/>
                    <a:pt x="1365"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50">
              <a:extLst>
                <a:ext uri="{FF2B5EF4-FFF2-40B4-BE49-F238E27FC236}">
                  <a16:creationId xmlns:a16="http://schemas.microsoft.com/office/drawing/2014/main" id="{15716D02-1BB4-C02E-82C4-51C5632FA0CA}"/>
                </a:ext>
              </a:extLst>
            </p:cNvPr>
            <p:cNvSpPr/>
            <p:nvPr/>
          </p:nvSpPr>
          <p:spPr>
            <a:xfrm>
              <a:off x="4790527" y="3095062"/>
              <a:ext cx="167916" cy="124657"/>
            </a:xfrm>
            <a:custGeom>
              <a:avLst/>
              <a:gdLst/>
              <a:ahLst/>
              <a:cxnLst/>
              <a:rect l="l" t="t" r="r" b="b"/>
              <a:pathLst>
                <a:path w="1941" h="1441" extrusionOk="0">
                  <a:moveTo>
                    <a:pt x="972" y="0"/>
                  </a:moveTo>
                  <a:cubicBezTo>
                    <a:pt x="412" y="0"/>
                    <a:pt x="1" y="639"/>
                    <a:pt x="429" y="1228"/>
                  </a:cubicBezTo>
                  <a:lnTo>
                    <a:pt x="464" y="1263"/>
                  </a:lnTo>
                  <a:cubicBezTo>
                    <a:pt x="634" y="1387"/>
                    <a:pt x="809" y="1440"/>
                    <a:pt x="971" y="1440"/>
                  </a:cubicBezTo>
                  <a:cubicBezTo>
                    <a:pt x="1530" y="1440"/>
                    <a:pt x="1941" y="801"/>
                    <a:pt x="1513" y="212"/>
                  </a:cubicBezTo>
                  <a:lnTo>
                    <a:pt x="1479" y="177"/>
                  </a:lnTo>
                  <a:cubicBezTo>
                    <a:pt x="1309" y="54"/>
                    <a:pt x="1134" y="0"/>
                    <a:pt x="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50">
              <a:extLst>
                <a:ext uri="{FF2B5EF4-FFF2-40B4-BE49-F238E27FC236}">
                  <a16:creationId xmlns:a16="http://schemas.microsoft.com/office/drawing/2014/main" id="{2B193918-F7B1-54D0-4BD3-3674902640E4}"/>
                </a:ext>
              </a:extLst>
            </p:cNvPr>
            <p:cNvSpPr/>
            <p:nvPr/>
          </p:nvSpPr>
          <p:spPr>
            <a:xfrm>
              <a:off x="4785510" y="3094976"/>
              <a:ext cx="178038" cy="124917"/>
            </a:xfrm>
            <a:custGeom>
              <a:avLst/>
              <a:gdLst/>
              <a:ahLst/>
              <a:cxnLst/>
              <a:rect l="l" t="t" r="r" b="b"/>
              <a:pathLst>
                <a:path w="2058" h="1444" extrusionOk="0">
                  <a:moveTo>
                    <a:pt x="1009" y="0"/>
                  </a:moveTo>
                  <a:cubicBezTo>
                    <a:pt x="916" y="0"/>
                    <a:pt x="817" y="15"/>
                    <a:pt x="713" y="49"/>
                  </a:cubicBezTo>
                  <a:cubicBezTo>
                    <a:pt x="697" y="56"/>
                    <a:pt x="683" y="63"/>
                    <a:pt x="671" y="72"/>
                  </a:cubicBezTo>
                  <a:cubicBezTo>
                    <a:pt x="1" y="559"/>
                    <a:pt x="344" y="1443"/>
                    <a:pt x="1047" y="1443"/>
                  </a:cubicBezTo>
                  <a:cubicBezTo>
                    <a:pt x="1141" y="1443"/>
                    <a:pt x="1240" y="1427"/>
                    <a:pt x="1345" y="1393"/>
                  </a:cubicBezTo>
                  <a:cubicBezTo>
                    <a:pt x="1360" y="1386"/>
                    <a:pt x="1376" y="1382"/>
                    <a:pt x="1387" y="1370"/>
                  </a:cubicBezTo>
                  <a:cubicBezTo>
                    <a:pt x="2058" y="883"/>
                    <a:pt x="1714" y="0"/>
                    <a:pt x="1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50">
              <a:extLst>
                <a:ext uri="{FF2B5EF4-FFF2-40B4-BE49-F238E27FC236}">
                  <a16:creationId xmlns:a16="http://schemas.microsoft.com/office/drawing/2014/main" id="{174EE8A4-A32E-A93F-2939-14C73F225FF5}"/>
                </a:ext>
              </a:extLst>
            </p:cNvPr>
            <p:cNvSpPr/>
            <p:nvPr/>
          </p:nvSpPr>
          <p:spPr>
            <a:xfrm>
              <a:off x="4814058" y="3105616"/>
              <a:ext cx="58394" cy="71542"/>
            </a:xfrm>
            <a:custGeom>
              <a:avLst/>
              <a:gdLst/>
              <a:ahLst/>
              <a:cxnLst/>
              <a:rect l="l" t="t" r="r" b="b"/>
              <a:pathLst>
                <a:path w="675" h="827" extrusionOk="0">
                  <a:moveTo>
                    <a:pt x="580" y="1"/>
                  </a:moveTo>
                  <a:cubicBezTo>
                    <a:pt x="258" y="1"/>
                    <a:pt x="1" y="451"/>
                    <a:pt x="199" y="826"/>
                  </a:cubicBezTo>
                  <a:lnTo>
                    <a:pt x="468" y="715"/>
                  </a:lnTo>
                  <a:cubicBezTo>
                    <a:pt x="468" y="715"/>
                    <a:pt x="337" y="412"/>
                    <a:pt x="675" y="363"/>
                  </a:cubicBezTo>
                  <a:lnTo>
                    <a:pt x="640" y="6"/>
                  </a:lnTo>
                  <a:cubicBezTo>
                    <a:pt x="619" y="2"/>
                    <a:pt x="600" y="1"/>
                    <a:pt x="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50">
              <a:extLst>
                <a:ext uri="{FF2B5EF4-FFF2-40B4-BE49-F238E27FC236}">
                  <a16:creationId xmlns:a16="http://schemas.microsoft.com/office/drawing/2014/main" id="{73B51534-2235-BD7A-AD85-AD8F8CFFF05F}"/>
                </a:ext>
              </a:extLst>
            </p:cNvPr>
            <p:cNvSpPr/>
            <p:nvPr/>
          </p:nvSpPr>
          <p:spPr>
            <a:xfrm>
              <a:off x="4851343" y="3140047"/>
              <a:ext cx="46369" cy="34603"/>
            </a:xfrm>
            <a:custGeom>
              <a:avLst/>
              <a:gdLst/>
              <a:ahLst/>
              <a:cxnLst/>
              <a:rect l="l" t="t" r="r" b="b"/>
              <a:pathLst>
                <a:path w="536" h="400" extrusionOk="0">
                  <a:moveTo>
                    <a:pt x="269" y="1"/>
                  </a:moveTo>
                  <a:cubicBezTo>
                    <a:pt x="114" y="1"/>
                    <a:pt x="1" y="176"/>
                    <a:pt x="117" y="340"/>
                  </a:cubicBezTo>
                  <a:cubicBezTo>
                    <a:pt x="120" y="344"/>
                    <a:pt x="124" y="347"/>
                    <a:pt x="129" y="352"/>
                  </a:cubicBezTo>
                  <a:cubicBezTo>
                    <a:pt x="176" y="385"/>
                    <a:pt x="223" y="399"/>
                    <a:pt x="268" y="399"/>
                  </a:cubicBezTo>
                  <a:cubicBezTo>
                    <a:pt x="423" y="399"/>
                    <a:pt x="536" y="224"/>
                    <a:pt x="419" y="60"/>
                  </a:cubicBezTo>
                  <a:cubicBezTo>
                    <a:pt x="416" y="57"/>
                    <a:pt x="412" y="53"/>
                    <a:pt x="408" y="48"/>
                  </a:cubicBezTo>
                  <a:cubicBezTo>
                    <a:pt x="361" y="15"/>
                    <a:pt x="313" y="1"/>
                    <a:pt x="2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50">
              <a:extLst>
                <a:ext uri="{FF2B5EF4-FFF2-40B4-BE49-F238E27FC236}">
                  <a16:creationId xmlns:a16="http://schemas.microsoft.com/office/drawing/2014/main" id="{4F894131-A519-6E2D-3192-AE5DAA87E5FA}"/>
                </a:ext>
              </a:extLst>
            </p:cNvPr>
            <p:cNvSpPr/>
            <p:nvPr/>
          </p:nvSpPr>
          <p:spPr>
            <a:xfrm>
              <a:off x="4857053" y="3092467"/>
              <a:ext cx="34864" cy="54846"/>
            </a:xfrm>
            <a:custGeom>
              <a:avLst/>
              <a:gdLst/>
              <a:ahLst/>
              <a:cxnLst/>
              <a:rect l="l" t="t" r="r" b="b"/>
              <a:pathLst>
                <a:path w="403" h="634" extrusionOk="0">
                  <a:moveTo>
                    <a:pt x="204" y="1"/>
                  </a:moveTo>
                  <a:lnTo>
                    <a:pt x="1" y="32"/>
                  </a:lnTo>
                  <a:cubicBezTo>
                    <a:pt x="158" y="308"/>
                    <a:pt x="162" y="633"/>
                    <a:pt x="162" y="633"/>
                  </a:cubicBezTo>
                  <a:lnTo>
                    <a:pt x="242" y="633"/>
                  </a:lnTo>
                  <a:cubicBezTo>
                    <a:pt x="242" y="633"/>
                    <a:pt x="247" y="308"/>
                    <a:pt x="403" y="32"/>
                  </a:cubicBezTo>
                  <a:lnTo>
                    <a:pt x="2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50">
              <a:extLst>
                <a:ext uri="{FF2B5EF4-FFF2-40B4-BE49-F238E27FC236}">
                  <a16:creationId xmlns:a16="http://schemas.microsoft.com/office/drawing/2014/main" id="{28EFE876-6D71-9C49-49E1-AF5A41FA7C24}"/>
                </a:ext>
              </a:extLst>
            </p:cNvPr>
            <p:cNvSpPr/>
            <p:nvPr/>
          </p:nvSpPr>
          <p:spPr>
            <a:xfrm>
              <a:off x="4809992" y="3121707"/>
              <a:ext cx="56058" cy="35814"/>
            </a:xfrm>
            <a:custGeom>
              <a:avLst/>
              <a:gdLst/>
              <a:ahLst/>
              <a:cxnLst/>
              <a:rect l="l" t="t" r="r" b="b"/>
              <a:pathLst>
                <a:path w="648" h="414" extrusionOk="0">
                  <a:moveTo>
                    <a:pt x="124" y="0"/>
                  </a:moveTo>
                  <a:lnTo>
                    <a:pt x="36" y="180"/>
                  </a:lnTo>
                  <a:lnTo>
                    <a:pt x="1" y="380"/>
                  </a:lnTo>
                  <a:cubicBezTo>
                    <a:pt x="76" y="365"/>
                    <a:pt x="152" y="359"/>
                    <a:pt x="223" y="359"/>
                  </a:cubicBezTo>
                  <a:cubicBezTo>
                    <a:pt x="444" y="359"/>
                    <a:pt x="621" y="414"/>
                    <a:pt x="621" y="414"/>
                  </a:cubicBezTo>
                  <a:lnTo>
                    <a:pt x="633" y="375"/>
                  </a:lnTo>
                  <a:lnTo>
                    <a:pt x="648" y="338"/>
                  </a:lnTo>
                  <a:cubicBezTo>
                    <a:pt x="648" y="338"/>
                    <a:pt x="338" y="234"/>
                    <a:pt x="1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50">
              <a:extLst>
                <a:ext uri="{FF2B5EF4-FFF2-40B4-BE49-F238E27FC236}">
                  <a16:creationId xmlns:a16="http://schemas.microsoft.com/office/drawing/2014/main" id="{329013C3-61FB-82D2-04A8-4A8345A70D54}"/>
                </a:ext>
              </a:extLst>
            </p:cNvPr>
            <p:cNvSpPr/>
            <p:nvPr/>
          </p:nvSpPr>
          <p:spPr>
            <a:xfrm>
              <a:off x="4823920" y="3163404"/>
              <a:ext cx="47494" cy="54413"/>
            </a:xfrm>
            <a:custGeom>
              <a:avLst/>
              <a:gdLst/>
              <a:ahLst/>
              <a:cxnLst/>
              <a:rect l="l" t="t" r="r" b="b"/>
              <a:pathLst>
                <a:path w="549" h="629" extrusionOk="0">
                  <a:moveTo>
                    <a:pt x="483" y="1"/>
                  </a:moveTo>
                  <a:cubicBezTo>
                    <a:pt x="483" y="1"/>
                    <a:pt x="288" y="261"/>
                    <a:pt x="0" y="395"/>
                  </a:cubicBezTo>
                  <a:lnTo>
                    <a:pt x="147" y="537"/>
                  </a:lnTo>
                  <a:lnTo>
                    <a:pt x="322" y="629"/>
                  </a:lnTo>
                  <a:cubicBezTo>
                    <a:pt x="361" y="315"/>
                    <a:pt x="549" y="47"/>
                    <a:pt x="549" y="47"/>
                  </a:cubicBezTo>
                  <a:lnTo>
                    <a:pt x="518" y="24"/>
                  </a:lnTo>
                  <a:lnTo>
                    <a:pt x="4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50">
              <a:extLst>
                <a:ext uri="{FF2B5EF4-FFF2-40B4-BE49-F238E27FC236}">
                  <a16:creationId xmlns:a16="http://schemas.microsoft.com/office/drawing/2014/main" id="{B39FC1C0-E790-1198-E2DA-FB45DAB89000}"/>
                </a:ext>
              </a:extLst>
            </p:cNvPr>
            <p:cNvSpPr/>
            <p:nvPr/>
          </p:nvSpPr>
          <p:spPr>
            <a:xfrm>
              <a:off x="4877642" y="3163404"/>
              <a:ext cx="47494" cy="54413"/>
            </a:xfrm>
            <a:custGeom>
              <a:avLst/>
              <a:gdLst/>
              <a:ahLst/>
              <a:cxnLst/>
              <a:rect l="l" t="t" r="r" b="b"/>
              <a:pathLst>
                <a:path w="549" h="629" extrusionOk="0">
                  <a:moveTo>
                    <a:pt x="66" y="1"/>
                  </a:moveTo>
                  <a:lnTo>
                    <a:pt x="35" y="24"/>
                  </a:lnTo>
                  <a:lnTo>
                    <a:pt x="0" y="47"/>
                  </a:lnTo>
                  <a:cubicBezTo>
                    <a:pt x="0" y="47"/>
                    <a:pt x="188" y="315"/>
                    <a:pt x="227" y="629"/>
                  </a:cubicBezTo>
                  <a:lnTo>
                    <a:pt x="403" y="537"/>
                  </a:lnTo>
                  <a:lnTo>
                    <a:pt x="548" y="395"/>
                  </a:lnTo>
                  <a:cubicBezTo>
                    <a:pt x="261" y="261"/>
                    <a:pt x="66" y="1"/>
                    <a:pt x="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50">
              <a:extLst>
                <a:ext uri="{FF2B5EF4-FFF2-40B4-BE49-F238E27FC236}">
                  <a16:creationId xmlns:a16="http://schemas.microsoft.com/office/drawing/2014/main" id="{A6FBB586-312E-A310-D3A8-AA895D438A8D}"/>
                </a:ext>
              </a:extLst>
            </p:cNvPr>
            <p:cNvSpPr/>
            <p:nvPr/>
          </p:nvSpPr>
          <p:spPr>
            <a:xfrm>
              <a:off x="4882919" y="3121707"/>
              <a:ext cx="56145" cy="35814"/>
            </a:xfrm>
            <a:custGeom>
              <a:avLst/>
              <a:gdLst/>
              <a:ahLst/>
              <a:cxnLst/>
              <a:rect l="l" t="t" r="r" b="b"/>
              <a:pathLst>
                <a:path w="649" h="414" extrusionOk="0">
                  <a:moveTo>
                    <a:pt x="526" y="0"/>
                  </a:moveTo>
                  <a:cubicBezTo>
                    <a:pt x="311" y="234"/>
                    <a:pt x="1" y="338"/>
                    <a:pt x="1" y="338"/>
                  </a:cubicBezTo>
                  <a:lnTo>
                    <a:pt x="17" y="375"/>
                  </a:lnTo>
                  <a:lnTo>
                    <a:pt x="28" y="414"/>
                  </a:lnTo>
                  <a:cubicBezTo>
                    <a:pt x="28" y="414"/>
                    <a:pt x="205" y="359"/>
                    <a:pt x="426" y="359"/>
                  </a:cubicBezTo>
                  <a:cubicBezTo>
                    <a:pt x="497" y="359"/>
                    <a:pt x="573" y="365"/>
                    <a:pt x="648" y="380"/>
                  </a:cubicBezTo>
                  <a:lnTo>
                    <a:pt x="614" y="180"/>
                  </a:lnTo>
                  <a:lnTo>
                    <a:pt x="5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50">
              <a:extLst>
                <a:ext uri="{FF2B5EF4-FFF2-40B4-BE49-F238E27FC236}">
                  <a16:creationId xmlns:a16="http://schemas.microsoft.com/office/drawing/2014/main" id="{C0161B26-B3B7-10D2-045E-9CBFC3CB601F}"/>
                </a:ext>
              </a:extLst>
            </p:cNvPr>
            <p:cNvSpPr/>
            <p:nvPr/>
          </p:nvSpPr>
          <p:spPr>
            <a:xfrm>
              <a:off x="3839535" y="3053797"/>
              <a:ext cx="279427" cy="207272"/>
            </a:xfrm>
            <a:custGeom>
              <a:avLst/>
              <a:gdLst/>
              <a:ahLst/>
              <a:cxnLst/>
              <a:rect l="l" t="t" r="r" b="b"/>
              <a:pathLst>
                <a:path w="3230" h="2396" extrusionOk="0">
                  <a:moveTo>
                    <a:pt x="1617" y="1"/>
                  </a:moveTo>
                  <a:cubicBezTo>
                    <a:pt x="686" y="1"/>
                    <a:pt x="1" y="1064"/>
                    <a:pt x="711" y="2042"/>
                  </a:cubicBezTo>
                  <a:cubicBezTo>
                    <a:pt x="731" y="2065"/>
                    <a:pt x="750" y="2085"/>
                    <a:pt x="769" y="2099"/>
                  </a:cubicBezTo>
                  <a:cubicBezTo>
                    <a:pt x="1054" y="2306"/>
                    <a:pt x="1345" y="2395"/>
                    <a:pt x="1615" y="2395"/>
                  </a:cubicBezTo>
                  <a:cubicBezTo>
                    <a:pt x="2547" y="2395"/>
                    <a:pt x="3230" y="1332"/>
                    <a:pt x="2517" y="352"/>
                  </a:cubicBezTo>
                  <a:cubicBezTo>
                    <a:pt x="2501" y="333"/>
                    <a:pt x="2482" y="314"/>
                    <a:pt x="2459" y="295"/>
                  </a:cubicBezTo>
                  <a:cubicBezTo>
                    <a:pt x="2176" y="89"/>
                    <a:pt x="1886" y="1"/>
                    <a:pt x="1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50">
              <a:extLst>
                <a:ext uri="{FF2B5EF4-FFF2-40B4-BE49-F238E27FC236}">
                  <a16:creationId xmlns:a16="http://schemas.microsoft.com/office/drawing/2014/main" id="{9200E4DC-184D-6D7F-D046-160258BA2F67}"/>
                </a:ext>
              </a:extLst>
            </p:cNvPr>
            <p:cNvSpPr/>
            <p:nvPr/>
          </p:nvSpPr>
          <p:spPr>
            <a:xfrm>
              <a:off x="3877858" y="3082259"/>
              <a:ext cx="202606" cy="150177"/>
            </a:xfrm>
            <a:custGeom>
              <a:avLst/>
              <a:gdLst/>
              <a:ahLst/>
              <a:cxnLst/>
              <a:rect l="l" t="t" r="r" b="b"/>
              <a:pathLst>
                <a:path w="2342" h="1736" extrusionOk="0">
                  <a:moveTo>
                    <a:pt x="1169" y="0"/>
                  </a:moveTo>
                  <a:cubicBezTo>
                    <a:pt x="495" y="0"/>
                    <a:pt x="1" y="770"/>
                    <a:pt x="518" y="1480"/>
                  </a:cubicBezTo>
                  <a:cubicBezTo>
                    <a:pt x="530" y="1498"/>
                    <a:pt x="544" y="1510"/>
                    <a:pt x="560" y="1521"/>
                  </a:cubicBezTo>
                  <a:cubicBezTo>
                    <a:pt x="766" y="1671"/>
                    <a:pt x="977" y="1736"/>
                    <a:pt x="1173" y="1736"/>
                  </a:cubicBezTo>
                  <a:cubicBezTo>
                    <a:pt x="1848" y="1736"/>
                    <a:pt x="2341" y="966"/>
                    <a:pt x="1825" y="256"/>
                  </a:cubicBezTo>
                  <a:cubicBezTo>
                    <a:pt x="1813" y="242"/>
                    <a:pt x="1802" y="226"/>
                    <a:pt x="1782" y="215"/>
                  </a:cubicBezTo>
                  <a:cubicBezTo>
                    <a:pt x="1576" y="65"/>
                    <a:pt x="1365"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50">
              <a:extLst>
                <a:ext uri="{FF2B5EF4-FFF2-40B4-BE49-F238E27FC236}">
                  <a16:creationId xmlns:a16="http://schemas.microsoft.com/office/drawing/2014/main" id="{5B538501-BF65-EB37-1C7C-FE7B0CD39FE1}"/>
                </a:ext>
              </a:extLst>
            </p:cNvPr>
            <p:cNvSpPr/>
            <p:nvPr/>
          </p:nvSpPr>
          <p:spPr>
            <a:xfrm>
              <a:off x="3895247" y="3095062"/>
              <a:ext cx="167916" cy="124657"/>
            </a:xfrm>
            <a:custGeom>
              <a:avLst/>
              <a:gdLst/>
              <a:ahLst/>
              <a:cxnLst/>
              <a:rect l="l" t="t" r="r" b="b"/>
              <a:pathLst>
                <a:path w="1941" h="1441" extrusionOk="0">
                  <a:moveTo>
                    <a:pt x="971" y="0"/>
                  </a:moveTo>
                  <a:cubicBezTo>
                    <a:pt x="411" y="0"/>
                    <a:pt x="0" y="639"/>
                    <a:pt x="428" y="1228"/>
                  </a:cubicBezTo>
                  <a:lnTo>
                    <a:pt x="462" y="1263"/>
                  </a:lnTo>
                  <a:cubicBezTo>
                    <a:pt x="632" y="1387"/>
                    <a:pt x="807" y="1440"/>
                    <a:pt x="969" y="1440"/>
                  </a:cubicBezTo>
                  <a:cubicBezTo>
                    <a:pt x="1529" y="1440"/>
                    <a:pt x="1940" y="801"/>
                    <a:pt x="1512" y="212"/>
                  </a:cubicBezTo>
                  <a:lnTo>
                    <a:pt x="1478" y="177"/>
                  </a:lnTo>
                  <a:cubicBezTo>
                    <a:pt x="1308" y="54"/>
                    <a:pt x="1133"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50">
              <a:extLst>
                <a:ext uri="{FF2B5EF4-FFF2-40B4-BE49-F238E27FC236}">
                  <a16:creationId xmlns:a16="http://schemas.microsoft.com/office/drawing/2014/main" id="{09C5B6D9-0F8E-7434-3C99-F23AE3B84E92}"/>
                </a:ext>
              </a:extLst>
            </p:cNvPr>
            <p:cNvSpPr/>
            <p:nvPr/>
          </p:nvSpPr>
          <p:spPr>
            <a:xfrm>
              <a:off x="3890229" y="3094976"/>
              <a:ext cx="177951" cy="124917"/>
            </a:xfrm>
            <a:custGeom>
              <a:avLst/>
              <a:gdLst/>
              <a:ahLst/>
              <a:cxnLst/>
              <a:rect l="l" t="t" r="r" b="b"/>
              <a:pathLst>
                <a:path w="2057" h="1444" extrusionOk="0">
                  <a:moveTo>
                    <a:pt x="1008" y="0"/>
                  </a:moveTo>
                  <a:cubicBezTo>
                    <a:pt x="915" y="0"/>
                    <a:pt x="816" y="15"/>
                    <a:pt x="712" y="49"/>
                  </a:cubicBezTo>
                  <a:cubicBezTo>
                    <a:pt x="697" y="56"/>
                    <a:pt x="686" y="63"/>
                    <a:pt x="670" y="72"/>
                  </a:cubicBezTo>
                  <a:cubicBezTo>
                    <a:pt x="0" y="559"/>
                    <a:pt x="342" y="1443"/>
                    <a:pt x="1046" y="1443"/>
                  </a:cubicBezTo>
                  <a:cubicBezTo>
                    <a:pt x="1140" y="1443"/>
                    <a:pt x="1239" y="1427"/>
                    <a:pt x="1344" y="1393"/>
                  </a:cubicBezTo>
                  <a:cubicBezTo>
                    <a:pt x="1360" y="1386"/>
                    <a:pt x="1375" y="1382"/>
                    <a:pt x="1386" y="1370"/>
                  </a:cubicBezTo>
                  <a:cubicBezTo>
                    <a:pt x="2057" y="883"/>
                    <a:pt x="1713" y="0"/>
                    <a:pt x="1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50">
              <a:extLst>
                <a:ext uri="{FF2B5EF4-FFF2-40B4-BE49-F238E27FC236}">
                  <a16:creationId xmlns:a16="http://schemas.microsoft.com/office/drawing/2014/main" id="{50AE2F9D-29FC-C2FB-67DB-38FCCAA59FF0}"/>
                </a:ext>
              </a:extLst>
            </p:cNvPr>
            <p:cNvSpPr/>
            <p:nvPr/>
          </p:nvSpPr>
          <p:spPr>
            <a:xfrm>
              <a:off x="3918691" y="3105616"/>
              <a:ext cx="58308" cy="71542"/>
            </a:xfrm>
            <a:custGeom>
              <a:avLst/>
              <a:gdLst/>
              <a:ahLst/>
              <a:cxnLst/>
              <a:rect l="l" t="t" r="r" b="b"/>
              <a:pathLst>
                <a:path w="674" h="827" extrusionOk="0">
                  <a:moveTo>
                    <a:pt x="580" y="1"/>
                  </a:moveTo>
                  <a:cubicBezTo>
                    <a:pt x="258" y="1"/>
                    <a:pt x="1" y="451"/>
                    <a:pt x="199" y="826"/>
                  </a:cubicBezTo>
                  <a:lnTo>
                    <a:pt x="467" y="715"/>
                  </a:lnTo>
                  <a:cubicBezTo>
                    <a:pt x="467" y="715"/>
                    <a:pt x="337" y="412"/>
                    <a:pt x="674" y="363"/>
                  </a:cubicBezTo>
                  <a:lnTo>
                    <a:pt x="640" y="6"/>
                  </a:lnTo>
                  <a:cubicBezTo>
                    <a:pt x="620" y="2"/>
                    <a:pt x="600" y="1"/>
                    <a:pt x="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50">
              <a:extLst>
                <a:ext uri="{FF2B5EF4-FFF2-40B4-BE49-F238E27FC236}">
                  <a16:creationId xmlns:a16="http://schemas.microsoft.com/office/drawing/2014/main" id="{E3ECDA69-B92D-AAA1-F54F-421CE7AB8FD2}"/>
                </a:ext>
              </a:extLst>
            </p:cNvPr>
            <p:cNvSpPr/>
            <p:nvPr/>
          </p:nvSpPr>
          <p:spPr>
            <a:xfrm>
              <a:off x="3955976" y="3140047"/>
              <a:ext cx="46369" cy="34690"/>
            </a:xfrm>
            <a:custGeom>
              <a:avLst/>
              <a:gdLst/>
              <a:ahLst/>
              <a:cxnLst/>
              <a:rect l="l" t="t" r="r" b="b"/>
              <a:pathLst>
                <a:path w="536" h="401" extrusionOk="0">
                  <a:moveTo>
                    <a:pt x="269" y="1"/>
                  </a:moveTo>
                  <a:cubicBezTo>
                    <a:pt x="113" y="1"/>
                    <a:pt x="0" y="176"/>
                    <a:pt x="117" y="340"/>
                  </a:cubicBezTo>
                  <a:cubicBezTo>
                    <a:pt x="121" y="344"/>
                    <a:pt x="124" y="347"/>
                    <a:pt x="128" y="352"/>
                  </a:cubicBezTo>
                  <a:cubicBezTo>
                    <a:pt x="175" y="386"/>
                    <a:pt x="224" y="401"/>
                    <a:pt x="268" y="401"/>
                  </a:cubicBezTo>
                  <a:cubicBezTo>
                    <a:pt x="423" y="401"/>
                    <a:pt x="536" y="224"/>
                    <a:pt x="419" y="60"/>
                  </a:cubicBezTo>
                  <a:cubicBezTo>
                    <a:pt x="416" y="57"/>
                    <a:pt x="412" y="53"/>
                    <a:pt x="408" y="48"/>
                  </a:cubicBezTo>
                  <a:cubicBezTo>
                    <a:pt x="361" y="15"/>
                    <a:pt x="313" y="1"/>
                    <a:pt x="2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50">
              <a:extLst>
                <a:ext uri="{FF2B5EF4-FFF2-40B4-BE49-F238E27FC236}">
                  <a16:creationId xmlns:a16="http://schemas.microsoft.com/office/drawing/2014/main" id="{C94738D0-D271-1677-BFB2-32204ECE746D}"/>
                </a:ext>
              </a:extLst>
            </p:cNvPr>
            <p:cNvSpPr/>
            <p:nvPr/>
          </p:nvSpPr>
          <p:spPr>
            <a:xfrm>
              <a:off x="3962032" y="3092467"/>
              <a:ext cx="34604" cy="54846"/>
            </a:xfrm>
            <a:custGeom>
              <a:avLst/>
              <a:gdLst/>
              <a:ahLst/>
              <a:cxnLst/>
              <a:rect l="l" t="t" r="r" b="b"/>
              <a:pathLst>
                <a:path w="400" h="634" extrusionOk="0">
                  <a:moveTo>
                    <a:pt x="200" y="1"/>
                  </a:moveTo>
                  <a:lnTo>
                    <a:pt x="1" y="32"/>
                  </a:lnTo>
                  <a:cubicBezTo>
                    <a:pt x="154" y="308"/>
                    <a:pt x="158" y="633"/>
                    <a:pt x="158" y="633"/>
                  </a:cubicBezTo>
                  <a:lnTo>
                    <a:pt x="238" y="633"/>
                  </a:lnTo>
                  <a:cubicBezTo>
                    <a:pt x="238" y="633"/>
                    <a:pt x="242" y="308"/>
                    <a:pt x="399" y="32"/>
                  </a:cubicBezTo>
                  <a:lnTo>
                    <a:pt x="2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50">
              <a:extLst>
                <a:ext uri="{FF2B5EF4-FFF2-40B4-BE49-F238E27FC236}">
                  <a16:creationId xmlns:a16="http://schemas.microsoft.com/office/drawing/2014/main" id="{ED3D3C46-40AB-B248-3FD7-AC015CA3807B}"/>
                </a:ext>
              </a:extLst>
            </p:cNvPr>
            <p:cNvSpPr/>
            <p:nvPr/>
          </p:nvSpPr>
          <p:spPr>
            <a:xfrm>
              <a:off x="3914625" y="3121707"/>
              <a:ext cx="56145" cy="35814"/>
            </a:xfrm>
            <a:custGeom>
              <a:avLst/>
              <a:gdLst/>
              <a:ahLst/>
              <a:cxnLst/>
              <a:rect l="l" t="t" r="r" b="b"/>
              <a:pathLst>
                <a:path w="649" h="414" extrusionOk="0">
                  <a:moveTo>
                    <a:pt x="123" y="0"/>
                  </a:moveTo>
                  <a:lnTo>
                    <a:pt x="36" y="180"/>
                  </a:lnTo>
                  <a:lnTo>
                    <a:pt x="1" y="380"/>
                  </a:lnTo>
                  <a:cubicBezTo>
                    <a:pt x="76" y="365"/>
                    <a:pt x="152" y="359"/>
                    <a:pt x="223" y="359"/>
                  </a:cubicBezTo>
                  <a:cubicBezTo>
                    <a:pt x="444" y="359"/>
                    <a:pt x="622" y="414"/>
                    <a:pt x="622" y="414"/>
                  </a:cubicBezTo>
                  <a:lnTo>
                    <a:pt x="633" y="375"/>
                  </a:lnTo>
                  <a:lnTo>
                    <a:pt x="648" y="338"/>
                  </a:lnTo>
                  <a:cubicBezTo>
                    <a:pt x="648" y="338"/>
                    <a:pt x="338" y="234"/>
                    <a:pt x="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50">
              <a:extLst>
                <a:ext uri="{FF2B5EF4-FFF2-40B4-BE49-F238E27FC236}">
                  <a16:creationId xmlns:a16="http://schemas.microsoft.com/office/drawing/2014/main" id="{79839904-9ADA-94B5-604E-54D7D512DFE7}"/>
                </a:ext>
              </a:extLst>
            </p:cNvPr>
            <p:cNvSpPr/>
            <p:nvPr/>
          </p:nvSpPr>
          <p:spPr>
            <a:xfrm>
              <a:off x="3928553" y="3163404"/>
              <a:ext cx="47494" cy="54413"/>
            </a:xfrm>
            <a:custGeom>
              <a:avLst/>
              <a:gdLst/>
              <a:ahLst/>
              <a:cxnLst/>
              <a:rect l="l" t="t" r="r" b="b"/>
              <a:pathLst>
                <a:path w="549" h="629" extrusionOk="0">
                  <a:moveTo>
                    <a:pt x="484" y="1"/>
                  </a:moveTo>
                  <a:cubicBezTo>
                    <a:pt x="484" y="1"/>
                    <a:pt x="289" y="261"/>
                    <a:pt x="1" y="395"/>
                  </a:cubicBezTo>
                  <a:lnTo>
                    <a:pt x="146" y="537"/>
                  </a:lnTo>
                  <a:lnTo>
                    <a:pt x="323" y="629"/>
                  </a:lnTo>
                  <a:cubicBezTo>
                    <a:pt x="361" y="315"/>
                    <a:pt x="549" y="47"/>
                    <a:pt x="549" y="47"/>
                  </a:cubicBezTo>
                  <a:lnTo>
                    <a:pt x="518" y="24"/>
                  </a:lnTo>
                  <a:lnTo>
                    <a:pt x="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50">
              <a:extLst>
                <a:ext uri="{FF2B5EF4-FFF2-40B4-BE49-F238E27FC236}">
                  <a16:creationId xmlns:a16="http://schemas.microsoft.com/office/drawing/2014/main" id="{34C7DBC6-D09A-2538-3B8C-CBA8B546FF3A}"/>
                </a:ext>
              </a:extLst>
            </p:cNvPr>
            <p:cNvSpPr/>
            <p:nvPr/>
          </p:nvSpPr>
          <p:spPr>
            <a:xfrm>
              <a:off x="3982275" y="3163404"/>
              <a:ext cx="47494" cy="54413"/>
            </a:xfrm>
            <a:custGeom>
              <a:avLst/>
              <a:gdLst/>
              <a:ahLst/>
              <a:cxnLst/>
              <a:rect l="l" t="t" r="r" b="b"/>
              <a:pathLst>
                <a:path w="549" h="629" extrusionOk="0">
                  <a:moveTo>
                    <a:pt x="66" y="1"/>
                  </a:moveTo>
                  <a:lnTo>
                    <a:pt x="35" y="24"/>
                  </a:lnTo>
                  <a:lnTo>
                    <a:pt x="0" y="47"/>
                  </a:lnTo>
                  <a:cubicBezTo>
                    <a:pt x="0" y="47"/>
                    <a:pt x="188" y="315"/>
                    <a:pt x="227" y="629"/>
                  </a:cubicBezTo>
                  <a:lnTo>
                    <a:pt x="403" y="537"/>
                  </a:lnTo>
                  <a:lnTo>
                    <a:pt x="549" y="395"/>
                  </a:lnTo>
                  <a:cubicBezTo>
                    <a:pt x="261" y="261"/>
                    <a:pt x="66" y="1"/>
                    <a:pt x="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50">
              <a:extLst>
                <a:ext uri="{FF2B5EF4-FFF2-40B4-BE49-F238E27FC236}">
                  <a16:creationId xmlns:a16="http://schemas.microsoft.com/office/drawing/2014/main" id="{16A96A7D-BBF4-F2F4-F2E4-44EB37B13227}"/>
                </a:ext>
              </a:extLst>
            </p:cNvPr>
            <p:cNvSpPr/>
            <p:nvPr/>
          </p:nvSpPr>
          <p:spPr>
            <a:xfrm>
              <a:off x="3987898" y="3121707"/>
              <a:ext cx="55799" cy="35814"/>
            </a:xfrm>
            <a:custGeom>
              <a:avLst/>
              <a:gdLst/>
              <a:ahLst/>
              <a:cxnLst/>
              <a:rect l="l" t="t" r="r" b="b"/>
              <a:pathLst>
                <a:path w="645" h="414" extrusionOk="0">
                  <a:moveTo>
                    <a:pt x="522" y="0"/>
                  </a:moveTo>
                  <a:cubicBezTo>
                    <a:pt x="307" y="234"/>
                    <a:pt x="1" y="338"/>
                    <a:pt x="1" y="338"/>
                  </a:cubicBezTo>
                  <a:lnTo>
                    <a:pt x="12" y="375"/>
                  </a:lnTo>
                  <a:lnTo>
                    <a:pt x="24" y="414"/>
                  </a:lnTo>
                  <a:cubicBezTo>
                    <a:pt x="24" y="414"/>
                    <a:pt x="201" y="359"/>
                    <a:pt x="422" y="359"/>
                  </a:cubicBezTo>
                  <a:cubicBezTo>
                    <a:pt x="493" y="359"/>
                    <a:pt x="569" y="365"/>
                    <a:pt x="645" y="380"/>
                  </a:cubicBezTo>
                  <a:lnTo>
                    <a:pt x="610" y="180"/>
                  </a:lnTo>
                  <a:lnTo>
                    <a:pt x="5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50">
              <a:extLst>
                <a:ext uri="{FF2B5EF4-FFF2-40B4-BE49-F238E27FC236}">
                  <a16:creationId xmlns:a16="http://schemas.microsoft.com/office/drawing/2014/main" id="{A9E83C3E-3D1F-FE35-CB84-09C0F8D9C65B}"/>
                </a:ext>
              </a:extLst>
            </p:cNvPr>
            <p:cNvSpPr/>
            <p:nvPr/>
          </p:nvSpPr>
          <p:spPr>
            <a:xfrm>
              <a:off x="3930196" y="2771693"/>
              <a:ext cx="723483" cy="151821"/>
            </a:xfrm>
            <a:custGeom>
              <a:avLst/>
              <a:gdLst/>
              <a:ahLst/>
              <a:cxnLst/>
              <a:rect l="l" t="t" r="r" b="b"/>
              <a:pathLst>
                <a:path w="8363" h="1755" extrusionOk="0">
                  <a:moveTo>
                    <a:pt x="4776" y="1"/>
                  </a:moveTo>
                  <a:cubicBezTo>
                    <a:pt x="3552" y="1"/>
                    <a:pt x="1721" y="339"/>
                    <a:pt x="1066" y="632"/>
                  </a:cubicBezTo>
                  <a:cubicBezTo>
                    <a:pt x="304" y="973"/>
                    <a:pt x="1" y="1754"/>
                    <a:pt x="415" y="1754"/>
                  </a:cubicBezTo>
                  <a:lnTo>
                    <a:pt x="8363" y="1754"/>
                  </a:lnTo>
                  <a:lnTo>
                    <a:pt x="8363" y="1521"/>
                  </a:lnTo>
                  <a:cubicBezTo>
                    <a:pt x="8363" y="1521"/>
                    <a:pt x="6458" y="172"/>
                    <a:pt x="5323" y="30"/>
                  </a:cubicBezTo>
                  <a:cubicBezTo>
                    <a:pt x="5162" y="10"/>
                    <a:pt x="4978" y="1"/>
                    <a:pt x="4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50">
              <a:extLst>
                <a:ext uri="{FF2B5EF4-FFF2-40B4-BE49-F238E27FC236}">
                  <a16:creationId xmlns:a16="http://schemas.microsoft.com/office/drawing/2014/main" id="{AD8A47A4-97CC-5AF6-7329-61792D97A159}"/>
                </a:ext>
              </a:extLst>
            </p:cNvPr>
            <p:cNvSpPr/>
            <p:nvPr/>
          </p:nvSpPr>
          <p:spPr>
            <a:xfrm>
              <a:off x="3950439" y="2775586"/>
              <a:ext cx="699260" cy="143602"/>
            </a:xfrm>
            <a:custGeom>
              <a:avLst/>
              <a:gdLst/>
              <a:ahLst/>
              <a:cxnLst/>
              <a:rect l="l" t="t" r="r" b="b"/>
              <a:pathLst>
                <a:path w="8083" h="1660" extrusionOk="0">
                  <a:moveTo>
                    <a:pt x="4537" y="1"/>
                  </a:moveTo>
                  <a:cubicBezTo>
                    <a:pt x="4047" y="1"/>
                    <a:pt x="3457" y="58"/>
                    <a:pt x="2886" y="142"/>
                  </a:cubicBezTo>
                  <a:cubicBezTo>
                    <a:pt x="2583" y="188"/>
                    <a:pt x="2284" y="242"/>
                    <a:pt x="2008" y="299"/>
                  </a:cubicBezTo>
                  <a:cubicBezTo>
                    <a:pt x="1974" y="307"/>
                    <a:pt x="1939" y="315"/>
                    <a:pt x="1905" y="322"/>
                  </a:cubicBezTo>
                  <a:cubicBezTo>
                    <a:pt x="1824" y="338"/>
                    <a:pt x="1748" y="357"/>
                    <a:pt x="1675" y="376"/>
                  </a:cubicBezTo>
                  <a:cubicBezTo>
                    <a:pt x="1327" y="457"/>
                    <a:pt x="1039" y="549"/>
                    <a:pt x="851" y="629"/>
                  </a:cubicBezTo>
                  <a:cubicBezTo>
                    <a:pt x="299" y="878"/>
                    <a:pt x="1" y="1357"/>
                    <a:pt x="47" y="1568"/>
                  </a:cubicBezTo>
                  <a:cubicBezTo>
                    <a:pt x="59" y="1629"/>
                    <a:pt x="105" y="1660"/>
                    <a:pt x="181" y="1660"/>
                  </a:cubicBezTo>
                  <a:lnTo>
                    <a:pt x="8083" y="1660"/>
                  </a:lnTo>
                  <a:lnTo>
                    <a:pt x="8083" y="1502"/>
                  </a:lnTo>
                  <a:cubicBezTo>
                    <a:pt x="7963" y="1419"/>
                    <a:pt x="7347" y="993"/>
                    <a:pt x="6638" y="621"/>
                  </a:cubicBezTo>
                  <a:cubicBezTo>
                    <a:pt x="6446" y="518"/>
                    <a:pt x="6247" y="418"/>
                    <a:pt x="6051" y="334"/>
                  </a:cubicBezTo>
                  <a:cubicBezTo>
                    <a:pt x="6028" y="322"/>
                    <a:pt x="6005" y="315"/>
                    <a:pt x="5982" y="303"/>
                  </a:cubicBezTo>
                  <a:cubicBezTo>
                    <a:pt x="5936" y="284"/>
                    <a:pt x="5890" y="265"/>
                    <a:pt x="5844" y="246"/>
                  </a:cubicBezTo>
                  <a:cubicBezTo>
                    <a:pt x="5572" y="138"/>
                    <a:pt x="5312" y="58"/>
                    <a:pt x="5082" y="31"/>
                  </a:cubicBezTo>
                  <a:cubicBezTo>
                    <a:pt x="4928" y="12"/>
                    <a:pt x="4744" y="1"/>
                    <a:pt x="4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50">
              <a:extLst>
                <a:ext uri="{FF2B5EF4-FFF2-40B4-BE49-F238E27FC236}">
                  <a16:creationId xmlns:a16="http://schemas.microsoft.com/office/drawing/2014/main" id="{E59D9771-3EC4-181E-2646-0C8C4EED0D21}"/>
                </a:ext>
              </a:extLst>
            </p:cNvPr>
            <p:cNvSpPr/>
            <p:nvPr/>
          </p:nvSpPr>
          <p:spPr>
            <a:xfrm>
              <a:off x="4374766" y="2775586"/>
              <a:ext cx="134004" cy="143602"/>
            </a:xfrm>
            <a:custGeom>
              <a:avLst/>
              <a:gdLst/>
              <a:ahLst/>
              <a:cxnLst/>
              <a:rect l="l" t="t" r="r" b="b"/>
              <a:pathLst>
                <a:path w="1549" h="1660" extrusionOk="0">
                  <a:moveTo>
                    <a:pt x="0" y="1"/>
                  </a:moveTo>
                  <a:cubicBezTo>
                    <a:pt x="511" y="227"/>
                    <a:pt x="1265" y="1545"/>
                    <a:pt x="1077" y="1660"/>
                  </a:cubicBezTo>
                  <a:lnTo>
                    <a:pt x="1549" y="1660"/>
                  </a:lnTo>
                  <a:cubicBezTo>
                    <a:pt x="1338" y="1560"/>
                    <a:pt x="709" y="246"/>
                    <a:pt x="246" y="39"/>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50">
              <a:extLst>
                <a:ext uri="{FF2B5EF4-FFF2-40B4-BE49-F238E27FC236}">
                  <a16:creationId xmlns:a16="http://schemas.microsoft.com/office/drawing/2014/main" id="{AF1B144D-DD64-8E05-9C4E-AFE1C9EAAF6B}"/>
                </a:ext>
              </a:extLst>
            </p:cNvPr>
            <p:cNvSpPr/>
            <p:nvPr/>
          </p:nvSpPr>
          <p:spPr>
            <a:xfrm>
              <a:off x="4534720" y="2867717"/>
              <a:ext cx="143434" cy="72407"/>
            </a:xfrm>
            <a:custGeom>
              <a:avLst/>
              <a:gdLst/>
              <a:ahLst/>
              <a:cxnLst/>
              <a:rect l="l" t="t" r="r" b="b"/>
              <a:pathLst>
                <a:path w="1658" h="837" extrusionOk="0">
                  <a:moveTo>
                    <a:pt x="850" y="0"/>
                  </a:moveTo>
                  <a:cubicBezTo>
                    <a:pt x="463" y="0"/>
                    <a:pt x="0" y="630"/>
                    <a:pt x="478" y="836"/>
                  </a:cubicBezTo>
                  <a:lnTo>
                    <a:pt x="1493" y="752"/>
                  </a:lnTo>
                  <a:cubicBezTo>
                    <a:pt x="1493" y="752"/>
                    <a:pt x="1658" y="453"/>
                    <a:pt x="1539" y="315"/>
                  </a:cubicBezTo>
                  <a:lnTo>
                    <a:pt x="1420" y="292"/>
                  </a:lnTo>
                  <a:cubicBezTo>
                    <a:pt x="1420" y="292"/>
                    <a:pt x="1240" y="9"/>
                    <a:pt x="853" y="0"/>
                  </a:cubicBezTo>
                  <a:cubicBezTo>
                    <a:pt x="852" y="0"/>
                    <a:pt x="851" y="0"/>
                    <a:pt x="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50">
              <a:extLst>
                <a:ext uri="{FF2B5EF4-FFF2-40B4-BE49-F238E27FC236}">
                  <a16:creationId xmlns:a16="http://schemas.microsoft.com/office/drawing/2014/main" id="{C50FD6C1-8D5B-686D-3B79-3DA97080A4B7}"/>
                </a:ext>
              </a:extLst>
            </p:cNvPr>
            <p:cNvSpPr/>
            <p:nvPr/>
          </p:nvSpPr>
          <p:spPr>
            <a:xfrm>
              <a:off x="4576331" y="2874119"/>
              <a:ext cx="25607" cy="58998"/>
            </a:xfrm>
            <a:custGeom>
              <a:avLst/>
              <a:gdLst/>
              <a:ahLst/>
              <a:cxnLst/>
              <a:rect l="l" t="t" r="r" b="b"/>
              <a:pathLst>
                <a:path w="296" h="682" extrusionOk="0">
                  <a:moveTo>
                    <a:pt x="287" y="0"/>
                  </a:moveTo>
                  <a:cubicBezTo>
                    <a:pt x="169" y="61"/>
                    <a:pt x="77" y="168"/>
                    <a:pt x="31" y="294"/>
                  </a:cubicBezTo>
                  <a:cubicBezTo>
                    <a:pt x="12" y="349"/>
                    <a:pt x="1" y="409"/>
                    <a:pt x="1" y="467"/>
                  </a:cubicBezTo>
                  <a:cubicBezTo>
                    <a:pt x="1" y="544"/>
                    <a:pt x="15" y="616"/>
                    <a:pt x="47" y="682"/>
                  </a:cubicBezTo>
                  <a:lnTo>
                    <a:pt x="58" y="678"/>
                  </a:lnTo>
                  <a:cubicBezTo>
                    <a:pt x="31" y="613"/>
                    <a:pt x="15" y="540"/>
                    <a:pt x="15" y="467"/>
                  </a:cubicBezTo>
                  <a:cubicBezTo>
                    <a:pt x="15" y="409"/>
                    <a:pt x="24" y="352"/>
                    <a:pt x="43" y="299"/>
                  </a:cubicBezTo>
                  <a:cubicBezTo>
                    <a:pt x="89" y="176"/>
                    <a:pt x="181" y="73"/>
                    <a:pt x="296" y="11"/>
                  </a:cubicBezTo>
                  <a:lnTo>
                    <a:pt x="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50">
              <a:extLst>
                <a:ext uri="{FF2B5EF4-FFF2-40B4-BE49-F238E27FC236}">
                  <a16:creationId xmlns:a16="http://schemas.microsoft.com/office/drawing/2014/main" id="{9EC8F372-6193-1073-E0E9-6D9E8FDF25B5}"/>
                </a:ext>
              </a:extLst>
            </p:cNvPr>
            <p:cNvSpPr/>
            <p:nvPr/>
          </p:nvSpPr>
          <p:spPr>
            <a:xfrm>
              <a:off x="4229517" y="2783545"/>
              <a:ext cx="80368" cy="135990"/>
            </a:xfrm>
            <a:custGeom>
              <a:avLst/>
              <a:gdLst/>
              <a:ahLst/>
              <a:cxnLst/>
              <a:rect l="l" t="t" r="r" b="b"/>
              <a:pathLst>
                <a:path w="929" h="1572" extrusionOk="0">
                  <a:moveTo>
                    <a:pt x="13" y="0"/>
                  </a:moveTo>
                  <a:lnTo>
                    <a:pt x="1" y="8"/>
                  </a:lnTo>
                  <a:lnTo>
                    <a:pt x="913" y="1571"/>
                  </a:lnTo>
                  <a:lnTo>
                    <a:pt x="929" y="1564"/>
                  </a:lnTo>
                  <a:lnTo>
                    <a:pt x="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50">
              <a:extLst>
                <a:ext uri="{FF2B5EF4-FFF2-40B4-BE49-F238E27FC236}">
                  <a16:creationId xmlns:a16="http://schemas.microsoft.com/office/drawing/2014/main" id="{CC3D42F1-B1F7-5643-DAA0-C9EAFEAE4BCA}"/>
                </a:ext>
              </a:extLst>
            </p:cNvPr>
            <p:cNvSpPr/>
            <p:nvPr/>
          </p:nvSpPr>
          <p:spPr>
            <a:xfrm>
              <a:off x="3761158" y="2942634"/>
              <a:ext cx="91614" cy="85815"/>
            </a:xfrm>
            <a:custGeom>
              <a:avLst/>
              <a:gdLst/>
              <a:ahLst/>
              <a:cxnLst/>
              <a:rect l="l" t="t" r="r" b="b"/>
              <a:pathLst>
                <a:path w="1059" h="992" extrusionOk="0">
                  <a:moveTo>
                    <a:pt x="564" y="1"/>
                  </a:moveTo>
                  <a:cubicBezTo>
                    <a:pt x="181" y="1"/>
                    <a:pt x="39" y="675"/>
                    <a:pt x="4" y="871"/>
                  </a:cubicBezTo>
                  <a:cubicBezTo>
                    <a:pt x="1" y="897"/>
                    <a:pt x="16" y="928"/>
                    <a:pt x="47" y="932"/>
                  </a:cubicBezTo>
                  <a:cubicBezTo>
                    <a:pt x="244" y="981"/>
                    <a:pt x="461" y="991"/>
                    <a:pt x="609" y="991"/>
                  </a:cubicBezTo>
                  <a:cubicBezTo>
                    <a:pt x="716" y="991"/>
                    <a:pt x="786" y="986"/>
                    <a:pt x="786" y="986"/>
                  </a:cubicBezTo>
                  <a:cubicBezTo>
                    <a:pt x="963" y="817"/>
                    <a:pt x="1058" y="399"/>
                    <a:pt x="1058" y="399"/>
                  </a:cubicBezTo>
                  <a:lnTo>
                    <a:pt x="5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50">
              <a:extLst>
                <a:ext uri="{FF2B5EF4-FFF2-40B4-BE49-F238E27FC236}">
                  <a16:creationId xmlns:a16="http://schemas.microsoft.com/office/drawing/2014/main" id="{A82E7168-3D56-2D53-5CDF-8E7B130CB242}"/>
                </a:ext>
              </a:extLst>
            </p:cNvPr>
            <p:cNvSpPr/>
            <p:nvPr/>
          </p:nvSpPr>
          <p:spPr>
            <a:xfrm>
              <a:off x="3772491" y="3004315"/>
              <a:ext cx="27164" cy="6056"/>
            </a:xfrm>
            <a:custGeom>
              <a:avLst/>
              <a:gdLst/>
              <a:ahLst/>
              <a:cxnLst/>
              <a:rect l="l" t="t" r="r" b="b"/>
              <a:pathLst>
                <a:path w="314" h="70" extrusionOk="0">
                  <a:moveTo>
                    <a:pt x="0" y="1"/>
                  </a:moveTo>
                  <a:lnTo>
                    <a:pt x="0" y="16"/>
                  </a:lnTo>
                  <a:lnTo>
                    <a:pt x="314" y="70"/>
                  </a:lnTo>
                  <a:lnTo>
                    <a:pt x="314" y="58"/>
                  </a:lnTo>
                  <a:lnTo>
                    <a:pt x="0" y="1"/>
                  </a:lnTo>
                  <a:close/>
                </a:path>
              </a:pathLst>
            </a:custGeom>
            <a:solidFill>
              <a:srgbClr val="372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50">
              <a:extLst>
                <a:ext uri="{FF2B5EF4-FFF2-40B4-BE49-F238E27FC236}">
                  <a16:creationId xmlns:a16="http://schemas.microsoft.com/office/drawing/2014/main" id="{2A8A2F6C-E142-1667-16B0-B726AC7DC875}"/>
                </a:ext>
              </a:extLst>
            </p:cNvPr>
            <p:cNvSpPr/>
            <p:nvPr/>
          </p:nvSpPr>
          <p:spPr>
            <a:xfrm>
              <a:off x="3774048" y="2990992"/>
              <a:ext cx="32960" cy="9083"/>
            </a:xfrm>
            <a:custGeom>
              <a:avLst/>
              <a:gdLst/>
              <a:ahLst/>
              <a:cxnLst/>
              <a:rect l="l" t="t" r="r" b="b"/>
              <a:pathLst>
                <a:path w="381" h="105" extrusionOk="0">
                  <a:moveTo>
                    <a:pt x="5" y="1"/>
                  </a:moveTo>
                  <a:lnTo>
                    <a:pt x="1" y="17"/>
                  </a:lnTo>
                  <a:lnTo>
                    <a:pt x="377" y="105"/>
                  </a:lnTo>
                  <a:lnTo>
                    <a:pt x="381" y="93"/>
                  </a:lnTo>
                  <a:lnTo>
                    <a:pt x="5" y="1"/>
                  </a:lnTo>
                  <a:close/>
                </a:path>
              </a:pathLst>
            </a:custGeom>
            <a:solidFill>
              <a:srgbClr val="372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50">
              <a:extLst>
                <a:ext uri="{FF2B5EF4-FFF2-40B4-BE49-F238E27FC236}">
                  <a16:creationId xmlns:a16="http://schemas.microsoft.com/office/drawing/2014/main" id="{2A4A7D98-2216-F8A3-F2D1-EA94C2E83E6C}"/>
                </a:ext>
              </a:extLst>
            </p:cNvPr>
            <p:cNvSpPr/>
            <p:nvPr/>
          </p:nvSpPr>
          <p:spPr>
            <a:xfrm>
              <a:off x="3781055" y="2976113"/>
              <a:ext cx="24915" cy="8997"/>
            </a:xfrm>
            <a:custGeom>
              <a:avLst/>
              <a:gdLst/>
              <a:ahLst/>
              <a:cxnLst/>
              <a:rect l="l" t="t" r="r" b="b"/>
              <a:pathLst>
                <a:path w="288" h="104" extrusionOk="0">
                  <a:moveTo>
                    <a:pt x="4" y="1"/>
                  </a:moveTo>
                  <a:lnTo>
                    <a:pt x="1" y="17"/>
                  </a:lnTo>
                  <a:lnTo>
                    <a:pt x="284" y="104"/>
                  </a:lnTo>
                  <a:lnTo>
                    <a:pt x="288" y="89"/>
                  </a:lnTo>
                  <a:lnTo>
                    <a:pt x="4" y="1"/>
                  </a:lnTo>
                  <a:close/>
                </a:path>
              </a:pathLst>
            </a:custGeom>
            <a:solidFill>
              <a:srgbClr val="372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50">
              <a:extLst>
                <a:ext uri="{FF2B5EF4-FFF2-40B4-BE49-F238E27FC236}">
                  <a16:creationId xmlns:a16="http://schemas.microsoft.com/office/drawing/2014/main" id="{837AE3E2-74FE-172E-400F-947364C4EABA}"/>
                </a:ext>
              </a:extLst>
            </p:cNvPr>
            <p:cNvSpPr/>
            <p:nvPr/>
          </p:nvSpPr>
          <p:spPr>
            <a:xfrm>
              <a:off x="4022069" y="2932685"/>
              <a:ext cx="715784" cy="270941"/>
            </a:xfrm>
            <a:custGeom>
              <a:avLst/>
              <a:gdLst/>
              <a:ahLst/>
              <a:cxnLst/>
              <a:rect l="l" t="t" r="r" b="b"/>
              <a:pathLst>
                <a:path w="8274" h="3132" extrusionOk="0">
                  <a:moveTo>
                    <a:pt x="318" y="1"/>
                  </a:moveTo>
                  <a:cubicBezTo>
                    <a:pt x="177" y="96"/>
                    <a:pt x="96" y="238"/>
                    <a:pt x="54" y="376"/>
                  </a:cubicBezTo>
                  <a:cubicBezTo>
                    <a:pt x="8" y="514"/>
                    <a:pt x="0" y="657"/>
                    <a:pt x="0" y="749"/>
                  </a:cubicBezTo>
                  <a:cubicBezTo>
                    <a:pt x="0" y="818"/>
                    <a:pt x="4" y="863"/>
                    <a:pt x="4" y="863"/>
                  </a:cubicBezTo>
                  <a:lnTo>
                    <a:pt x="4" y="867"/>
                  </a:lnTo>
                  <a:lnTo>
                    <a:pt x="8" y="871"/>
                  </a:lnTo>
                  <a:cubicBezTo>
                    <a:pt x="591" y="1074"/>
                    <a:pt x="913" y="1457"/>
                    <a:pt x="1093" y="1848"/>
                  </a:cubicBezTo>
                  <a:cubicBezTo>
                    <a:pt x="1268" y="2238"/>
                    <a:pt x="1303" y="2641"/>
                    <a:pt x="1303" y="2887"/>
                  </a:cubicBezTo>
                  <a:cubicBezTo>
                    <a:pt x="1303" y="2959"/>
                    <a:pt x="1300" y="3020"/>
                    <a:pt x="1295" y="3059"/>
                  </a:cubicBezTo>
                  <a:cubicBezTo>
                    <a:pt x="1295" y="3082"/>
                    <a:pt x="1291" y="3097"/>
                    <a:pt x="1291" y="3108"/>
                  </a:cubicBezTo>
                  <a:lnTo>
                    <a:pt x="1291" y="3124"/>
                  </a:lnTo>
                  <a:lnTo>
                    <a:pt x="1288" y="3131"/>
                  </a:lnTo>
                  <a:lnTo>
                    <a:pt x="7917" y="3131"/>
                  </a:lnTo>
                  <a:lnTo>
                    <a:pt x="7917" y="3124"/>
                  </a:lnTo>
                  <a:cubicBezTo>
                    <a:pt x="7917" y="2733"/>
                    <a:pt x="8005" y="2385"/>
                    <a:pt x="8093" y="2135"/>
                  </a:cubicBezTo>
                  <a:cubicBezTo>
                    <a:pt x="8139" y="2008"/>
                    <a:pt x="8182" y="1909"/>
                    <a:pt x="8216" y="1840"/>
                  </a:cubicBezTo>
                  <a:cubicBezTo>
                    <a:pt x="8231" y="1806"/>
                    <a:pt x="8247" y="1779"/>
                    <a:pt x="8258" y="1760"/>
                  </a:cubicBezTo>
                  <a:cubicBezTo>
                    <a:pt x="8262" y="1752"/>
                    <a:pt x="8266" y="1745"/>
                    <a:pt x="8270" y="1741"/>
                  </a:cubicBezTo>
                  <a:cubicBezTo>
                    <a:pt x="8270" y="1737"/>
                    <a:pt x="8274" y="1733"/>
                    <a:pt x="8274" y="1733"/>
                  </a:cubicBezTo>
                  <a:lnTo>
                    <a:pt x="8274" y="1729"/>
                  </a:lnTo>
                  <a:lnTo>
                    <a:pt x="8274" y="1710"/>
                  </a:lnTo>
                  <a:cubicBezTo>
                    <a:pt x="8274" y="749"/>
                    <a:pt x="7637" y="5"/>
                    <a:pt x="7637" y="5"/>
                  </a:cubicBezTo>
                  <a:lnTo>
                    <a:pt x="7626" y="13"/>
                  </a:lnTo>
                  <a:cubicBezTo>
                    <a:pt x="7626" y="13"/>
                    <a:pt x="7626" y="16"/>
                    <a:pt x="7630" y="20"/>
                  </a:cubicBezTo>
                  <a:cubicBezTo>
                    <a:pt x="7702" y="105"/>
                    <a:pt x="8258" y="813"/>
                    <a:pt x="8258" y="1710"/>
                  </a:cubicBezTo>
                  <a:lnTo>
                    <a:pt x="8258" y="1725"/>
                  </a:lnTo>
                  <a:cubicBezTo>
                    <a:pt x="8258" y="1725"/>
                    <a:pt x="7904" y="2335"/>
                    <a:pt x="7902" y="3117"/>
                  </a:cubicBezTo>
                  <a:lnTo>
                    <a:pt x="1308" y="3117"/>
                  </a:lnTo>
                  <a:cubicBezTo>
                    <a:pt x="1311" y="3088"/>
                    <a:pt x="1318" y="3005"/>
                    <a:pt x="1318" y="2887"/>
                  </a:cubicBezTo>
                  <a:cubicBezTo>
                    <a:pt x="1318" y="2638"/>
                    <a:pt x="1284" y="2235"/>
                    <a:pt x="1104" y="1840"/>
                  </a:cubicBezTo>
                  <a:cubicBezTo>
                    <a:pt x="924" y="1450"/>
                    <a:pt x="599" y="1064"/>
                    <a:pt x="20" y="857"/>
                  </a:cubicBezTo>
                  <a:lnTo>
                    <a:pt x="20" y="857"/>
                  </a:lnTo>
                  <a:lnTo>
                    <a:pt x="20" y="852"/>
                  </a:lnTo>
                  <a:cubicBezTo>
                    <a:pt x="16" y="836"/>
                    <a:pt x="12" y="802"/>
                    <a:pt x="12" y="749"/>
                  </a:cubicBezTo>
                  <a:cubicBezTo>
                    <a:pt x="12" y="657"/>
                    <a:pt x="23" y="519"/>
                    <a:pt x="66" y="381"/>
                  </a:cubicBezTo>
                  <a:cubicBezTo>
                    <a:pt x="112" y="243"/>
                    <a:pt x="188" y="108"/>
                    <a:pt x="326" y="16"/>
                  </a:cubicBezTo>
                  <a:lnTo>
                    <a:pt x="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50">
              <a:extLst>
                <a:ext uri="{FF2B5EF4-FFF2-40B4-BE49-F238E27FC236}">
                  <a16:creationId xmlns:a16="http://schemas.microsoft.com/office/drawing/2014/main" id="{B0679FAF-8866-316E-F659-0754DAB74F2C}"/>
                </a:ext>
              </a:extLst>
            </p:cNvPr>
            <p:cNvSpPr/>
            <p:nvPr/>
          </p:nvSpPr>
          <p:spPr>
            <a:xfrm>
              <a:off x="3938155" y="2942028"/>
              <a:ext cx="750907" cy="1038"/>
            </a:xfrm>
            <a:custGeom>
              <a:avLst/>
              <a:gdLst/>
              <a:ahLst/>
              <a:cxnLst/>
              <a:rect l="l" t="t" r="r" b="b"/>
              <a:pathLst>
                <a:path w="8680" h="12" extrusionOk="0">
                  <a:moveTo>
                    <a:pt x="1" y="0"/>
                  </a:moveTo>
                  <a:lnTo>
                    <a:pt x="1" y="11"/>
                  </a:lnTo>
                  <a:lnTo>
                    <a:pt x="8680" y="11"/>
                  </a:lnTo>
                  <a:lnTo>
                    <a:pt x="86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50">
              <a:extLst>
                <a:ext uri="{FF2B5EF4-FFF2-40B4-BE49-F238E27FC236}">
                  <a16:creationId xmlns:a16="http://schemas.microsoft.com/office/drawing/2014/main" id="{EDAB2095-5208-735A-C404-19D305511092}"/>
                </a:ext>
              </a:extLst>
            </p:cNvPr>
            <p:cNvSpPr/>
            <p:nvPr/>
          </p:nvSpPr>
          <p:spPr>
            <a:xfrm>
              <a:off x="4323725" y="2933377"/>
              <a:ext cx="43861" cy="269903"/>
            </a:xfrm>
            <a:custGeom>
              <a:avLst/>
              <a:gdLst/>
              <a:ahLst/>
              <a:cxnLst/>
              <a:rect l="l" t="t" r="r" b="b"/>
              <a:pathLst>
                <a:path w="507" h="3120" extrusionOk="0">
                  <a:moveTo>
                    <a:pt x="1" y="0"/>
                  </a:moveTo>
                  <a:lnTo>
                    <a:pt x="1" y="74"/>
                  </a:lnTo>
                  <a:cubicBezTo>
                    <a:pt x="1" y="1610"/>
                    <a:pt x="491" y="3120"/>
                    <a:pt x="491" y="3120"/>
                  </a:cubicBezTo>
                  <a:lnTo>
                    <a:pt x="506" y="3116"/>
                  </a:lnTo>
                  <a:cubicBezTo>
                    <a:pt x="506" y="3116"/>
                    <a:pt x="503" y="3109"/>
                    <a:pt x="498" y="3097"/>
                  </a:cubicBezTo>
                  <a:cubicBezTo>
                    <a:pt x="445" y="2928"/>
                    <a:pt x="12" y="1510"/>
                    <a:pt x="12" y="74"/>
                  </a:cubicBezTo>
                  <a:lnTo>
                    <a:pt x="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50">
              <a:extLst>
                <a:ext uri="{FF2B5EF4-FFF2-40B4-BE49-F238E27FC236}">
                  <a16:creationId xmlns:a16="http://schemas.microsoft.com/office/drawing/2014/main" id="{DC19899A-8251-1426-2DF7-15F37E32374B}"/>
                </a:ext>
              </a:extLst>
            </p:cNvPr>
            <p:cNvSpPr/>
            <p:nvPr/>
          </p:nvSpPr>
          <p:spPr>
            <a:xfrm>
              <a:off x="3755189" y="3093159"/>
              <a:ext cx="76648" cy="18340"/>
            </a:xfrm>
            <a:custGeom>
              <a:avLst/>
              <a:gdLst/>
              <a:ahLst/>
              <a:cxnLst/>
              <a:rect l="l" t="t" r="r" b="b"/>
              <a:pathLst>
                <a:path w="886" h="212" extrusionOk="0">
                  <a:moveTo>
                    <a:pt x="4" y="1"/>
                  </a:moveTo>
                  <a:lnTo>
                    <a:pt x="1" y="16"/>
                  </a:lnTo>
                  <a:lnTo>
                    <a:pt x="882" y="211"/>
                  </a:lnTo>
                  <a:lnTo>
                    <a:pt x="885" y="199"/>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50">
              <a:extLst>
                <a:ext uri="{FF2B5EF4-FFF2-40B4-BE49-F238E27FC236}">
                  <a16:creationId xmlns:a16="http://schemas.microsoft.com/office/drawing/2014/main" id="{57ED6249-EBF6-4D37-AD40-060B1DD20911}"/>
                </a:ext>
              </a:extLst>
            </p:cNvPr>
            <p:cNvSpPr/>
            <p:nvPr/>
          </p:nvSpPr>
          <p:spPr>
            <a:xfrm>
              <a:off x="4367153" y="2958552"/>
              <a:ext cx="37199" cy="1471"/>
            </a:xfrm>
            <a:custGeom>
              <a:avLst/>
              <a:gdLst/>
              <a:ahLst/>
              <a:cxnLst/>
              <a:rect l="l" t="t" r="r" b="b"/>
              <a:pathLst>
                <a:path w="430" h="17" extrusionOk="0">
                  <a:moveTo>
                    <a:pt x="1" y="1"/>
                  </a:moveTo>
                  <a:lnTo>
                    <a:pt x="1" y="16"/>
                  </a:lnTo>
                  <a:lnTo>
                    <a:pt x="429" y="16"/>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50">
              <a:extLst>
                <a:ext uri="{FF2B5EF4-FFF2-40B4-BE49-F238E27FC236}">
                  <a16:creationId xmlns:a16="http://schemas.microsoft.com/office/drawing/2014/main" id="{14943E6F-24B4-D62E-7E8E-4906BE257EDF}"/>
                </a:ext>
              </a:extLst>
            </p:cNvPr>
            <p:cNvSpPr/>
            <p:nvPr/>
          </p:nvSpPr>
          <p:spPr>
            <a:xfrm>
              <a:off x="4054164" y="2958552"/>
              <a:ext cx="37286" cy="1471"/>
            </a:xfrm>
            <a:custGeom>
              <a:avLst/>
              <a:gdLst/>
              <a:ahLst/>
              <a:cxnLst/>
              <a:rect l="l" t="t" r="r" b="b"/>
              <a:pathLst>
                <a:path w="431" h="17" extrusionOk="0">
                  <a:moveTo>
                    <a:pt x="1" y="1"/>
                  </a:moveTo>
                  <a:lnTo>
                    <a:pt x="1" y="16"/>
                  </a:lnTo>
                  <a:lnTo>
                    <a:pt x="430" y="16"/>
                  </a:lnTo>
                  <a:lnTo>
                    <a:pt x="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50">
              <a:extLst>
                <a:ext uri="{FF2B5EF4-FFF2-40B4-BE49-F238E27FC236}">
                  <a16:creationId xmlns:a16="http://schemas.microsoft.com/office/drawing/2014/main" id="{64712181-912B-3E47-2DEE-D74B90FCE543}"/>
                </a:ext>
              </a:extLst>
            </p:cNvPr>
            <p:cNvSpPr/>
            <p:nvPr/>
          </p:nvSpPr>
          <p:spPr>
            <a:xfrm>
              <a:off x="4729452" y="2918758"/>
              <a:ext cx="333929" cy="36247"/>
            </a:xfrm>
            <a:custGeom>
              <a:avLst/>
              <a:gdLst/>
              <a:ahLst/>
              <a:cxnLst/>
              <a:rect l="l" t="t" r="r" b="b"/>
              <a:pathLst>
                <a:path w="3860" h="419" extrusionOk="0">
                  <a:moveTo>
                    <a:pt x="8" y="1"/>
                  </a:moveTo>
                  <a:lnTo>
                    <a:pt x="1" y="13"/>
                  </a:lnTo>
                  <a:lnTo>
                    <a:pt x="392" y="177"/>
                  </a:lnTo>
                  <a:lnTo>
                    <a:pt x="3855" y="418"/>
                  </a:lnTo>
                  <a:lnTo>
                    <a:pt x="3860" y="404"/>
                  </a:lnTo>
                  <a:lnTo>
                    <a:pt x="395" y="162"/>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6" name="Google Shape;6676;p50">
            <a:extLst>
              <a:ext uri="{FF2B5EF4-FFF2-40B4-BE49-F238E27FC236}">
                <a16:creationId xmlns:a16="http://schemas.microsoft.com/office/drawing/2014/main" id="{4C039C1C-10D0-4BF2-DACD-57DE24757FEB}"/>
              </a:ext>
            </a:extLst>
          </p:cNvPr>
          <p:cNvGrpSpPr/>
          <p:nvPr/>
        </p:nvGrpSpPr>
        <p:grpSpPr>
          <a:xfrm>
            <a:off x="5465998" y="4224823"/>
            <a:ext cx="1523597" cy="757120"/>
            <a:chOff x="1131398" y="910360"/>
            <a:chExt cx="1523597" cy="757120"/>
          </a:xfrm>
        </p:grpSpPr>
        <p:sp>
          <p:nvSpPr>
            <p:cNvPr id="6677" name="Google Shape;6677;p50">
              <a:extLst>
                <a:ext uri="{FF2B5EF4-FFF2-40B4-BE49-F238E27FC236}">
                  <a16:creationId xmlns:a16="http://schemas.microsoft.com/office/drawing/2014/main" id="{7624B6D8-B143-FE13-C38A-AC8485DBAD2E}"/>
                </a:ext>
              </a:extLst>
            </p:cNvPr>
            <p:cNvSpPr/>
            <p:nvPr/>
          </p:nvSpPr>
          <p:spPr>
            <a:xfrm>
              <a:off x="1317652" y="910360"/>
              <a:ext cx="720109" cy="155454"/>
            </a:xfrm>
            <a:custGeom>
              <a:avLst/>
              <a:gdLst/>
              <a:ahLst/>
              <a:cxnLst/>
              <a:rect l="l" t="t" r="r" b="b"/>
              <a:pathLst>
                <a:path w="8324" h="1797" extrusionOk="0">
                  <a:moveTo>
                    <a:pt x="1359" y="1"/>
                  </a:moveTo>
                  <a:cubicBezTo>
                    <a:pt x="1039" y="1"/>
                    <a:pt x="821" y="26"/>
                    <a:pt x="752" y="84"/>
                  </a:cubicBezTo>
                  <a:cubicBezTo>
                    <a:pt x="299" y="455"/>
                    <a:pt x="364" y="1325"/>
                    <a:pt x="364" y="1325"/>
                  </a:cubicBezTo>
                  <a:cubicBezTo>
                    <a:pt x="364" y="1325"/>
                    <a:pt x="0" y="1639"/>
                    <a:pt x="364" y="1796"/>
                  </a:cubicBezTo>
                  <a:cubicBezTo>
                    <a:pt x="1553" y="1748"/>
                    <a:pt x="2786" y="1726"/>
                    <a:pt x="4058" y="1726"/>
                  </a:cubicBezTo>
                  <a:cubicBezTo>
                    <a:pt x="5406" y="1726"/>
                    <a:pt x="6799" y="1751"/>
                    <a:pt x="8231" y="1796"/>
                  </a:cubicBezTo>
                  <a:cubicBezTo>
                    <a:pt x="8323" y="1727"/>
                    <a:pt x="8316" y="1267"/>
                    <a:pt x="8070" y="984"/>
                  </a:cubicBezTo>
                  <a:cubicBezTo>
                    <a:pt x="7860" y="744"/>
                    <a:pt x="3101" y="1"/>
                    <a:pt x="1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50">
              <a:extLst>
                <a:ext uri="{FF2B5EF4-FFF2-40B4-BE49-F238E27FC236}">
                  <a16:creationId xmlns:a16="http://schemas.microsoft.com/office/drawing/2014/main" id="{63E90648-D31B-C602-1EF9-E0CEFAF2F153}"/>
                </a:ext>
              </a:extLst>
            </p:cNvPr>
            <p:cNvSpPr/>
            <p:nvPr/>
          </p:nvSpPr>
          <p:spPr>
            <a:xfrm>
              <a:off x="1366703" y="1019274"/>
              <a:ext cx="643894" cy="23963"/>
            </a:xfrm>
            <a:custGeom>
              <a:avLst/>
              <a:gdLst/>
              <a:ahLst/>
              <a:cxnLst/>
              <a:rect l="l" t="t" r="r" b="b"/>
              <a:pathLst>
                <a:path w="7443" h="277" extrusionOk="0">
                  <a:moveTo>
                    <a:pt x="1212" y="1"/>
                  </a:moveTo>
                  <a:cubicBezTo>
                    <a:pt x="821" y="1"/>
                    <a:pt x="415" y="5"/>
                    <a:pt x="1" y="8"/>
                  </a:cubicBezTo>
                  <a:lnTo>
                    <a:pt x="1" y="24"/>
                  </a:lnTo>
                  <a:cubicBezTo>
                    <a:pt x="415" y="16"/>
                    <a:pt x="821" y="16"/>
                    <a:pt x="1212" y="16"/>
                  </a:cubicBezTo>
                  <a:cubicBezTo>
                    <a:pt x="3002" y="16"/>
                    <a:pt x="4560" y="81"/>
                    <a:pt x="5669" y="146"/>
                  </a:cubicBezTo>
                  <a:cubicBezTo>
                    <a:pt x="6224" y="177"/>
                    <a:pt x="6668" y="211"/>
                    <a:pt x="6971" y="234"/>
                  </a:cubicBezTo>
                  <a:cubicBezTo>
                    <a:pt x="7124" y="250"/>
                    <a:pt x="7239" y="257"/>
                    <a:pt x="7319" y="265"/>
                  </a:cubicBezTo>
                  <a:cubicBezTo>
                    <a:pt x="7362" y="268"/>
                    <a:pt x="7388" y="273"/>
                    <a:pt x="7411" y="273"/>
                  </a:cubicBezTo>
                  <a:cubicBezTo>
                    <a:pt x="7431" y="277"/>
                    <a:pt x="7443" y="277"/>
                    <a:pt x="7443" y="277"/>
                  </a:cubicBezTo>
                  <a:lnTo>
                    <a:pt x="7443" y="261"/>
                  </a:lnTo>
                  <a:cubicBezTo>
                    <a:pt x="7443" y="261"/>
                    <a:pt x="4795" y="1"/>
                    <a:pt x="1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50">
              <a:extLst>
                <a:ext uri="{FF2B5EF4-FFF2-40B4-BE49-F238E27FC236}">
                  <a16:creationId xmlns:a16="http://schemas.microsoft.com/office/drawing/2014/main" id="{D89D917A-0CC7-3EE4-006E-25D4801197FA}"/>
                </a:ext>
              </a:extLst>
            </p:cNvPr>
            <p:cNvSpPr/>
            <p:nvPr/>
          </p:nvSpPr>
          <p:spPr>
            <a:xfrm>
              <a:off x="1352515" y="1057425"/>
              <a:ext cx="676595" cy="41524"/>
            </a:xfrm>
            <a:custGeom>
              <a:avLst/>
              <a:gdLst/>
              <a:ahLst/>
              <a:cxnLst/>
              <a:rect l="l" t="t" r="r" b="b"/>
              <a:pathLst>
                <a:path w="7821" h="480" extrusionOk="0">
                  <a:moveTo>
                    <a:pt x="1185" y="0"/>
                  </a:moveTo>
                  <a:cubicBezTo>
                    <a:pt x="767" y="0"/>
                    <a:pt x="500" y="3"/>
                    <a:pt x="476" y="8"/>
                  </a:cubicBezTo>
                  <a:cubicBezTo>
                    <a:pt x="345" y="31"/>
                    <a:pt x="0" y="411"/>
                    <a:pt x="0" y="411"/>
                  </a:cubicBezTo>
                  <a:lnTo>
                    <a:pt x="490" y="391"/>
                  </a:lnTo>
                  <a:cubicBezTo>
                    <a:pt x="490" y="391"/>
                    <a:pt x="533" y="177"/>
                    <a:pt x="651" y="108"/>
                  </a:cubicBezTo>
                  <a:cubicBezTo>
                    <a:pt x="651" y="108"/>
                    <a:pt x="1386" y="97"/>
                    <a:pt x="2532" y="97"/>
                  </a:cubicBezTo>
                  <a:cubicBezTo>
                    <a:pt x="3769" y="97"/>
                    <a:pt x="5485" y="110"/>
                    <a:pt x="7269" y="161"/>
                  </a:cubicBezTo>
                  <a:lnTo>
                    <a:pt x="7446" y="480"/>
                  </a:lnTo>
                  <a:lnTo>
                    <a:pt x="7821" y="480"/>
                  </a:lnTo>
                  <a:cubicBezTo>
                    <a:pt x="7821" y="480"/>
                    <a:pt x="7676" y="161"/>
                    <a:pt x="7607" y="96"/>
                  </a:cubicBezTo>
                  <a:cubicBezTo>
                    <a:pt x="7548" y="43"/>
                    <a:pt x="2978" y="0"/>
                    <a:pt x="1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50">
              <a:extLst>
                <a:ext uri="{FF2B5EF4-FFF2-40B4-BE49-F238E27FC236}">
                  <a16:creationId xmlns:a16="http://schemas.microsoft.com/office/drawing/2014/main" id="{3CF594C3-2D13-66D7-D122-AA4EC43926E9}"/>
                </a:ext>
              </a:extLst>
            </p:cNvPr>
            <p:cNvSpPr/>
            <p:nvPr/>
          </p:nvSpPr>
          <p:spPr>
            <a:xfrm>
              <a:off x="1143683" y="1083586"/>
              <a:ext cx="1502073" cy="511259"/>
            </a:xfrm>
            <a:custGeom>
              <a:avLst/>
              <a:gdLst/>
              <a:ahLst/>
              <a:cxnLst/>
              <a:rect l="l" t="t" r="r" b="b"/>
              <a:pathLst>
                <a:path w="17363" h="5910" extrusionOk="0">
                  <a:moveTo>
                    <a:pt x="5998" y="0"/>
                  </a:moveTo>
                  <a:cubicBezTo>
                    <a:pt x="3628" y="0"/>
                    <a:pt x="1919" y="132"/>
                    <a:pt x="1919" y="132"/>
                  </a:cubicBezTo>
                  <a:cubicBezTo>
                    <a:pt x="1291" y="595"/>
                    <a:pt x="246" y="2503"/>
                    <a:pt x="184" y="2764"/>
                  </a:cubicBezTo>
                  <a:cubicBezTo>
                    <a:pt x="119" y="3025"/>
                    <a:pt x="0" y="4622"/>
                    <a:pt x="0" y="4622"/>
                  </a:cubicBezTo>
                  <a:lnTo>
                    <a:pt x="379" y="5910"/>
                  </a:lnTo>
                  <a:lnTo>
                    <a:pt x="16807" y="5910"/>
                  </a:lnTo>
                  <a:lnTo>
                    <a:pt x="17339" y="5216"/>
                  </a:lnTo>
                  <a:cubicBezTo>
                    <a:pt x="17362" y="4458"/>
                    <a:pt x="17125" y="3404"/>
                    <a:pt x="16818" y="3135"/>
                  </a:cubicBezTo>
                  <a:cubicBezTo>
                    <a:pt x="16508" y="2868"/>
                    <a:pt x="13569" y="2396"/>
                    <a:pt x="13569" y="2396"/>
                  </a:cubicBezTo>
                  <a:lnTo>
                    <a:pt x="11212" y="284"/>
                  </a:lnTo>
                  <a:cubicBezTo>
                    <a:pt x="11178" y="254"/>
                    <a:pt x="11139" y="235"/>
                    <a:pt x="11093" y="231"/>
                  </a:cubicBezTo>
                  <a:cubicBezTo>
                    <a:pt x="9306" y="54"/>
                    <a:pt x="7516" y="0"/>
                    <a:pt x="59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50">
              <a:extLst>
                <a:ext uri="{FF2B5EF4-FFF2-40B4-BE49-F238E27FC236}">
                  <a16:creationId xmlns:a16="http://schemas.microsoft.com/office/drawing/2014/main" id="{DD8877BF-5028-B32A-B932-39C613D5F325}"/>
                </a:ext>
              </a:extLst>
            </p:cNvPr>
            <p:cNvSpPr/>
            <p:nvPr/>
          </p:nvSpPr>
          <p:spPr>
            <a:xfrm>
              <a:off x="1148960" y="1542046"/>
              <a:ext cx="141357" cy="56749"/>
            </a:xfrm>
            <a:custGeom>
              <a:avLst/>
              <a:gdLst/>
              <a:ahLst/>
              <a:cxnLst/>
              <a:rect l="l" t="t" r="r" b="b"/>
              <a:pathLst>
                <a:path w="1634" h="656" extrusionOk="0">
                  <a:moveTo>
                    <a:pt x="146" y="1"/>
                  </a:moveTo>
                  <a:cubicBezTo>
                    <a:pt x="1" y="65"/>
                    <a:pt x="176" y="636"/>
                    <a:pt x="330" y="656"/>
                  </a:cubicBezTo>
                  <a:lnTo>
                    <a:pt x="1633" y="656"/>
                  </a:lnTo>
                  <a:lnTo>
                    <a:pt x="15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50">
              <a:extLst>
                <a:ext uri="{FF2B5EF4-FFF2-40B4-BE49-F238E27FC236}">
                  <a16:creationId xmlns:a16="http://schemas.microsoft.com/office/drawing/2014/main" id="{178E9772-A507-0FCB-F633-5C736C9438E1}"/>
                </a:ext>
              </a:extLst>
            </p:cNvPr>
            <p:cNvSpPr/>
            <p:nvPr/>
          </p:nvSpPr>
          <p:spPr>
            <a:xfrm>
              <a:off x="1262978" y="1407785"/>
              <a:ext cx="266278" cy="191009"/>
            </a:xfrm>
            <a:custGeom>
              <a:avLst/>
              <a:gdLst/>
              <a:ahLst/>
              <a:cxnLst/>
              <a:rect l="l" t="t" r="r" b="b"/>
              <a:pathLst>
                <a:path w="3078" h="2208" extrusionOk="0">
                  <a:moveTo>
                    <a:pt x="1553" y="1"/>
                  </a:moveTo>
                  <a:cubicBezTo>
                    <a:pt x="779" y="1"/>
                    <a:pt x="0" y="734"/>
                    <a:pt x="0" y="2208"/>
                  </a:cubicBezTo>
                  <a:lnTo>
                    <a:pt x="3078" y="2139"/>
                  </a:lnTo>
                  <a:cubicBezTo>
                    <a:pt x="3078" y="716"/>
                    <a:pt x="2318" y="1"/>
                    <a:pt x="1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50">
              <a:extLst>
                <a:ext uri="{FF2B5EF4-FFF2-40B4-BE49-F238E27FC236}">
                  <a16:creationId xmlns:a16="http://schemas.microsoft.com/office/drawing/2014/main" id="{0EF9A6E7-958F-17BB-4A64-4427940A9A18}"/>
                </a:ext>
              </a:extLst>
            </p:cNvPr>
            <p:cNvSpPr/>
            <p:nvPr/>
          </p:nvSpPr>
          <p:spPr>
            <a:xfrm>
              <a:off x="2168294" y="1407785"/>
              <a:ext cx="265932" cy="191009"/>
            </a:xfrm>
            <a:custGeom>
              <a:avLst/>
              <a:gdLst/>
              <a:ahLst/>
              <a:cxnLst/>
              <a:rect l="l" t="t" r="r" b="b"/>
              <a:pathLst>
                <a:path w="3074" h="2208" extrusionOk="0">
                  <a:moveTo>
                    <a:pt x="1551" y="1"/>
                  </a:moveTo>
                  <a:cubicBezTo>
                    <a:pt x="778" y="1"/>
                    <a:pt x="0" y="734"/>
                    <a:pt x="0" y="2208"/>
                  </a:cubicBezTo>
                  <a:lnTo>
                    <a:pt x="3074" y="2139"/>
                  </a:lnTo>
                  <a:cubicBezTo>
                    <a:pt x="3074" y="716"/>
                    <a:pt x="2315"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50">
              <a:extLst>
                <a:ext uri="{FF2B5EF4-FFF2-40B4-BE49-F238E27FC236}">
                  <a16:creationId xmlns:a16="http://schemas.microsoft.com/office/drawing/2014/main" id="{CFE397C4-304D-C5E9-4284-6475B85ABCCA}"/>
                </a:ext>
              </a:extLst>
            </p:cNvPr>
            <p:cNvSpPr/>
            <p:nvPr/>
          </p:nvSpPr>
          <p:spPr>
            <a:xfrm>
              <a:off x="2141822" y="1430882"/>
              <a:ext cx="318616" cy="236598"/>
            </a:xfrm>
            <a:custGeom>
              <a:avLst/>
              <a:gdLst/>
              <a:ahLst/>
              <a:cxnLst/>
              <a:rect l="l" t="t" r="r" b="b"/>
              <a:pathLst>
                <a:path w="3683" h="2735" extrusionOk="0">
                  <a:moveTo>
                    <a:pt x="1842" y="0"/>
                  </a:moveTo>
                  <a:cubicBezTo>
                    <a:pt x="780" y="0"/>
                    <a:pt x="0" y="1210"/>
                    <a:pt x="808" y="2328"/>
                  </a:cubicBezTo>
                  <a:cubicBezTo>
                    <a:pt x="831" y="2355"/>
                    <a:pt x="854" y="2378"/>
                    <a:pt x="881" y="2401"/>
                  </a:cubicBezTo>
                  <a:cubicBezTo>
                    <a:pt x="1204" y="2634"/>
                    <a:pt x="1534" y="2735"/>
                    <a:pt x="1841" y="2735"/>
                  </a:cubicBezTo>
                  <a:cubicBezTo>
                    <a:pt x="2904" y="2735"/>
                    <a:pt x="3683" y="1523"/>
                    <a:pt x="2874" y="408"/>
                  </a:cubicBezTo>
                  <a:cubicBezTo>
                    <a:pt x="2855" y="377"/>
                    <a:pt x="2832" y="354"/>
                    <a:pt x="2801" y="335"/>
                  </a:cubicBezTo>
                  <a:cubicBezTo>
                    <a:pt x="2479" y="101"/>
                    <a:pt x="2149" y="0"/>
                    <a:pt x="1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50">
              <a:extLst>
                <a:ext uri="{FF2B5EF4-FFF2-40B4-BE49-F238E27FC236}">
                  <a16:creationId xmlns:a16="http://schemas.microsoft.com/office/drawing/2014/main" id="{1501E358-9399-42A2-D0F4-B138C70C2560}"/>
                </a:ext>
              </a:extLst>
            </p:cNvPr>
            <p:cNvSpPr/>
            <p:nvPr/>
          </p:nvSpPr>
          <p:spPr>
            <a:xfrm>
              <a:off x="2200908" y="1474742"/>
              <a:ext cx="200357" cy="148706"/>
            </a:xfrm>
            <a:custGeom>
              <a:avLst/>
              <a:gdLst/>
              <a:ahLst/>
              <a:cxnLst/>
              <a:rect l="l" t="t" r="r" b="b"/>
              <a:pathLst>
                <a:path w="2316" h="1719" extrusionOk="0">
                  <a:moveTo>
                    <a:pt x="1162" y="1"/>
                  </a:moveTo>
                  <a:cubicBezTo>
                    <a:pt x="493" y="1"/>
                    <a:pt x="1" y="763"/>
                    <a:pt x="513" y="1464"/>
                  </a:cubicBezTo>
                  <a:cubicBezTo>
                    <a:pt x="524" y="1480"/>
                    <a:pt x="539" y="1495"/>
                    <a:pt x="555" y="1506"/>
                  </a:cubicBezTo>
                  <a:cubicBezTo>
                    <a:pt x="758" y="1654"/>
                    <a:pt x="966" y="1718"/>
                    <a:pt x="1159" y="1718"/>
                  </a:cubicBezTo>
                  <a:cubicBezTo>
                    <a:pt x="1826" y="1718"/>
                    <a:pt x="2315" y="955"/>
                    <a:pt x="1804" y="254"/>
                  </a:cubicBezTo>
                  <a:cubicBezTo>
                    <a:pt x="1792" y="238"/>
                    <a:pt x="1781" y="223"/>
                    <a:pt x="1765" y="212"/>
                  </a:cubicBezTo>
                  <a:cubicBezTo>
                    <a:pt x="1563" y="65"/>
                    <a:pt x="1355" y="1"/>
                    <a:pt x="1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50">
              <a:extLst>
                <a:ext uri="{FF2B5EF4-FFF2-40B4-BE49-F238E27FC236}">
                  <a16:creationId xmlns:a16="http://schemas.microsoft.com/office/drawing/2014/main" id="{477C607D-E96E-01AD-BDBE-B09EEA015139}"/>
                </a:ext>
              </a:extLst>
            </p:cNvPr>
            <p:cNvSpPr/>
            <p:nvPr/>
          </p:nvSpPr>
          <p:spPr>
            <a:xfrm>
              <a:off x="2216912" y="1489968"/>
              <a:ext cx="168348" cy="118169"/>
            </a:xfrm>
            <a:custGeom>
              <a:avLst/>
              <a:gdLst/>
              <a:ahLst/>
              <a:cxnLst/>
              <a:rect l="l" t="t" r="r" b="b"/>
              <a:pathLst>
                <a:path w="1946" h="1366" extrusionOk="0">
                  <a:moveTo>
                    <a:pt x="955" y="1"/>
                  </a:moveTo>
                  <a:cubicBezTo>
                    <a:pt x="867" y="1"/>
                    <a:pt x="774" y="15"/>
                    <a:pt x="676" y="47"/>
                  </a:cubicBezTo>
                  <a:cubicBezTo>
                    <a:pt x="660" y="55"/>
                    <a:pt x="649" y="62"/>
                    <a:pt x="634" y="70"/>
                  </a:cubicBezTo>
                  <a:cubicBezTo>
                    <a:pt x="1" y="530"/>
                    <a:pt x="328" y="1365"/>
                    <a:pt x="992" y="1365"/>
                  </a:cubicBezTo>
                  <a:cubicBezTo>
                    <a:pt x="1079" y="1365"/>
                    <a:pt x="1173" y="1351"/>
                    <a:pt x="1270" y="1319"/>
                  </a:cubicBezTo>
                  <a:cubicBezTo>
                    <a:pt x="1285" y="1316"/>
                    <a:pt x="1301" y="1307"/>
                    <a:pt x="1313" y="1296"/>
                  </a:cubicBezTo>
                  <a:cubicBezTo>
                    <a:pt x="1946" y="835"/>
                    <a:pt x="1621" y="1"/>
                    <a:pt x="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50">
              <a:extLst>
                <a:ext uri="{FF2B5EF4-FFF2-40B4-BE49-F238E27FC236}">
                  <a16:creationId xmlns:a16="http://schemas.microsoft.com/office/drawing/2014/main" id="{FFF7094A-0724-BA44-466A-E27C3E0FDCEA}"/>
                </a:ext>
              </a:extLst>
            </p:cNvPr>
            <p:cNvSpPr/>
            <p:nvPr/>
          </p:nvSpPr>
          <p:spPr>
            <a:xfrm>
              <a:off x="2237588" y="1485383"/>
              <a:ext cx="127083" cy="127339"/>
            </a:xfrm>
            <a:custGeom>
              <a:avLst/>
              <a:gdLst/>
              <a:ahLst/>
              <a:cxnLst/>
              <a:rect l="l" t="t" r="r" b="b"/>
              <a:pathLst>
                <a:path w="1469" h="1472" extrusionOk="0">
                  <a:moveTo>
                    <a:pt x="736" y="479"/>
                  </a:moveTo>
                  <a:lnTo>
                    <a:pt x="766" y="571"/>
                  </a:lnTo>
                  <a:lnTo>
                    <a:pt x="736" y="587"/>
                  </a:lnTo>
                  <a:lnTo>
                    <a:pt x="763" y="633"/>
                  </a:lnTo>
                  <a:lnTo>
                    <a:pt x="782" y="621"/>
                  </a:lnTo>
                  <a:lnTo>
                    <a:pt x="789" y="644"/>
                  </a:lnTo>
                  <a:lnTo>
                    <a:pt x="839" y="628"/>
                  </a:lnTo>
                  <a:lnTo>
                    <a:pt x="828" y="598"/>
                  </a:lnTo>
                  <a:lnTo>
                    <a:pt x="920" y="552"/>
                  </a:lnTo>
                  <a:lnTo>
                    <a:pt x="874" y="640"/>
                  </a:lnTo>
                  <a:lnTo>
                    <a:pt x="844" y="633"/>
                  </a:lnTo>
                  <a:lnTo>
                    <a:pt x="828" y="683"/>
                  </a:lnTo>
                  <a:lnTo>
                    <a:pt x="847" y="690"/>
                  </a:lnTo>
                  <a:lnTo>
                    <a:pt x="839" y="709"/>
                  </a:lnTo>
                  <a:lnTo>
                    <a:pt x="885" y="736"/>
                  </a:lnTo>
                  <a:lnTo>
                    <a:pt x="901" y="706"/>
                  </a:lnTo>
                  <a:lnTo>
                    <a:pt x="993" y="736"/>
                  </a:lnTo>
                  <a:lnTo>
                    <a:pt x="901" y="766"/>
                  </a:lnTo>
                  <a:lnTo>
                    <a:pt x="885" y="740"/>
                  </a:lnTo>
                  <a:lnTo>
                    <a:pt x="839" y="763"/>
                  </a:lnTo>
                  <a:lnTo>
                    <a:pt x="847" y="782"/>
                  </a:lnTo>
                  <a:lnTo>
                    <a:pt x="828" y="789"/>
                  </a:lnTo>
                  <a:lnTo>
                    <a:pt x="844" y="840"/>
                  </a:lnTo>
                  <a:lnTo>
                    <a:pt x="874" y="832"/>
                  </a:lnTo>
                  <a:lnTo>
                    <a:pt x="920" y="920"/>
                  </a:lnTo>
                  <a:lnTo>
                    <a:pt x="828" y="874"/>
                  </a:lnTo>
                  <a:lnTo>
                    <a:pt x="839" y="844"/>
                  </a:lnTo>
                  <a:lnTo>
                    <a:pt x="789" y="828"/>
                  </a:lnTo>
                  <a:lnTo>
                    <a:pt x="782" y="851"/>
                  </a:lnTo>
                  <a:lnTo>
                    <a:pt x="763" y="840"/>
                  </a:lnTo>
                  <a:lnTo>
                    <a:pt x="736" y="886"/>
                  </a:lnTo>
                  <a:lnTo>
                    <a:pt x="766" y="901"/>
                  </a:lnTo>
                  <a:lnTo>
                    <a:pt x="736" y="996"/>
                  </a:lnTo>
                  <a:lnTo>
                    <a:pt x="706" y="901"/>
                  </a:lnTo>
                  <a:lnTo>
                    <a:pt x="732" y="886"/>
                  </a:lnTo>
                  <a:lnTo>
                    <a:pt x="709" y="840"/>
                  </a:lnTo>
                  <a:lnTo>
                    <a:pt x="690" y="851"/>
                  </a:lnTo>
                  <a:lnTo>
                    <a:pt x="683" y="828"/>
                  </a:lnTo>
                  <a:lnTo>
                    <a:pt x="632" y="844"/>
                  </a:lnTo>
                  <a:lnTo>
                    <a:pt x="640" y="874"/>
                  </a:lnTo>
                  <a:lnTo>
                    <a:pt x="552" y="920"/>
                  </a:lnTo>
                  <a:lnTo>
                    <a:pt x="552" y="920"/>
                  </a:lnTo>
                  <a:lnTo>
                    <a:pt x="598" y="832"/>
                  </a:lnTo>
                  <a:lnTo>
                    <a:pt x="628" y="840"/>
                  </a:lnTo>
                  <a:lnTo>
                    <a:pt x="644" y="789"/>
                  </a:lnTo>
                  <a:lnTo>
                    <a:pt x="621" y="782"/>
                  </a:lnTo>
                  <a:lnTo>
                    <a:pt x="632" y="763"/>
                  </a:lnTo>
                  <a:lnTo>
                    <a:pt x="586" y="740"/>
                  </a:lnTo>
                  <a:lnTo>
                    <a:pt x="571" y="766"/>
                  </a:lnTo>
                  <a:lnTo>
                    <a:pt x="476" y="736"/>
                  </a:lnTo>
                  <a:lnTo>
                    <a:pt x="571" y="706"/>
                  </a:lnTo>
                  <a:lnTo>
                    <a:pt x="586" y="736"/>
                  </a:lnTo>
                  <a:lnTo>
                    <a:pt x="632" y="709"/>
                  </a:lnTo>
                  <a:lnTo>
                    <a:pt x="621" y="690"/>
                  </a:lnTo>
                  <a:lnTo>
                    <a:pt x="644" y="683"/>
                  </a:lnTo>
                  <a:lnTo>
                    <a:pt x="628" y="633"/>
                  </a:lnTo>
                  <a:lnTo>
                    <a:pt x="598" y="640"/>
                  </a:lnTo>
                  <a:lnTo>
                    <a:pt x="552" y="552"/>
                  </a:lnTo>
                  <a:lnTo>
                    <a:pt x="640" y="598"/>
                  </a:lnTo>
                  <a:lnTo>
                    <a:pt x="632" y="628"/>
                  </a:lnTo>
                  <a:lnTo>
                    <a:pt x="683" y="644"/>
                  </a:lnTo>
                  <a:lnTo>
                    <a:pt x="690" y="621"/>
                  </a:lnTo>
                  <a:lnTo>
                    <a:pt x="709" y="633"/>
                  </a:lnTo>
                  <a:lnTo>
                    <a:pt x="732" y="587"/>
                  </a:lnTo>
                  <a:lnTo>
                    <a:pt x="706" y="571"/>
                  </a:lnTo>
                  <a:lnTo>
                    <a:pt x="736" y="479"/>
                  </a:lnTo>
                  <a:close/>
                  <a:moveTo>
                    <a:pt x="637" y="0"/>
                  </a:moveTo>
                  <a:lnTo>
                    <a:pt x="586" y="20"/>
                  </a:lnTo>
                  <a:lnTo>
                    <a:pt x="709" y="391"/>
                  </a:lnTo>
                  <a:lnTo>
                    <a:pt x="655" y="548"/>
                  </a:lnTo>
                  <a:lnTo>
                    <a:pt x="510" y="476"/>
                  </a:lnTo>
                  <a:lnTo>
                    <a:pt x="333" y="123"/>
                  </a:lnTo>
                  <a:lnTo>
                    <a:pt x="287" y="146"/>
                  </a:lnTo>
                  <a:lnTo>
                    <a:pt x="433" y="433"/>
                  </a:lnTo>
                  <a:lnTo>
                    <a:pt x="146" y="288"/>
                  </a:lnTo>
                  <a:lnTo>
                    <a:pt x="123" y="334"/>
                  </a:lnTo>
                  <a:lnTo>
                    <a:pt x="471" y="513"/>
                  </a:lnTo>
                  <a:lnTo>
                    <a:pt x="548" y="660"/>
                  </a:lnTo>
                  <a:lnTo>
                    <a:pt x="391" y="709"/>
                  </a:lnTo>
                  <a:lnTo>
                    <a:pt x="16" y="587"/>
                  </a:lnTo>
                  <a:lnTo>
                    <a:pt x="0" y="637"/>
                  </a:lnTo>
                  <a:lnTo>
                    <a:pt x="307" y="736"/>
                  </a:lnTo>
                  <a:lnTo>
                    <a:pt x="0" y="835"/>
                  </a:lnTo>
                  <a:lnTo>
                    <a:pt x="16" y="886"/>
                  </a:lnTo>
                  <a:lnTo>
                    <a:pt x="391" y="763"/>
                  </a:lnTo>
                  <a:lnTo>
                    <a:pt x="548" y="812"/>
                  </a:lnTo>
                  <a:lnTo>
                    <a:pt x="471" y="959"/>
                  </a:lnTo>
                  <a:lnTo>
                    <a:pt x="123" y="1139"/>
                  </a:lnTo>
                  <a:lnTo>
                    <a:pt x="146" y="1185"/>
                  </a:lnTo>
                  <a:lnTo>
                    <a:pt x="433" y="1039"/>
                  </a:lnTo>
                  <a:lnTo>
                    <a:pt x="433" y="1039"/>
                  </a:lnTo>
                  <a:lnTo>
                    <a:pt x="287" y="1326"/>
                  </a:lnTo>
                  <a:lnTo>
                    <a:pt x="333" y="1349"/>
                  </a:lnTo>
                  <a:lnTo>
                    <a:pt x="510" y="1001"/>
                  </a:lnTo>
                  <a:lnTo>
                    <a:pt x="655" y="924"/>
                  </a:lnTo>
                  <a:lnTo>
                    <a:pt x="709" y="1081"/>
                  </a:lnTo>
                  <a:lnTo>
                    <a:pt x="586" y="1452"/>
                  </a:lnTo>
                  <a:lnTo>
                    <a:pt x="637" y="1472"/>
                  </a:lnTo>
                  <a:lnTo>
                    <a:pt x="736" y="1165"/>
                  </a:lnTo>
                  <a:lnTo>
                    <a:pt x="835" y="1472"/>
                  </a:lnTo>
                  <a:lnTo>
                    <a:pt x="885" y="1452"/>
                  </a:lnTo>
                  <a:lnTo>
                    <a:pt x="763" y="1081"/>
                  </a:lnTo>
                  <a:lnTo>
                    <a:pt x="812" y="924"/>
                  </a:lnTo>
                  <a:lnTo>
                    <a:pt x="959" y="1001"/>
                  </a:lnTo>
                  <a:lnTo>
                    <a:pt x="1138" y="1349"/>
                  </a:lnTo>
                  <a:lnTo>
                    <a:pt x="1184" y="1326"/>
                  </a:lnTo>
                  <a:lnTo>
                    <a:pt x="1039" y="1039"/>
                  </a:lnTo>
                  <a:lnTo>
                    <a:pt x="1326" y="1185"/>
                  </a:lnTo>
                  <a:lnTo>
                    <a:pt x="1349" y="1139"/>
                  </a:lnTo>
                  <a:lnTo>
                    <a:pt x="996" y="959"/>
                  </a:lnTo>
                  <a:lnTo>
                    <a:pt x="924" y="812"/>
                  </a:lnTo>
                  <a:lnTo>
                    <a:pt x="1081" y="763"/>
                  </a:lnTo>
                  <a:lnTo>
                    <a:pt x="1452" y="886"/>
                  </a:lnTo>
                  <a:lnTo>
                    <a:pt x="1468" y="835"/>
                  </a:lnTo>
                  <a:lnTo>
                    <a:pt x="1165" y="736"/>
                  </a:lnTo>
                  <a:lnTo>
                    <a:pt x="1468" y="637"/>
                  </a:lnTo>
                  <a:lnTo>
                    <a:pt x="1452" y="587"/>
                  </a:lnTo>
                  <a:lnTo>
                    <a:pt x="1081" y="709"/>
                  </a:lnTo>
                  <a:lnTo>
                    <a:pt x="924" y="660"/>
                  </a:lnTo>
                  <a:lnTo>
                    <a:pt x="996" y="513"/>
                  </a:lnTo>
                  <a:lnTo>
                    <a:pt x="1349" y="334"/>
                  </a:lnTo>
                  <a:lnTo>
                    <a:pt x="1326" y="288"/>
                  </a:lnTo>
                  <a:lnTo>
                    <a:pt x="1039" y="433"/>
                  </a:lnTo>
                  <a:lnTo>
                    <a:pt x="1184" y="146"/>
                  </a:lnTo>
                  <a:lnTo>
                    <a:pt x="1138" y="123"/>
                  </a:lnTo>
                  <a:lnTo>
                    <a:pt x="959" y="476"/>
                  </a:lnTo>
                  <a:lnTo>
                    <a:pt x="812" y="548"/>
                  </a:lnTo>
                  <a:lnTo>
                    <a:pt x="763" y="391"/>
                  </a:lnTo>
                  <a:lnTo>
                    <a:pt x="885" y="20"/>
                  </a:lnTo>
                  <a:lnTo>
                    <a:pt x="835" y="0"/>
                  </a:lnTo>
                  <a:lnTo>
                    <a:pt x="736" y="306"/>
                  </a:lnTo>
                  <a:lnTo>
                    <a:pt x="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50">
              <a:extLst>
                <a:ext uri="{FF2B5EF4-FFF2-40B4-BE49-F238E27FC236}">
                  <a16:creationId xmlns:a16="http://schemas.microsoft.com/office/drawing/2014/main" id="{A211D94A-F2E1-50F1-EEFE-1B1EE437242B}"/>
                </a:ext>
              </a:extLst>
            </p:cNvPr>
            <p:cNvSpPr/>
            <p:nvPr/>
          </p:nvSpPr>
          <p:spPr>
            <a:xfrm>
              <a:off x="2279198" y="1532703"/>
              <a:ext cx="43861" cy="32700"/>
            </a:xfrm>
            <a:custGeom>
              <a:avLst/>
              <a:gdLst/>
              <a:ahLst/>
              <a:cxnLst/>
              <a:rect l="l" t="t" r="r" b="b"/>
              <a:pathLst>
                <a:path w="507" h="378" extrusionOk="0">
                  <a:moveTo>
                    <a:pt x="254" y="1"/>
                  </a:moveTo>
                  <a:cubicBezTo>
                    <a:pt x="108" y="1"/>
                    <a:pt x="0" y="169"/>
                    <a:pt x="113" y="323"/>
                  </a:cubicBezTo>
                  <a:cubicBezTo>
                    <a:pt x="113" y="327"/>
                    <a:pt x="117" y="331"/>
                    <a:pt x="121" y="331"/>
                  </a:cubicBezTo>
                  <a:cubicBezTo>
                    <a:pt x="166" y="364"/>
                    <a:pt x="212" y="378"/>
                    <a:pt x="254" y="378"/>
                  </a:cubicBezTo>
                  <a:cubicBezTo>
                    <a:pt x="400" y="378"/>
                    <a:pt x="506" y="210"/>
                    <a:pt x="397" y="58"/>
                  </a:cubicBezTo>
                  <a:cubicBezTo>
                    <a:pt x="393" y="55"/>
                    <a:pt x="389" y="51"/>
                    <a:pt x="386" y="47"/>
                  </a:cubicBezTo>
                  <a:cubicBezTo>
                    <a:pt x="342" y="15"/>
                    <a:pt x="29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50">
              <a:extLst>
                <a:ext uri="{FF2B5EF4-FFF2-40B4-BE49-F238E27FC236}">
                  <a16:creationId xmlns:a16="http://schemas.microsoft.com/office/drawing/2014/main" id="{849511C4-064B-D3AA-7307-58B2B179F93A}"/>
                </a:ext>
              </a:extLst>
            </p:cNvPr>
            <p:cNvSpPr/>
            <p:nvPr/>
          </p:nvSpPr>
          <p:spPr>
            <a:xfrm>
              <a:off x="1234430" y="1430882"/>
              <a:ext cx="318703" cy="236598"/>
            </a:xfrm>
            <a:custGeom>
              <a:avLst/>
              <a:gdLst/>
              <a:ahLst/>
              <a:cxnLst/>
              <a:rect l="l" t="t" r="r" b="b"/>
              <a:pathLst>
                <a:path w="3684" h="2735" extrusionOk="0">
                  <a:moveTo>
                    <a:pt x="1842" y="0"/>
                  </a:moveTo>
                  <a:cubicBezTo>
                    <a:pt x="781" y="0"/>
                    <a:pt x="1" y="1210"/>
                    <a:pt x="810" y="2328"/>
                  </a:cubicBezTo>
                  <a:cubicBezTo>
                    <a:pt x="833" y="2355"/>
                    <a:pt x="856" y="2378"/>
                    <a:pt x="882" y="2401"/>
                  </a:cubicBezTo>
                  <a:cubicBezTo>
                    <a:pt x="1205" y="2634"/>
                    <a:pt x="1536" y="2735"/>
                    <a:pt x="1842" y="2735"/>
                  </a:cubicBezTo>
                  <a:cubicBezTo>
                    <a:pt x="2905" y="2735"/>
                    <a:pt x="3684" y="1523"/>
                    <a:pt x="2875" y="408"/>
                  </a:cubicBezTo>
                  <a:cubicBezTo>
                    <a:pt x="2856" y="377"/>
                    <a:pt x="2833" y="354"/>
                    <a:pt x="2802" y="335"/>
                  </a:cubicBezTo>
                  <a:cubicBezTo>
                    <a:pt x="2479" y="101"/>
                    <a:pt x="2149" y="0"/>
                    <a:pt x="1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50">
              <a:extLst>
                <a:ext uri="{FF2B5EF4-FFF2-40B4-BE49-F238E27FC236}">
                  <a16:creationId xmlns:a16="http://schemas.microsoft.com/office/drawing/2014/main" id="{B5F27998-007D-4FF9-1992-2C914C892E72}"/>
                </a:ext>
              </a:extLst>
            </p:cNvPr>
            <p:cNvSpPr/>
            <p:nvPr/>
          </p:nvSpPr>
          <p:spPr>
            <a:xfrm>
              <a:off x="1293949" y="1474742"/>
              <a:ext cx="200011" cy="148706"/>
            </a:xfrm>
            <a:custGeom>
              <a:avLst/>
              <a:gdLst/>
              <a:ahLst/>
              <a:cxnLst/>
              <a:rect l="l" t="t" r="r" b="b"/>
              <a:pathLst>
                <a:path w="2312" h="1719" extrusionOk="0">
                  <a:moveTo>
                    <a:pt x="1158" y="1"/>
                  </a:moveTo>
                  <a:cubicBezTo>
                    <a:pt x="491" y="1"/>
                    <a:pt x="0" y="763"/>
                    <a:pt x="509" y="1464"/>
                  </a:cubicBezTo>
                  <a:cubicBezTo>
                    <a:pt x="520" y="1480"/>
                    <a:pt x="535" y="1495"/>
                    <a:pt x="550" y="1506"/>
                  </a:cubicBezTo>
                  <a:cubicBezTo>
                    <a:pt x="753" y="1654"/>
                    <a:pt x="961" y="1718"/>
                    <a:pt x="1155" y="1718"/>
                  </a:cubicBezTo>
                  <a:cubicBezTo>
                    <a:pt x="1822" y="1718"/>
                    <a:pt x="2311" y="955"/>
                    <a:pt x="1804" y="254"/>
                  </a:cubicBezTo>
                  <a:cubicBezTo>
                    <a:pt x="1792" y="238"/>
                    <a:pt x="1777" y="223"/>
                    <a:pt x="1761" y="212"/>
                  </a:cubicBezTo>
                  <a:cubicBezTo>
                    <a:pt x="1559" y="65"/>
                    <a:pt x="1351" y="1"/>
                    <a:pt x="1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50">
              <a:extLst>
                <a:ext uri="{FF2B5EF4-FFF2-40B4-BE49-F238E27FC236}">
                  <a16:creationId xmlns:a16="http://schemas.microsoft.com/office/drawing/2014/main" id="{25815D34-BE1B-801F-8FE2-DB577815B6D1}"/>
                </a:ext>
              </a:extLst>
            </p:cNvPr>
            <p:cNvSpPr/>
            <p:nvPr/>
          </p:nvSpPr>
          <p:spPr>
            <a:xfrm>
              <a:off x="1309607" y="1489968"/>
              <a:ext cx="168348" cy="118169"/>
            </a:xfrm>
            <a:custGeom>
              <a:avLst/>
              <a:gdLst/>
              <a:ahLst/>
              <a:cxnLst/>
              <a:rect l="l" t="t" r="r" b="b"/>
              <a:pathLst>
                <a:path w="1946" h="1366" extrusionOk="0">
                  <a:moveTo>
                    <a:pt x="955" y="1"/>
                  </a:moveTo>
                  <a:cubicBezTo>
                    <a:pt x="867" y="1"/>
                    <a:pt x="774" y="15"/>
                    <a:pt x="676" y="47"/>
                  </a:cubicBezTo>
                  <a:cubicBezTo>
                    <a:pt x="661" y="55"/>
                    <a:pt x="650" y="62"/>
                    <a:pt x="634" y="70"/>
                  </a:cubicBezTo>
                  <a:cubicBezTo>
                    <a:pt x="1" y="530"/>
                    <a:pt x="328" y="1365"/>
                    <a:pt x="992" y="1365"/>
                  </a:cubicBezTo>
                  <a:cubicBezTo>
                    <a:pt x="1080" y="1365"/>
                    <a:pt x="1173" y="1351"/>
                    <a:pt x="1270" y="1319"/>
                  </a:cubicBezTo>
                  <a:cubicBezTo>
                    <a:pt x="1285" y="1316"/>
                    <a:pt x="1301" y="1307"/>
                    <a:pt x="1312" y="1296"/>
                  </a:cubicBezTo>
                  <a:cubicBezTo>
                    <a:pt x="1946" y="835"/>
                    <a:pt x="1621" y="1"/>
                    <a:pt x="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50">
              <a:extLst>
                <a:ext uri="{FF2B5EF4-FFF2-40B4-BE49-F238E27FC236}">
                  <a16:creationId xmlns:a16="http://schemas.microsoft.com/office/drawing/2014/main" id="{2A4DE485-E2D6-E5E4-F9F9-FF06D6E56BA4}"/>
                </a:ext>
              </a:extLst>
            </p:cNvPr>
            <p:cNvSpPr/>
            <p:nvPr/>
          </p:nvSpPr>
          <p:spPr>
            <a:xfrm>
              <a:off x="1330282" y="1485383"/>
              <a:ext cx="127343" cy="127339"/>
            </a:xfrm>
            <a:custGeom>
              <a:avLst/>
              <a:gdLst/>
              <a:ahLst/>
              <a:cxnLst/>
              <a:rect l="l" t="t" r="r" b="b"/>
              <a:pathLst>
                <a:path w="1472" h="1472" extrusionOk="0">
                  <a:moveTo>
                    <a:pt x="736" y="479"/>
                  </a:moveTo>
                  <a:lnTo>
                    <a:pt x="767" y="571"/>
                  </a:lnTo>
                  <a:lnTo>
                    <a:pt x="740" y="587"/>
                  </a:lnTo>
                  <a:lnTo>
                    <a:pt x="763" y="633"/>
                  </a:lnTo>
                  <a:lnTo>
                    <a:pt x="782" y="621"/>
                  </a:lnTo>
                  <a:lnTo>
                    <a:pt x="790" y="644"/>
                  </a:lnTo>
                  <a:lnTo>
                    <a:pt x="839" y="628"/>
                  </a:lnTo>
                  <a:lnTo>
                    <a:pt x="832" y="598"/>
                  </a:lnTo>
                  <a:lnTo>
                    <a:pt x="920" y="552"/>
                  </a:lnTo>
                  <a:lnTo>
                    <a:pt x="874" y="640"/>
                  </a:lnTo>
                  <a:lnTo>
                    <a:pt x="843" y="633"/>
                  </a:lnTo>
                  <a:lnTo>
                    <a:pt x="828" y="683"/>
                  </a:lnTo>
                  <a:lnTo>
                    <a:pt x="851" y="690"/>
                  </a:lnTo>
                  <a:lnTo>
                    <a:pt x="839" y="709"/>
                  </a:lnTo>
                  <a:lnTo>
                    <a:pt x="885" y="736"/>
                  </a:lnTo>
                  <a:lnTo>
                    <a:pt x="901" y="706"/>
                  </a:lnTo>
                  <a:lnTo>
                    <a:pt x="993" y="736"/>
                  </a:lnTo>
                  <a:lnTo>
                    <a:pt x="901" y="766"/>
                  </a:lnTo>
                  <a:lnTo>
                    <a:pt x="885" y="740"/>
                  </a:lnTo>
                  <a:lnTo>
                    <a:pt x="839" y="763"/>
                  </a:lnTo>
                  <a:lnTo>
                    <a:pt x="851" y="782"/>
                  </a:lnTo>
                  <a:lnTo>
                    <a:pt x="828" y="789"/>
                  </a:lnTo>
                  <a:lnTo>
                    <a:pt x="843" y="840"/>
                  </a:lnTo>
                  <a:lnTo>
                    <a:pt x="874" y="832"/>
                  </a:lnTo>
                  <a:lnTo>
                    <a:pt x="920" y="920"/>
                  </a:lnTo>
                  <a:lnTo>
                    <a:pt x="832" y="874"/>
                  </a:lnTo>
                  <a:lnTo>
                    <a:pt x="839" y="844"/>
                  </a:lnTo>
                  <a:lnTo>
                    <a:pt x="790" y="828"/>
                  </a:lnTo>
                  <a:lnTo>
                    <a:pt x="782" y="851"/>
                  </a:lnTo>
                  <a:lnTo>
                    <a:pt x="763" y="840"/>
                  </a:lnTo>
                  <a:lnTo>
                    <a:pt x="740" y="886"/>
                  </a:lnTo>
                  <a:lnTo>
                    <a:pt x="767" y="901"/>
                  </a:lnTo>
                  <a:lnTo>
                    <a:pt x="736" y="996"/>
                  </a:lnTo>
                  <a:lnTo>
                    <a:pt x="705" y="901"/>
                  </a:lnTo>
                  <a:lnTo>
                    <a:pt x="733" y="886"/>
                  </a:lnTo>
                  <a:lnTo>
                    <a:pt x="710" y="840"/>
                  </a:lnTo>
                  <a:lnTo>
                    <a:pt x="690" y="851"/>
                  </a:lnTo>
                  <a:lnTo>
                    <a:pt x="682" y="828"/>
                  </a:lnTo>
                  <a:lnTo>
                    <a:pt x="632" y="844"/>
                  </a:lnTo>
                  <a:lnTo>
                    <a:pt x="641" y="874"/>
                  </a:lnTo>
                  <a:lnTo>
                    <a:pt x="552" y="920"/>
                  </a:lnTo>
                  <a:lnTo>
                    <a:pt x="552" y="920"/>
                  </a:lnTo>
                  <a:lnTo>
                    <a:pt x="598" y="832"/>
                  </a:lnTo>
                  <a:lnTo>
                    <a:pt x="629" y="840"/>
                  </a:lnTo>
                  <a:lnTo>
                    <a:pt x="644" y="789"/>
                  </a:lnTo>
                  <a:lnTo>
                    <a:pt x="621" y="782"/>
                  </a:lnTo>
                  <a:lnTo>
                    <a:pt x="632" y="763"/>
                  </a:lnTo>
                  <a:lnTo>
                    <a:pt x="586" y="740"/>
                  </a:lnTo>
                  <a:lnTo>
                    <a:pt x="572" y="766"/>
                  </a:lnTo>
                  <a:lnTo>
                    <a:pt x="475" y="736"/>
                  </a:lnTo>
                  <a:lnTo>
                    <a:pt x="572" y="706"/>
                  </a:lnTo>
                  <a:lnTo>
                    <a:pt x="586" y="736"/>
                  </a:lnTo>
                  <a:lnTo>
                    <a:pt x="632" y="709"/>
                  </a:lnTo>
                  <a:lnTo>
                    <a:pt x="621" y="690"/>
                  </a:lnTo>
                  <a:lnTo>
                    <a:pt x="644" y="683"/>
                  </a:lnTo>
                  <a:lnTo>
                    <a:pt x="629" y="633"/>
                  </a:lnTo>
                  <a:lnTo>
                    <a:pt x="598" y="640"/>
                  </a:lnTo>
                  <a:lnTo>
                    <a:pt x="552" y="552"/>
                  </a:lnTo>
                  <a:lnTo>
                    <a:pt x="641" y="598"/>
                  </a:lnTo>
                  <a:lnTo>
                    <a:pt x="632" y="628"/>
                  </a:lnTo>
                  <a:lnTo>
                    <a:pt x="682" y="644"/>
                  </a:lnTo>
                  <a:lnTo>
                    <a:pt x="690" y="621"/>
                  </a:lnTo>
                  <a:lnTo>
                    <a:pt x="710" y="633"/>
                  </a:lnTo>
                  <a:lnTo>
                    <a:pt x="733" y="587"/>
                  </a:lnTo>
                  <a:lnTo>
                    <a:pt x="705" y="571"/>
                  </a:lnTo>
                  <a:lnTo>
                    <a:pt x="736" y="479"/>
                  </a:lnTo>
                  <a:close/>
                  <a:moveTo>
                    <a:pt x="636" y="0"/>
                  </a:moveTo>
                  <a:lnTo>
                    <a:pt x="586" y="20"/>
                  </a:lnTo>
                  <a:lnTo>
                    <a:pt x="710" y="391"/>
                  </a:lnTo>
                  <a:lnTo>
                    <a:pt x="659" y="548"/>
                  </a:lnTo>
                  <a:lnTo>
                    <a:pt x="514" y="476"/>
                  </a:lnTo>
                  <a:lnTo>
                    <a:pt x="333" y="123"/>
                  </a:lnTo>
                  <a:lnTo>
                    <a:pt x="287" y="146"/>
                  </a:lnTo>
                  <a:lnTo>
                    <a:pt x="434" y="433"/>
                  </a:lnTo>
                  <a:lnTo>
                    <a:pt x="146" y="288"/>
                  </a:lnTo>
                  <a:lnTo>
                    <a:pt x="123" y="334"/>
                  </a:lnTo>
                  <a:lnTo>
                    <a:pt x="471" y="513"/>
                  </a:lnTo>
                  <a:lnTo>
                    <a:pt x="549" y="660"/>
                  </a:lnTo>
                  <a:lnTo>
                    <a:pt x="391" y="709"/>
                  </a:lnTo>
                  <a:lnTo>
                    <a:pt x="20" y="587"/>
                  </a:lnTo>
                  <a:lnTo>
                    <a:pt x="1" y="637"/>
                  </a:lnTo>
                  <a:lnTo>
                    <a:pt x="307" y="736"/>
                  </a:lnTo>
                  <a:lnTo>
                    <a:pt x="1" y="835"/>
                  </a:lnTo>
                  <a:lnTo>
                    <a:pt x="20" y="886"/>
                  </a:lnTo>
                  <a:lnTo>
                    <a:pt x="391" y="763"/>
                  </a:lnTo>
                  <a:lnTo>
                    <a:pt x="549" y="812"/>
                  </a:lnTo>
                  <a:lnTo>
                    <a:pt x="471" y="959"/>
                  </a:lnTo>
                  <a:lnTo>
                    <a:pt x="123" y="1139"/>
                  </a:lnTo>
                  <a:lnTo>
                    <a:pt x="146" y="1185"/>
                  </a:lnTo>
                  <a:lnTo>
                    <a:pt x="434" y="1039"/>
                  </a:lnTo>
                  <a:lnTo>
                    <a:pt x="287" y="1326"/>
                  </a:lnTo>
                  <a:lnTo>
                    <a:pt x="333" y="1349"/>
                  </a:lnTo>
                  <a:lnTo>
                    <a:pt x="514" y="1001"/>
                  </a:lnTo>
                  <a:lnTo>
                    <a:pt x="659" y="924"/>
                  </a:lnTo>
                  <a:lnTo>
                    <a:pt x="710" y="1081"/>
                  </a:lnTo>
                  <a:lnTo>
                    <a:pt x="586" y="1452"/>
                  </a:lnTo>
                  <a:lnTo>
                    <a:pt x="636" y="1472"/>
                  </a:lnTo>
                  <a:lnTo>
                    <a:pt x="736" y="1165"/>
                  </a:lnTo>
                  <a:lnTo>
                    <a:pt x="836" y="1472"/>
                  </a:lnTo>
                  <a:lnTo>
                    <a:pt x="885" y="1452"/>
                  </a:lnTo>
                  <a:lnTo>
                    <a:pt x="763" y="1081"/>
                  </a:lnTo>
                  <a:lnTo>
                    <a:pt x="813" y="924"/>
                  </a:lnTo>
                  <a:lnTo>
                    <a:pt x="958" y="1001"/>
                  </a:lnTo>
                  <a:lnTo>
                    <a:pt x="1138" y="1349"/>
                  </a:lnTo>
                  <a:lnTo>
                    <a:pt x="1184" y="1326"/>
                  </a:lnTo>
                  <a:lnTo>
                    <a:pt x="1039" y="1039"/>
                  </a:lnTo>
                  <a:lnTo>
                    <a:pt x="1326" y="1185"/>
                  </a:lnTo>
                  <a:lnTo>
                    <a:pt x="1349" y="1139"/>
                  </a:lnTo>
                  <a:lnTo>
                    <a:pt x="997" y="959"/>
                  </a:lnTo>
                  <a:lnTo>
                    <a:pt x="924" y="812"/>
                  </a:lnTo>
                  <a:lnTo>
                    <a:pt x="1081" y="763"/>
                  </a:lnTo>
                  <a:lnTo>
                    <a:pt x="1453" y="886"/>
                  </a:lnTo>
                  <a:lnTo>
                    <a:pt x="1472" y="835"/>
                  </a:lnTo>
                  <a:lnTo>
                    <a:pt x="1165" y="736"/>
                  </a:lnTo>
                  <a:lnTo>
                    <a:pt x="1472" y="637"/>
                  </a:lnTo>
                  <a:lnTo>
                    <a:pt x="1453" y="587"/>
                  </a:lnTo>
                  <a:lnTo>
                    <a:pt x="1081" y="709"/>
                  </a:lnTo>
                  <a:lnTo>
                    <a:pt x="924" y="660"/>
                  </a:lnTo>
                  <a:lnTo>
                    <a:pt x="997" y="513"/>
                  </a:lnTo>
                  <a:lnTo>
                    <a:pt x="1349" y="334"/>
                  </a:lnTo>
                  <a:lnTo>
                    <a:pt x="1326" y="288"/>
                  </a:lnTo>
                  <a:lnTo>
                    <a:pt x="1039" y="433"/>
                  </a:lnTo>
                  <a:lnTo>
                    <a:pt x="1039" y="433"/>
                  </a:lnTo>
                  <a:lnTo>
                    <a:pt x="1184" y="146"/>
                  </a:lnTo>
                  <a:lnTo>
                    <a:pt x="1138" y="123"/>
                  </a:lnTo>
                  <a:lnTo>
                    <a:pt x="958" y="476"/>
                  </a:lnTo>
                  <a:lnTo>
                    <a:pt x="813" y="548"/>
                  </a:lnTo>
                  <a:lnTo>
                    <a:pt x="763" y="391"/>
                  </a:lnTo>
                  <a:lnTo>
                    <a:pt x="885" y="20"/>
                  </a:lnTo>
                  <a:lnTo>
                    <a:pt x="836" y="0"/>
                  </a:lnTo>
                  <a:lnTo>
                    <a:pt x="736" y="306"/>
                  </a:lnTo>
                  <a:lnTo>
                    <a:pt x="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50">
              <a:extLst>
                <a:ext uri="{FF2B5EF4-FFF2-40B4-BE49-F238E27FC236}">
                  <a16:creationId xmlns:a16="http://schemas.microsoft.com/office/drawing/2014/main" id="{62F6E43F-350F-76DD-FAA7-EAFF9DCEC188}"/>
                </a:ext>
              </a:extLst>
            </p:cNvPr>
            <p:cNvSpPr/>
            <p:nvPr/>
          </p:nvSpPr>
          <p:spPr>
            <a:xfrm>
              <a:off x="1371893" y="1532703"/>
              <a:ext cx="44120" cy="32700"/>
            </a:xfrm>
            <a:custGeom>
              <a:avLst/>
              <a:gdLst/>
              <a:ahLst/>
              <a:cxnLst/>
              <a:rect l="l" t="t" r="r" b="b"/>
              <a:pathLst>
                <a:path w="510" h="378" extrusionOk="0">
                  <a:moveTo>
                    <a:pt x="254" y="1"/>
                  </a:moveTo>
                  <a:cubicBezTo>
                    <a:pt x="109" y="1"/>
                    <a:pt x="0" y="169"/>
                    <a:pt x="114" y="323"/>
                  </a:cubicBezTo>
                  <a:cubicBezTo>
                    <a:pt x="114" y="327"/>
                    <a:pt x="117" y="331"/>
                    <a:pt x="121" y="331"/>
                  </a:cubicBezTo>
                  <a:cubicBezTo>
                    <a:pt x="166" y="364"/>
                    <a:pt x="212" y="378"/>
                    <a:pt x="255" y="378"/>
                  </a:cubicBezTo>
                  <a:cubicBezTo>
                    <a:pt x="402" y="378"/>
                    <a:pt x="509" y="210"/>
                    <a:pt x="397" y="58"/>
                  </a:cubicBezTo>
                  <a:cubicBezTo>
                    <a:pt x="393" y="55"/>
                    <a:pt x="390" y="51"/>
                    <a:pt x="385" y="47"/>
                  </a:cubicBezTo>
                  <a:cubicBezTo>
                    <a:pt x="341" y="15"/>
                    <a:pt x="296" y="1"/>
                    <a:pt x="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50">
              <a:extLst>
                <a:ext uri="{FF2B5EF4-FFF2-40B4-BE49-F238E27FC236}">
                  <a16:creationId xmlns:a16="http://schemas.microsoft.com/office/drawing/2014/main" id="{C7CBB102-02F6-1853-3288-211A1D92009E}"/>
                </a:ext>
              </a:extLst>
            </p:cNvPr>
            <p:cNvSpPr/>
            <p:nvPr/>
          </p:nvSpPr>
          <p:spPr>
            <a:xfrm>
              <a:off x="1209602" y="1115962"/>
              <a:ext cx="1043657" cy="218518"/>
            </a:xfrm>
            <a:custGeom>
              <a:avLst/>
              <a:gdLst/>
              <a:ahLst/>
              <a:cxnLst/>
              <a:rect l="l" t="t" r="r" b="b"/>
              <a:pathLst>
                <a:path w="12064" h="2526" extrusionOk="0">
                  <a:moveTo>
                    <a:pt x="4993" y="1"/>
                  </a:moveTo>
                  <a:cubicBezTo>
                    <a:pt x="3817" y="1"/>
                    <a:pt x="2652" y="35"/>
                    <a:pt x="1518" y="96"/>
                  </a:cubicBezTo>
                  <a:lnTo>
                    <a:pt x="1499" y="96"/>
                  </a:lnTo>
                  <a:lnTo>
                    <a:pt x="1484" y="112"/>
                  </a:lnTo>
                  <a:cubicBezTo>
                    <a:pt x="1169" y="510"/>
                    <a:pt x="0" y="2526"/>
                    <a:pt x="345" y="2526"/>
                  </a:cubicBezTo>
                  <a:lnTo>
                    <a:pt x="11975" y="2526"/>
                  </a:lnTo>
                  <a:lnTo>
                    <a:pt x="12064" y="2204"/>
                  </a:lnTo>
                  <a:lnTo>
                    <a:pt x="9860" y="192"/>
                  </a:lnTo>
                  <a:lnTo>
                    <a:pt x="9844" y="188"/>
                  </a:lnTo>
                  <a:cubicBezTo>
                    <a:pt x="9821" y="188"/>
                    <a:pt x="7848" y="1"/>
                    <a:pt x="49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50">
              <a:extLst>
                <a:ext uri="{FF2B5EF4-FFF2-40B4-BE49-F238E27FC236}">
                  <a16:creationId xmlns:a16="http://schemas.microsoft.com/office/drawing/2014/main" id="{60C0ADA7-ED4C-920C-012D-2722FC95B8F9}"/>
                </a:ext>
              </a:extLst>
            </p:cNvPr>
            <p:cNvSpPr/>
            <p:nvPr/>
          </p:nvSpPr>
          <p:spPr>
            <a:xfrm>
              <a:off x="1165483" y="1111406"/>
              <a:ext cx="138676" cy="194382"/>
            </a:xfrm>
            <a:custGeom>
              <a:avLst/>
              <a:gdLst/>
              <a:ahLst/>
              <a:cxnLst/>
              <a:rect l="l" t="t" r="r" b="b"/>
              <a:pathLst>
                <a:path w="1603" h="2247" extrusionOk="0">
                  <a:moveTo>
                    <a:pt x="1434" y="1"/>
                  </a:moveTo>
                  <a:cubicBezTo>
                    <a:pt x="1434" y="1"/>
                    <a:pt x="671" y="836"/>
                    <a:pt x="1" y="2247"/>
                  </a:cubicBezTo>
                  <a:cubicBezTo>
                    <a:pt x="2" y="2247"/>
                    <a:pt x="4" y="2247"/>
                    <a:pt x="5" y="2247"/>
                  </a:cubicBezTo>
                  <a:cubicBezTo>
                    <a:pt x="300" y="2247"/>
                    <a:pt x="1602" y="199"/>
                    <a:pt x="1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50">
              <a:extLst>
                <a:ext uri="{FF2B5EF4-FFF2-40B4-BE49-F238E27FC236}">
                  <a16:creationId xmlns:a16="http://schemas.microsoft.com/office/drawing/2014/main" id="{9EF0E7DF-3F39-234B-3D79-7751158A0185}"/>
                </a:ext>
              </a:extLst>
            </p:cNvPr>
            <p:cNvSpPr/>
            <p:nvPr/>
          </p:nvSpPr>
          <p:spPr>
            <a:xfrm>
              <a:off x="1250002" y="1120201"/>
              <a:ext cx="998585" cy="210300"/>
            </a:xfrm>
            <a:custGeom>
              <a:avLst/>
              <a:gdLst/>
              <a:ahLst/>
              <a:cxnLst/>
              <a:rect l="l" t="t" r="r" b="b"/>
              <a:pathLst>
                <a:path w="11543" h="2431" extrusionOk="0">
                  <a:moveTo>
                    <a:pt x="4621" y="0"/>
                  </a:moveTo>
                  <a:cubicBezTo>
                    <a:pt x="4520" y="0"/>
                    <a:pt x="4418" y="1"/>
                    <a:pt x="4316" y="1"/>
                  </a:cubicBezTo>
                  <a:cubicBezTo>
                    <a:pt x="4124" y="1"/>
                    <a:pt x="3932" y="1"/>
                    <a:pt x="3733" y="5"/>
                  </a:cubicBezTo>
                  <a:lnTo>
                    <a:pt x="3573" y="5"/>
                  </a:lnTo>
                  <a:cubicBezTo>
                    <a:pt x="3484" y="9"/>
                    <a:pt x="3396" y="9"/>
                    <a:pt x="3308" y="12"/>
                  </a:cubicBezTo>
                  <a:cubicBezTo>
                    <a:pt x="2595" y="24"/>
                    <a:pt x="1836" y="51"/>
                    <a:pt x="1055" y="93"/>
                  </a:cubicBezTo>
                  <a:cubicBezTo>
                    <a:pt x="1055" y="93"/>
                    <a:pt x="453" y="909"/>
                    <a:pt x="116" y="1798"/>
                  </a:cubicBezTo>
                  <a:cubicBezTo>
                    <a:pt x="1" y="2101"/>
                    <a:pt x="231" y="2431"/>
                    <a:pt x="557" y="2431"/>
                  </a:cubicBezTo>
                  <a:lnTo>
                    <a:pt x="11473" y="2431"/>
                  </a:lnTo>
                  <a:lnTo>
                    <a:pt x="11542" y="2170"/>
                  </a:lnTo>
                  <a:lnTo>
                    <a:pt x="9370" y="185"/>
                  </a:lnTo>
                  <a:cubicBezTo>
                    <a:pt x="9370" y="185"/>
                    <a:pt x="9190" y="169"/>
                    <a:pt x="8852" y="143"/>
                  </a:cubicBezTo>
                  <a:cubicBezTo>
                    <a:pt x="8691" y="132"/>
                    <a:pt x="8493" y="120"/>
                    <a:pt x="8266" y="109"/>
                  </a:cubicBezTo>
                  <a:cubicBezTo>
                    <a:pt x="8217" y="104"/>
                    <a:pt x="8163" y="101"/>
                    <a:pt x="8109" y="97"/>
                  </a:cubicBezTo>
                  <a:cubicBezTo>
                    <a:pt x="8025" y="93"/>
                    <a:pt x="7937" y="89"/>
                    <a:pt x="7845" y="81"/>
                  </a:cubicBezTo>
                  <a:cubicBezTo>
                    <a:pt x="7030" y="43"/>
                    <a:pt x="5922" y="0"/>
                    <a:pt x="4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50">
              <a:extLst>
                <a:ext uri="{FF2B5EF4-FFF2-40B4-BE49-F238E27FC236}">
                  <a16:creationId xmlns:a16="http://schemas.microsoft.com/office/drawing/2014/main" id="{4B06CFFA-6C7A-BF96-072A-33E58E5EC928}"/>
                </a:ext>
              </a:extLst>
            </p:cNvPr>
            <p:cNvSpPr/>
            <p:nvPr/>
          </p:nvSpPr>
          <p:spPr>
            <a:xfrm>
              <a:off x="2021056" y="1133178"/>
              <a:ext cx="122498" cy="197324"/>
            </a:xfrm>
            <a:custGeom>
              <a:avLst/>
              <a:gdLst/>
              <a:ahLst/>
              <a:cxnLst/>
              <a:rect l="l" t="t" r="r" b="b"/>
              <a:pathLst>
                <a:path w="1416" h="2281" extrusionOk="0">
                  <a:moveTo>
                    <a:pt x="1" y="0"/>
                  </a:moveTo>
                  <a:cubicBezTo>
                    <a:pt x="162" y="58"/>
                    <a:pt x="1013" y="2184"/>
                    <a:pt x="933" y="2281"/>
                  </a:cubicBezTo>
                  <a:lnTo>
                    <a:pt x="1415" y="2281"/>
                  </a:lnTo>
                  <a:cubicBezTo>
                    <a:pt x="1281" y="2219"/>
                    <a:pt x="158" y="58"/>
                    <a:pt x="181" y="12"/>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50">
              <a:extLst>
                <a:ext uri="{FF2B5EF4-FFF2-40B4-BE49-F238E27FC236}">
                  <a16:creationId xmlns:a16="http://schemas.microsoft.com/office/drawing/2014/main" id="{9389A753-C150-6E52-5A5B-391092B2A184}"/>
                </a:ext>
              </a:extLst>
            </p:cNvPr>
            <p:cNvSpPr/>
            <p:nvPr/>
          </p:nvSpPr>
          <p:spPr>
            <a:xfrm>
              <a:off x="1756598" y="1102842"/>
              <a:ext cx="17908" cy="210559"/>
            </a:xfrm>
            <a:custGeom>
              <a:avLst/>
              <a:gdLst/>
              <a:ahLst/>
              <a:cxnLst/>
              <a:rect l="l" t="t" r="r" b="b"/>
              <a:pathLst>
                <a:path w="207" h="2434" extrusionOk="0">
                  <a:moveTo>
                    <a:pt x="16" y="1"/>
                  </a:moveTo>
                  <a:lnTo>
                    <a:pt x="0" y="4"/>
                  </a:lnTo>
                  <a:lnTo>
                    <a:pt x="191" y="2434"/>
                  </a:lnTo>
                  <a:lnTo>
                    <a:pt x="207" y="2434"/>
                  </a:lnTo>
                  <a:lnTo>
                    <a:pt x="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50">
              <a:extLst>
                <a:ext uri="{FF2B5EF4-FFF2-40B4-BE49-F238E27FC236}">
                  <a16:creationId xmlns:a16="http://schemas.microsoft.com/office/drawing/2014/main" id="{4AFBD14D-1C41-50BE-E9CE-D6664C454A04}"/>
                </a:ext>
              </a:extLst>
            </p:cNvPr>
            <p:cNvSpPr/>
            <p:nvPr/>
          </p:nvSpPr>
          <p:spPr>
            <a:xfrm>
              <a:off x="1430719" y="1105437"/>
              <a:ext cx="38151" cy="207964"/>
            </a:xfrm>
            <a:custGeom>
              <a:avLst/>
              <a:gdLst/>
              <a:ahLst/>
              <a:cxnLst/>
              <a:rect l="l" t="t" r="r" b="b"/>
              <a:pathLst>
                <a:path w="441" h="2404" extrusionOk="0">
                  <a:moveTo>
                    <a:pt x="426" y="1"/>
                  </a:moveTo>
                  <a:lnTo>
                    <a:pt x="0" y="2399"/>
                  </a:lnTo>
                  <a:lnTo>
                    <a:pt x="16" y="2404"/>
                  </a:lnTo>
                  <a:lnTo>
                    <a:pt x="441" y="5"/>
                  </a:lnTo>
                  <a:lnTo>
                    <a:pt x="4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50">
              <a:extLst>
                <a:ext uri="{FF2B5EF4-FFF2-40B4-BE49-F238E27FC236}">
                  <a16:creationId xmlns:a16="http://schemas.microsoft.com/office/drawing/2014/main" id="{80AB8109-8F26-DE75-52FC-E6B89598307E}"/>
                </a:ext>
              </a:extLst>
            </p:cNvPr>
            <p:cNvSpPr/>
            <p:nvPr/>
          </p:nvSpPr>
          <p:spPr>
            <a:xfrm>
              <a:off x="1419819" y="1322574"/>
              <a:ext cx="826084" cy="240145"/>
            </a:xfrm>
            <a:custGeom>
              <a:avLst/>
              <a:gdLst/>
              <a:ahLst/>
              <a:cxnLst/>
              <a:rect l="l" t="t" r="r" b="b"/>
              <a:pathLst>
                <a:path w="9549" h="2776" extrusionOk="0">
                  <a:moveTo>
                    <a:pt x="92" y="1"/>
                  </a:moveTo>
                  <a:lnTo>
                    <a:pt x="0" y="598"/>
                  </a:lnTo>
                  <a:lnTo>
                    <a:pt x="7" y="598"/>
                  </a:lnTo>
                  <a:cubicBezTo>
                    <a:pt x="406" y="644"/>
                    <a:pt x="705" y="794"/>
                    <a:pt x="931" y="998"/>
                  </a:cubicBezTo>
                  <a:cubicBezTo>
                    <a:pt x="1268" y="1304"/>
                    <a:pt x="1440" y="1729"/>
                    <a:pt x="1529" y="2085"/>
                  </a:cubicBezTo>
                  <a:cubicBezTo>
                    <a:pt x="1617" y="2441"/>
                    <a:pt x="1621" y="2733"/>
                    <a:pt x="1621" y="2763"/>
                  </a:cubicBezTo>
                  <a:lnTo>
                    <a:pt x="1621" y="2768"/>
                  </a:lnTo>
                  <a:lnTo>
                    <a:pt x="1621" y="2775"/>
                  </a:lnTo>
                  <a:lnTo>
                    <a:pt x="8457" y="2775"/>
                  </a:lnTo>
                  <a:lnTo>
                    <a:pt x="8457" y="2768"/>
                  </a:lnTo>
                  <a:cubicBezTo>
                    <a:pt x="8461" y="2013"/>
                    <a:pt x="8725" y="1576"/>
                    <a:pt x="8990" y="1330"/>
                  </a:cubicBezTo>
                  <a:cubicBezTo>
                    <a:pt x="9119" y="1208"/>
                    <a:pt x="9250" y="1131"/>
                    <a:pt x="9346" y="1089"/>
                  </a:cubicBezTo>
                  <a:cubicBezTo>
                    <a:pt x="9395" y="1066"/>
                    <a:pt x="9438" y="1051"/>
                    <a:pt x="9464" y="1044"/>
                  </a:cubicBezTo>
                  <a:cubicBezTo>
                    <a:pt x="9480" y="1035"/>
                    <a:pt x="9492" y="1035"/>
                    <a:pt x="9499" y="1032"/>
                  </a:cubicBezTo>
                  <a:lnTo>
                    <a:pt x="9507" y="1032"/>
                  </a:lnTo>
                  <a:lnTo>
                    <a:pt x="9510" y="1028"/>
                  </a:lnTo>
                  <a:lnTo>
                    <a:pt x="9515" y="1028"/>
                  </a:lnTo>
                  <a:lnTo>
                    <a:pt x="9515" y="1024"/>
                  </a:lnTo>
                  <a:cubicBezTo>
                    <a:pt x="9542" y="883"/>
                    <a:pt x="9549" y="722"/>
                    <a:pt x="9549" y="568"/>
                  </a:cubicBezTo>
                  <a:cubicBezTo>
                    <a:pt x="9549" y="265"/>
                    <a:pt x="9515" y="1"/>
                    <a:pt x="9515" y="1"/>
                  </a:cubicBezTo>
                  <a:lnTo>
                    <a:pt x="9499" y="4"/>
                  </a:lnTo>
                  <a:cubicBezTo>
                    <a:pt x="9499" y="4"/>
                    <a:pt x="9503" y="20"/>
                    <a:pt x="9507" y="50"/>
                  </a:cubicBezTo>
                  <a:cubicBezTo>
                    <a:pt x="9515" y="139"/>
                    <a:pt x="9533" y="342"/>
                    <a:pt x="9533" y="568"/>
                  </a:cubicBezTo>
                  <a:cubicBezTo>
                    <a:pt x="9533" y="716"/>
                    <a:pt x="9526" y="875"/>
                    <a:pt x="9504" y="1017"/>
                  </a:cubicBezTo>
                  <a:lnTo>
                    <a:pt x="9504" y="1017"/>
                  </a:lnTo>
                  <a:cubicBezTo>
                    <a:pt x="9473" y="1024"/>
                    <a:pt x="9226" y="1089"/>
                    <a:pt x="8978" y="1319"/>
                  </a:cubicBezTo>
                  <a:cubicBezTo>
                    <a:pt x="8715" y="1567"/>
                    <a:pt x="8451" y="2006"/>
                    <a:pt x="8445" y="2760"/>
                  </a:cubicBezTo>
                  <a:lnTo>
                    <a:pt x="1633" y="2760"/>
                  </a:lnTo>
                  <a:cubicBezTo>
                    <a:pt x="1632" y="2695"/>
                    <a:pt x="1624" y="2209"/>
                    <a:pt x="1426" y="1710"/>
                  </a:cubicBezTo>
                  <a:cubicBezTo>
                    <a:pt x="1322" y="1453"/>
                    <a:pt x="1169" y="1192"/>
                    <a:pt x="943" y="989"/>
                  </a:cubicBezTo>
                  <a:cubicBezTo>
                    <a:pt x="714" y="784"/>
                    <a:pt x="414" y="632"/>
                    <a:pt x="16" y="585"/>
                  </a:cubicBezTo>
                  <a:lnTo>
                    <a:pt x="16" y="585"/>
                  </a:lnTo>
                  <a:lnTo>
                    <a:pt x="107" y="4"/>
                  </a:lnTo>
                  <a:lnTo>
                    <a:pt x="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50">
              <a:extLst>
                <a:ext uri="{FF2B5EF4-FFF2-40B4-BE49-F238E27FC236}">
                  <a16:creationId xmlns:a16="http://schemas.microsoft.com/office/drawing/2014/main" id="{372EE3A1-3D38-F980-DAE4-A9193AC24FAD}"/>
                </a:ext>
              </a:extLst>
            </p:cNvPr>
            <p:cNvSpPr/>
            <p:nvPr/>
          </p:nvSpPr>
          <p:spPr>
            <a:xfrm>
              <a:off x="1765163" y="1324909"/>
              <a:ext cx="9343" cy="237117"/>
            </a:xfrm>
            <a:custGeom>
              <a:avLst/>
              <a:gdLst/>
              <a:ahLst/>
              <a:cxnLst/>
              <a:rect l="l" t="t" r="r" b="b"/>
              <a:pathLst>
                <a:path w="108" h="2741" extrusionOk="0">
                  <a:moveTo>
                    <a:pt x="92" y="0"/>
                  </a:moveTo>
                  <a:cubicBezTo>
                    <a:pt x="20" y="621"/>
                    <a:pt x="0" y="1173"/>
                    <a:pt x="0" y="1618"/>
                  </a:cubicBezTo>
                  <a:cubicBezTo>
                    <a:pt x="0" y="2315"/>
                    <a:pt x="51" y="2741"/>
                    <a:pt x="51" y="2741"/>
                  </a:cubicBezTo>
                  <a:lnTo>
                    <a:pt x="66" y="2741"/>
                  </a:lnTo>
                  <a:lnTo>
                    <a:pt x="66" y="2722"/>
                  </a:lnTo>
                  <a:cubicBezTo>
                    <a:pt x="55" y="2630"/>
                    <a:pt x="12" y="2227"/>
                    <a:pt x="12" y="1618"/>
                  </a:cubicBezTo>
                  <a:cubicBezTo>
                    <a:pt x="12" y="1177"/>
                    <a:pt x="35" y="621"/>
                    <a:pt x="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50">
              <a:extLst>
                <a:ext uri="{FF2B5EF4-FFF2-40B4-BE49-F238E27FC236}">
                  <a16:creationId xmlns:a16="http://schemas.microsoft.com/office/drawing/2014/main" id="{6C965DC5-2F3B-E0D5-75B4-5638FF195F89}"/>
                </a:ext>
              </a:extLst>
            </p:cNvPr>
            <p:cNvSpPr/>
            <p:nvPr/>
          </p:nvSpPr>
          <p:spPr>
            <a:xfrm>
              <a:off x="1244033" y="1333906"/>
              <a:ext cx="999883" cy="1384"/>
            </a:xfrm>
            <a:custGeom>
              <a:avLst/>
              <a:gdLst/>
              <a:ahLst/>
              <a:cxnLst/>
              <a:rect l="l" t="t" r="r" b="b"/>
              <a:pathLst>
                <a:path w="11558" h="16" extrusionOk="0">
                  <a:moveTo>
                    <a:pt x="1" y="0"/>
                  </a:moveTo>
                  <a:lnTo>
                    <a:pt x="1" y="16"/>
                  </a:lnTo>
                  <a:lnTo>
                    <a:pt x="11558" y="16"/>
                  </a:lnTo>
                  <a:lnTo>
                    <a:pt x="115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50">
              <a:extLst>
                <a:ext uri="{FF2B5EF4-FFF2-40B4-BE49-F238E27FC236}">
                  <a16:creationId xmlns:a16="http://schemas.microsoft.com/office/drawing/2014/main" id="{571FFB43-2E0D-CB8A-34B9-C47EB615070C}"/>
                </a:ext>
              </a:extLst>
            </p:cNvPr>
            <p:cNvSpPr/>
            <p:nvPr/>
          </p:nvSpPr>
          <p:spPr>
            <a:xfrm>
              <a:off x="1792067" y="1351467"/>
              <a:ext cx="52079" cy="1384"/>
            </a:xfrm>
            <a:custGeom>
              <a:avLst/>
              <a:gdLst/>
              <a:ahLst/>
              <a:cxnLst/>
              <a:rect l="l" t="t" r="r" b="b"/>
              <a:pathLst>
                <a:path w="602" h="16" extrusionOk="0">
                  <a:moveTo>
                    <a:pt x="0" y="0"/>
                  </a:moveTo>
                  <a:lnTo>
                    <a:pt x="0" y="15"/>
                  </a:lnTo>
                  <a:lnTo>
                    <a:pt x="602" y="15"/>
                  </a:lnTo>
                  <a:lnTo>
                    <a:pt x="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50">
              <a:extLst>
                <a:ext uri="{FF2B5EF4-FFF2-40B4-BE49-F238E27FC236}">
                  <a16:creationId xmlns:a16="http://schemas.microsoft.com/office/drawing/2014/main" id="{8691BB5F-D065-9E19-6842-3E6FDBF6F5BB}"/>
                </a:ext>
              </a:extLst>
            </p:cNvPr>
            <p:cNvSpPr/>
            <p:nvPr/>
          </p:nvSpPr>
          <p:spPr>
            <a:xfrm>
              <a:off x="1444907" y="1351467"/>
              <a:ext cx="52252" cy="1384"/>
            </a:xfrm>
            <a:custGeom>
              <a:avLst/>
              <a:gdLst/>
              <a:ahLst/>
              <a:cxnLst/>
              <a:rect l="l" t="t" r="r" b="b"/>
              <a:pathLst>
                <a:path w="604" h="16" extrusionOk="0">
                  <a:moveTo>
                    <a:pt x="1" y="0"/>
                  </a:moveTo>
                  <a:lnTo>
                    <a:pt x="1" y="15"/>
                  </a:lnTo>
                  <a:lnTo>
                    <a:pt x="603" y="15"/>
                  </a:lnTo>
                  <a:lnTo>
                    <a:pt x="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50">
              <a:extLst>
                <a:ext uri="{FF2B5EF4-FFF2-40B4-BE49-F238E27FC236}">
                  <a16:creationId xmlns:a16="http://schemas.microsoft.com/office/drawing/2014/main" id="{FF18FEDC-6A33-62E4-DF22-2BDF6FF91FC8}"/>
                </a:ext>
              </a:extLst>
            </p:cNvPr>
            <p:cNvSpPr/>
            <p:nvPr/>
          </p:nvSpPr>
          <p:spPr>
            <a:xfrm>
              <a:off x="2142082" y="1245581"/>
              <a:ext cx="120768" cy="73445"/>
            </a:xfrm>
            <a:custGeom>
              <a:avLst/>
              <a:gdLst/>
              <a:ahLst/>
              <a:cxnLst/>
              <a:rect l="l" t="t" r="r" b="b"/>
              <a:pathLst>
                <a:path w="1396" h="849" extrusionOk="0">
                  <a:moveTo>
                    <a:pt x="349" y="0"/>
                  </a:moveTo>
                  <a:cubicBezTo>
                    <a:pt x="234" y="0"/>
                    <a:pt x="138" y="9"/>
                    <a:pt x="104" y="33"/>
                  </a:cubicBezTo>
                  <a:cubicBezTo>
                    <a:pt x="1" y="102"/>
                    <a:pt x="50" y="784"/>
                    <a:pt x="104" y="830"/>
                  </a:cubicBezTo>
                  <a:cubicBezTo>
                    <a:pt x="123" y="844"/>
                    <a:pt x="266" y="848"/>
                    <a:pt x="448" y="848"/>
                  </a:cubicBezTo>
                  <a:cubicBezTo>
                    <a:pt x="811" y="848"/>
                    <a:pt x="1331" y="830"/>
                    <a:pt x="1331" y="830"/>
                  </a:cubicBezTo>
                  <a:cubicBezTo>
                    <a:pt x="1396" y="726"/>
                    <a:pt x="1331" y="469"/>
                    <a:pt x="1331" y="469"/>
                  </a:cubicBezTo>
                  <a:lnTo>
                    <a:pt x="1193" y="469"/>
                  </a:lnTo>
                  <a:cubicBezTo>
                    <a:pt x="1193" y="469"/>
                    <a:pt x="1023" y="128"/>
                    <a:pt x="966" y="75"/>
                  </a:cubicBezTo>
                  <a:cubicBezTo>
                    <a:pt x="930" y="41"/>
                    <a:pt x="595"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50">
              <a:extLst>
                <a:ext uri="{FF2B5EF4-FFF2-40B4-BE49-F238E27FC236}">
                  <a16:creationId xmlns:a16="http://schemas.microsoft.com/office/drawing/2014/main" id="{2BDDA39D-ACD9-AA1C-C7FB-F3DB32026AD3}"/>
                </a:ext>
              </a:extLst>
            </p:cNvPr>
            <p:cNvSpPr/>
            <p:nvPr/>
          </p:nvSpPr>
          <p:spPr>
            <a:xfrm>
              <a:off x="2159384" y="1298697"/>
              <a:ext cx="37459" cy="2768"/>
            </a:xfrm>
            <a:custGeom>
              <a:avLst/>
              <a:gdLst/>
              <a:ahLst/>
              <a:cxnLst/>
              <a:rect l="l" t="t" r="r" b="b"/>
              <a:pathLst>
                <a:path w="433" h="32" extrusionOk="0">
                  <a:moveTo>
                    <a:pt x="429" y="1"/>
                  </a:moveTo>
                  <a:lnTo>
                    <a:pt x="0" y="16"/>
                  </a:lnTo>
                  <a:lnTo>
                    <a:pt x="0" y="32"/>
                  </a:lnTo>
                  <a:lnTo>
                    <a:pt x="433" y="13"/>
                  </a:lnTo>
                  <a:lnTo>
                    <a:pt x="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50">
              <a:extLst>
                <a:ext uri="{FF2B5EF4-FFF2-40B4-BE49-F238E27FC236}">
                  <a16:creationId xmlns:a16="http://schemas.microsoft.com/office/drawing/2014/main" id="{5EB810B3-4C13-BDA4-3B0F-D309DD9B304C}"/>
                </a:ext>
              </a:extLst>
            </p:cNvPr>
            <p:cNvSpPr/>
            <p:nvPr/>
          </p:nvSpPr>
          <p:spPr>
            <a:xfrm>
              <a:off x="2115178" y="1112444"/>
              <a:ext cx="197416" cy="173188"/>
            </a:xfrm>
            <a:custGeom>
              <a:avLst/>
              <a:gdLst/>
              <a:ahLst/>
              <a:cxnLst/>
              <a:rect l="l" t="t" r="r" b="b"/>
              <a:pathLst>
                <a:path w="2282" h="2002" extrusionOk="0">
                  <a:moveTo>
                    <a:pt x="62" y="1"/>
                  </a:moveTo>
                  <a:cubicBezTo>
                    <a:pt x="62" y="1"/>
                    <a:pt x="1" y="50"/>
                    <a:pt x="5" y="84"/>
                  </a:cubicBezTo>
                  <a:lnTo>
                    <a:pt x="1840" y="1962"/>
                  </a:lnTo>
                  <a:cubicBezTo>
                    <a:pt x="1840" y="1962"/>
                    <a:pt x="1978" y="2001"/>
                    <a:pt x="2130" y="2001"/>
                  </a:cubicBezTo>
                  <a:cubicBezTo>
                    <a:pt x="2181" y="2001"/>
                    <a:pt x="2233" y="1997"/>
                    <a:pt x="2282" y="1985"/>
                  </a:cubicBezTo>
                  <a:lnTo>
                    <a:pt x="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50">
              <a:extLst>
                <a:ext uri="{FF2B5EF4-FFF2-40B4-BE49-F238E27FC236}">
                  <a16:creationId xmlns:a16="http://schemas.microsoft.com/office/drawing/2014/main" id="{EF61734C-3E67-42AE-FDCF-BC7963F4793B}"/>
                </a:ext>
              </a:extLst>
            </p:cNvPr>
            <p:cNvSpPr/>
            <p:nvPr/>
          </p:nvSpPr>
          <p:spPr>
            <a:xfrm>
              <a:off x="2286984" y="1294458"/>
              <a:ext cx="300449" cy="65400"/>
            </a:xfrm>
            <a:custGeom>
              <a:avLst/>
              <a:gdLst/>
              <a:ahLst/>
              <a:cxnLst/>
              <a:rect l="l" t="t" r="r" b="b"/>
              <a:pathLst>
                <a:path w="3473" h="756" extrusionOk="0">
                  <a:moveTo>
                    <a:pt x="391" y="0"/>
                  </a:moveTo>
                  <a:cubicBezTo>
                    <a:pt x="388" y="4"/>
                    <a:pt x="376" y="7"/>
                    <a:pt x="365" y="12"/>
                  </a:cubicBezTo>
                  <a:cubicBezTo>
                    <a:pt x="322" y="27"/>
                    <a:pt x="245" y="39"/>
                    <a:pt x="176" y="42"/>
                  </a:cubicBezTo>
                  <a:cubicBezTo>
                    <a:pt x="146" y="46"/>
                    <a:pt x="112" y="46"/>
                    <a:pt x="92" y="46"/>
                  </a:cubicBezTo>
                  <a:cubicBezTo>
                    <a:pt x="69" y="46"/>
                    <a:pt x="54" y="50"/>
                    <a:pt x="54" y="50"/>
                  </a:cubicBezTo>
                  <a:lnTo>
                    <a:pt x="0" y="50"/>
                  </a:lnTo>
                  <a:lnTo>
                    <a:pt x="54" y="62"/>
                  </a:lnTo>
                  <a:cubicBezTo>
                    <a:pt x="54" y="62"/>
                    <a:pt x="697" y="226"/>
                    <a:pt x="1376" y="391"/>
                  </a:cubicBezTo>
                  <a:cubicBezTo>
                    <a:pt x="1713" y="476"/>
                    <a:pt x="2058" y="559"/>
                    <a:pt x="2337" y="625"/>
                  </a:cubicBezTo>
                  <a:cubicBezTo>
                    <a:pt x="2613" y="690"/>
                    <a:pt x="2820" y="736"/>
                    <a:pt x="2885" y="748"/>
                  </a:cubicBezTo>
                  <a:cubicBezTo>
                    <a:pt x="2931" y="751"/>
                    <a:pt x="2981" y="755"/>
                    <a:pt x="3032" y="755"/>
                  </a:cubicBezTo>
                  <a:cubicBezTo>
                    <a:pt x="3250" y="755"/>
                    <a:pt x="3472" y="705"/>
                    <a:pt x="3472" y="705"/>
                  </a:cubicBezTo>
                  <a:lnTo>
                    <a:pt x="3472" y="690"/>
                  </a:lnTo>
                  <a:cubicBezTo>
                    <a:pt x="3472" y="690"/>
                    <a:pt x="3468" y="690"/>
                    <a:pt x="3460" y="693"/>
                  </a:cubicBezTo>
                  <a:cubicBezTo>
                    <a:pt x="3414" y="702"/>
                    <a:pt x="3223" y="739"/>
                    <a:pt x="3032" y="739"/>
                  </a:cubicBezTo>
                  <a:cubicBezTo>
                    <a:pt x="2981" y="739"/>
                    <a:pt x="2931" y="739"/>
                    <a:pt x="2885" y="732"/>
                  </a:cubicBezTo>
                  <a:cubicBezTo>
                    <a:pt x="2825" y="725"/>
                    <a:pt x="2618" y="674"/>
                    <a:pt x="2342" y="610"/>
                  </a:cubicBezTo>
                  <a:cubicBezTo>
                    <a:pt x="1923" y="510"/>
                    <a:pt x="1353" y="372"/>
                    <a:pt x="885" y="257"/>
                  </a:cubicBezTo>
                  <a:cubicBezTo>
                    <a:pt x="652" y="196"/>
                    <a:pt x="445" y="145"/>
                    <a:pt x="296" y="108"/>
                  </a:cubicBezTo>
                  <a:cubicBezTo>
                    <a:pt x="222" y="88"/>
                    <a:pt x="161" y="76"/>
                    <a:pt x="119" y="65"/>
                  </a:cubicBezTo>
                  <a:cubicBezTo>
                    <a:pt x="113" y="64"/>
                    <a:pt x="107" y="62"/>
                    <a:pt x="102" y="61"/>
                  </a:cubicBezTo>
                  <a:lnTo>
                    <a:pt x="102" y="61"/>
                  </a:lnTo>
                  <a:cubicBezTo>
                    <a:pt x="130" y="60"/>
                    <a:pt x="168" y="57"/>
                    <a:pt x="207" y="53"/>
                  </a:cubicBezTo>
                  <a:cubicBezTo>
                    <a:pt x="250" y="50"/>
                    <a:pt x="291" y="46"/>
                    <a:pt x="326" y="39"/>
                  </a:cubicBezTo>
                  <a:cubicBezTo>
                    <a:pt x="342" y="35"/>
                    <a:pt x="356" y="30"/>
                    <a:pt x="368" y="27"/>
                  </a:cubicBezTo>
                  <a:cubicBezTo>
                    <a:pt x="383" y="23"/>
                    <a:pt x="391" y="16"/>
                    <a:pt x="399" y="7"/>
                  </a:cubicBezTo>
                  <a:lnTo>
                    <a:pt x="3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50">
              <a:extLst>
                <a:ext uri="{FF2B5EF4-FFF2-40B4-BE49-F238E27FC236}">
                  <a16:creationId xmlns:a16="http://schemas.microsoft.com/office/drawing/2014/main" id="{CFDF1998-A814-801B-BA25-0E7464BFC4D9}"/>
                </a:ext>
              </a:extLst>
            </p:cNvPr>
            <p:cNvSpPr/>
            <p:nvPr/>
          </p:nvSpPr>
          <p:spPr>
            <a:xfrm>
              <a:off x="2567446" y="1378285"/>
              <a:ext cx="60384" cy="89016"/>
            </a:xfrm>
            <a:custGeom>
              <a:avLst/>
              <a:gdLst/>
              <a:ahLst/>
              <a:cxnLst/>
              <a:rect l="l" t="t" r="r" b="b"/>
              <a:pathLst>
                <a:path w="698" h="1029" extrusionOk="0">
                  <a:moveTo>
                    <a:pt x="456" y="0"/>
                  </a:moveTo>
                  <a:cubicBezTo>
                    <a:pt x="456" y="0"/>
                    <a:pt x="23" y="39"/>
                    <a:pt x="11" y="101"/>
                  </a:cubicBezTo>
                  <a:cubicBezTo>
                    <a:pt x="0" y="165"/>
                    <a:pt x="96" y="909"/>
                    <a:pt x="138" y="978"/>
                  </a:cubicBezTo>
                  <a:cubicBezTo>
                    <a:pt x="158" y="1012"/>
                    <a:pt x="242" y="1029"/>
                    <a:pt x="343" y="1029"/>
                  </a:cubicBezTo>
                  <a:cubicBezTo>
                    <a:pt x="461" y="1029"/>
                    <a:pt x="603" y="1006"/>
                    <a:pt x="697" y="959"/>
                  </a:cubicBezTo>
                  <a:cubicBezTo>
                    <a:pt x="697" y="959"/>
                    <a:pt x="586" y="253"/>
                    <a:pt x="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50">
              <a:extLst>
                <a:ext uri="{FF2B5EF4-FFF2-40B4-BE49-F238E27FC236}">
                  <a16:creationId xmlns:a16="http://schemas.microsoft.com/office/drawing/2014/main" id="{C3B96CB9-0596-0DB5-33A0-5CE8D6F72EC9}"/>
                </a:ext>
              </a:extLst>
            </p:cNvPr>
            <p:cNvSpPr/>
            <p:nvPr/>
          </p:nvSpPr>
          <p:spPr>
            <a:xfrm>
              <a:off x="2498758" y="1524744"/>
              <a:ext cx="156237" cy="68081"/>
            </a:xfrm>
            <a:custGeom>
              <a:avLst/>
              <a:gdLst/>
              <a:ahLst/>
              <a:cxnLst/>
              <a:rect l="l" t="t" r="r" b="b"/>
              <a:pathLst>
                <a:path w="1806" h="787" extrusionOk="0">
                  <a:moveTo>
                    <a:pt x="1331" y="0"/>
                  </a:moveTo>
                  <a:cubicBezTo>
                    <a:pt x="1127" y="0"/>
                    <a:pt x="922" y="12"/>
                    <a:pt x="878" y="24"/>
                  </a:cubicBezTo>
                  <a:cubicBezTo>
                    <a:pt x="790" y="47"/>
                    <a:pt x="533" y="607"/>
                    <a:pt x="533" y="607"/>
                  </a:cubicBezTo>
                  <a:lnTo>
                    <a:pt x="66" y="607"/>
                  </a:lnTo>
                  <a:cubicBezTo>
                    <a:pt x="1" y="675"/>
                    <a:pt x="66" y="787"/>
                    <a:pt x="66" y="787"/>
                  </a:cubicBezTo>
                  <a:lnTo>
                    <a:pt x="1334" y="787"/>
                  </a:lnTo>
                  <a:cubicBezTo>
                    <a:pt x="1557" y="653"/>
                    <a:pt x="1806" y="127"/>
                    <a:pt x="1779" y="51"/>
                  </a:cubicBezTo>
                  <a:cubicBezTo>
                    <a:pt x="1767" y="13"/>
                    <a:pt x="1550" y="0"/>
                    <a:pt x="13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50">
              <a:extLst>
                <a:ext uri="{FF2B5EF4-FFF2-40B4-BE49-F238E27FC236}">
                  <a16:creationId xmlns:a16="http://schemas.microsoft.com/office/drawing/2014/main" id="{6F071BAF-FAE1-3BAF-513E-DBEEDE0DDC11}"/>
                </a:ext>
              </a:extLst>
            </p:cNvPr>
            <p:cNvSpPr/>
            <p:nvPr/>
          </p:nvSpPr>
          <p:spPr>
            <a:xfrm>
              <a:off x="1131398" y="1345066"/>
              <a:ext cx="79330" cy="112892"/>
            </a:xfrm>
            <a:custGeom>
              <a:avLst/>
              <a:gdLst/>
              <a:ahLst/>
              <a:cxnLst/>
              <a:rect l="l" t="t" r="r" b="b"/>
              <a:pathLst>
                <a:path w="917" h="1305" extrusionOk="0">
                  <a:moveTo>
                    <a:pt x="526" y="1"/>
                  </a:moveTo>
                  <a:cubicBezTo>
                    <a:pt x="407" y="1"/>
                    <a:pt x="297" y="8"/>
                    <a:pt x="280" y="20"/>
                  </a:cubicBezTo>
                  <a:cubicBezTo>
                    <a:pt x="138" y="25"/>
                    <a:pt x="0" y="1304"/>
                    <a:pt x="165" y="1304"/>
                  </a:cubicBezTo>
                  <a:lnTo>
                    <a:pt x="529" y="1304"/>
                  </a:lnTo>
                  <a:cubicBezTo>
                    <a:pt x="586" y="1304"/>
                    <a:pt x="916" y="94"/>
                    <a:pt x="866" y="40"/>
                  </a:cubicBezTo>
                  <a:cubicBezTo>
                    <a:pt x="838" y="12"/>
                    <a:pt x="674" y="1"/>
                    <a:pt x="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50">
              <a:extLst>
                <a:ext uri="{FF2B5EF4-FFF2-40B4-BE49-F238E27FC236}">
                  <a16:creationId xmlns:a16="http://schemas.microsoft.com/office/drawing/2014/main" id="{5831C375-1B1C-6DDC-AC26-CD36BC9B8B60}"/>
                </a:ext>
              </a:extLst>
            </p:cNvPr>
            <p:cNvSpPr/>
            <p:nvPr/>
          </p:nvSpPr>
          <p:spPr>
            <a:xfrm>
              <a:off x="1157524" y="1362714"/>
              <a:ext cx="32268" cy="1384"/>
            </a:xfrm>
            <a:custGeom>
              <a:avLst/>
              <a:gdLst/>
              <a:ahLst/>
              <a:cxnLst/>
              <a:rect l="l" t="t" r="r" b="b"/>
              <a:pathLst>
                <a:path w="373" h="16" extrusionOk="0">
                  <a:moveTo>
                    <a:pt x="1" y="0"/>
                  </a:moveTo>
                  <a:lnTo>
                    <a:pt x="1" y="16"/>
                  </a:lnTo>
                  <a:lnTo>
                    <a:pt x="372" y="16"/>
                  </a:lnTo>
                  <a:lnTo>
                    <a:pt x="3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50">
              <a:extLst>
                <a:ext uri="{FF2B5EF4-FFF2-40B4-BE49-F238E27FC236}">
                  <a16:creationId xmlns:a16="http://schemas.microsoft.com/office/drawing/2014/main" id="{B5F9C9DC-85DD-8B73-076E-6FA13FE5CFB0}"/>
                </a:ext>
              </a:extLst>
            </p:cNvPr>
            <p:cNvSpPr/>
            <p:nvPr/>
          </p:nvSpPr>
          <p:spPr>
            <a:xfrm>
              <a:off x="1155275" y="1373960"/>
              <a:ext cx="32182" cy="1125"/>
            </a:xfrm>
            <a:custGeom>
              <a:avLst/>
              <a:gdLst/>
              <a:ahLst/>
              <a:cxnLst/>
              <a:rect l="l" t="t" r="r" b="b"/>
              <a:pathLst>
                <a:path w="372" h="13" extrusionOk="0">
                  <a:moveTo>
                    <a:pt x="0" y="1"/>
                  </a:moveTo>
                  <a:lnTo>
                    <a:pt x="0" y="13"/>
                  </a:lnTo>
                  <a:lnTo>
                    <a:pt x="372" y="13"/>
                  </a:lnTo>
                  <a:lnTo>
                    <a:pt x="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50">
              <a:extLst>
                <a:ext uri="{FF2B5EF4-FFF2-40B4-BE49-F238E27FC236}">
                  <a16:creationId xmlns:a16="http://schemas.microsoft.com/office/drawing/2014/main" id="{8490BF4B-9BEE-2625-2423-55A22D10DFBF}"/>
                </a:ext>
              </a:extLst>
            </p:cNvPr>
            <p:cNvSpPr/>
            <p:nvPr/>
          </p:nvSpPr>
          <p:spPr>
            <a:xfrm>
              <a:off x="1152939" y="1384946"/>
              <a:ext cx="32268" cy="1384"/>
            </a:xfrm>
            <a:custGeom>
              <a:avLst/>
              <a:gdLst/>
              <a:ahLst/>
              <a:cxnLst/>
              <a:rect l="l" t="t" r="r" b="b"/>
              <a:pathLst>
                <a:path w="373" h="16" extrusionOk="0">
                  <a:moveTo>
                    <a:pt x="1" y="1"/>
                  </a:moveTo>
                  <a:lnTo>
                    <a:pt x="1" y="15"/>
                  </a:lnTo>
                  <a:lnTo>
                    <a:pt x="372" y="15"/>
                  </a:lnTo>
                  <a:lnTo>
                    <a:pt x="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50">
              <a:extLst>
                <a:ext uri="{FF2B5EF4-FFF2-40B4-BE49-F238E27FC236}">
                  <a16:creationId xmlns:a16="http://schemas.microsoft.com/office/drawing/2014/main" id="{765308FD-0D6A-208B-13FC-11B2447171D1}"/>
                </a:ext>
              </a:extLst>
            </p:cNvPr>
            <p:cNvSpPr/>
            <p:nvPr/>
          </p:nvSpPr>
          <p:spPr>
            <a:xfrm>
              <a:off x="1872520" y="1051715"/>
              <a:ext cx="12457" cy="23357"/>
            </a:xfrm>
            <a:custGeom>
              <a:avLst/>
              <a:gdLst/>
              <a:ahLst/>
              <a:cxnLst/>
              <a:rect l="l" t="t" r="r" b="b"/>
              <a:pathLst>
                <a:path w="144" h="270" extrusionOk="0">
                  <a:moveTo>
                    <a:pt x="82" y="0"/>
                  </a:moveTo>
                  <a:cubicBezTo>
                    <a:pt x="79" y="0"/>
                    <a:pt x="77" y="1"/>
                    <a:pt x="74" y="1"/>
                  </a:cubicBezTo>
                  <a:cubicBezTo>
                    <a:pt x="55" y="1"/>
                    <a:pt x="40" y="5"/>
                    <a:pt x="24" y="20"/>
                  </a:cubicBezTo>
                  <a:cubicBezTo>
                    <a:pt x="13" y="36"/>
                    <a:pt x="5" y="51"/>
                    <a:pt x="5" y="70"/>
                  </a:cubicBezTo>
                  <a:cubicBezTo>
                    <a:pt x="5" y="112"/>
                    <a:pt x="1" y="158"/>
                    <a:pt x="1" y="201"/>
                  </a:cubicBezTo>
                  <a:cubicBezTo>
                    <a:pt x="1" y="215"/>
                    <a:pt x="9" y="238"/>
                    <a:pt x="20" y="250"/>
                  </a:cubicBezTo>
                  <a:cubicBezTo>
                    <a:pt x="32" y="261"/>
                    <a:pt x="51" y="270"/>
                    <a:pt x="70" y="270"/>
                  </a:cubicBezTo>
                  <a:cubicBezTo>
                    <a:pt x="89" y="270"/>
                    <a:pt x="105" y="261"/>
                    <a:pt x="120" y="250"/>
                  </a:cubicBezTo>
                  <a:cubicBezTo>
                    <a:pt x="131" y="235"/>
                    <a:pt x="139" y="220"/>
                    <a:pt x="139" y="201"/>
                  </a:cubicBezTo>
                  <a:cubicBezTo>
                    <a:pt x="139" y="158"/>
                    <a:pt x="143" y="112"/>
                    <a:pt x="143" y="70"/>
                  </a:cubicBezTo>
                  <a:cubicBezTo>
                    <a:pt x="143" y="51"/>
                    <a:pt x="135" y="31"/>
                    <a:pt x="124" y="20"/>
                  </a:cubicBezTo>
                  <a:cubicBezTo>
                    <a:pt x="114" y="10"/>
                    <a:pt x="98" y="0"/>
                    <a:pt x="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50">
              <a:extLst>
                <a:ext uri="{FF2B5EF4-FFF2-40B4-BE49-F238E27FC236}">
                  <a16:creationId xmlns:a16="http://schemas.microsoft.com/office/drawing/2014/main" id="{FB235DA4-C3D5-3B6F-499C-BC7E55534ACC}"/>
                </a:ext>
              </a:extLst>
            </p:cNvPr>
            <p:cNvSpPr/>
            <p:nvPr/>
          </p:nvSpPr>
          <p:spPr>
            <a:xfrm>
              <a:off x="1461862" y="1051715"/>
              <a:ext cx="12630" cy="23357"/>
            </a:xfrm>
            <a:custGeom>
              <a:avLst/>
              <a:gdLst/>
              <a:ahLst/>
              <a:cxnLst/>
              <a:rect l="l" t="t" r="r" b="b"/>
              <a:pathLst>
                <a:path w="146" h="270" extrusionOk="0">
                  <a:moveTo>
                    <a:pt x="81" y="0"/>
                  </a:moveTo>
                  <a:cubicBezTo>
                    <a:pt x="78" y="0"/>
                    <a:pt x="76" y="1"/>
                    <a:pt x="73" y="1"/>
                  </a:cubicBezTo>
                  <a:cubicBezTo>
                    <a:pt x="58" y="1"/>
                    <a:pt x="39" y="5"/>
                    <a:pt x="27" y="20"/>
                  </a:cubicBezTo>
                  <a:cubicBezTo>
                    <a:pt x="12" y="36"/>
                    <a:pt x="4" y="51"/>
                    <a:pt x="4" y="70"/>
                  </a:cubicBezTo>
                  <a:cubicBezTo>
                    <a:pt x="4" y="112"/>
                    <a:pt x="1" y="158"/>
                    <a:pt x="1" y="201"/>
                  </a:cubicBezTo>
                  <a:cubicBezTo>
                    <a:pt x="1" y="215"/>
                    <a:pt x="8" y="238"/>
                    <a:pt x="20" y="250"/>
                  </a:cubicBezTo>
                  <a:cubicBezTo>
                    <a:pt x="35" y="261"/>
                    <a:pt x="54" y="270"/>
                    <a:pt x="70" y="270"/>
                  </a:cubicBezTo>
                  <a:cubicBezTo>
                    <a:pt x="89" y="270"/>
                    <a:pt x="108" y="261"/>
                    <a:pt x="119" y="250"/>
                  </a:cubicBezTo>
                  <a:cubicBezTo>
                    <a:pt x="131" y="235"/>
                    <a:pt x="139" y="220"/>
                    <a:pt x="139" y="201"/>
                  </a:cubicBezTo>
                  <a:cubicBezTo>
                    <a:pt x="142" y="158"/>
                    <a:pt x="142" y="112"/>
                    <a:pt x="146" y="70"/>
                  </a:cubicBezTo>
                  <a:cubicBezTo>
                    <a:pt x="146" y="51"/>
                    <a:pt x="135" y="31"/>
                    <a:pt x="123" y="20"/>
                  </a:cubicBezTo>
                  <a:cubicBezTo>
                    <a:pt x="113" y="10"/>
                    <a:pt x="98"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7" name="Google Shape;6717;p50">
            <a:extLst>
              <a:ext uri="{FF2B5EF4-FFF2-40B4-BE49-F238E27FC236}">
                <a16:creationId xmlns:a16="http://schemas.microsoft.com/office/drawing/2014/main" id="{CEF3055A-3344-2745-D2EB-856150E80EFF}"/>
              </a:ext>
            </a:extLst>
          </p:cNvPr>
          <p:cNvGrpSpPr/>
          <p:nvPr/>
        </p:nvGrpSpPr>
        <p:grpSpPr>
          <a:xfrm>
            <a:off x="371316" y="3814839"/>
            <a:ext cx="2044650" cy="843999"/>
            <a:chOff x="928666" y="227075"/>
            <a:chExt cx="2044650" cy="843999"/>
          </a:xfrm>
        </p:grpSpPr>
        <p:sp>
          <p:nvSpPr>
            <p:cNvPr id="6718" name="Google Shape;6718;p50">
              <a:extLst>
                <a:ext uri="{FF2B5EF4-FFF2-40B4-BE49-F238E27FC236}">
                  <a16:creationId xmlns:a16="http://schemas.microsoft.com/office/drawing/2014/main" id="{EE4AAF53-268F-CF25-D662-58600CBC68C0}"/>
                </a:ext>
              </a:extLst>
            </p:cNvPr>
            <p:cNvSpPr/>
            <p:nvPr/>
          </p:nvSpPr>
          <p:spPr>
            <a:xfrm>
              <a:off x="2146529" y="445545"/>
              <a:ext cx="798568" cy="625529"/>
            </a:xfrm>
            <a:custGeom>
              <a:avLst/>
              <a:gdLst/>
              <a:ahLst/>
              <a:cxnLst/>
              <a:rect l="l" t="t" r="r" b="b"/>
              <a:pathLst>
                <a:path w="1952" h="1529" extrusionOk="0">
                  <a:moveTo>
                    <a:pt x="974" y="0"/>
                  </a:moveTo>
                  <a:lnTo>
                    <a:pt x="1" y="1529"/>
                  </a:lnTo>
                  <a:lnTo>
                    <a:pt x="1951" y="1529"/>
                  </a:lnTo>
                  <a:lnTo>
                    <a:pt x="9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50">
              <a:extLst>
                <a:ext uri="{FF2B5EF4-FFF2-40B4-BE49-F238E27FC236}">
                  <a16:creationId xmlns:a16="http://schemas.microsoft.com/office/drawing/2014/main" id="{ED7715B4-4639-68E1-A274-6381582EB601}"/>
                </a:ext>
              </a:extLst>
            </p:cNvPr>
            <p:cNvSpPr/>
            <p:nvPr/>
          </p:nvSpPr>
          <p:spPr>
            <a:xfrm>
              <a:off x="2146529" y="446772"/>
              <a:ext cx="400511" cy="624302"/>
            </a:xfrm>
            <a:custGeom>
              <a:avLst/>
              <a:gdLst/>
              <a:ahLst/>
              <a:cxnLst/>
              <a:rect l="l" t="t" r="r" b="b"/>
              <a:pathLst>
                <a:path w="979" h="1526" extrusionOk="0">
                  <a:moveTo>
                    <a:pt x="974" y="1"/>
                  </a:moveTo>
                  <a:lnTo>
                    <a:pt x="1" y="1526"/>
                  </a:lnTo>
                  <a:lnTo>
                    <a:pt x="978" y="1526"/>
                  </a:lnTo>
                  <a:lnTo>
                    <a:pt x="978"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50">
              <a:extLst>
                <a:ext uri="{FF2B5EF4-FFF2-40B4-BE49-F238E27FC236}">
                  <a16:creationId xmlns:a16="http://schemas.microsoft.com/office/drawing/2014/main" id="{44ACF647-956E-4400-8FAD-D26DA7CC0A46}"/>
                </a:ext>
              </a:extLst>
            </p:cNvPr>
            <p:cNvSpPr/>
            <p:nvPr/>
          </p:nvSpPr>
          <p:spPr>
            <a:xfrm>
              <a:off x="2546620" y="446772"/>
              <a:ext cx="127231" cy="249557"/>
            </a:xfrm>
            <a:custGeom>
              <a:avLst/>
              <a:gdLst/>
              <a:ahLst/>
              <a:cxnLst/>
              <a:rect l="l" t="t" r="r" b="b"/>
              <a:pathLst>
                <a:path w="311" h="610" extrusionOk="0">
                  <a:moveTo>
                    <a:pt x="0" y="1"/>
                  </a:moveTo>
                  <a:lnTo>
                    <a:pt x="0" y="610"/>
                  </a:lnTo>
                  <a:lnTo>
                    <a:pt x="310"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50">
              <a:extLst>
                <a:ext uri="{FF2B5EF4-FFF2-40B4-BE49-F238E27FC236}">
                  <a16:creationId xmlns:a16="http://schemas.microsoft.com/office/drawing/2014/main" id="{52E0761B-C612-416D-E6AB-D20B70356EF9}"/>
                </a:ext>
              </a:extLst>
            </p:cNvPr>
            <p:cNvSpPr/>
            <p:nvPr/>
          </p:nvSpPr>
          <p:spPr>
            <a:xfrm>
              <a:off x="2417757" y="446772"/>
              <a:ext cx="129276" cy="249557"/>
            </a:xfrm>
            <a:custGeom>
              <a:avLst/>
              <a:gdLst/>
              <a:ahLst/>
              <a:cxnLst/>
              <a:rect l="l" t="t" r="r" b="b"/>
              <a:pathLst>
                <a:path w="316" h="610" extrusionOk="0">
                  <a:moveTo>
                    <a:pt x="311" y="1"/>
                  </a:moveTo>
                  <a:lnTo>
                    <a:pt x="1" y="487"/>
                  </a:lnTo>
                  <a:lnTo>
                    <a:pt x="315" y="610"/>
                  </a:lnTo>
                  <a:lnTo>
                    <a:pt x="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50">
              <a:extLst>
                <a:ext uri="{FF2B5EF4-FFF2-40B4-BE49-F238E27FC236}">
                  <a16:creationId xmlns:a16="http://schemas.microsoft.com/office/drawing/2014/main" id="{D8079E80-946E-21FB-5F97-01AF38C2B564}"/>
                </a:ext>
              </a:extLst>
            </p:cNvPr>
            <p:cNvSpPr/>
            <p:nvPr/>
          </p:nvSpPr>
          <p:spPr>
            <a:xfrm>
              <a:off x="994529" y="445545"/>
              <a:ext cx="798159" cy="625529"/>
            </a:xfrm>
            <a:custGeom>
              <a:avLst/>
              <a:gdLst/>
              <a:ahLst/>
              <a:cxnLst/>
              <a:rect l="l" t="t" r="r" b="b"/>
              <a:pathLst>
                <a:path w="1951" h="1529" extrusionOk="0">
                  <a:moveTo>
                    <a:pt x="977" y="0"/>
                  </a:moveTo>
                  <a:lnTo>
                    <a:pt x="1" y="1529"/>
                  </a:lnTo>
                  <a:lnTo>
                    <a:pt x="1950" y="152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50">
              <a:extLst>
                <a:ext uri="{FF2B5EF4-FFF2-40B4-BE49-F238E27FC236}">
                  <a16:creationId xmlns:a16="http://schemas.microsoft.com/office/drawing/2014/main" id="{D61C4081-32FD-E404-6770-4A59BF15A6EE}"/>
                </a:ext>
              </a:extLst>
            </p:cNvPr>
            <p:cNvSpPr/>
            <p:nvPr/>
          </p:nvSpPr>
          <p:spPr>
            <a:xfrm>
              <a:off x="996166" y="446772"/>
              <a:ext cx="398466" cy="624302"/>
            </a:xfrm>
            <a:custGeom>
              <a:avLst/>
              <a:gdLst/>
              <a:ahLst/>
              <a:cxnLst/>
              <a:rect l="l" t="t" r="r" b="b"/>
              <a:pathLst>
                <a:path w="974" h="1526" extrusionOk="0">
                  <a:moveTo>
                    <a:pt x="973" y="1"/>
                  </a:moveTo>
                  <a:lnTo>
                    <a:pt x="0" y="1526"/>
                  </a:lnTo>
                  <a:lnTo>
                    <a:pt x="973" y="1526"/>
                  </a:lnTo>
                  <a:lnTo>
                    <a:pt x="973"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50">
              <a:extLst>
                <a:ext uri="{FF2B5EF4-FFF2-40B4-BE49-F238E27FC236}">
                  <a16:creationId xmlns:a16="http://schemas.microsoft.com/office/drawing/2014/main" id="{22C15831-A84D-1F9D-0236-24334202DCCC}"/>
                </a:ext>
              </a:extLst>
            </p:cNvPr>
            <p:cNvSpPr/>
            <p:nvPr/>
          </p:nvSpPr>
          <p:spPr>
            <a:xfrm>
              <a:off x="1394211" y="446772"/>
              <a:ext cx="127640" cy="249557"/>
            </a:xfrm>
            <a:custGeom>
              <a:avLst/>
              <a:gdLst/>
              <a:ahLst/>
              <a:cxnLst/>
              <a:rect l="l" t="t" r="r" b="b"/>
              <a:pathLst>
                <a:path w="312" h="610" extrusionOk="0">
                  <a:moveTo>
                    <a:pt x="0" y="1"/>
                  </a:moveTo>
                  <a:lnTo>
                    <a:pt x="0" y="610"/>
                  </a:lnTo>
                  <a:lnTo>
                    <a:pt x="311" y="48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50">
              <a:extLst>
                <a:ext uri="{FF2B5EF4-FFF2-40B4-BE49-F238E27FC236}">
                  <a16:creationId xmlns:a16="http://schemas.microsoft.com/office/drawing/2014/main" id="{20B81AFB-E804-110B-2878-EB94A5CFA617}"/>
                </a:ext>
              </a:extLst>
            </p:cNvPr>
            <p:cNvSpPr/>
            <p:nvPr/>
          </p:nvSpPr>
          <p:spPr>
            <a:xfrm>
              <a:off x="1267393" y="446772"/>
              <a:ext cx="127231" cy="249557"/>
            </a:xfrm>
            <a:custGeom>
              <a:avLst/>
              <a:gdLst/>
              <a:ahLst/>
              <a:cxnLst/>
              <a:rect l="l" t="t" r="r" b="b"/>
              <a:pathLst>
                <a:path w="311" h="610" extrusionOk="0">
                  <a:moveTo>
                    <a:pt x="310" y="1"/>
                  </a:moveTo>
                  <a:lnTo>
                    <a:pt x="0" y="487"/>
                  </a:lnTo>
                  <a:lnTo>
                    <a:pt x="310" y="610"/>
                  </a:lnTo>
                  <a:lnTo>
                    <a:pt x="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50">
              <a:extLst>
                <a:ext uri="{FF2B5EF4-FFF2-40B4-BE49-F238E27FC236}">
                  <a16:creationId xmlns:a16="http://schemas.microsoft.com/office/drawing/2014/main" id="{79E3FD34-9B83-B54F-E96F-7F3AA9575651}"/>
                </a:ext>
              </a:extLst>
            </p:cNvPr>
            <p:cNvSpPr/>
            <p:nvPr/>
          </p:nvSpPr>
          <p:spPr>
            <a:xfrm>
              <a:off x="1505484" y="227075"/>
              <a:ext cx="803068" cy="843994"/>
            </a:xfrm>
            <a:custGeom>
              <a:avLst/>
              <a:gdLst/>
              <a:ahLst/>
              <a:cxnLst/>
              <a:rect l="l" t="t" r="r" b="b"/>
              <a:pathLst>
                <a:path w="1963" h="2063" extrusionOk="0">
                  <a:moveTo>
                    <a:pt x="982" y="1"/>
                  </a:moveTo>
                  <a:lnTo>
                    <a:pt x="1" y="2063"/>
                  </a:lnTo>
                  <a:lnTo>
                    <a:pt x="1962" y="2063"/>
                  </a:lnTo>
                  <a:lnTo>
                    <a:pt x="9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50">
              <a:extLst>
                <a:ext uri="{FF2B5EF4-FFF2-40B4-BE49-F238E27FC236}">
                  <a16:creationId xmlns:a16="http://schemas.microsoft.com/office/drawing/2014/main" id="{95263F7F-EEBE-3A09-E19A-BD612F3280BE}"/>
                </a:ext>
              </a:extLst>
            </p:cNvPr>
            <p:cNvSpPr/>
            <p:nvPr/>
          </p:nvSpPr>
          <p:spPr>
            <a:xfrm>
              <a:off x="1505484" y="229121"/>
              <a:ext cx="401739" cy="841948"/>
            </a:xfrm>
            <a:custGeom>
              <a:avLst/>
              <a:gdLst/>
              <a:ahLst/>
              <a:cxnLst/>
              <a:rect l="l" t="t" r="r" b="b"/>
              <a:pathLst>
                <a:path w="982" h="2058" extrusionOk="0">
                  <a:moveTo>
                    <a:pt x="982" y="1"/>
                  </a:moveTo>
                  <a:lnTo>
                    <a:pt x="1" y="2058"/>
                  </a:lnTo>
                  <a:lnTo>
                    <a:pt x="982" y="2058"/>
                  </a:lnTo>
                  <a:lnTo>
                    <a:pt x="982" y="4"/>
                  </a:lnTo>
                  <a:lnTo>
                    <a:pt x="982" y="1"/>
                  </a:ln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50">
              <a:extLst>
                <a:ext uri="{FF2B5EF4-FFF2-40B4-BE49-F238E27FC236}">
                  <a16:creationId xmlns:a16="http://schemas.microsoft.com/office/drawing/2014/main" id="{8C3CD772-140A-E1AA-DE65-4AD4CAA667F7}"/>
                </a:ext>
              </a:extLst>
            </p:cNvPr>
            <p:cNvSpPr/>
            <p:nvPr/>
          </p:nvSpPr>
          <p:spPr>
            <a:xfrm>
              <a:off x="1906802" y="230757"/>
              <a:ext cx="127231" cy="332606"/>
            </a:xfrm>
            <a:custGeom>
              <a:avLst/>
              <a:gdLst/>
              <a:ahLst/>
              <a:cxnLst/>
              <a:rect l="l" t="t" r="r" b="b"/>
              <a:pathLst>
                <a:path w="311" h="813" extrusionOk="0">
                  <a:moveTo>
                    <a:pt x="1" y="0"/>
                  </a:moveTo>
                  <a:lnTo>
                    <a:pt x="1" y="812"/>
                  </a:lnTo>
                  <a:lnTo>
                    <a:pt x="311" y="65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50">
              <a:extLst>
                <a:ext uri="{FF2B5EF4-FFF2-40B4-BE49-F238E27FC236}">
                  <a16:creationId xmlns:a16="http://schemas.microsoft.com/office/drawing/2014/main" id="{156A7F26-45D4-53E7-75A2-19DAC45872BA}"/>
                </a:ext>
              </a:extLst>
            </p:cNvPr>
            <p:cNvSpPr/>
            <p:nvPr/>
          </p:nvSpPr>
          <p:spPr>
            <a:xfrm>
              <a:off x="1779575" y="229121"/>
              <a:ext cx="127640" cy="334243"/>
            </a:xfrm>
            <a:custGeom>
              <a:avLst/>
              <a:gdLst/>
              <a:ahLst/>
              <a:cxnLst/>
              <a:rect l="l" t="t" r="r" b="b"/>
              <a:pathLst>
                <a:path w="312" h="817" extrusionOk="0">
                  <a:moveTo>
                    <a:pt x="312" y="1"/>
                  </a:moveTo>
                  <a:lnTo>
                    <a:pt x="1" y="655"/>
                  </a:lnTo>
                  <a:lnTo>
                    <a:pt x="312" y="816"/>
                  </a:lnTo>
                  <a:lnTo>
                    <a:pt x="312" y="4"/>
                  </a:lnTo>
                  <a:lnTo>
                    <a:pt x="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50">
              <a:extLst>
                <a:ext uri="{FF2B5EF4-FFF2-40B4-BE49-F238E27FC236}">
                  <a16:creationId xmlns:a16="http://schemas.microsoft.com/office/drawing/2014/main" id="{89F3AF40-C77D-2D92-6332-F610C772DA71}"/>
                </a:ext>
              </a:extLst>
            </p:cNvPr>
            <p:cNvSpPr/>
            <p:nvPr/>
          </p:nvSpPr>
          <p:spPr>
            <a:xfrm>
              <a:off x="2500802" y="507610"/>
              <a:ext cx="472513" cy="124779"/>
            </a:xfrm>
            <a:custGeom>
              <a:avLst/>
              <a:gdLst/>
              <a:ahLst/>
              <a:cxnLst/>
              <a:rect l="l" t="t" r="r" b="b"/>
              <a:pathLst>
                <a:path w="1155" h="305" extrusionOk="0">
                  <a:moveTo>
                    <a:pt x="411" y="1"/>
                  </a:moveTo>
                  <a:cubicBezTo>
                    <a:pt x="399" y="5"/>
                    <a:pt x="388" y="5"/>
                    <a:pt x="376" y="5"/>
                  </a:cubicBezTo>
                  <a:cubicBezTo>
                    <a:pt x="353" y="9"/>
                    <a:pt x="334" y="20"/>
                    <a:pt x="319" y="36"/>
                  </a:cubicBezTo>
                  <a:cubicBezTo>
                    <a:pt x="292" y="55"/>
                    <a:pt x="277" y="85"/>
                    <a:pt x="277" y="120"/>
                  </a:cubicBezTo>
                  <a:lnTo>
                    <a:pt x="277" y="124"/>
                  </a:lnTo>
                  <a:lnTo>
                    <a:pt x="265" y="124"/>
                  </a:lnTo>
                  <a:cubicBezTo>
                    <a:pt x="212" y="124"/>
                    <a:pt x="162" y="151"/>
                    <a:pt x="146" y="204"/>
                  </a:cubicBezTo>
                  <a:cubicBezTo>
                    <a:pt x="143" y="200"/>
                    <a:pt x="135" y="200"/>
                    <a:pt x="131" y="200"/>
                  </a:cubicBezTo>
                  <a:cubicBezTo>
                    <a:pt x="127" y="200"/>
                    <a:pt x="123" y="200"/>
                    <a:pt x="119" y="200"/>
                  </a:cubicBezTo>
                  <a:cubicBezTo>
                    <a:pt x="62" y="200"/>
                    <a:pt x="11" y="247"/>
                    <a:pt x="1" y="304"/>
                  </a:cubicBezTo>
                  <a:lnTo>
                    <a:pt x="1147" y="304"/>
                  </a:lnTo>
                  <a:cubicBezTo>
                    <a:pt x="1151" y="296"/>
                    <a:pt x="1151" y="289"/>
                    <a:pt x="1151" y="281"/>
                  </a:cubicBezTo>
                  <a:cubicBezTo>
                    <a:pt x="1154" y="246"/>
                    <a:pt x="1142" y="208"/>
                    <a:pt x="1116" y="181"/>
                  </a:cubicBezTo>
                  <a:lnTo>
                    <a:pt x="1093" y="158"/>
                  </a:lnTo>
                  <a:cubicBezTo>
                    <a:pt x="1073" y="147"/>
                    <a:pt x="1050" y="139"/>
                    <a:pt x="1027" y="139"/>
                  </a:cubicBezTo>
                  <a:cubicBezTo>
                    <a:pt x="1001" y="139"/>
                    <a:pt x="970" y="139"/>
                    <a:pt x="944" y="154"/>
                  </a:cubicBezTo>
                  <a:cubicBezTo>
                    <a:pt x="935" y="158"/>
                    <a:pt x="928" y="162"/>
                    <a:pt x="921" y="170"/>
                  </a:cubicBezTo>
                  <a:cubicBezTo>
                    <a:pt x="917" y="162"/>
                    <a:pt x="912" y="158"/>
                    <a:pt x="909" y="151"/>
                  </a:cubicBezTo>
                  <a:cubicBezTo>
                    <a:pt x="894" y="135"/>
                    <a:pt x="875" y="124"/>
                    <a:pt x="855" y="116"/>
                  </a:cubicBezTo>
                  <a:cubicBezTo>
                    <a:pt x="838" y="110"/>
                    <a:pt x="820" y="107"/>
                    <a:pt x="803" y="107"/>
                  </a:cubicBezTo>
                  <a:cubicBezTo>
                    <a:pt x="797" y="107"/>
                    <a:pt x="792" y="107"/>
                    <a:pt x="786" y="108"/>
                  </a:cubicBezTo>
                  <a:cubicBezTo>
                    <a:pt x="756" y="116"/>
                    <a:pt x="748" y="124"/>
                    <a:pt x="721" y="139"/>
                  </a:cubicBezTo>
                  <a:lnTo>
                    <a:pt x="717" y="143"/>
                  </a:lnTo>
                  <a:cubicBezTo>
                    <a:pt x="714" y="151"/>
                    <a:pt x="705" y="154"/>
                    <a:pt x="702" y="162"/>
                  </a:cubicBezTo>
                  <a:cubicBezTo>
                    <a:pt x="687" y="112"/>
                    <a:pt x="645" y="70"/>
                    <a:pt x="590" y="70"/>
                  </a:cubicBezTo>
                  <a:cubicBezTo>
                    <a:pt x="564" y="70"/>
                    <a:pt x="541" y="78"/>
                    <a:pt x="521" y="89"/>
                  </a:cubicBezTo>
                  <a:cubicBezTo>
                    <a:pt x="514" y="74"/>
                    <a:pt x="507" y="59"/>
                    <a:pt x="495" y="43"/>
                  </a:cubicBezTo>
                  <a:cubicBezTo>
                    <a:pt x="487" y="39"/>
                    <a:pt x="480" y="32"/>
                    <a:pt x="472" y="24"/>
                  </a:cubicBezTo>
                  <a:cubicBezTo>
                    <a:pt x="453" y="13"/>
                    <a:pt x="434" y="5"/>
                    <a:pt x="411"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50">
              <a:extLst>
                <a:ext uri="{FF2B5EF4-FFF2-40B4-BE49-F238E27FC236}">
                  <a16:creationId xmlns:a16="http://schemas.microsoft.com/office/drawing/2014/main" id="{79D1559B-9E65-1F0D-B821-A45F9B394565}"/>
                </a:ext>
              </a:extLst>
            </p:cNvPr>
            <p:cNvSpPr/>
            <p:nvPr/>
          </p:nvSpPr>
          <p:spPr>
            <a:xfrm>
              <a:off x="1915195" y="545249"/>
              <a:ext cx="380056" cy="132143"/>
            </a:xfrm>
            <a:custGeom>
              <a:avLst/>
              <a:gdLst/>
              <a:ahLst/>
              <a:cxnLst/>
              <a:rect l="l" t="t" r="r" b="b"/>
              <a:pathLst>
                <a:path w="929" h="323" extrusionOk="0">
                  <a:moveTo>
                    <a:pt x="437" y="1"/>
                  </a:moveTo>
                  <a:cubicBezTo>
                    <a:pt x="377" y="1"/>
                    <a:pt x="322" y="39"/>
                    <a:pt x="315" y="101"/>
                  </a:cubicBezTo>
                  <a:lnTo>
                    <a:pt x="288" y="101"/>
                  </a:lnTo>
                  <a:cubicBezTo>
                    <a:pt x="265" y="108"/>
                    <a:pt x="242" y="116"/>
                    <a:pt x="227" y="131"/>
                  </a:cubicBezTo>
                  <a:cubicBezTo>
                    <a:pt x="200" y="154"/>
                    <a:pt x="184" y="185"/>
                    <a:pt x="184" y="216"/>
                  </a:cubicBezTo>
                  <a:lnTo>
                    <a:pt x="184" y="220"/>
                  </a:lnTo>
                  <a:cubicBezTo>
                    <a:pt x="170" y="212"/>
                    <a:pt x="154" y="208"/>
                    <a:pt x="138" y="208"/>
                  </a:cubicBezTo>
                  <a:cubicBezTo>
                    <a:pt x="127" y="208"/>
                    <a:pt x="120" y="208"/>
                    <a:pt x="108" y="212"/>
                  </a:cubicBezTo>
                  <a:cubicBezTo>
                    <a:pt x="81" y="216"/>
                    <a:pt x="62" y="223"/>
                    <a:pt x="43" y="243"/>
                  </a:cubicBezTo>
                  <a:cubicBezTo>
                    <a:pt x="20" y="262"/>
                    <a:pt x="5" y="292"/>
                    <a:pt x="0" y="323"/>
                  </a:cubicBezTo>
                  <a:lnTo>
                    <a:pt x="920" y="323"/>
                  </a:lnTo>
                  <a:cubicBezTo>
                    <a:pt x="925" y="311"/>
                    <a:pt x="925" y="300"/>
                    <a:pt x="928" y="285"/>
                  </a:cubicBezTo>
                  <a:cubicBezTo>
                    <a:pt x="928" y="246"/>
                    <a:pt x="916" y="208"/>
                    <a:pt x="890" y="177"/>
                  </a:cubicBezTo>
                  <a:cubicBezTo>
                    <a:pt x="862" y="145"/>
                    <a:pt x="821" y="129"/>
                    <a:pt x="779" y="129"/>
                  </a:cubicBezTo>
                  <a:cubicBezTo>
                    <a:pt x="756" y="129"/>
                    <a:pt x="734" y="133"/>
                    <a:pt x="713" y="143"/>
                  </a:cubicBezTo>
                  <a:cubicBezTo>
                    <a:pt x="687" y="97"/>
                    <a:pt x="641" y="59"/>
                    <a:pt x="587" y="59"/>
                  </a:cubicBezTo>
                  <a:cubicBezTo>
                    <a:pt x="568" y="59"/>
                    <a:pt x="552" y="62"/>
                    <a:pt x="538" y="66"/>
                  </a:cubicBezTo>
                  <a:cubicBezTo>
                    <a:pt x="518" y="28"/>
                    <a:pt x="483" y="1"/>
                    <a:pt x="437"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50">
              <a:extLst>
                <a:ext uri="{FF2B5EF4-FFF2-40B4-BE49-F238E27FC236}">
                  <a16:creationId xmlns:a16="http://schemas.microsoft.com/office/drawing/2014/main" id="{E0CC75C2-0B39-D5DB-1F48-616AD7831E66}"/>
                </a:ext>
              </a:extLst>
            </p:cNvPr>
            <p:cNvSpPr/>
            <p:nvPr/>
          </p:nvSpPr>
          <p:spPr>
            <a:xfrm>
              <a:off x="1373757" y="253547"/>
              <a:ext cx="289235" cy="118233"/>
            </a:xfrm>
            <a:custGeom>
              <a:avLst/>
              <a:gdLst/>
              <a:ahLst/>
              <a:cxnLst/>
              <a:rect l="l" t="t" r="r" b="b"/>
              <a:pathLst>
                <a:path w="707" h="289" extrusionOk="0">
                  <a:moveTo>
                    <a:pt x="326" y="1"/>
                  </a:moveTo>
                  <a:cubicBezTo>
                    <a:pt x="288" y="1"/>
                    <a:pt x="250" y="17"/>
                    <a:pt x="219" y="47"/>
                  </a:cubicBezTo>
                  <a:cubicBezTo>
                    <a:pt x="196" y="70"/>
                    <a:pt x="181" y="105"/>
                    <a:pt x="177" y="143"/>
                  </a:cubicBezTo>
                  <a:cubicBezTo>
                    <a:pt x="165" y="135"/>
                    <a:pt x="150" y="135"/>
                    <a:pt x="135" y="135"/>
                  </a:cubicBezTo>
                  <a:cubicBezTo>
                    <a:pt x="39" y="135"/>
                    <a:pt x="1" y="220"/>
                    <a:pt x="20" y="289"/>
                  </a:cubicBezTo>
                  <a:lnTo>
                    <a:pt x="706" y="289"/>
                  </a:lnTo>
                  <a:cubicBezTo>
                    <a:pt x="706" y="269"/>
                    <a:pt x="706" y="246"/>
                    <a:pt x="701" y="227"/>
                  </a:cubicBezTo>
                  <a:cubicBezTo>
                    <a:pt x="687" y="174"/>
                    <a:pt x="644" y="131"/>
                    <a:pt x="595" y="120"/>
                  </a:cubicBezTo>
                  <a:cubicBezTo>
                    <a:pt x="579" y="116"/>
                    <a:pt x="564" y="114"/>
                    <a:pt x="549" y="114"/>
                  </a:cubicBezTo>
                  <a:cubicBezTo>
                    <a:pt x="523" y="114"/>
                    <a:pt x="498" y="121"/>
                    <a:pt x="476" y="135"/>
                  </a:cubicBezTo>
                  <a:cubicBezTo>
                    <a:pt x="472" y="101"/>
                    <a:pt x="457" y="70"/>
                    <a:pt x="430" y="43"/>
                  </a:cubicBezTo>
                  <a:cubicBezTo>
                    <a:pt x="403" y="17"/>
                    <a:pt x="365" y="1"/>
                    <a:pt x="326" y="1"/>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50">
              <a:extLst>
                <a:ext uri="{FF2B5EF4-FFF2-40B4-BE49-F238E27FC236}">
                  <a16:creationId xmlns:a16="http://schemas.microsoft.com/office/drawing/2014/main" id="{57A9C233-3EC5-F203-4697-8F554C00C2A8}"/>
                </a:ext>
              </a:extLst>
            </p:cNvPr>
            <p:cNvSpPr/>
            <p:nvPr/>
          </p:nvSpPr>
          <p:spPr>
            <a:xfrm>
              <a:off x="928666" y="500655"/>
              <a:ext cx="298236" cy="110869"/>
            </a:xfrm>
            <a:custGeom>
              <a:avLst/>
              <a:gdLst/>
              <a:ahLst/>
              <a:cxnLst/>
              <a:rect l="l" t="t" r="r" b="b"/>
              <a:pathLst>
                <a:path w="729" h="271" extrusionOk="0">
                  <a:moveTo>
                    <a:pt x="292" y="0"/>
                  </a:moveTo>
                  <a:cubicBezTo>
                    <a:pt x="281" y="0"/>
                    <a:pt x="269" y="2"/>
                    <a:pt x="257" y="7"/>
                  </a:cubicBezTo>
                  <a:cubicBezTo>
                    <a:pt x="208" y="18"/>
                    <a:pt x="169" y="68"/>
                    <a:pt x="169" y="118"/>
                  </a:cubicBezTo>
                  <a:cubicBezTo>
                    <a:pt x="169" y="129"/>
                    <a:pt x="173" y="137"/>
                    <a:pt x="173" y="148"/>
                  </a:cubicBezTo>
                  <a:cubicBezTo>
                    <a:pt x="165" y="145"/>
                    <a:pt x="157" y="145"/>
                    <a:pt x="146" y="145"/>
                  </a:cubicBezTo>
                  <a:cubicBezTo>
                    <a:pt x="96" y="145"/>
                    <a:pt x="47" y="171"/>
                    <a:pt x="19" y="217"/>
                  </a:cubicBezTo>
                  <a:cubicBezTo>
                    <a:pt x="12" y="233"/>
                    <a:pt x="4" y="252"/>
                    <a:pt x="1" y="271"/>
                  </a:cubicBezTo>
                  <a:lnTo>
                    <a:pt x="728" y="271"/>
                  </a:lnTo>
                  <a:cubicBezTo>
                    <a:pt x="701" y="233"/>
                    <a:pt x="659" y="206"/>
                    <a:pt x="613" y="206"/>
                  </a:cubicBezTo>
                  <a:cubicBezTo>
                    <a:pt x="587" y="206"/>
                    <a:pt x="564" y="214"/>
                    <a:pt x="544" y="225"/>
                  </a:cubicBezTo>
                  <a:cubicBezTo>
                    <a:pt x="544" y="168"/>
                    <a:pt x="507" y="114"/>
                    <a:pt x="433" y="114"/>
                  </a:cubicBezTo>
                  <a:cubicBezTo>
                    <a:pt x="433" y="114"/>
                    <a:pt x="415" y="114"/>
                    <a:pt x="406" y="118"/>
                  </a:cubicBezTo>
                  <a:cubicBezTo>
                    <a:pt x="406" y="99"/>
                    <a:pt x="403" y="79"/>
                    <a:pt x="392" y="64"/>
                  </a:cubicBezTo>
                  <a:lnTo>
                    <a:pt x="392" y="60"/>
                  </a:lnTo>
                  <a:cubicBezTo>
                    <a:pt x="380" y="41"/>
                    <a:pt x="364" y="26"/>
                    <a:pt x="349" y="18"/>
                  </a:cubicBezTo>
                  <a:cubicBezTo>
                    <a:pt x="333" y="6"/>
                    <a:pt x="313" y="0"/>
                    <a:pt x="292" y="0"/>
                  </a:cubicBezTo>
                  <a:close/>
                </a:path>
              </a:pathLst>
            </a:custGeom>
            <a:solidFill>
              <a:srgbClr val="5867C9">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51B67AC-98F1-CBEA-B936-223547815388}"/>
              </a:ext>
            </a:extLst>
          </p:cNvPr>
          <p:cNvPicPr>
            <a:picLocks noChangeAspect="1"/>
          </p:cNvPicPr>
          <p:nvPr/>
        </p:nvPicPr>
        <p:blipFill>
          <a:blip r:embed="rId3"/>
          <a:stretch>
            <a:fillRect/>
          </a:stretch>
        </p:blipFill>
        <p:spPr>
          <a:xfrm>
            <a:off x="1693889" y="0"/>
            <a:ext cx="7450111" cy="4566379"/>
          </a:xfrm>
          <a:prstGeom prst="rect">
            <a:avLst/>
          </a:prstGeom>
        </p:spPr>
      </p:pic>
    </p:spTree>
    <p:extLst>
      <p:ext uri="{BB962C8B-B14F-4D97-AF65-F5344CB8AC3E}">
        <p14:creationId xmlns:p14="http://schemas.microsoft.com/office/powerpoint/2010/main" val="2146179632"/>
      </p:ext>
    </p:extLst>
  </p:cSld>
  <p:clrMapOvr>
    <a:masterClrMapping/>
  </p:clrMapOvr>
</p:sld>
</file>

<file path=ppt/theme/theme1.xml><?xml version="1.0" encoding="utf-8"?>
<a:theme xmlns:a="http://schemas.openxmlformats.org/drawingml/2006/main" name="All About Street Vehicles by Slidesgo">
  <a:themeElements>
    <a:clrScheme name="Simple Light">
      <a:dk1>
        <a:srgbClr val="233286"/>
      </a:dk1>
      <a:lt1>
        <a:srgbClr val="00BDA5"/>
      </a:lt1>
      <a:dk2>
        <a:srgbClr val="F4F8FF"/>
      </a:dk2>
      <a:lt2>
        <a:srgbClr val="372031"/>
      </a:lt2>
      <a:accent1>
        <a:srgbClr val="3D44A8"/>
      </a:accent1>
      <a:accent2>
        <a:srgbClr val="5867C9"/>
      </a:accent2>
      <a:accent3>
        <a:srgbClr val="FFA400"/>
      </a:accent3>
      <a:accent4>
        <a:srgbClr val="FFD336"/>
      </a:accent4>
      <a:accent5>
        <a:srgbClr val="B73049"/>
      </a:accent5>
      <a:accent6>
        <a:srgbClr val="F86F87"/>
      </a:accent6>
      <a:hlink>
        <a:srgbClr val="2332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324</Words>
  <Application>Microsoft Office PowerPoint</Application>
  <PresentationFormat>On-screen Show (16:9)</PresentationFormat>
  <Paragraphs>47</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Anton</vt:lpstr>
      <vt:lpstr>Arial</vt:lpstr>
      <vt:lpstr>Changa One</vt:lpstr>
      <vt:lpstr>Lato</vt:lpstr>
      <vt:lpstr>Lato Light</vt:lpstr>
      <vt:lpstr>Nunito Light</vt:lpstr>
      <vt:lpstr>Roboto</vt:lpstr>
      <vt:lpstr>Wingdings</vt:lpstr>
      <vt:lpstr>All About Street Vehicles by Slidesgo</vt:lpstr>
      <vt:lpstr>Brampton Advanced Vehicle Operation (BRAVO)</vt:lpstr>
      <vt:lpstr>Action Statement Smart City Transportation: Revolutionizing Urban Mobility</vt:lpstr>
      <vt:lpstr>Predicting Passengers</vt:lpstr>
      <vt:lpstr>How to implement Geofencing using Maps</vt:lpstr>
      <vt:lpstr>Machine Learning Modelling</vt:lpstr>
      <vt:lpstr>Predicting Deboarding Passengers </vt:lpstr>
      <vt:lpstr>PowerPoint Presentation</vt:lpstr>
      <vt:lpstr>PowerPoint Presentation</vt:lpstr>
      <vt:lpstr>PowerPoint Presentation</vt:lpstr>
      <vt:lpstr>Loyalty Cards and Rewards</vt:lpstr>
      <vt:lpstr>Promoting Sustainability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Mini P</dc:creator>
  <cp:lastModifiedBy>Arpita Patel</cp:lastModifiedBy>
  <cp:revision>2</cp:revision>
  <dcterms:modified xsi:type="dcterms:W3CDTF">2024-11-10T08:52:44Z</dcterms:modified>
</cp:coreProperties>
</file>