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AD7-4801-C618-F575-769B8292D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1C441-DB47-5910-D84D-F8CC39C7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ED6C-146A-2185-3FCB-C98D5785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56D9-1212-4019-EFFC-BACFF6ED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FD9D-C324-AB88-4330-18571979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15AA-98FC-92B2-17C8-660FA70C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93903-116D-1BAB-1349-FF6D6952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6C3E-8F3D-C8A0-121C-88903AC4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D61D-28E2-099C-36B3-6424B51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493F-E5AF-16C8-CB6B-E71D7D9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8C431-4F45-7949-EF58-9C8893144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86CE-9316-C5FB-5FE5-52A0372C1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CBC7-C488-F417-0C52-F88EA09D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7AB3-4985-3755-4E13-9BD168EC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0C84-C456-E795-1F1C-9F6CC9A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5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D44-67E7-4B00-11A3-D5CE632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C85B-0E14-9F8D-923B-93EE9BE0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A9CCB-2330-7A59-5878-D6D439ED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40D6-5A38-07B6-C07F-282B0AFE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9EE1-F055-AEA5-63B2-4E1F55D5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0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6909-7F82-4B38-78B9-E5066042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792E-873B-D7F9-ECC8-05031148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FA9C-56B3-6F42-BED4-FE6C8C4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CF02-97A9-C56E-74CE-10A1928F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D4FF-0239-24D5-7DA0-55DB20B4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9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3D95-908F-6D82-82F6-3C085222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2401-CB82-0069-3DDA-A59F24143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738E-0D92-C9C0-87F4-A1A1BF56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9D3A-D200-7868-2A3B-CC59E06F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399BA-9717-10AA-E021-273C30D8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332F-F244-2CA6-88D6-8241187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02EB-A778-B81D-1BE3-115318C6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0C84A-1974-E433-5137-6170EDE2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5017A-BE48-7F3F-3BBF-10DC86C7A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3A177-6A14-5FF7-A59D-DF30F474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2AB43-2D75-A990-3D75-2B9C9BFA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CA89A-8568-6C3D-D8FE-8B861C0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CE223-CA42-B395-30EB-FE45586B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F2651-5FC7-5DFA-6AC2-AFB7A31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4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8C10-9AC2-2EB4-C999-424DC162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9A866-0249-A8AB-DD8B-D2AEC1A7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9076-DEAD-40A5-DAF3-BF43F072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7061B-B88C-4DB7-6E25-693443D6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F7CC0-F70A-F56F-2F80-9249F77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B0183-0145-FEFA-7D11-DBEA41E0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96EA-DD29-1DD2-D41E-879774E4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C7AC-24F6-586F-BA26-15179E82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B678-013E-CE95-216D-FBAC45A5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B4A81-C4CD-6D48-1B87-3E8FDC7C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50019-387F-EB54-F944-9A423AE0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34A0D-1AE0-A388-CF64-78D26AD1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13AD7-1362-7ECE-0F8F-ACF1378D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6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9ED8-DB1D-AC34-09A2-190C2BC0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75D52-0A48-9C27-65F7-04D9F95F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552E-FC12-0AAE-5BAA-F6A7EF7D5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8877-FA61-9806-69B7-EE1E855F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B5F37-DF0A-B770-EA1E-38D4A813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BE3C3-A7E2-B773-6A58-2AE406A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230FB-31E5-0B52-C9E3-988496E5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88F8-5865-E70F-1313-091DE8AE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4101-0110-D8B5-42EA-CAF204055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C20A1-4963-458E-BD23-293A16C3B283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AE42-FCC3-EFFE-F2BA-E148790D4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6837-7D63-0DBC-3DBD-FFF607DF8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B223-D08C-4B78-A276-ECFC4E2FA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CC009-6A13-03C7-8FEB-6E39A89372A4}"/>
              </a:ext>
            </a:extLst>
          </p:cNvPr>
          <p:cNvSpPr/>
          <p:nvPr/>
        </p:nvSpPr>
        <p:spPr>
          <a:xfrm>
            <a:off x="1524000" y="1800225"/>
            <a:ext cx="657225" cy="49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1C8EE9-A1A9-36AB-32FF-E3371D2D347B}"/>
              </a:ext>
            </a:extLst>
          </p:cNvPr>
          <p:cNvSpPr/>
          <p:nvPr/>
        </p:nvSpPr>
        <p:spPr>
          <a:xfrm>
            <a:off x="2800350" y="1800225"/>
            <a:ext cx="657225" cy="49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D035DF-E052-EE59-AD4D-A302AF5CFC13}"/>
              </a:ext>
            </a:extLst>
          </p:cNvPr>
          <p:cNvSpPr/>
          <p:nvPr/>
        </p:nvSpPr>
        <p:spPr>
          <a:xfrm>
            <a:off x="416242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23826-31F9-E507-42C8-0AF80E285EA9}"/>
              </a:ext>
            </a:extLst>
          </p:cNvPr>
          <p:cNvSpPr/>
          <p:nvPr/>
        </p:nvSpPr>
        <p:spPr>
          <a:xfrm>
            <a:off x="547687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345D00-A451-D038-94A2-C42B5A8A8D48}"/>
              </a:ext>
            </a:extLst>
          </p:cNvPr>
          <p:cNvSpPr/>
          <p:nvPr/>
        </p:nvSpPr>
        <p:spPr>
          <a:xfrm>
            <a:off x="679132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810B2-293B-2264-0D6B-188E966239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81225" y="2047875"/>
            <a:ext cx="619125" cy="0"/>
          </a:xfrm>
          <a:prstGeom prst="straightConnector1">
            <a:avLst/>
          </a:prstGeom>
          <a:ln w="25400" cap="rnd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7220C-9051-1B46-24ED-B040AED0BDF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57575" y="2047875"/>
            <a:ext cx="704850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EE0DB-E91C-C8A1-57C0-3CAB4B2C393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1965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D9AE57-D25C-5192-2F67-8C92285175E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13410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B802D7-E3F1-1E8E-1155-5CC46FC7E43C}"/>
              </a:ext>
            </a:extLst>
          </p:cNvPr>
          <p:cNvCxnSpPr>
            <a:cxnSpLocks/>
            <a:stCxn id="5" idx="4"/>
            <a:endCxn id="27" idx="2"/>
          </p:cNvCxnSpPr>
          <p:nvPr/>
        </p:nvCxnSpPr>
        <p:spPr>
          <a:xfrm rot="16200000" flipH="1">
            <a:off x="3078956" y="2345531"/>
            <a:ext cx="1133474" cy="1033461"/>
          </a:xfrm>
          <a:prstGeom prst="bentConnector2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6E6462-C161-A605-22D0-AE0479C506A0}"/>
              </a:ext>
            </a:extLst>
          </p:cNvPr>
          <p:cNvSpPr/>
          <p:nvPr/>
        </p:nvSpPr>
        <p:spPr>
          <a:xfrm>
            <a:off x="4162424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62AB42-83BA-0368-44B3-DBF619147982}"/>
              </a:ext>
            </a:extLst>
          </p:cNvPr>
          <p:cNvSpPr/>
          <p:nvPr/>
        </p:nvSpPr>
        <p:spPr>
          <a:xfrm>
            <a:off x="5476875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F40E7-2477-398E-F858-E0E685EB9E05}"/>
              </a:ext>
            </a:extLst>
          </p:cNvPr>
          <p:cNvSpPr/>
          <p:nvPr/>
        </p:nvSpPr>
        <p:spPr>
          <a:xfrm>
            <a:off x="6791324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28BBC6-CE88-94A3-B6CF-933B3DF53E5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4819649" y="3428999"/>
            <a:ext cx="657226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FD82D2-7262-23F2-57EF-537229113154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6134100" y="3428999"/>
            <a:ext cx="657224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DF9566-AF89-2DBA-F2F0-21CE122F1A12}"/>
              </a:ext>
            </a:extLst>
          </p:cNvPr>
          <p:cNvSpPr/>
          <p:nvPr/>
        </p:nvSpPr>
        <p:spPr>
          <a:xfrm>
            <a:off x="8105775" y="1800225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A’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B8EC01A-52C8-F007-2C04-4D154709F802}"/>
              </a:ext>
            </a:extLst>
          </p:cNvPr>
          <p:cNvSpPr/>
          <p:nvPr/>
        </p:nvSpPr>
        <p:spPr>
          <a:xfrm>
            <a:off x="9420226" y="1800225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B’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309183-9D4E-6DF6-6E88-E412F9C66F31}"/>
              </a:ext>
            </a:extLst>
          </p:cNvPr>
          <p:cNvSpPr/>
          <p:nvPr/>
        </p:nvSpPr>
        <p:spPr>
          <a:xfrm>
            <a:off x="10734675" y="1800225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C'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917A16-3A83-AF0C-80C7-B2F4503D327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8763000" y="2047875"/>
            <a:ext cx="657226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AA2756-7E6F-154F-8E84-826DCAC459F7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10077451" y="2047875"/>
            <a:ext cx="657224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99251E-B6ED-DA2C-BB90-09490B8C7E8F}"/>
              </a:ext>
            </a:extLst>
          </p:cNvPr>
          <p:cNvCxnSpPr>
            <a:stCxn id="8" idx="6"/>
            <a:endCxn id="38" idx="2"/>
          </p:cNvCxnSpPr>
          <p:nvPr/>
        </p:nvCxnSpPr>
        <p:spPr>
          <a:xfrm>
            <a:off x="744855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CD1D4ED-3DBB-7A08-4946-B79962EAE12F}"/>
              </a:ext>
            </a:extLst>
          </p:cNvPr>
          <p:cNvSpPr/>
          <p:nvPr/>
        </p:nvSpPr>
        <p:spPr>
          <a:xfrm>
            <a:off x="7939088" y="1628782"/>
            <a:ext cx="3619500" cy="885816"/>
          </a:xfrm>
          <a:prstGeom prst="rect">
            <a:avLst/>
          </a:prstGeom>
          <a:noFill/>
          <a:ln>
            <a:noFill/>
            <a:prstDash val="sysDas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FB35D44-B4AA-A3A4-6312-AF6CF381FFBC}"/>
              </a:ext>
            </a:extLst>
          </p:cNvPr>
          <p:cNvSpPr/>
          <p:nvPr/>
        </p:nvSpPr>
        <p:spPr>
          <a:xfrm rot="5400000">
            <a:off x="5306333" y="2863511"/>
            <a:ext cx="1040831" cy="2547598"/>
          </a:xfrm>
          <a:prstGeom prst="rightBrace">
            <a:avLst>
              <a:gd name="adj1" fmla="val 18693"/>
              <a:gd name="adj2" fmla="val 503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152FF-FF64-B6E2-E24A-83FC68722B45}"/>
              </a:ext>
            </a:extLst>
          </p:cNvPr>
          <p:cNvSpPr txBox="1"/>
          <p:nvPr/>
        </p:nvSpPr>
        <p:spPr>
          <a:xfrm>
            <a:off x="5022906" y="4810123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Feature Branch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854-F17F-A6B2-BDBC-24A241E2F5C0}"/>
              </a:ext>
            </a:extLst>
          </p:cNvPr>
          <p:cNvCxnSpPr>
            <a:stCxn id="30" idx="6"/>
            <a:endCxn id="48" idx="2"/>
          </p:cNvCxnSpPr>
          <p:nvPr/>
        </p:nvCxnSpPr>
        <p:spPr>
          <a:xfrm flipV="1">
            <a:off x="7448549" y="2514598"/>
            <a:ext cx="2300289" cy="914401"/>
          </a:xfrm>
          <a:prstGeom prst="straightConnector1">
            <a:avLst/>
          </a:prstGeom>
          <a:ln w="25400" cmpd="sng">
            <a:solidFill>
              <a:srgbClr val="00B05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32AA13C-567C-ED3A-1989-281362FF7522}"/>
              </a:ext>
            </a:extLst>
          </p:cNvPr>
          <p:cNvSpPr/>
          <p:nvPr/>
        </p:nvSpPr>
        <p:spPr>
          <a:xfrm rot="16200000">
            <a:off x="6079330" y="-3159921"/>
            <a:ext cx="733426" cy="9186863"/>
          </a:xfrm>
          <a:prstGeom prst="rightBrace">
            <a:avLst>
              <a:gd name="adj1" fmla="val 8333"/>
              <a:gd name="adj2" fmla="val 48759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649C33-F37C-D504-E027-5DDFF8312488}"/>
              </a:ext>
            </a:extLst>
          </p:cNvPr>
          <p:cNvSpPr txBox="1"/>
          <p:nvPr/>
        </p:nvSpPr>
        <p:spPr>
          <a:xfrm>
            <a:off x="5727993" y="664359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Main Branch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21D172-EA73-0A81-95E0-F2DE36363385}"/>
              </a:ext>
            </a:extLst>
          </p:cNvPr>
          <p:cNvSpPr txBox="1"/>
          <p:nvPr/>
        </p:nvSpPr>
        <p:spPr>
          <a:xfrm rot="20293558">
            <a:off x="8391526" y="2881784"/>
            <a:ext cx="118731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Git Rebase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F10019-B904-3E85-DB41-4FBC20B8B401}"/>
              </a:ext>
            </a:extLst>
          </p:cNvPr>
          <p:cNvSpPr/>
          <p:nvPr/>
        </p:nvSpPr>
        <p:spPr>
          <a:xfrm>
            <a:off x="7900989" y="1628789"/>
            <a:ext cx="3590925" cy="85665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654120-84C8-2912-58C6-E3C1369AE97E}"/>
              </a:ext>
            </a:extLst>
          </p:cNvPr>
          <p:cNvSpPr txBox="1"/>
          <p:nvPr/>
        </p:nvSpPr>
        <p:spPr>
          <a:xfrm>
            <a:off x="485775" y="6181725"/>
            <a:ext cx="174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Git Rebase</a:t>
            </a:r>
          </a:p>
        </p:txBody>
      </p:sp>
    </p:spTree>
    <p:extLst>
      <p:ext uri="{BB962C8B-B14F-4D97-AF65-F5344CB8AC3E}">
        <p14:creationId xmlns:p14="http://schemas.microsoft.com/office/powerpoint/2010/main" val="36177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8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CC009-6A13-03C7-8FEB-6E39A89372A4}"/>
              </a:ext>
            </a:extLst>
          </p:cNvPr>
          <p:cNvSpPr/>
          <p:nvPr/>
        </p:nvSpPr>
        <p:spPr>
          <a:xfrm>
            <a:off x="1524000" y="1800225"/>
            <a:ext cx="657225" cy="49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1C8EE9-A1A9-36AB-32FF-E3371D2D347B}"/>
              </a:ext>
            </a:extLst>
          </p:cNvPr>
          <p:cNvSpPr/>
          <p:nvPr/>
        </p:nvSpPr>
        <p:spPr>
          <a:xfrm>
            <a:off x="2800350" y="1800225"/>
            <a:ext cx="657225" cy="49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D035DF-E052-EE59-AD4D-A302AF5CFC13}"/>
              </a:ext>
            </a:extLst>
          </p:cNvPr>
          <p:cNvSpPr/>
          <p:nvPr/>
        </p:nvSpPr>
        <p:spPr>
          <a:xfrm>
            <a:off x="416242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23826-31F9-E507-42C8-0AF80E285EA9}"/>
              </a:ext>
            </a:extLst>
          </p:cNvPr>
          <p:cNvSpPr/>
          <p:nvPr/>
        </p:nvSpPr>
        <p:spPr>
          <a:xfrm>
            <a:off x="547687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345D00-A451-D038-94A2-C42B5A8A8D48}"/>
              </a:ext>
            </a:extLst>
          </p:cNvPr>
          <p:cNvSpPr/>
          <p:nvPr/>
        </p:nvSpPr>
        <p:spPr>
          <a:xfrm>
            <a:off x="679132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810B2-293B-2264-0D6B-188E966239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81225" y="2047875"/>
            <a:ext cx="619125" cy="0"/>
          </a:xfrm>
          <a:prstGeom prst="straightConnector1">
            <a:avLst/>
          </a:prstGeom>
          <a:ln w="25400" cap="rnd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7220C-9051-1B46-24ED-B040AED0BDF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57575" y="2047875"/>
            <a:ext cx="704850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EE0DB-E91C-C8A1-57C0-3CAB4B2C393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1965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D9AE57-D25C-5192-2F67-8C92285175E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13410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B802D7-E3F1-1E8E-1155-5CC46FC7E43C}"/>
              </a:ext>
            </a:extLst>
          </p:cNvPr>
          <p:cNvCxnSpPr>
            <a:cxnSpLocks/>
            <a:stCxn id="5" idx="4"/>
            <a:endCxn id="27" idx="2"/>
          </p:cNvCxnSpPr>
          <p:nvPr/>
        </p:nvCxnSpPr>
        <p:spPr>
          <a:xfrm rot="16200000" flipH="1">
            <a:off x="3078956" y="2345531"/>
            <a:ext cx="1133474" cy="1033461"/>
          </a:xfrm>
          <a:prstGeom prst="bentConnector2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6E6462-C161-A605-22D0-AE0479C506A0}"/>
              </a:ext>
            </a:extLst>
          </p:cNvPr>
          <p:cNvSpPr/>
          <p:nvPr/>
        </p:nvSpPr>
        <p:spPr>
          <a:xfrm>
            <a:off x="4162424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62AB42-83BA-0368-44B3-DBF619147982}"/>
              </a:ext>
            </a:extLst>
          </p:cNvPr>
          <p:cNvSpPr/>
          <p:nvPr/>
        </p:nvSpPr>
        <p:spPr>
          <a:xfrm>
            <a:off x="5476875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F40E7-2477-398E-F858-E0E685EB9E05}"/>
              </a:ext>
            </a:extLst>
          </p:cNvPr>
          <p:cNvSpPr/>
          <p:nvPr/>
        </p:nvSpPr>
        <p:spPr>
          <a:xfrm>
            <a:off x="6791324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28BBC6-CE88-94A3-B6CF-933B3DF53E5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4819649" y="3428999"/>
            <a:ext cx="657226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FD82D2-7262-23F2-57EF-537229113154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6134100" y="3428999"/>
            <a:ext cx="657224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99251E-B6ED-DA2C-BB90-09490B8C7E8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4855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CD1D4ED-3DBB-7A08-4946-B79962EAE12F}"/>
              </a:ext>
            </a:extLst>
          </p:cNvPr>
          <p:cNvSpPr/>
          <p:nvPr/>
        </p:nvSpPr>
        <p:spPr>
          <a:xfrm>
            <a:off x="8029578" y="1604967"/>
            <a:ext cx="1239607" cy="885816"/>
          </a:xfrm>
          <a:prstGeom prst="rect">
            <a:avLst/>
          </a:prstGeom>
          <a:noFill/>
          <a:ln>
            <a:noFill/>
            <a:prstDash val="sysDas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FB35D44-B4AA-A3A4-6312-AF6CF381FFBC}"/>
              </a:ext>
            </a:extLst>
          </p:cNvPr>
          <p:cNvSpPr/>
          <p:nvPr/>
        </p:nvSpPr>
        <p:spPr>
          <a:xfrm rot="5400000">
            <a:off x="5306333" y="2863511"/>
            <a:ext cx="1040831" cy="2547598"/>
          </a:xfrm>
          <a:prstGeom prst="rightBrace">
            <a:avLst>
              <a:gd name="adj1" fmla="val 18693"/>
              <a:gd name="adj2" fmla="val 503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152FF-FF64-B6E2-E24A-83FC68722B45}"/>
              </a:ext>
            </a:extLst>
          </p:cNvPr>
          <p:cNvSpPr txBox="1"/>
          <p:nvPr/>
        </p:nvSpPr>
        <p:spPr>
          <a:xfrm>
            <a:off x="5022906" y="4810123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Feature Branch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45854-F17F-A6B2-BDBC-24A241E2F5C0}"/>
              </a:ext>
            </a:extLst>
          </p:cNvPr>
          <p:cNvCxnSpPr>
            <a:cxnSpLocks/>
            <a:stCxn id="30" idx="6"/>
            <a:endCxn id="11" idx="4"/>
          </p:cNvCxnSpPr>
          <p:nvPr/>
        </p:nvCxnSpPr>
        <p:spPr>
          <a:xfrm flipV="1">
            <a:off x="7448549" y="2309808"/>
            <a:ext cx="990609" cy="1119191"/>
          </a:xfrm>
          <a:prstGeom prst="straightConnector1">
            <a:avLst/>
          </a:prstGeom>
          <a:ln w="25400" cmpd="sng">
            <a:solidFill>
              <a:srgbClr val="00B050"/>
            </a:solidFill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32AA13C-567C-ED3A-1989-281362FF7522}"/>
              </a:ext>
            </a:extLst>
          </p:cNvPr>
          <p:cNvSpPr/>
          <p:nvPr/>
        </p:nvSpPr>
        <p:spPr>
          <a:xfrm rot="16200000">
            <a:off x="4742285" y="-1822873"/>
            <a:ext cx="733426" cy="6512768"/>
          </a:xfrm>
          <a:prstGeom prst="rightBrace">
            <a:avLst>
              <a:gd name="adj1" fmla="val 8333"/>
              <a:gd name="adj2" fmla="val 48759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649C33-F37C-D504-E027-5DDFF8312488}"/>
              </a:ext>
            </a:extLst>
          </p:cNvPr>
          <p:cNvSpPr txBox="1"/>
          <p:nvPr/>
        </p:nvSpPr>
        <p:spPr>
          <a:xfrm>
            <a:off x="4422720" y="693778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Main Branch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21D172-EA73-0A81-95E0-F2DE36363385}"/>
              </a:ext>
            </a:extLst>
          </p:cNvPr>
          <p:cNvSpPr txBox="1"/>
          <p:nvPr/>
        </p:nvSpPr>
        <p:spPr>
          <a:xfrm rot="18786817">
            <a:off x="7583577" y="2815701"/>
            <a:ext cx="112537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Git Merge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654120-84C8-2912-58C6-E3C1369AE97E}"/>
              </a:ext>
            </a:extLst>
          </p:cNvPr>
          <p:cNvSpPr txBox="1"/>
          <p:nvPr/>
        </p:nvSpPr>
        <p:spPr>
          <a:xfrm>
            <a:off x="485775" y="6181725"/>
            <a:ext cx="164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Git Merge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92A385-1AD1-9D2D-4609-DAAD1612C197}"/>
              </a:ext>
            </a:extLst>
          </p:cNvPr>
          <p:cNvSpPr/>
          <p:nvPr/>
        </p:nvSpPr>
        <p:spPr>
          <a:xfrm>
            <a:off x="8110545" y="1814508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0692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8" grpId="0" animBg="1"/>
      <p:bldP spid="54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CC009-6A13-03C7-8FEB-6E39A89372A4}"/>
              </a:ext>
            </a:extLst>
          </p:cNvPr>
          <p:cNvSpPr/>
          <p:nvPr/>
        </p:nvSpPr>
        <p:spPr>
          <a:xfrm>
            <a:off x="1524000" y="1800225"/>
            <a:ext cx="657225" cy="49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1C8EE9-A1A9-36AB-32FF-E3371D2D347B}"/>
              </a:ext>
            </a:extLst>
          </p:cNvPr>
          <p:cNvSpPr/>
          <p:nvPr/>
        </p:nvSpPr>
        <p:spPr>
          <a:xfrm>
            <a:off x="2800350" y="1800225"/>
            <a:ext cx="657225" cy="49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D035DF-E052-EE59-AD4D-A302AF5CFC13}"/>
              </a:ext>
            </a:extLst>
          </p:cNvPr>
          <p:cNvSpPr/>
          <p:nvPr/>
        </p:nvSpPr>
        <p:spPr>
          <a:xfrm>
            <a:off x="416242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23826-31F9-E507-42C8-0AF80E285EA9}"/>
              </a:ext>
            </a:extLst>
          </p:cNvPr>
          <p:cNvSpPr/>
          <p:nvPr/>
        </p:nvSpPr>
        <p:spPr>
          <a:xfrm>
            <a:off x="547687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345D00-A451-D038-94A2-C42B5A8A8D48}"/>
              </a:ext>
            </a:extLst>
          </p:cNvPr>
          <p:cNvSpPr/>
          <p:nvPr/>
        </p:nvSpPr>
        <p:spPr>
          <a:xfrm>
            <a:off x="6791325" y="1800225"/>
            <a:ext cx="657225" cy="4953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810B2-293B-2264-0D6B-188E966239E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81225" y="2047875"/>
            <a:ext cx="619125" cy="0"/>
          </a:xfrm>
          <a:prstGeom prst="straightConnector1">
            <a:avLst/>
          </a:prstGeom>
          <a:ln w="25400" cap="rnd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7220C-9051-1B46-24ED-B040AED0BDF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457575" y="2047875"/>
            <a:ext cx="704850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EE0DB-E91C-C8A1-57C0-3CAB4B2C393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1965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D9AE57-D25C-5192-2F67-8C92285175E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13410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B802D7-E3F1-1E8E-1155-5CC46FC7E43C}"/>
              </a:ext>
            </a:extLst>
          </p:cNvPr>
          <p:cNvCxnSpPr>
            <a:cxnSpLocks/>
            <a:stCxn id="5" idx="4"/>
            <a:endCxn id="27" idx="2"/>
          </p:cNvCxnSpPr>
          <p:nvPr/>
        </p:nvCxnSpPr>
        <p:spPr>
          <a:xfrm rot="16200000" flipH="1">
            <a:off x="3078956" y="2345531"/>
            <a:ext cx="1133474" cy="1033461"/>
          </a:xfrm>
          <a:prstGeom prst="bentConnector2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6E6462-C161-A605-22D0-AE0479C506A0}"/>
              </a:ext>
            </a:extLst>
          </p:cNvPr>
          <p:cNvSpPr/>
          <p:nvPr/>
        </p:nvSpPr>
        <p:spPr>
          <a:xfrm>
            <a:off x="4162424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62AB42-83BA-0368-44B3-DBF619147982}"/>
              </a:ext>
            </a:extLst>
          </p:cNvPr>
          <p:cNvSpPr/>
          <p:nvPr/>
        </p:nvSpPr>
        <p:spPr>
          <a:xfrm>
            <a:off x="5476875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1F40E7-2477-398E-F858-E0E685EB9E05}"/>
              </a:ext>
            </a:extLst>
          </p:cNvPr>
          <p:cNvSpPr/>
          <p:nvPr/>
        </p:nvSpPr>
        <p:spPr>
          <a:xfrm>
            <a:off x="6791324" y="3181349"/>
            <a:ext cx="657225" cy="495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28BBC6-CE88-94A3-B6CF-933B3DF53E5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4819649" y="3428999"/>
            <a:ext cx="657226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FD82D2-7262-23F2-57EF-537229113154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6134100" y="3428999"/>
            <a:ext cx="657224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99251E-B6ED-DA2C-BB90-09490B8C7E8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48550" y="2047875"/>
            <a:ext cx="657225" cy="0"/>
          </a:xfrm>
          <a:prstGeom prst="straightConnector1">
            <a:avLst/>
          </a:prstGeom>
          <a:ln w="254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CD1D4ED-3DBB-7A08-4946-B79962EAE12F}"/>
              </a:ext>
            </a:extLst>
          </p:cNvPr>
          <p:cNvSpPr/>
          <p:nvPr/>
        </p:nvSpPr>
        <p:spPr>
          <a:xfrm>
            <a:off x="8029578" y="1604967"/>
            <a:ext cx="1239607" cy="885816"/>
          </a:xfrm>
          <a:prstGeom prst="rect">
            <a:avLst/>
          </a:prstGeom>
          <a:noFill/>
          <a:ln>
            <a:noFill/>
            <a:prstDash val="sysDash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FB35D44-B4AA-A3A4-6312-AF6CF381FFBC}"/>
              </a:ext>
            </a:extLst>
          </p:cNvPr>
          <p:cNvSpPr/>
          <p:nvPr/>
        </p:nvSpPr>
        <p:spPr>
          <a:xfrm rot="5400000">
            <a:off x="5306333" y="2863511"/>
            <a:ext cx="1040831" cy="2547598"/>
          </a:xfrm>
          <a:prstGeom prst="rightBrace">
            <a:avLst>
              <a:gd name="adj1" fmla="val 18693"/>
              <a:gd name="adj2" fmla="val 5038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3152FF-FF64-B6E2-E24A-83FC68722B45}"/>
              </a:ext>
            </a:extLst>
          </p:cNvPr>
          <p:cNvSpPr txBox="1"/>
          <p:nvPr/>
        </p:nvSpPr>
        <p:spPr>
          <a:xfrm>
            <a:off x="5022906" y="4810123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Feature Branch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32AA13C-567C-ED3A-1989-281362FF7522}"/>
              </a:ext>
            </a:extLst>
          </p:cNvPr>
          <p:cNvSpPr/>
          <p:nvPr/>
        </p:nvSpPr>
        <p:spPr>
          <a:xfrm rot="16200000">
            <a:off x="4742285" y="-1822873"/>
            <a:ext cx="733426" cy="6512768"/>
          </a:xfrm>
          <a:prstGeom prst="rightBrace">
            <a:avLst>
              <a:gd name="adj1" fmla="val 8333"/>
              <a:gd name="adj2" fmla="val 48759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649C33-F37C-D504-E027-5DDFF8312488}"/>
              </a:ext>
            </a:extLst>
          </p:cNvPr>
          <p:cNvSpPr txBox="1"/>
          <p:nvPr/>
        </p:nvSpPr>
        <p:spPr>
          <a:xfrm>
            <a:off x="4422720" y="693778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Main Branch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21D172-EA73-0A81-95E0-F2DE36363385}"/>
              </a:ext>
            </a:extLst>
          </p:cNvPr>
          <p:cNvSpPr txBox="1"/>
          <p:nvPr/>
        </p:nvSpPr>
        <p:spPr>
          <a:xfrm rot="18786817">
            <a:off x="8053897" y="2815701"/>
            <a:ext cx="184731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654120-84C8-2912-58C6-E3C1369AE97E}"/>
              </a:ext>
            </a:extLst>
          </p:cNvPr>
          <p:cNvSpPr txBox="1"/>
          <p:nvPr/>
        </p:nvSpPr>
        <p:spPr>
          <a:xfrm>
            <a:off x="485775" y="6181725"/>
            <a:ext cx="433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Git Squash Commit &amp; Merge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92A385-1AD1-9D2D-4609-DAAD1612C197}"/>
              </a:ext>
            </a:extLst>
          </p:cNvPr>
          <p:cNvSpPr/>
          <p:nvPr/>
        </p:nvSpPr>
        <p:spPr>
          <a:xfrm>
            <a:off x="8110545" y="1803911"/>
            <a:ext cx="959687" cy="4953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9FA916-7430-46D2-CE3D-1B5FE869AD3C}"/>
              </a:ext>
            </a:extLst>
          </p:cNvPr>
          <p:cNvSpPr/>
          <p:nvPr/>
        </p:nvSpPr>
        <p:spPr>
          <a:xfrm>
            <a:off x="8160210" y="3181349"/>
            <a:ext cx="869490" cy="4953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ABC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79B07C-4178-3B7C-CEB9-AEC6F61CB9BD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7448549" y="3428999"/>
            <a:ext cx="711661" cy="0"/>
          </a:xfrm>
          <a:prstGeom prst="straightConnector1">
            <a:avLst/>
          </a:prstGeom>
          <a:ln w="25400">
            <a:solidFill>
              <a:schemeClr val="bg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677C93-904F-F021-EE47-0B9A073A15BA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8590389" y="2299211"/>
            <a:ext cx="15165" cy="89479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8" grpId="0" animBg="1"/>
      <p:bldP spid="54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Shah</dc:creator>
  <cp:lastModifiedBy>Vikram Shah</cp:lastModifiedBy>
  <cp:revision>7</cp:revision>
  <dcterms:created xsi:type="dcterms:W3CDTF">2024-05-06T15:11:23Z</dcterms:created>
  <dcterms:modified xsi:type="dcterms:W3CDTF">2024-05-06T15:43:33Z</dcterms:modified>
</cp:coreProperties>
</file>