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3"/>
  </p:notesMasterIdLst>
  <p:handoutMasterIdLst>
    <p:handoutMasterId r:id="rId14"/>
  </p:handoutMasterIdLst>
  <p:sldIdLst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/>
      <dgm:t>
        <a:bodyPr/>
        <a:lstStyle/>
        <a:p>
          <a:r>
            <a:rPr lang="en-US" smtClean="0"/>
            <a:t>Conceive</a:t>
          </a:r>
          <a:endParaRPr lang="en-US" dirty="0"/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C439EFA3-ACE9-4C38-B298-4238E6E66A25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s holding magnifier and pen" title="Sample Picture"/>
        </a:ext>
      </dgm:extLst>
    </dgm:pt>
    <dgm:pt modelId="{77BA099B-FABA-4EDB-8759-5E2C45E01008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plugging cables into computer" title="Sample Picture"/>
        </a:ext>
      </dgm:extLst>
    </dgm:pt>
    <dgm:pt modelId="{FE41D54D-1250-4C9D-AE1C-6ADFB89E3A98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finger pushing power button" title="Sample Picture"/>
        </a:ext>
      </dgm:extLst>
    </dgm:pt>
    <dgm:pt modelId="{2F80060B-2178-4C39-88DE-E22E8C663FD1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 and pointing to data in column chart" title="Sample Picture"/>
        </a:ext>
      </dgm:extLs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73C0D5B-2D86-456D-A251-8B716EB11AFA}" type="pres">
      <dgm:prSet presAssocID="{0FA85C9F-FCD6-4993-9528-4311BF84B060}" presName="dot1" presStyleLbl="alignNode1" presStyleIdx="0" presStyleCnt="15"/>
      <dgm:spPr/>
      <dgm:t>
        <a:bodyPr/>
        <a:lstStyle/>
        <a:p>
          <a:endParaRPr lang="en-US"/>
        </a:p>
      </dgm:t>
    </dgm:pt>
    <dgm:pt modelId="{8DC00181-D81A-4F72-A6D3-399EA3C15E73}" type="pres">
      <dgm:prSet presAssocID="{0FA85C9F-FCD6-4993-9528-4311BF84B060}" presName="dot2" presStyleLbl="alignNode1" presStyleIdx="1" presStyleCnt="15"/>
      <dgm:spPr/>
      <dgm:t>
        <a:bodyPr/>
        <a:lstStyle/>
        <a:p>
          <a:endParaRPr lang="en-US"/>
        </a:p>
      </dgm:t>
    </dgm:pt>
    <dgm:pt modelId="{226876B2-78A7-408C-8E45-1C8F63D543CB}" type="pres">
      <dgm:prSet presAssocID="{0FA85C9F-FCD6-4993-9528-4311BF84B060}" presName="dot3" presStyleLbl="alignNode1" presStyleIdx="2" presStyleCnt="15"/>
      <dgm:spPr/>
      <dgm:t>
        <a:bodyPr/>
        <a:lstStyle/>
        <a:p>
          <a:endParaRPr lang="en-US"/>
        </a:p>
      </dgm:t>
    </dgm:pt>
    <dgm:pt modelId="{23B56457-2346-4EA1-A1AC-1DD61A1D74A4}" type="pres">
      <dgm:prSet presAssocID="{0FA85C9F-FCD6-4993-9528-4311BF84B060}" presName="dot4" presStyleLbl="alignNode1" presStyleIdx="3" presStyleCnt="15"/>
      <dgm:spPr/>
      <dgm:t>
        <a:bodyPr/>
        <a:lstStyle/>
        <a:p>
          <a:endParaRPr lang="en-US"/>
        </a:p>
      </dgm:t>
    </dgm:pt>
    <dgm:pt modelId="{1C728761-B222-436F-8742-41E3FE1663C6}" type="pres">
      <dgm:prSet presAssocID="{0FA85C9F-FCD6-4993-9528-4311BF84B060}" presName="dot5" presStyleLbl="alignNode1" presStyleIdx="4" presStyleCnt="15"/>
      <dgm:spPr/>
      <dgm:t>
        <a:bodyPr/>
        <a:lstStyle/>
        <a:p>
          <a:endParaRPr lang="en-US"/>
        </a:p>
      </dgm:t>
    </dgm:pt>
    <dgm:pt modelId="{3D62AC57-7E65-4F55-B2C5-DE2DA495D972}" type="pres">
      <dgm:prSet presAssocID="{0FA85C9F-FCD6-4993-9528-4311BF84B060}" presName="dot6" presStyleLbl="alignNode1" presStyleIdx="5" presStyleCnt="15"/>
      <dgm:spPr/>
      <dgm:t>
        <a:bodyPr/>
        <a:lstStyle/>
        <a:p>
          <a:endParaRPr lang="en-US"/>
        </a:p>
      </dgm:t>
    </dgm:pt>
    <dgm:pt modelId="{55818819-EAC3-4B37-A758-623F7E9412F6}" type="pres">
      <dgm:prSet presAssocID="{0FA85C9F-FCD6-4993-9528-4311BF84B060}" presName="dot7" presStyleLbl="alignNode1" presStyleIdx="6" presStyleCnt="15"/>
      <dgm:spPr/>
      <dgm:t>
        <a:bodyPr/>
        <a:lstStyle/>
        <a:p>
          <a:endParaRPr lang="en-US"/>
        </a:p>
      </dgm:t>
    </dgm:pt>
    <dgm:pt modelId="{39E6420D-4C99-4A8E-B833-9FE8E1353E87}" type="pres">
      <dgm:prSet presAssocID="{0FA85C9F-FCD6-4993-9528-4311BF84B060}" presName="dot8" presStyleLbl="alignNode1" presStyleIdx="7" presStyleCnt="15"/>
      <dgm:spPr/>
      <dgm:t>
        <a:bodyPr/>
        <a:lstStyle/>
        <a:p>
          <a:endParaRPr lang="en-US"/>
        </a:p>
      </dgm:t>
    </dgm:pt>
    <dgm:pt modelId="{B9F44449-A2CF-46FB-A980-E172ECF811A0}" type="pres">
      <dgm:prSet presAssocID="{0FA85C9F-FCD6-4993-9528-4311BF84B060}" presName="dotArrow1" presStyleLbl="alignNode1" presStyleIdx="8" presStyleCnt="15"/>
      <dgm:spPr/>
      <dgm:t>
        <a:bodyPr/>
        <a:lstStyle/>
        <a:p>
          <a:endParaRPr lang="en-US"/>
        </a:p>
      </dgm:t>
    </dgm:pt>
    <dgm:pt modelId="{E648252E-CAA2-455A-A82D-AC6BB7541290}" type="pres">
      <dgm:prSet presAssocID="{0FA85C9F-FCD6-4993-9528-4311BF84B060}" presName="dotArrow2" presStyleLbl="alignNode1" presStyleIdx="9" presStyleCnt="15"/>
      <dgm:spPr/>
      <dgm:t>
        <a:bodyPr/>
        <a:lstStyle/>
        <a:p>
          <a:endParaRPr lang="en-US"/>
        </a:p>
      </dgm:t>
    </dgm:pt>
    <dgm:pt modelId="{714104D8-930A-4A1F-B402-2BE77935EFCA}" type="pres">
      <dgm:prSet presAssocID="{0FA85C9F-FCD6-4993-9528-4311BF84B060}" presName="dotArrow3" presStyleLbl="alignNode1" presStyleIdx="10" presStyleCnt="15"/>
      <dgm:spPr/>
      <dgm:t>
        <a:bodyPr/>
        <a:lstStyle/>
        <a:p>
          <a:endParaRPr lang="en-US"/>
        </a:p>
      </dgm:t>
    </dgm:pt>
    <dgm:pt modelId="{3F3A5ABE-0386-4878-B907-72E8EB073835}" type="pres">
      <dgm:prSet presAssocID="{0FA85C9F-FCD6-4993-9528-4311BF84B060}" presName="dotArrow4" presStyleLbl="alignNode1" presStyleIdx="11" presStyleCnt="15"/>
      <dgm:spPr/>
      <dgm:t>
        <a:bodyPr/>
        <a:lstStyle/>
        <a:p>
          <a:endParaRPr lang="en-US"/>
        </a:p>
      </dgm:t>
    </dgm:pt>
    <dgm:pt modelId="{66B157D2-617F-4600-81C1-54D22E05BD4D}" type="pres">
      <dgm:prSet presAssocID="{0FA85C9F-FCD6-4993-9528-4311BF84B060}" presName="dotArrow5" presStyleLbl="alignNode1" presStyleIdx="12" presStyleCnt="15"/>
      <dgm:spPr/>
      <dgm:t>
        <a:bodyPr/>
        <a:lstStyle/>
        <a:p>
          <a:endParaRPr lang="en-US"/>
        </a:p>
      </dgm:t>
    </dgm:pt>
    <dgm:pt modelId="{416A2F15-73F9-46F3-AD47-B996F5DC5F04}" type="pres">
      <dgm:prSet presAssocID="{0FA85C9F-FCD6-4993-9528-4311BF84B060}" presName="dotArrow6" presStyleLbl="alignNode1" presStyleIdx="13" presStyleCnt="15"/>
      <dgm:spPr/>
      <dgm:t>
        <a:bodyPr/>
        <a:lstStyle/>
        <a:p>
          <a:endParaRPr lang="en-US"/>
        </a:p>
      </dgm:t>
    </dgm:pt>
    <dgm:pt modelId="{DA7AAD41-5E68-49D8-BAB9-31F95DE8BA53}" type="pres">
      <dgm:prSet presAssocID="{0FA85C9F-FCD6-4993-9528-4311BF84B060}" presName="dotArrow7" presStyleLbl="alignNode1" presStyleIdx="14" presStyleCnt="15"/>
      <dgm:spPr/>
      <dgm:t>
        <a:bodyPr/>
        <a:lstStyle/>
        <a:p>
          <a:endParaRPr lang="en-US"/>
        </a:p>
      </dgm:t>
    </dgm:pt>
    <dgm:pt modelId="{AFAE8CB1-BD31-4AB5-813F-04CE280D7BC3}" type="pres">
      <dgm:prSet presAssocID="{AB1508C4-962A-456C-9EFB-7744E7A6850E}" presName="parTx1" presStyleLbl="node1" presStyleIdx="0" presStyleCnt="5"/>
      <dgm:spPr/>
      <dgm:t>
        <a:bodyPr/>
        <a:lstStyle/>
        <a:p>
          <a:endParaRPr lang="en-US"/>
        </a:p>
      </dgm:t>
    </dgm:pt>
    <dgm:pt modelId="{7A566C52-34DA-42C8-B174-71CC7A781691}" type="pres">
      <dgm:prSet presAssocID="{0DD5DE82-B95D-4528-A702-A258F5E2C4C0}" presName="picture1" presStyleCnt="0"/>
      <dgm:spPr/>
      <dgm:t>
        <a:bodyPr/>
        <a:lstStyle/>
        <a:p>
          <a:endParaRPr lang="en-US"/>
        </a:p>
      </dgm:t>
    </dgm:pt>
    <dgm:pt modelId="{1BDDF1A7-8F9A-491D-B616-D31125DA6177}" type="pres">
      <dgm:prSet presAssocID="{0DD5DE82-B95D-4528-A702-A258F5E2C4C0}" presName="imageRepeatNode" presStyleLbl="fgImgPlace1" presStyleIdx="0" presStyleCnt="5"/>
      <dgm:spPr/>
      <dgm:t>
        <a:bodyPr/>
        <a:lstStyle/>
        <a:p>
          <a:endParaRPr lang="en-US"/>
        </a:p>
      </dgm:t>
    </dgm:pt>
    <dgm:pt modelId="{25CE29FA-35B5-4976-AE6F-6E275956B89D}" type="pres">
      <dgm:prSet presAssocID="{C439EFA3-ACE9-4C38-B298-4238E6E66A25}" presName="parTx2" presStyleLbl="node1" presStyleIdx="1" presStyleCnt="5"/>
      <dgm:spPr/>
      <dgm:t>
        <a:bodyPr/>
        <a:lstStyle/>
        <a:p>
          <a:endParaRPr lang="en-US"/>
        </a:p>
      </dgm:t>
    </dgm:pt>
    <dgm:pt modelId="{303E2316-F5E0-4CA7-9B70-76FC5CD2449E}" type="pres">
      <dgm:prSet presAssocID="{4ED2BF27-E356-4271-BA0C-541D11CE4E57}" presName="picture2" presStyleCnt="0"/>
      <dgm:spPr/>
      <dgm:t>
        <a:bodyPr/>
        <a:lstStyle/>
        <a:p>
          <a:endParaRPr lang="en-US"/>
        </a:p>
      </dgm:t>
    </dgm:pt>
    <dgm:pt modelId="{E7155B03-8DE3-4B3E-A115-8567A0C88F58}" type="pres">
      <dgm:prSet presAssocID="{4ED2BF27-E356-4271-BA0C-541D11CE4E57}" presName="imageRepeatNode" presStyleLbl="fgImgPlace1" presStyleIdx="1" presStyleCnt="5"/>
      <dgm:spPr/>
      <dgm:t>
        <a:bodyPr/>
        <a:lstStyle/>
        <a:p>
          <a:endParaRPr lang="en-US"/>
        </a:p>
      </dgm:t>
    </dgm:pt>
    <dgm:pt modelId="{4BD86202-302F-4E2F-AFBB-306A3A126EF3}" type="pres">
      <dgm:prSet presAssocID="{77BA099B-FABA-4EDB-8759-5E2C45E01008}" presName="parTx3" presStyleLbl="node1" presStyleIdx="2" presStyleCnt="5"/>
      <dgm:spPr/>
      <dgm:t>
        <a:bodyPr/>
        <a:lstStyle/>
        <a:p>
          <a:endParaRPr lang="en-US"/>
        </a:p>
      </dgm:t>
    </dgm:pt>
    <dgm:pt modelId="{D7317E7B-4A4D-48AC-8D09-7E398136BB1D}" type="pres">
      <dgm:prSet presAssocID="{EE4C2868-C8D1-438D-84C2-1764E0A268CC}" presName="picture3" presStyleCnt="0"/>
      <dgm:spPr/>
      <dgm:t>
        <a:bodyPr/>
        <a:lstStyle/>
        <a:p>
          <a:endParaRPr lang="en-US"/>
        </a:p>
      </dgm:t>
    </dgm:pt>
    <dgm:pt modelId="{49CE950B-4F82-48D2-AF26-10C2170F8BB6}" type="pres">
      <dgm:prSet presAssocID="{EE4C2868-C8D1-438D-84C2-1764E0A268CC}" presName="imageRepeatNode" presStyleLbl="fgImgPlace1" presStyleIdx="2" presStyleCnt="5"/>
      <dgm:spPr/>
      <dgm:t>
        <a:bodyPr/>
        <a:lstStyle/>
        <a:p>
          <a:endParaRPr lang="en-US"/>
        </a:p>
      </dgm:t>
    </dgm:pt>
    <dgm:pt modelId="{DF1382B8-D134-46BF-9446-A780E4628B73}" type="pres">
      <dgm:prSet presAssocID="{FE41D54D-1250-4C9D-AE1C-6ADFB89E3A98}" presName="parTx4" presStyleLbl="node1" presStyleIdx="3" presStyleCnt="5"/>
      <dgm:spPr/>
      <dgm:t>
        <a:bodyPr/>
        <a:lstStyle/>
        <a:p>
          <a:endParaRPr lang="en-US"/>
        </a:p>
      </dgm:t>
    </dgm:pt>
    <dgm:pt modelId="{037FC98E-7686-4B85-A2D0-C76880C404EA}" type="pres">
      <dgm:prSet presAssocID="{58C2F588-1BB4-4D51-A46C-70E04AC3E278}" presName="picture4" presStyleCnt="0"/>
      <dgm:spPr/>
      <dgm:t>
        <a:bodyPr/>
        <a:lstStyle/>
        <a:p>
          <a:endParaRPr lang="en-US"/>
        </a:p>
      </dgm:t>
    </dgm:pt>
    <dgm:pt modelId="{BD330E29-DA28-4F5D-921B-C021D1F357B7}" type="pres">
      <dgm:prSet presAssocID="{58C2F588-1BB4-4D51-A46C-70E04AC3E278}" presName="imageRepeatNode" presStyleLbl="fgImgPlace1" presStyleIdx="3" presStyleCnt="5"/>
      <dgm:spPr/>
      <dgm:t>
        <a:bodyPr/>
        <a:lstStyle/>
        <a:p>
          <a:endParaRPr lang="en-US"/>
        </a:p>
      </dgm:t>
    </dgm:pt>
    <dgm:pt modelId="{D0FCD607-9F49-4A15-929A-8BBA12F40DC1}" type="pres">
      <dgm:prSet presAssocID="{2F80060B-2178-4C39-88DE-E22E8C663FD1}" presName="parTx5" presStyleLbl="node1" presStyleIdx="4" presStyleCnt="5"/>
      <dgm:spPr/>
      <dgm:t>
        <a:bodyPr/>
        <a:lstStyle/>
        <a:p>
          <a:endParaRPr lang="en-US"/>
        </a:p>
      </dgm:t>
    </dgm:pt>
    <dgm:pt modelId="{09319809-6BB4-43B1-9493-1B2DDCD76FA9}" type="pres">
      <dgm:prSet presAssocID="{24613E54-F040-4D87-9E02-F9F71F79060E}" presName="picture5" presStyleCnt="0"/>
      <dgm:spPr/>
      <dgm:t>
        <a:bodyPr/>
        <a:lstStyle/>
        <a:p>
          <a:endParaRPr lang="en-US"/>
        </a:p>
      </dgm:t>
    </dgm:pt>
    <dgm:pt modelId="{6BFFBD56-1663-40C9-A9CA-11AB837289A3}" type="pres">
      <dgm:prSet presAssocID="{24613E54-F040-4D87-9E02-F9F71F79060E}" presName="imageRepeatNode" presStyleLbl="fgImgPlace1" presStyleIdx="4" presStyleCnt="5" custLinFactNeighborX="4152" custLinFactNeighborY="2733"/>
      <dgm:spPr/>
      <dgm:t>
        <a:bodyPr/>
        <a:lstStyle/>
        <a:p>
          <a:endParaRPr lang="en-US"/>
        </a:p>
      </dgm:t>
    </dgm:pt>
  </dgm:ptLst>
  <dgm:cxnLst>
    <dgm:cxn modelId="{1D8ECA4B-E737-4CD8-ACFC-DE18A28E6C07}" srcId="{0FA85C9F-FCD6-4993-9528-4311BF84B060}" destId="{2F80060B-2178-4C39-88DE-E22E8C663FD1}" srcOrd="4" destOrd="0" parTransId="{8B1FFC24-0A78-4047-BFB1-2046A9542B6F}" sibTransId="{24613E54-F040-4D87-9E02-F9F71F79060E}"/>
    <dgm:cxn modelId="{E63875D3-AF8D-481A-AADA-3FF7DCF57D9B}" srcId="{0FA85C9F-FCD6-4993-9528-4311BF84B060}" destId="{FE41D54D-1250-4C9D-AE1C-6ADFB89E3A98}" srcOrd="3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E06F847A-1C53-4A8A-992C-DBEEC90816A8}" type="presOf" srcId="{FE41D54D-1250-4C9D-AE1C-6ADFB89E3A98}" destId="{DF1382B8-D134-46BF-9446-A780E4628B73}" srcOrd="0" destOrd="0" presId="urn:microsoft.com/office/officeart/2008/layout/AscendingPictureAccentProcess"/>
    <dgm:cxn modelId="{5B5791B9-618E-47A8-B1CB-90CCF5A5953E}" type="presOf" srcId="{EE4C2868-C8D1-438D-84C2-1764E0A268CC}" destId="{49CE950B-4F82-48D2-AF26-10C2170F8BB6}" srcOrd="0" destOrd="0" presId="urn:microsoft.com/office/officeart/2008/layout/AscendingPictureAccentProcess"/>
    <dgm:cxn modelId="{3A8E0CC9-D57C-4649-9199-A74CE8F4A574}" type="presOf" srcId="{C439EFA3-ACE9-4C38-B298-4238E6E66A25}" destId="{25CE29FA-35B5-4976-AE6F-6E275956B89D}" srcOrd="0" destOrd="0" presId="urn:microsoft.com/office/officeart/2008/layout/AscendingPictureAccentProcess"/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49BDB67C-CB21-4DFA-80E2-C8210C044E82}" type="presOf" srcId="{2F80060B-2178-4C39-88DE-E22E8C663FD1}" destId="{D0FCD607-9F49-4A15-929A-8BBA12F40DC1}" srcOrd="0" destOrd="0" presId="urn:microsoft.com/office/officeart/2008/layout/AscendingPictureAccentProcess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B6B31576-6BBC-47A5-B5F3-4E759973B821}" type="presOf" srcId="{77BA099B-FABA-4EDB-8759-5E2C45E01008}" destId="{4BD86202-302F-4E2F-AFBB-306A3A126EF3}" srcOrd="0" destOrd="0" presId="urn:microsoft.com/office/officeart/2008/layout/AscendingPictureAccentProcess"/>
    <dgm:cxn modelId="{C941F752-7F3F-4CB3-8A6A-C22D208524AB}" type="presOf" srcId="{4ED2BF27-E356-4271-BA0C-541D11CE4E57}" destId="{E7155B03-8DE3-4B3E-A115-8567A0C88F58}" srcOrd="0" destOrd="0" presId="urn:microsoft.com/office/officeart/2008/layout/AscendingPictureAccentProcess"/>
    <dgm:cxn modelId="{7A416DE9-C334-4B41-BB1A-3EAA7991CA13}" type="presOf" srcId="{24613E54-F040-4D87-9E02-F9F71F79060E}" destId="{6BFFBD56-1663-40C9-A9CA-11AB837289A3}" srcOrd="0" destOrd="0" presId="urn:microsoft.com/office/officeart/2008/layout/AscendingPictureAccentProcess"/>
    <dgm:cxn modelId="{76F4F52E-F611-450B-B526-B86A2801652D}" type="presOf" srcId="{58C2F588-1BB4-4D51-A46C-70E04AC3E278}" destId="{BD330E29-DA28-4F5D-921B-C021D1F357B7}" srcOrd="0" destOrd="0" presId="urn:microsoft.com/office/officeart/2008/layout/AscendingPictureAccentProcess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8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9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0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1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2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3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4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5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6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9A6D8294-250A-4D64-877D-FF218F74EC44}" type="presParOf" srcId="{28102DFD-5914-47DE-A80F-58C721024B80}" destId="{25CE29FA-35B5-4976-AE6F-6E275956B89D}" srcOrd="17" destOrd="0" presId="urn:microsoft.com/office/officeart/2008/layout/AscendingPictureAccentProcess"/>
    <dgm:cxn modelId="{C948020D-E7B1-4A7F-A4E8-9C500A9F0510}" type="presParOf" srcId="{28102DFD-5914-47DE-A80F-58C721024B80}" destId="{303E2316-F5E0-4CA7-9B70-76FC5CD2449E}" srcOrd="18" destOrd="0" presId="urn:microsoft.com/office/officeart/2008/layout/AscendingPictureAccentProcess"/>
    <dgm:cxn modelId="{25EF9595-0692-4E39-A15D-7052456C40F9}" type="presParOf" srcId="{303E2316-F5E0-4CA7-9B70-76FC5CD2449E}" destId="{E7155B03-8DE3-4B3E-A115-8567A0C88F58}" srcOrd="0" destOrd="0" presId="urn:microsoft.com/office/officeart/2008/layout/AscendingPictureAccentProcess"/>
    <dgm:cxn modelId="{4D6980C8-43FA-43EF-B343-03F13102499A}" type="presParOf" srcId="{28102DFD-5914-47DE-A80F-58C721024B80}" destId="{4BD86202-302F-4E2F-AFBB-306A3A126EF3}" srcOrd="19" destOrd="0" presId="urn:microsoft.com/office/officeart/2008/layout/AscendingPictureAccentProcess"/>
    <dgm:cxn modelId="{48DB6A97-AE1B-420B-9348-69054C72D213}" type="presParOf" srcId="{28102DFD-5914-47DE-A80F-58C721024B80}" destId="{D7317E7B-4A4D-48AC-8D09-7E398136BB1D}" srcOrd="20" destOrd="0" presId="urn:microsoft.com/office/officeart/2008/layout/AscendingPictureAccentProcess"/>
    <dgm:cxn modelId="{F15F748E-A054-4643-B7E1-BA671EAD432C}" type="presParOf" srcId="{D7317E7B-4A4D-48AC-8D09-7E398136BB1D}" destId="{49CE950B-4F82-48D2-AF26-10C2170F8BB6}" srcOrd="0" destOrd="0" presId="urn:microsoft.com/office/officeart/2008/layout/AscendingPictureAccentProcess"/>
    <dgm:cxn modelId="{871A0A3D-79DF-49FF-B9BA-5C29780E33D0}" type="presParOf" srcId="{28102DFD-5914-47DE-A80F-58C721024B80}" destId="{DF1382B8-D134-46BF-9446-A780E4628B73}" srcOrd="21" destOrd="0" presId="urn:microsoft.com/office/officeart/2008/layout/AscendingPictureAccentProcess"/>
    <dgm:cxn modelId="{BE9E27D2-F856-4580-B53A-859A26280C80}" type="presParOf" srcId="{28102DFD-5914-47DE-A80F-58C721024B80}" destId="{037FC98E-7686-4B85-A2D0-C76880C404EA}" srcOrd="22" destOrd="0" presId="urn:microsoft.com/office/officeart/2008/layout/AscendingPictureAccentProcess"/>
    <dgm:cxn modelId="{C6AE75AE-3D8C-40CC-9B82-38E8E2A192F5}" type="presParOf" srcId="{037FC98E-7686-4B85-A2D0-C76880C404EA}" destId="{BD330E29-DA28-4F5D-921B-C021D1F357B7}" srcOrd="0" destOrd="0" presId="urn:microsoft.com/office/officeart/2008/layout/AscendingPictureAccentProcess"/>
    <dgm:cxn modelId="{495A456A-F099-4F16-BADB-FEAD77F7B93D}" type="presParOf" srcId="{28102DFD-5914-47DE-A80F-58C721024B80}" destId="{D0FCD607-9F49-4A15-929A-8BBA12F40DC1}" srcOrd="23" destOrd="0" presId="urn:microsoft.com/office/officeart/2008/layout/AscendingPictureAccentProcess"/>
    <dgm:cxn modelId="{05108B78-0436-4DE8-8A1D-BA31F8C941D1}" type="presParOf" srcId="{28102DFD-5914-47DE-A80F-58C721024B80}" destId="{09319809-6BB4-43B1-9493-1B2DDCD76FA9}" srcOrd="24" destOrd="0" presId="urn:microsoft.com/office/officeart/2008/layout/AscendingPictureAccentProcess"/>
    <dgm:cxn modelId="{CAFB9541-0CFF-4590-AB31-A7D44DE2DB4A}" type="presParOf" srcId="{09319809-6BB4-43B1-9493-1B2DDCD76FA9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2485112" y="4917058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2278675" y="5000957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2067679" y="5070313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1853428" y="5124008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3611723" y="4104920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3448267" y="4270480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4288342" y="3098138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4651723" y="1871541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4470032" y="420655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4605486" y="316062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4740940" y="210909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4877045" y="316062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5012499" y="420655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4740940" y="432401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4740940" y="653893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1336033" y="5302571"/>
          <a:ext cx="2006410" cy="5380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Conceive</a:t>
          </a:r>
          <a:endParaRPr lang="en-US" sz="2200" kern="1200" dirty="0"/>
        </a:p>
      </dsp:txBody>
      <dsp:txXfrm>
        <a:off x="1362299" y="5328837"/>
        <a:ext cx="1953878" cy="485537"/>
      </dsp:txXfrm>
    </dsp:sp>
    <dsp:sp modelId="{1BDDF1A7-8F9A-491D-B616-D31125DA6177}">
      <dsp:nvSpPr>
        <dsp:cNvPr id="0" name=""/>
        <dsp:cNvSpPr/>
      </dsp:nvSpPr>
      <dsp:spPr>
        <a:xfrm>
          <a:off x="779565" y="477540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3098887" y="4666620"/>
          <a:ext cx="2006410" cy="53806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</a:t>
          </a:r>
          <a:endParaRPr lang="en-US" sz="2200" kern="1200" dirty="0"/>
        </a:p>
      </dsp:txBody>
      <dsp:txXfrm>
        <a:off x="3125153" y="4692886"/>
        <a:ext cx="1953878" cy="485537"/>
      </dsp:txXfrm>
    </dsp:sp>
    <dsp:sp modelId="{E7155B03-8DE3-4B3E-A115-8567A0C88F58}">
      <dsp:nvSpPr>
        <dsp:cNvPr id="0" name=""/>
        <dsp:cNvSpPr/>
      </dsp:nvSpPr>
      <dsp:spPr>
        <a:xfrm>
          <a:off x="2542419" y="413945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86202-302F-4E2F-AFBB-306A3A126EF3}">
      <dsp:nvSpPr>
        <dsp:cNvPr id="0" name=""/>
        <dsp:cNvSpPr/>
      </dsp:nvSpPr>
      <dsp:spPr>
        <a:xfrm>
          <a:off x="4054879" y="3747651"/>
          <a:ext cx="2006410" cy="53806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Test</a:t>
          </a:r>
          <a:endParaRPr lang="en-US" sz="2200" kern="1200" dirty="0"/>
        </a:p>
      </dsp:txBody>
      <dsp:txXfrm>
        <a:off x="4081145" y="3773917"/>
        <a:ext cx="1953878" cy="485537"/>
      </dsp:txXfrm>
    </dsp:sp>
    <dsp:sp modelId="{49CE950B-4F82-48D2-AF26-10C2170F8BB6}">
      <dsp:nvSpPr>
        <dsp:cNvPr id="0" name=""/>
        <dsp:cNvSpPr/>
      </dsp:nvSpPr>
      <dsp:spPr>
        <a:xfrm>
          <a:off x="3498411" y="322048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82B8-D134-46BF-9446-A780E4628B73}">
      <dsp:nvSpPr>
        <dsp:cNvPr id="0" name=""/>
        <dsp:cNvSpPr/>
      </dsp:nvSpPr>
      <dsp:spPr>
        <a:xfrm>
          <a:off x="4554365" y="2566359"/>
          <a:ext cx="2006410" cy="5380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Implement</a:t>
          </a:r>
          <a:endParaRPr lang="en-US" sz="2200" kern="1200" dirty="0"/>
        </a:p>
      </dsp:txBody>
      <dsp:txXfrm>
        <a:off x="4580631" y="2592625"/>
        <a:ext cx="1953878" cy="485537"/>
      </dsp:txXfrm>
    </dsp:sp>
    <dsp:sp modelId="{BD330E29-DA28-4F5D-921B-C021D1F357B7}">
      <dsp:nvSpPr>
        <dsp:cNvPr id="0" name=""/>
        <dsp:cNvSpPr/>
      </dsp:nvSpPr>
      <dsp:spPr>
        <a:xfrm>
          <a:off x="3997897" y="203919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FCD607-9F49-4A15-929A-8BBA12F40DC1}">
      <dsp:nvSpPr>
        <dsp:cNvPr id="0" name=""/>
        <dsp:cNvSpPr/>
      </dsp:nvSpPr>
      <dsp:spPr>
        <a:xfrm>
          <a:off x="4832436" y="1363813"/>
          <a:ext cx="2006410" cy="53806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Analyze</a:t>
          </a:r>
          <a:endParaRPr lang="en-US" sz="2200" kern="1200" dirty="0"/>
        </a:p>
      </dsp:txBody>
      <dsp:txXfrm>
        <a:off x="4858702" y="1390079"/>
        <a:ext cx="1953878" cy="485537"/>
      </dsp:txXfrm>
    </dsp:sp>
    <dsp:sp modelId="{6BFFBD56-1663-40C9-A9CA-11AB837289A3}">
      <dsp:nvSpPr>
        <dsp:cNvPr id="0" name=""/>
        <dsp:cNvSpPr/>
      </dsp:nvSpPr>
      <dsp:spPr>
        <a:xfrm>
          <a:off x="4314607" y="862072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CF7C-7294-4E84-A925-7276A86EB2C9}" type="datetimeFigureOut">
              <a:rPr lang="en-US"/>
              <a:t>3/8/2018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4CD9-4CE2-4E83-8137-D0C5AC1970F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21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CB3C-A007-49FF-BDDA-56443C398E16}" type="datetimeFigureOut">
              <a:rPr lang="en-US"/>
              <a:t>3/8/2018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235D-6603-4F32-8645-42F908939C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9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3/8/2018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3/8/2018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3/8/2018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3/8/2018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3/8/2018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3/8/2018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3/8/2018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3/8/2018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3/8/2018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3/8/2018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3/8/2018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3/8/2018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EraGenus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Automated Real time application to predict the key features from human faces.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739944" y="2318330"/>
            <a:ext cx="948744" cy="51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262907" y="2318330"/>
            <a:ext cx="1017431" cy="51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91917" y="19489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Age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88688" y="208871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Gender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87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World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Accidental Prevention due to drowsiness (Blink Detection).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Real-time Threat Detection.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Emotion Recognition.</a:t>
            </a:r>
          </a:p>
        </p:txBody>
      </p:sp>
    </p:spTree>
    <p:extLst>
      <p:ext uri="{BB962C8B-B14F-4D97-AF65-F5344CB8AC3E}">
        <p14:creationId xmlns:p14="http://schemas.microsoft.com/office/powerpoint/2010/main" val="23489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596" y="184485"/>
            <a:ext cx="6614652" cy="132556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Technology Used :</a:t>
            </a:r>
            <a:endParaRPr lang="en-US" dirty="0"/>
          </a:p>
        </p:txBody>
      </p:sp>
      <p:graphicFrame>
        <p:nvGraphicFramePr>
          <p:cNvPr id="7" name="Content Placeholder 4" descr="Ascending Picture Accent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590586"/>
              </p:ext>
            </p:extLst>
          </p:nvPr>
        </p:nvGraphicFramePr>
        <p:xfrm>
          <a:off x="3960812" y="273050"/>
          <a:ext cx="7618413" cy="605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09859" y="164413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0912" y="2150669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9859" y="2712612"/>
            <a:ext cx="150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>
            <a:off x="3465654" y="2396881"/>
            <a:ext cx="9389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</p:cNvCxnSpPr>
          <p:nvPr/>
        </p:nvCxnSpPr>
        <p:spPr>
          <a:xfrm flipV="1">
            <a:off x="3113540" y="2780118"/>
            <a:ext cx="1291035" cy="117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3"/>
          </p:cNvCxnSpPr>
          <p:nvPr/>
        </p:nvCxnSpPr>
        <p:spPr>
          <a:xfrm>
            <a:off x="3530578" y="1828800"/>
            <a:ext cx="873997" cy="355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04575" y="2049288"/>
            <a:ext cx="346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Process Involved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Feature Extraction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24820"/>
            <a:ext cx="6038850" cy="4408360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4043966" y="2971800"/>
            <a:ext cx="1596981" cy="67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43966" y="1725769"/>
            <a:ext cx="5022761" cy="191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043966" y="3644721"/>
            <a:ext cx="5782614" cy="113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043966" y="2971800"/>
            <a:ext cx="5782614" cy="67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043966" y="1725769"/>
            <a:ext cx="6452316" cy="191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043966" y="3644721"/>
            <a:ext cx="6040192" cy="72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10800000">
            <a:off x="2985945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5923" y="3440334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Each points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Expressing Key Features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of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1" y="2490845"/>
            <a:ext cx="6065949" cy="3810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73" y="2499395"/>
            <a:ext cx="5267459" cy="3810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590" y="630127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values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364539" y="421139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81069" y="6168326"/>
            <a:ext cx="3119427" cy="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95461" y="2617708"/>
            <a:ext cx="12249" cy="34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53883" y="2617708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Region of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Face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6343144">
            <a:off x="7999620" y="2474730"/>
            <a:ext cx="3000476" cy="3532818"/>
          </a:xfrm>
          <a:prstGeom prst="arc">
            <a:avLst>
              <a:gd name="adj1" fmla="val 16200000"/>
              <a:gd name="adj2" fmla="val 57204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9659307">
            <a:off x="7534514" y="3131049"/>
            <a:ext cx="4017963" cy="405526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9353453">
            <a:off x="10368175" y="2898901"/>
            <a:ext cx="31891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2983352">
            <a:off x="8216721" y="5460642"/>
            <a:ext cx="484632" cy="373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80008" y="5590493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Region of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Noise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Classifier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1957590"/>
            <a:ext cx="11243256" cy="4082602"/>
          </a:xfrm>
        </p:spPr>
      </p:pic>
    </p:spTree>
    <p:extLst>
      <p:ext uri="{BB962C8B-B14F-4D97-AF65-F5344CB8AC3E}">
        <p14:creationId xmlns:p14="http://schemas.microsoft.com/office/powerpoint/2010/main" val="337740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Process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04" y="1691322"/>
            <a:ext cx="8242478" cy="4374627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3696237" y="6386732"/>
            <a:ext cx="4983529" cy="269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99138" y="2307102"/>
            <a:ext cx="14068" cy="2996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404633" y="36206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02927" y="638673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9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4394" y="1069145"/>
            <a:ext cx="5357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Testing The Application: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830" y="2268470"/>
            <a:ext cx="7469944" cy="420624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996419" y="3387149"/>
            <a:ext cx="3280547" cy="24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96419" y="3523957"/>
            <a:ext cx="3376867" cy="10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996418" y="3629465"/>
            <a:ext cx="7891976" cy="10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96419" y="3629466"/>
            <a:ext cx="2504186" cy="110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996418" y="3629466"/>
            <a:ext cx="6493999" cy="6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 rot="10800000">
            <a:off x="2468879" y="3387149"/>
            <a:ext cx="4642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3385" y="344658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Accurate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913699" y="1448973"/>
            <a:ext cx="963015" cy="400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876715" y="1448973"/>
            <a:ext cx="1227404" cy="255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10954" y="95660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62843" y="1899138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Face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1195754"/>
            <a:ext cx="4533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Reason of Variation: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79322" y="2250830"/>
            <a:ext cx="8440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Bad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Image Quality/Webcam Feed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</a:rPr>
              <a:t>Poor quality of features selection.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38" y="599841"/>
            <a:ext cx="5838092" cy="42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58" y="255757"/>
            <a:ext cx="8632684" cy="63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1 16x9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C868D2-6573-4D26-A171-D32801EAA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ascending picture accent (multicolor on gray, widescreen)</Template>
  <TotalTime>0</TotalTime>
  <Words>104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Wingdings</vt:lpstr>
      <vt:lpstr>Process 01 16x9</vt:lpstr>
      <vt:lpstr>EraGenus</vt:lpstr>
      <vt:lpstr> Technology Used :</vt:lpstr>
      <vt:lpstr>Facial Feature Extraction</vt:lpstr>
      <vt:lpstr>Understanding of data</vt:lpstr>
      <vt:lpstr>Building a Classifier</vt:lpstr>
      <vt:lpstr>Learning Process </vt:lpstr>
      <vt:lpstr>PowerPoint Presentation</vt:lpstr>
      <vt:lpstr>PowerPoint Presentation</vt:lpstr>
      <vt:lpstr>PowerPoint Presentation</vt:lpstr>
      <vt:lpstr>Real World 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2018-03-05T10:51:50Z</dcterms:created>
  <dcterms:modified xsi:type="dcterms:W3CDTF">2018-03-08T13:53:45Z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TC028889169991</vt:lpwstr>
  </property>
</Properties>
</file>