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Project: Approach and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the AI strategy, methodology, and code implementation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AI, utilizing the Minimax algorithm, is able to play the game effectively, consistently making optimal decisions based on the current state. The implementation demonstrates:</a:t>
            </a:r>
          </a:p>
          <a:p>
            <a:r>
              <a:t>• Effective use of game theory principles.</a:t>
            </a:r>
          </a:p>
          <a:p>
            <a:r>
              <a:t>• Accurate decision-making by anticipating opponent moves.</a:t>
            </a:r>
          </a:p>
          <a:p>
            <a:r>
              <a:t>• Scalability for more complex games with larger decision trees.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AI project focuses on building an intelligent system using the Minimax algorithm for decision-making. The following sections outline the approach and core algorithm used.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Define the game environment: Implementing the game logic and mechanics.</a:t>
            </a:r>
          </a:p>
          <a:p>
            <a:r>
              <a:t>2. Minimax Algorithm: Using the minimax strategy to evaluate the best possible move.</a:t>
            </a:r>
          </a:p>
          <a:p>
            <a:r>
              <a:t>3. AI Decision Making: The AI chooses moves by minimizing the possible loss in a zero-sum game.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Minimax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Minimax algorithm is a recursive algorithm used in decision-making and game theory. It provides the optimal move by assuming the opponent will also play optimally. The two key components are:</a:t>
            </a:r>
          </a:p>
          <a:p>
            <a:r>
              <a:t>• Maximizer: The player who tries to maximize the score.</a:t>
            </a:r>
          </a:p>
          <a:p>
            <a:r>
              <a:t>• Minimizer: The opponent who tries to minimize the score.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functions.py: Contains utility functions for game mechanics.</a:t>
            </a:r>
          </a:p>
          <a:p>
            <a:r>
              <a:t>• game.py: Implements the core game logic and rules.</a:t>
            </a:r>
          </a:p>
          <a:p>
            <a:r>
              <a:t>• minmax_ai.py: Includes the Minimax AI implementation for decision-making.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 Environment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game environment is defined in the 'game.py' file, where the core mechanics are implemented. It includes:</a:t>
            </a:r>
          </a:p>
          <a:p>
            <a:r>
              <a:t>• Board initialization and state representation.</a:t>
            </a:r>
          </a:p>
          <a:p>
            <a:r>
              <a:t>• Move validation and legal moves generation.</a:t>
            </a:r>
          </a:p>
          <a:p>
            <a:r>
              <a:t>• Win/loss conditions and game-end scenarios.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Minimax Algorithm - Step-by-Step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The algorithm recursively evaluates every possible move of the game.</a:t>
            </a:r>
          </a:p>
          <a:p>
            <a:r>
              <a:t>2. The score is calculated for each potential outcome using a heuristic.</a:t>
            </a:r>
          </a:p>
          <a:p>
            <a:r>
              <a:t>3. The algorithm alternates between maximizing and minimizing at each level of recursion.</a:t>
            </a:r>
          </a:p>
          <a:p>
            <a:r>
              <a:t>4. It selects the best possible move by assuming that the opponent will also play optimally.</a:t>
            </a:r>
          </a:p>
          <a:p>
            <a:r>
              <a:t>• Maximizing for the current player, minimizing for the opponent.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the 'minmax_ai.py' file, the AI evaluates the possible moves using the Minimax algorithm. The AI decision-making process involves:</a:t>
            </a:r>
          </a:p>
          <a:p>
            <a:r>
              <a:t>• Analyzing the current state of the game.</a:t>
            </a:r>
          </a:p>
          <a:p>
            <a:r>
              <a:t>• Using the Minimax function to predict the outcome of each move.</a:t>
            </a:r>
          </a:p>
          <a:p>
            <a:r>
              <a:t>• Selecting the move that results in the best outcome for the AI player.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Utility Functions in functions.py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'functions.py' contains utility functions that assist with the game's mechanics and AI logic. Key functions include:</a:t>
            </a:r>
          </a:p>
          <a:p>
            <a:r>
              <a:t>• Evaluation functions for assessing the strength of a given board state.</a:t>
            </a:r>
          </a:p>
          <a:p>
            <a:r>
              <a:t>• Helper functions for managing the game flow, such as resetting the board or checking for valid moves.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