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9" r:id="rId14"/>
    <p:sldId id="270" r:id="rId15"/>
    <p:sldId id="271" r:id="rId16"/>
    <p:sldId id="276" r:id="rId17"/>
    <p:sldId id="277" r:id="rId18"/>
    <p:sldId id="274" r:id="rId19"/>
    <p:sldId id="275" r:id="rId20"/>
    <p:sldId id="278" r:id="rId21"/>
    <p:sldId id="272" r:id="rId22"/>
    <p:sldId id="273" r:id="rId23"/>
    <p:sldId id="280" r:id="rId24"/>
    <p:sldId id="281" r:id="rId25"/>
    <p:sldId id="282" r:id="rId26"/>
    <p:sldId id="283" r:id="rId27"/>
    <p:sldId id="284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SHARMA" initials="VS" lastIdx="2" clrIdx="0">
    <p:extLst>
      <p:ext uri="{19B8F6BF-5375-455C-9EA6-DF929625EA0E}">
        <p15:presenceInfo xmlns:p15="http://schemas.microsoft.com/office/powerpoint/2012/main" userId="S-1-5-21-1584005683-2733520279-2674965312-367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01" autoAdjust="0"/>
  </p:normalViewPr>
  <p:slideViewPr>
    <p:cSldViewPr snapToGrid="0">
      <p:cViewPr varScale="1">
        <p:scale>
          <a:sx n="96" d="100"/>
          <a:sy n="96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5004880"/>
        <c:axId val="615002136"/>
        <c:axId val="0"/>
      </c:bar3DChart>
      <c:catAx>
        <c:axId val="615004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15002136"/>
        <c:crosses val="autoZero"/>
        <c:auto val="1"/>
        <c:lblAlgn val="ctr"/>
        <c:lblOffset val="100"/>
        <c:noMultiLvlLbl val="0"/>
      </c:catAx>
      <c:valAx>
        <c:axId val="615002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5004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153A1-65E2-4897-B11E-F707B3BBB6D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6996E4-A302-481E-B277-5F790CC19454}">
      <dgm:prSet phldrT="[Text]"/>
      <dgm:spPr/>
      <dgm:t>
        <a:bodyPr/>
        <a:lstStyle/>
        <a:p>
          <a:r>
            <a:rPr lang="en-IN" dirty="0" smtClean="0"/>
            <a:t>INPUT</a:t>
          </a:r>
          <a:endParaRPr lang="en-IN" dirty="0"/>
        </a:p>
      </dgm:t>
    </dgm:pt>
    <dgm:pt modelId="{30C54A30-8538-4E7E-A6F3-D30E84C2DA32}" type="parTrans" cxnId="{9FCB4D44-D3EA-4007-86F0-02C0048F6928}">
      <dgm:prSet/>
      <dgm:spPr/>
      <dgm:t>
        <a:bodyPr/>
        <a:lstStyle/>
        <a:p>
          <a:endParaRPr lang="en-IN"/>
        </a:p>
      </dgm:t>
    </dgm:pt>
    <dgm:pt modelId="{12EBCDF7-B621-40FF-AF66-FD663AE96B6B}" type="sibTrans" cxnId="{9FCB4D44-D3EA-4007-86F0-02C0048F6928}">
      <dgm:prSet/>
      <dgm:spPr/>
      <dgm:t>
        <a:bodyPr/>
        <a:lstStyle/>
        <a:p>
          <a:endParaRPr lang="en-IN"/>
        </a:p>
      </dgm:t>
    </dgm:pt>
    <dgm:pt modelId="{5F05F56B-5257-4744-B084-77664701D6C5}">
      <dgm:prSet phldrT="[Text]"/>
      <dgm:spPr/>
      <dgm:t>
        <a:bodyPr/>
        <a:lstStyle/>
        <a:p>
          <a:r>
            <a:rPr lang="en-IN" dirty="0" smtClean="0"/>
            <a:t>Computation</a:t>
          </a:r>
          <a:endParaRPr lang="en-IN" dirty="0"/>
        </a:p>
      </dgm:t>
    </dgm:pt>
    <dgm:pt modelId="{04DC6845-9F39-48BC-BDC1-18DB825FAE54}" type="parTrans" cxnId="{7A995BC4-F34D-4F35-95F1-331D5D1CB9F0}">
      <dgm:prSet/>
      <dgm:spPr/>
      <dgm:t>
        <a:bodyPr/>
        <a:lstStyle/>
        <a:p>
          <a:endParaRPr lang="en-IN"/>
        </a:p>
      </dgm:t>
    </dgm:pt>
    <dgm:pt modelId="{DD51DFE9-E38E-4127-B4EC-DE4BA502E89F}" type="sibTrans" cxnId="{7A995BC4-F34D-4F35-95F1-331D5D1CB9F0}">
      <dgm:prSet/>
      <dgm:spPr/>
      <dgm:t>
        <a:bodyPr/>
        <a:lstStyle/>
        <a:p>
          <a:endParaRPr lang="en-IN"/>
        </a:p>
      </dgm:t>
    </dgm:pt>
    <dgm:pt modelId="{90C9D97F-37CE-410F-B6E6-E206EC933FA8}">
      <dgm:prSet/>
      <dgm:spPr/>
      <dgm:t>
        <a:bodyPr/>
        <a:lstStyle/>
        <a:p>
          <a:r>
            <a:rPr lang="en-IN" dirty="0" smtClean="0"/>
            <a:t>Material properties</a:t>
          </a:r>
          <a:endParaRPr lang="en-IN" dirty="0"/>
        </a:p>
      </dgm:t>
    </dgm:pt>
    <dgm:pt modelId="{BFD07BAA-A16E-43EB-AC07-5E182CE7FF0E}" type="parTrans" cxnId="{C6D2FA6B-EDC5-472D-94ED-54186A0D2062}">
      <dgm:prSet/>
      <dgm:spPr/>
      <dgm:t>
        <a:bodyPr/>
        <a:lstStyle/>
        <a:p>
          <a:endParaRPr lang="en-IN"/>
        </a:p>
      </dgm:t>
    </dgm:pt>
    <dgm:pt modelId="{EC1C42BE-6C2F-4CD5-ACCC-932212F044AD}" type="sibTrans" cxnId="{C6D2FA6B-EDC5-472D-94ED-54186A0D2062}">
      <dgm:prSet/>
      <dgm:spPr/>
      <dgm:t>
        <a:bodyPr/>
        <a:lstStyle/>
        <a:p>
          <a:endParaRPr lang="en-IN"/>
        </a:p>
      </dgm:t>
    </dgm:pt>
    <dgm:pt modelId="{040E8A17-107E-42DB-8091-226483406347}">
      <dgm:prSet/>
      <dgm:spPr/>
      <dgm:t>
        <a:bodyPr/>
        <a:lstStyle/>
        <a:p>
          <a:r>
            <a:rPr lang="en-IN" dirty="0" smtClean="0"/>
            <a:t>Default Values</a:t>
          </a:r>
          <a:endParaRPr lang="en-IN" dirty="0"/>
        </a:p>
      </dgm:t>
    </dgm:pt>
    <dgm:pt modelId="{1FEF5733-6E11-46B2-8708-C3D52797A57A}" type="parTrans" cxnId="{2DDD725E-8197-4E1F-876B-B01C90A1A4CB}">
      <dgm:prSet/>
      <dgm:spPr/>
      <dgm:t>
        <a:bodyPr/>
        <a:lstStyle/>
        <a:p>
          <a:endParaRPr lang="en-IN"/>
        </a:p>
      </dgm:t>
    </dgm:pt>
    <dgm:pt modelId="{2970BF46-EC3B-4BDB-A252-0BCB5AECF438}" type="sibTrans" cxnId="{2DDD725E-8197-4E1F-876B-B01C90A1A4CB}">
      <dgm:prSet/>
      <dgm:spPr/>
      <dgm:t>
        <a:bodyPr/>
        <a:lstStyle/>
        <a:p>
          <a:endParaRPr lang="en-IN"/>
        </a:p>
      </dgm:t>
    </dgm:pt>
    <dgm:pt modelId="{20E5953D-636B-466C-BCED-C82E10E0BBD3}">
      <dgm:prSet/>
      <dgm:spPr/>
      <dgm:t>
        <a:bodyPr/>
        <a:lstStyle/>
        <a:p>
          <a:r>
            <a:rPr lang="en-IN" dirty="0" smtClean="0"/>
            <a:t>INPUT function(checks included)</a:t>
          </a:r>
          <a:endParaRPr lang="en-IN" dirty="0"/>
        </a:p>
      </dgm:t>
    </dgm:pt>
    <dgm:pt modelId="{D8B08EAD-69E9-43E2-96CD-6CBD0CBD57C1}" type="parTrans" cxnId="{5AAACF46-D54D-43D0-AAFE-E6FE217AA8A4}">
      <dgm:prSet/>
      <dgm:spPr/>
      <dgm:t>
        <a:bodyPr/>
        <a:lstStyle/>
        <a:p>
          <a:endParaRPr lang="en-IN"/>
        </a:p>
      </dgm:t>
    </dgm:pt>
    <dgm:pt modelId="{F9AE08DD-E833-4D61-ABF7-33B4D4192DE5}" type="sibTrans" cxnId="{5AAACF46-D54D-43D0-AAFE-E6FE217AA8A4}">
      <dgm:prSet/>
      <dgm:spPr/>
      <dgm:t>
        <a:bodyPr/>
        <a:lstStyle/>
        <a:p>
          <a:endParaRPr lang="en-IN"/>
        </a:p>
      </dgm:t>
    </dgm:pt>
    <dgm:pt modelId="{F557351C-8C87-4484-B27A-0B96B35A0C7E}">
      <dgm:prSet/>
      <dgm:spPr/>
      <dgm:t>
        <a:bodyPr/>
        <a:lstStyle/>
        <a:p>
          <a:r>
            <a:rPr lang="en-IN" dirty="0" smtClean="0"/>
            <a:t>Error messages subroutines</a:t>
          </a:r>
          <a:endParaRPr lang="en-IN" dirty="0"/>
        </a:p>
      </dgm:t>
    </dgm:pt>
    <dgm:pt modelId="{84F974D0-6802-44EA-802E-3C567F87D8EB}" type="parTrans" cxnId="{9F1E8D3E-6F62-42B6-840D-DBA6B0769491}">
      <dgm:prSet/>
      <dgm:spPr/>
      <dgm:t>
        <a:bodyPr/>
        <a:lstStyle/>
        <a:p>
          <a:endParaRPr lang="en-IN"/>
        </a:p>
      </dgm:t>
    </dgm:pt>
    <dgm:pt modelId="{C77DE54E-22DA-4E85-9575-CDB649EE7FD4}" type="sibTrans" cxnId="{9F1E8D3E-6F62-42B6-840D-DBA6B0769491}">
      <dgm:prSet/>
      <dgm:spPr/>
      <dgm:t>
        <a:bodyPr/>
        <a:lstStyle/>
        <a:p>
          <a:endParaRPr lang="en-IN"/>
        </a:p>
      </dgm:t>
    </dgm:pt>
    <dgm:pt modelId="{D904F9C3-93A0-4D35-B20E-8634704A8D32}">
      <dgm:prSet/>
      <dgm:spPr/>
      <dgm:t>
        <a:bodyPr/>
        <a:lstStyle/>
        <a:p>
          <a:r>
            <a:rPr lang="en-IN" dirty="0" smtClean="0"/>
            <a:t>Design Subroutines</a:t>
          </a:r>
          <a:endParaRPr lang="en-IN" dirty="0"/>
        </a:p>
      </dgm:t>
    </dgm:pt>
    <dgm:pt modelId="{D92EFCFF-AF76-42EC-8772-4449CDFC0C4B}" type="parTrans" cxnId="{7FE4C381-0DFB-45B3-BCA4-76E331F1B523}">
      <dgm:prSet/>
      <dgm:spPr/>
      <dgm:t>
        <a:bodyPr/>
        <a:lstStyle/>
        <a:p>
          <a:endParaRPr lang="en-IN"/>
        </a:p>
      </dgm:t>
    </dgm:pt>
    <dgm:pt modelId="{C521E97F-527C-47F9-90C4-C0F19C1923F1}" type="sibTrans" cxnId="{7FE4C381-0DFB-45B3-BCA4-76E331F1B523}">
      <dgm:prSet/>
      <dgm:spPr/>
      <dgm:t>
        <a:bodyPr/>
        <a:lstStyle/>
        <a:p>
          <a:endParaRPr lang="en-IN"/>
        </a:p>
      </dgm:t>
    </dgm:pt>
    <dgm:pt modelId="{A88FCE23-9D8B-4FC8-8BDF-F05FD0215978}">
      <dgm:prSet/>
      <dgm:spPr/>
      <dgm:t>
        <a:bodyPr/>
        <a:lstStyle/>
        <a:p>
          <a:r>
            <a:rPr lang="en-IN" dirty="0" smtClean="0"/>
            <a:t>Detailing/Drafting</a:t>
          </a:r>
          <a:endParaRPr lang="en-IN" dirty="0"/>
        </a:p>
      </dgm:t>
    </dgm:pt>
    <dgm:pt modelId="{1A18AB9D-F4DE-4298-9AE6-1F309A46A22B}" type="parTrans" cxnId="{28946765-4521-4515-9E99-839A11EEC237}">
      <dgm:prSet/>
      <dgm:spPr/>
      <dgm:t>
        <a:bodyPr/>
        <a:lstStyle/>
        <a:p>
          <a:endParaRPr lang="en-IN"/>
        </a:p>
      </dgm:t>
    </dgm:pt>
    <dgm:pt modelId="{6F342625-2B5E-4E66-B647-40D8B5ACD0D6}" type="sibTrans" cxnId="{28946765-4521-4515-9E99-839A11EEC237}">
      <dgm:prSet/>
      <dgm:spPr/>
      <dgm:t>
        <a:bodyPr/>
        <a:lstStyle/>
        <a:p>
          <a:endParaRPr lang="en-IN"/>
        </a:p>
      </dgm:t>
    </dgm:pt>
    <dgm:pt modelId="{A41E5972-0F8E-4EE1-A719-323226D2B373}">
      <dgm:prSet/>
      <dgm:spPr/>
      <dgm:t>
        <a:bodyPr/>
        <a:lstStyle/>
        <a:p>
          <a:r>
            <a:rPr lang="en-IN" dirty="0" smtClean="0"/>
            <a:t>Bar-bending Schedule</a:t>
          </a:r>
          <a:endParaRPr lang="en-IN" dirty="0"/>
        </a:p>
      </dgm:t>
    </dgm:pt>
    <dgm:pt modelId="{82907C9A-3396-4CEB-8CEE-C177B3A84A94}" type="parTrans" cxnId="{AC053F54-1E12-43C6-8CA5-99BB221D083A}">
      <dgm:prSet/>
      <dgm:spPr/>
      <dgm:t>
        <a:bodyPr/>
        <a:lstStyle/>
        <a:p>
          <a:endParaRPr lang="en-IN"/>
        </a:p>
      </dgm:t>
    </dgm:pt>
    <dgm:pt modelId="{F9353CFB-CACF-4020-AAF2-805BA0B66DA8}" type="sibTrans" cxnId="{AC053F54-1E12-43C6-8CA5-99BB221D083A}">
      <dgm:prSet/>
      <dgm:spPr/>
      <dgm:t>
        <a:bodyPr/>
        <a:lstStyle/>
        <a:p>
          <a:endParaRPr lang="en-IN"/>
        </a:p>
      </dgm:t>
    </dgm:pt>
    <dgm:pt modelId="{14365A6A-BFFD-4EC0-8A62-C34B182A7FE2}">
      <dgm:prSet/>
      <dgm:spPr/>
      <dgm:t>
        <a:bodyPr/>
        <a:lstStyle/>
        <a:p>
          <a:r>
            <a:rPr lang="en-IN" dirty="0" smtClean="0"/>
            <a:t>Drafting</a:t>
          </a:r>
          <a:endParaRPr lang="en-IN" dirty="0"/>
        </a:p>
      </dgm:t>
    </dgm:pt>
    <dgm:pt modelId="{93353DF4-9150-411A-84AE-2B186AFFF955}" type="parTrans" cxnId="{E3134A67-9BDC-44B2-AB46-CF9E43227B21}">
      <dgm:prSet/>
      <dgm:spPr/>
      <dgm:t>
        <a:bodyPr/>
        <a:lstStyle/>
        <a:p>
          <a:endParaRPr lang="en-IN"/>
        </a:p>
      </dgm:t>
    </dgm:pt>
    <dgm:pt modelId="{CBD7FAF0-7FDD-41A5-99F3-601D9AFF7D39}" type="sibTrans" cxnId="{E3134A67-9BDC-44B2-AB46-CF9E43227B21}">
      <dgm:prSet/>
      <dgm:spPr/>
      <dgm:t>
        <a:bodyPr/>
        <a:lstStyle/>
        <a:p>
          <a:endParaRPr lang="en-IN"/>
        </a:p>
      </dgm:t>
    </dgm:pt>
    <dgm:pt modelId="{72106D8A-A205-4822-AE88-1C373AE32D6B}">
      <dgm:prSet/>
      <dgm:spPr/>
      <dgm:t>
        <a:bodyPr/>
        <a:lstStyle/>
        <a:p>
          <a:r>
            <a:rPr lang="en-IN" dirty="0" smtClean="0"/>
            <a:t>Pedestal Detailing</a:t>
          </a:r>
          <a:endParaRPr lang="en-IN" dirty="0"/>
        </a:p>
      </dgm:t>
    </dgm:pt>
    <dgm:pt modelId="{2BD50655-79B6-4C9B-9E57-85763C2A8EB8}" type="parTrans" cxnId="{4B68EF69-5838-4687-8E30-310B55855BFD}">
      <dgm:prSet/>
      <dgm:spPr/>
      <dgm:t>
        <a:bodyPr/>
        <a:lstStyle/>
        <a:p>
          <a:endParaRPr lang="en-IN"/>
        </a:p>
      </dgm:t>
    </dgm:pt>
    <dgm:pt modelId="{41FB729D-388D-4740-906A-F3EBC7E10D61}" type="sibTrans" cxnId="{4B68EF69-5838-4687-8E30-310B55855BFD}">
      <dgm:prSet/>
      <dgm:spPr/>
      <dgm:t>
        <a:bodyPr/>
        <a:lstStyle/>
        <a:p>
          <a:endParaRPr lang="en-IN"/>
        </a:p>
      </dgm:t>
    </dgm:pt>
    <dgm:pt modelId="{39EDE718-A44B-4719-AAE2-406853324F61}">
      <dgm:prSet/>
      <dgm:spPr/>
      <dgm:t>
        <a:bodyPr/>
        <a:lstStyle/>
        <a:p>
          <a:r>
            <a:rPr lang="en-IN" dirty="0" smtClean="0"/>
            <a:t>Design</a:t>
          </a:r>
          <a:endParaRPr lang="en-IN" dirty="0"/>
        </a:p>
      </dgm:t>
    </dgm:pt>
    <dgm:pt modelId="{5C53F709-5E05-41C6-873E-9D1474AA5AE4}" type="parTrans" cxnId="{A212A7BE-2A4E-4BEC-A188-462704370D0A}">
      <dgm:prSet/>
      <dgm:spPr/>
      <dgm:t>
        <a:bodyPr/>
        <a:lstStyle/>
        <a:p>
          <a:endParaRPr lang="en-IN"/>
        </a:p>
      </dgm:t>
    </dgm:pt>
    <dgm:pt modelId="{673629B4-3742-4A2F-8389-30C3EBB3E4B9}" type="sibTrans" cxnId="{A212A7BE-2A4E-4BEC-A188-462704370D0A}">
      <dgm:prSet/>
      <dgm:spPr/>
      <dgm:t>
        <a:bodyPr/>
        <a:lstStyle/>
        <a:p>
          <a:endParaRPr lang="en-IN"/>
        </a:p>
      </dgm:t>
    </dgm:pt>
    <dgm:pt modelId="{7EB3F902-56A5-4410-A00A-C4225A728D34}">
      <dgm:prSet/>
      <dgm:spPr/>
      <dgm:t>
        <a:bodyPr/>
        <a:lstStyle/>
        <a:p>
          <a:r>
            <a:rPr lang="en-IN" dirty="0" smtClean="0"/>
            <a:t>Geometry</a:t>
          </a:r>
          <a:endParaRPr lang="en-IN" dirty="0"/>
        </a:p>
      </dgm:t>
    </dgm:pt>
    <dgm:pt modelId="{2D971D88-4354-41EA-A47C-50B0196AA768}" type="parTrans" cxnId="{32046A90-63A8-429A-9472-31D86DCF133F}">
      <dgm:prSet/>
      <dgm:spPr/>
      <dgm:t>
        <a:bodyPr/>
        <a:lstStyle/>
        <a:p>
          <a:endParaRPr lang="en-IN"/>
        </a:p>
      </dgm:t>
    </dgm:pt>
    <dgm:pt modelId="{B18CED65-1CB1-4186-8548-C19A83A1A908}" type="sibTrans" cxnId="{32046A90-63A8-429A-9472-31D86DCF133F}">
      <dgm:prSet/>
      <dgm:spPr/>
      <dgm:t>
        <a:bodyPr/>
        <a:lstStyle/>
        <a:p>
          <a:endParaRPr lang="en-IN"/>
        </a:p>
      </dgm:t>
    </dgm:pt>
    <dgm:pt modelId="{5F3EBFB6-3AD4-4112-93F4-DE5D01308B01}">
      <dgm:prSet/>
      <dgm:spPr/>
      <dgm:t>
        <a:bodyPr/>
        <a:lstStyle/>
        <a:p>
          <a:r>
            <a:rPr lang="en-IN" dirty="0" smtClean="0"/>
            <a:t>Loading </a:t>
          </a:r>
          <a:endParaRPr lang="en-IN" dirty="0"/>
        </a:p>
      </dgm:t>
    </dgm:pt>
    <dgm:pt modelId="{8C75B56F-6D38-45C3-80A8-69BFE9FE455A}" type="parTrans" cxnId="{64F0B74E-6FFC-4E4A-8822-F4B33B5615E8}">
      <dgm:prSet/>
      <dgm:spPr/>
      <dgm:t>
        <a:bodyPr/>
        <a:lstStyle/>
        <a:p>
          <a:endParaRPr lang="en-IN"/>
        </a:p>
      </dgm:t>
    </dgm:pt>
    <dgm:pt modelId="{AA0FB3BE-07DF-4EEA-B8DC-9D3079A825A9}" type="sibTrans" cxnId="{64F0B74E-6FFC-4E4A-8822-F4B33B5615E8}">
      <dgm:prSet/>
      <dgm:spPr/>
      <dgm:t>
        <a:bodyPr/>
        <a:lstStyle/>
        <a:p>
          <a:endParaRPr lang="en-IN"/>
        </a:p>
      </dgm:t>
    </dgm:pt>
    <dgm:pt modelId="{252002E5-7998-44F4-BDB2-CE085E99FDFD}">
      <dgm:prSet/>
      <dgm:spPr/>
      <dgm:t>
        <a:bodyPr/>
        <a:lstStyle/>
        <a:p>
          <a:r>
            <a:rPr lang="en-IN" dirty="0" smtClean="0"/>
            <a:t>Boundary Information</a:t>
          </a:r>
          <a:endParaRPr lang="en-IN" dirty="0"/>
        </a:p>
      </dgm:t>
    </dgm:pt>
    <dgm:pt modelId="{61BB52C5-8E0D-4EE0-99DC-4D0AE6BA7C90}" type="parTrans" cxnId="{1865FC09-BA5B-45B6-8D03-E05887D5595B}">
      <dgm:prSet/>
      <dgm:spPr/>
      <dgm:t>
        <a:bodyPr/>
        <a:lstStyle/>
        <a:p>
          <a:endParaRPr lang="en-IN"/>
        </a:p>
      </dgm:t>
    </dgm:pt>
    <dgm:pt modelId="{08382772-FCB6-4BD7-93D2-25B32A36EFA0}" type="sibTrans" cxnId="{1865FC09-BA5B-45B6-8D03-E05887D5595B}">
      <dgm:prSet/>
      <dgm:spPr/>
      <dgm:t>
        <a:bodyPr/>
        <a:lstStyle/>
        <a:p>
          <a:endParaRPr lang="en-IN"/>
        </a:p>
      </dgm:t>
    </dgm:pt>
    <dgm:pt modelId="{2A6E83DD-18FA-4523-8AAC-AC7726886D79}">
      <dgm:prSet/>
      <dgm:spPr/>
      <dgm:t>
        <a:bodyPr/>
        <a:lstStyle/>
        <a:p>
          <a:r>
            <a:rPr lang="en-IN" dirty="0" smtClean="0"/>
            <a:t>General Information</a:t>
          </a:r>
          <a:endParaRPr lang="en-IN" dirty="0"/>
        </a:p>
      </dgm:t>
    </dgm:pt>
    <dgm:pt modelId="{678BCFF2-10CF-4EB8-BC36-88418D05C9CE}" type="parTrans" cxnId="{22710B5F-9536-467E-BF70-F6E81C7CC1D4}">
      <dgm:prSet/>
      <dgm:spPr/>
      <dgm:t>
        <a:bodyPr/>
        <a:lstStyle/>
        <a:p>
          <a:endParaRPr lang="en-IN"/>
        </a:p>
      </dgm:t>
    </dgm:pt>
    <dgm:pt modelId="{7944084E-5FC3-4653-BCC4-1F95CA177890}" type="sibTrans" cxnId="{22710B5F-9536-467E-BF70-F6E81C7CC1D4}">
      <dgm:prSet/>
      <dgm:spPr/>
      <dgm:t>
        <a:bodyPr/>
        <a:lstStyle/>
        <a:p>
          <a:endParaRPr lang="en-IN"/>
        </a:p>
      </dgm:t>
    </dgm:pt>
    <dgm:pt modelId="{E9228E64-54AE-4370-A857-52B1D8AF8366}" type="pres">
      <dgm:prSet presAssocID="{26E153A1-65E2-4897-B11E-F707B3BBB6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F53F094-4D36-45FA-B134-F43BD812161C}" type="pres">
      <dgm:prSet presAssocID="{26E153A1-65E2-4897-B11E-F707B3BBB6DD}" presName="tSp" presStyleCnt="0"/>
      <dgm:spPr/>
    </dgm:pt>
    <dgm:pt modelId="{DBAE1985-2D38-4865-AC35-18FA21800791}" type="pres">
      <dgm:prSet presAssocID="{26E153A1-65E2-4897-B11E-F707B3BBB6DD}" presName="bSp" presStyleCnt="0"/>
      <dgm:spPr/>
    </dgm:pt>
    <dgm:pt modelId="{9F9C5961-A99E-4F2E-8F2F-BCDBA36F37B5}" type="pres">
      <dgm:prSet presAssocID="{26E153A1-65E2-4897-B11E-F707B3BBB6DD}" presName="process" presStyleCnt="0"/>
      <dgm:spPr/>
    </dgm:pt>
    <dgm:pt modelId="{BCAD3944-5EE4-47B4-B4F6-28AA8BD3269D}" type="pres">
      <dgm:prSet presAssocID="{9F6996E4-A302-481E-B277-5F790CC19454}" presName="composite1" presStyleCnt="0"/>
      <dgm:spPr/>
    </dgm:pt>
    <dgm:pt modelId="{EC937CD6-313A-458F-B0E2-9EE8C28D8B16}" type="pres">
      <dgm:prSet presAssocID="{9F6996E4-A302-481E-B277-5F790CC19454}" presName="dummyNode1" presStyleLbl="node1" presStyleIdx="0" presStyleCnt="3"/>
      <dgm:spPr/>
    </dgm:pt>
    <dgm:pt modelId="{73A4AF4A-C336-4642-ACD8-18A18B14C712}" type="pres">
      <dgm:prSet presAssocID="{9F6996E4-A302-481E-B277-5F790CC1945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48D92-8F09-4623-8929-D8C98D3693F8}" type="pres">
      <dgm:prSet presAssocID="{9F6996E4-A302-481E-B277-5F790CC1945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C0CC41-5D91-4E5B-A988-F80096450694}" type="pres">
      <dgm:prSet presAssocID="{9F6996E4-A302-481E-B277-5F790CC1945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F9759B-9669-474D-953C-D3BA44591D14}" type="pres">
      <dgm:prSet presAssocID="{9F6996E4-A302-481E-B277-5F790CC19454}" presName="connSite1" presStyleCnt="0"/>
      <dgm:spPr/>
    </dgm:pt>
    <dgm:pt modelId="{7300BD2B-BBEA-4CE3-A601-4FEEAEF04EC2}" type="pres">
      <dgm:prSet presAssocID="{12EBCDF7-B621-40FF-AF66-FD663AE96B6B}" presName="Name9" presStyleLbl="sibTrans2D1" presStyleIdx="0" presStyleCnt="2"/>
      <dgm:spPr/>
      <dgm:t>
        <a:bodyPr/>
        <a:lstStyle/>
        <a:p>
          <a:endParaRPr lang="en-IN"/>
        </a:p>
      </dgm:t>
    </dgm:pt>
    <dgm:pt modelId="{5680FC2A-AA39-44FB-A18F-08E5BC04DB1A}" type="pres">
      <dgm:prSet presAssocID="{5F05F56B-5257-4744-B084-77664701D6C5}" presName="composite2" presStyleCnt="0"/>
      <dgm:spPr/>
    </dgm:pt>
    <dgm:pt modelId="{CB34F61B-0912-49B4-9B83-1EB529FD9572}" type="pres">
      <dgm:prSet presAssocID="{5F05F56B-5257-4744-B084-77664701D6C5}" presName="dummyNode2" presStyleLbl="node1" presStyleIdx="0" presStyleCnt="3"/>
      <dgm:spPr/>
    </dgm:pt>
    <dgm:pt modelId="{9DD5116F-1B3B-4ACC-98AA-B142AAC899EC}" type="pres">
      <dgm:prSet presAssocID="{5F05F56B-5257-4744-B084-77664701D6C5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D033DA-71C6-4254-9486-2FBF77A137A8}" type="pres">
      <dgm:prSet presAssocID="{5F05F56B-5257-4744-B084-77664701D6C5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332E66-E3A5-4325-AC42-C9421708EB7D}" type="pres">
      <dgm:prSet presAssocID="{5F05F56B-5257-4744-B084-77664701D6C5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2B0A0C-F97B-4A98-B850-0ACB2F4C29CF}" type="pres">
      <dgm:prSet presAssocID="{5F05F56B-5257-4744-B084-77664701D6C5}" presName="connSite2" presStyleCnt="0"/>
      <dgm:spPr/>
    </dgm:pt>
    <dgm:pt modelId="{956A6A0A-5273-4BE2-B528-F35CC0B6BA7F}" type="pres">
      <dgm:prSet presAssocID="{DD51DFE9-E38E-4127-B4EC-DE4BA502E89F}" presName="Name18" presStyleLbl="sibTrans2D1" presStyleIdx="1" presStyleCnt="2"/>
      <dgm:spPr/>
      <dgm:t>
        <a:bodyPr/>
        <a:lstStyle/>
        <a:p>
          <a:endParaRPr lang="en-IN"/>
        </a:p>
      </dgm:t>
    </dgm:pt>
    <dgm:pt modelId="{75B4755D-B32C-4124-9F81-0D9E324D398F}" type="pres">
      <dgm:prSet presAssocID="{A88FCE23-9D8B-4FC8-8BDF-F05FD0215978}" presName="composite1" presStyleCnt="0"/>
      <dgm:spPr/>
    </dgm:pt>
    <dgm:pt modelId="{5592B908-A233-4170-AF9D-477130E43513}" type="pres">
      <dgm:prSet presAssocID="{A88FCE23-9D8B-4FC8-8BDF-F05FD0215978}" presName="dummyNode1" presStyleLbl="node1" presStyleIdx="1" presStyleCnt="3"/>
      <dgm:spPr/>
    </dgm:pt>
    <dgm:pt modelId="{38A72711-D154-4C77-93D7-7DBBBAED8C1A}" type="pres">
      <dgm:prSet presAssocID="{A88FCE23-9D8B-4FC8-8BDF-F05FD021597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E241F2-D1B7-49CD-871B-7AF41D8A62CE}" type="pres">
      <dgm:prSet presAssocID="{A88FCE23-9D8B-4FC8-8BDF-F05FD021597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420EE6-7AD5-4C05-9565-097170D2EB07}" type="pres">
      <dgm:prSet presAssocID="{A88FCE23-9D8B-4FC8-8BDF-F05FD021597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FEC516-F18C-44E0-95A8-F295E22284B8}" type="pres">
      <dgm:prSet presAssocID="{A88FCE23-9D8B-4FC8-8BDF-F05FD0215978}" presName="connSite1" presStyleCnt="0"/>
      <dgm:spPr/>
    </dgm:pt>
  </dgm:ptLst>
  <dgm:cxnLst>
    <dgm:cxn modelId="{20A674B6-132B-451D-BF70-A06056E82F44}" type="presOf" srcId="{14365A6A-BFFD-4EC0-8A62-C34B182A7FE2}" destId="{FBE241F2-D1B7-49CD-871B-7AF41D8A62CE}" srcOrd="1" destOrd="2" presId="urn:microsoft.com/office/officeart/2005/8/layout/hProcess4"/>
    <dgm:cxn modelId="{7A995BC4-F34D-4F35-95F1-331D5D1CB9F0}" srcId="{26E153A1-65E2-4897-B11E-F707B3BBB6DD}" destId="{5F05F56B-5257-4744-B084-77664701D6C5}" srcOrd="1" destOrd="0" parTransId="{04DC6845-9F39-48BC-BDC1-18DB825FAE54}" sibTransId="{DD51DFE9-E38E-4127-B4EC-DE4BA502E89F}"/>
    <dgm:cxn modelId="{22710B5F-9536-467E-BF70-F6E81C7CC1D4}" srcId="{9F6996E4-A302-481E-B277-5F790CC19454}" destId="{2A6E83DD-18FA-4523-8AAC-AC7726886D79}" srcOrd="0" destOrd="0" parTransId="{678BCFF2-10CF-4EB8-BC36-88418D05C9CE}" sibTransId="{7944084E-5FC3-4653-BCC4-1F95CA177890}"/>
    <dgm:cxn modelId="{CC26C2AF-5A03-4EA0-8FAE-3524BEF5E868}" type="presOf" srcId="{252002E5-7998-44F4-BDB2-CE085E99FDFD}" destId="{7C848D92-8F09-4623-8929-D8C98D3693F8}" srcOrd="1" destOrd="5" presId="urn:microsoft.com/office/officeart/2005/8/layout/hProcess4"/>
    <dgm:cxn modelId="{A88EE078-2E07-4F5D-850F-9B9A1F1DCE5D}" type="presOf" srcId="{2A6E83DD-18FA-4523-8AAC-AC7726886D79}" destId="{7C848D92-8F09-4623-8929-D8C98D3693F8}" srcOrd="1" destOrd="0" presId="urn:microsoft.com/office/officeart/2005/8/layout/hProcess4"/>
    <dgm:cxn modelId="{8834A6C1-8E0D-41EC-AA97-8DF3E9F4F253}" type="presOf" srcId="{9F6996E4-A302-481E-B277-5F790CC19454}" destId="{25C0CC41-5D91-4E5B-A988-F80096450694}" srcOrd="0" destOrd="0" presId="urn:microsoft.com/office/officeart/2005/8/layout/hProcess4"/>
    <dgm:cxn modelId="{4B68EF69-5838-4687-8E30-310B55855BFD}" srcId="{A88FCE23-9D8B-4FC8-8BDF-F05FD0215978}" destId="{72106D8A-A205-4822-AE88-1C373AE32D6B}" srcOrd="0" destOrd="0" parTransId="{2BD50655-79B6-4C9B-9E57-85763C2A8EB8}" sibTransId="{41FB729D-388D-4740-906A-F3EBC7E10D61}"/>
    <dgm:cxn modelId="{09F9E17F-9132-4F57-843C-A39FEF846915}" type="presOf" srcId="{5F3EBFB6-3AD4-4112-93F4-DE5D01308B01}" destId="{7C848D92-8F09-4623-8929-D8C98D3693F8}" srcOrd="1" destOrd="4" presId="urn:microsoft.com/office/officeart/2005/8/layout/hProcess4"/>
    <dgm:cxn modelId="{4FC45BBD-4B6A-4E0B-9E55-7824F9EB910B}" type="presOf" srcId="{7EB3F902-56A5-4410-A00A-C4225A728D34}" destId="{73A4AF4A-C336-4642-ACD8-18A18B14C712}" srcOrd="0" destOrd="3" presId="urn:microsoft.com/office/officeart/2005/8/layout/hProcess4"/>
    <dgm:cxn modelId="{501ED9A9-7EC2-4591-8DE3-F0AAD8980762}" type="presOf" srcId="{90C9D97F-37CE-410F-B6E6-E206EC933FA8}" destId="{7C848D92-8F09-4623-8929-D8C98D3693F8}" srcOrd="1" destOrd="1" presId="urn:microsoft.com/office/officeart/2005/8/layout/hProcess4"/>
    <dgm:cxn modelId="{388B4C58-F7BC-4907-BFBB-C14C7CF83DE9}" type="presOf" srcId="{F557351C-8C87-4484-B27A-0B96B35A0C7E}" destId="{C9D033DA-71C6-4254-9486-2FBF77A137A8}" srcOrd="1" destOrd="3" presId="urn:microsoft.com/office/officeart/2005/8/layout/hProcess4"/>
    <dgm:cxn modelId="{86B73B09-CB87-4934-ACA6-A8999861E9FB}" type="presOf" srcId="{12EBCDF7-B621-40FF-AF66-FD663AE96B6B}" destId="{7300BD2B-BBEA-4CE3-A601-4FEEAEF04EC2}" srcOrd="0" destOrd="0" presId="urn:microsoft.com/office/officeart/2005/8/layout/hProcess4"/>
    <dgm:cxn modelId="{D90E6EDD-CDD8-4296-8EBD-61BE22D0F704}" type="presOf" srcId="{D904F9C3-93A0-4D35-B20E-8634704A8D32}" destId="{9DD5116F-1B3B-4ACC-98AA-B142AAC899EC}" srcOrd="0" destOrd="2" presId="urn:microsoft.com/office/officeart/2005/8/layout/hProcess4"/>
    <dgm:cxn modelId="{F6A30C16-53B5-4D9C-8726-7A31AA1168B9}" type="presOf" srcId="{A41E5972-0F8E-4EE1-A719-323226D2B373}" destId="{38A72711-D154-4C77-93D7-7DBBBAED8C1A}" srcOrd="0" destOrd="1" presId="urn:microsoft.com/office/officeart/2005/8/layout/hProcess4"/>
    <dgm:cxn modelId="{64F0B74E-6FFC-4E4A-8822-F4B33B5615E8}" srcId="{9F6996E4-A302-481E-B277-5F790CC19454}" destId="{5F3EBFB6-3AD4-4112-93F4-DE5D01308B01}" srcOrd="4" destOrd="0" parTransId="{8C75B56F-6D38-45C3-80A8-69BFE9FE455A}" sibTransId="{AA0FB3BE-07DF-4EEA-B8DC-9D3079A825A9}"/>
    <dgm:cxn modelId="{B5D08E0E-09AE-4BAD-AE9A-C56833B798CF}" type="presOf" srcId="{90C9D97F-37CE-410F-B6E6-E206EC933FA8}" destId="{73A4AF4A-C336-4642-ACD8-18A18B14C712}" srcOrd="0" destOrd="1" presId="urn:microsoft.com/office/officeart/2005/8/layout/hProcess4"/>
    <dgm:cxn modelId="{D47A756B-3D7E-4DB6-985D-A750B47B0881}" type="presOf" srcId="{040E8A17-107E-42DB-8091-226483406347}" destId="{C9D033DA-71C6-4254-9486-2FBF77A137A8}" srcOrd="1" destOrd="0" presId="urn:microsoft.com/office/officeart/2005/8/layout/hProcess4"/>
    <dgm:cxn modelId="{C48495EA-D306-4D44-99C4-8C38D62DA416}" type="presOf" srcId="{39EDE718-A44B-4719-AAE2-406853324F61}" destId="{73A4AF4A-C336-4642-ACD8-18A18B14C712}" srcOrd="0" destOrd="2" presId="urn:microsoft.com/office/officeart/2005/8/layout/hProcess4"/>
    <dgm:cxn modelId="{32046A90-63A8-429A-9472-31D86DCF133F}" srcId="{9F6996E4-A302-481E-B277-5F790CC19454}" destId="{7EB3F902-56A5-4410-A00A-C4225A728D34}" srcOrd="3" destOrd="0" parTransId="{2D971D88-4354-41EA-A47C-50B0196AA768}" sibTransId="{B18CED65-1CB1-4186-8548-C19A83A1A908}"/>
    <dgm:cxn modelId="{2743084E-64D5-43B0-9643-D9E42A025138}" type="presOf" srcId="{5F05F56B-5257-4744-B084-77664701D6C5}" destId="{78332E66-E3A5-4325-AC42-C9421708EB7D}" srcOrd="0" destOrd="0" presId="urn:microsoft.com/office/officeart/2005/8/layout/hProcess4"/>
    <dgm:cxn modelId="{5AAACF46-D54D-43D0-AAFE-E6FE217AA8A4}" srcId="{5F05F56B-5257-4744-B084-77664701D6C5}" destId="{20E5953D-636B-466C-BCED-C82E10E0BBD3}" srcOrd="1" destOrd="0" parTransId="{D8B08EAD-69E9-43E2-96CD-6CBD0CBD57C1}" sibTransId="{F9AE08DD-E833-4D61-ABF7-33B4D4192DE5}"/>
    <dgm:cxn modelId="{D7587ECB-7A61-4077-95D8-97FF06591ECA}" type="presOf" srcId="{72106D8A-A205-4822-AE88-1C373AE32D6B}" destId="{FBE241F2-D1B7-49CD-871B-7AF41D8A62CE}" srcOrd="1" destOrd="0" presId="urn:microsoft.com/office/officeart/2005/8/layout/hProcess4"/>
    <dgm:cxn modelId="{2DDD725E-8197-4E1F-876B-B01C90A1A4CB}" srcId="{5F05F56B-5257-4744-B084-77664701D6C5}" destId="{040E8A17-107E-42DB-8091-226483406347}" srcOrd="0" destOrd="0" parTransId="{1FEF5733-6E11-46B2-8708-C3D52797A57A}" sibTransId="{2970BF46-EC3B-4BDB-A252-0BCB5AECF438}"/>
    <dgm:cxn modelId="{CB450753-E578-402A-9864-F11BD749225D}" type="presOf" srcId="{7EB3F902-56A5-4410-A00A-C4225A728D34}" destId="{7C848D92-8F09-4623-8929-D8C98D3693F8}" srcOrd="1" destOrd="3" presId="urn:microsoft.com/office/officeart/2005/8/layout/hProcess4"/>
    <dgm:cxn modelId="{230E451E-7230-4548-A062-C9D1B3E8C8D7}" type="presOf" srcId="{F557351C-8C87-4484-B27A-0B96B35A0C7E}" destId="{9DD5116F-1B3B-4ACC-98AA-B142AAC899EC}" srcOrd="0" destOrd="3" presId="urn:microsoft.com/office/officeart/2005/8/layout/hProcess4"/>
    <dgm:cxn modelId="{E3134A67-9BDC-44B2-AB46-CF9E43227B21}" srcId="{A88FCE23-9D8B-4FC8-8BDF-F05FD0215978}" destId="{14365A6A-BFFD-4EC0-8A62-C34B182A7FE2}" srcOrd="2" destOrd="0" parTransId="{93353DF4-9150-411A-84AE-2B186AFFF955}" sibTransId="{CBD7FAF0-7FDD-41A5-99F3-601D9AFF7D39}"/>
    <dgm:cxn modelId="{C6D2FA6B-EDC5-472D-94ED-54186A0D2062}" srcId="{9F6996E4-A302-481E-B277-5F790CC19454}" destId="{90C9D97F-37CE-410F-B6E6-E206EC933FA8}" srcOrd="1" destOrd="0" parTransId="{BFD07BAA-A16E-43EB-AC07-5E182CE7FF0E}" sibTransId="{EC1C42BE-6C2F-4CD5-ACCC-932212F044AD}"/>
    <dgm:cxn modelId="{61069D81-19D8-4E5F-A026-AB76C3772C22}" type="presOf" srcId="{A41E5972-0F8E-4EE1-A719-323226D2B373}" destId="{FBE241F2-D1B7-49CD-871B-7AF41D8A62CE}" srcOrd="1" destOrd="1" presId="urn:microsoft.com/office/officeart/2005/8/layout/hProcess4"/>
    <dgm:cxn modelId="{03633FA8-CCED-47F3-A9B0-C0734287142F}" type="presOf" srcId="{A88FCE23-9D8B-4FC8-8BDF-F05FD0215978}" destId="{FC420EE6-7AD5-4C05-9565-097170D2EB07}" srcOrd="0" destOrd="0" presId="urn:microsoft.com/office/officeart/2005/8/layout/hProcess4"/>
    <dgm:cxn modelId="{AC053F54-1E12-43C6-8CA5-99BB221D083A}" srcId="{A88FCE23-9D8B-4FC8-8BDF-F05FD0215978}" destId="{A41E5972-0F8E-4EE1-A719-323226D2B373}" srcOrd="1" destOrd="0" parTransId="{82907C9A-3396-4CEB-8CEE-C177B3A84A94}" sibTransId="{F9353CFB-CACF-4020-AAF2-805BA0B66DA8}"/>
    <dgm:cxn modelId="{A212A7BE-2A4E-4BEC-A188-462704370D0A}" srcId="{9F6996E4-A302-481E-B277-5F790CC19454}" destId="{39EDE718-A44B-4719-AAE2-406853324F61}" srcOrd="2" destOrd="0" parTransId="{5C53F709-5E05-41C6-873E-9D1474AA5AE4}" sibTransId="{673629B4-3742-4A2F-8389-30C3EBB3E4B9}"/>
    <dgm:cxn modelId="{28946765-4521-4515-9E99-839A11EEC237}" srcId="{26E153A1-65E2-4897-B11E-F707B3BBB6DD}" destId="{A88FCE23-9D8B-4FC8-8BDF-F05FD0215978}" srcOrd="2" destOrd="0" parTransId="{1A18AB9D-F4DE-4298-9AE6-1F309A46A22B}" sibTransId="{6F342625-2B5E-4E66-B647-40D8B5ACD0D6}"/>
    <dgm:cxn modelId="{7FE4C381-0DFB-45B3-BCA4-76E331F1B523}" srcId="{5F05F56B-5257-4744-B084-77664701D6C5}" destId="{D904F9C3-93A0-4D35-B20E-8634704A8D32}" srcOrd="2" destOrd="0" parTransId="{D92EFCFF-AF76-42EC-8772-4449CDFC0C4B}" sibTransId="{C521E97F-527C-47F9-90C4-C0F19C1923F1}"/>
    <dgm:cxn modelId="{7CBA9BA6-8543-4811-8F50-1AEE639FF363}" type="presOf" srcId="{14365A6A-BFFD-4EC0-8A62-C34B182A7FE2}" destId="{38A72711-D154-4C77-93D7-7DBBBAED8C1A}" srcOrd="0" destOrd="2" presId="urn:microsoft.com/office/officeart/2005/8/layout/hProcess4"/>
    <dgm:cxn modelId="{D5E00F9D-05C9-40FD-8803-1FB4A48433C6}" type="presOf" srcId="{26E153A1-65E2-4897-B11E-F707B3BBB6DD}" destId="{E9228E64-54AE-4370-A857-52B1D8AF8366}" srcOrd="0" destOrd="0" presId="urn:microsoft.com/office/officeart/2005/8/layout/hProcess4"/>
    <dgm:cxn modelId="{8B77FF4E-F1A9-440A-9AAB-FE3AAA37D98C}" type="presOf" srcId="{DD51DFE9-E38E-4127-B4EC-DE4BA502E89F}" destId="{956A6A0A-5273-4BE2-B528-F35CC0B6BA7F}" srcOrd="0" destOrd="0" presId="urn:microsoft.com/office/officeart/2005/8/layout/hProcess4"/>
    <dgm:cxn modelId="{CA8C42C1-630B-4F16-93A5-F676D1AEFB88}" type="presOf" srcId="{20E5953D-636B-466C-BCED-C82E10E0BBD3}" destId="{9DD5116F-1B3B-4ACC-98AA-B142AAC899EC}" srcOrd="0" destOrd="1" presId="urn:microsoft.com/office/officeart/2005/8/layout/hProcess4"/>
    <dgm:cxn modelId="{02D583DE-3F8C-47BE-9BAD-6AC7C416F2D9}" type="presOf" srcId="{2A6E83DD-18FA-4523-8AAC-AC7726886D79}" destId="{73A4AF4A-C336-4642-ACD8-18A18B14C712}" srcOrd="0" destOrd="0" presId="urn:microsoft.com/office/officeart/2005/8/layout/hProcess4"/>
    <dgm:cxn modelId="{900203A0-C18E-426C-B98F-976E25E1E43C}" type="presOf" srcId="{39EDE718-A44B-4719-AAE2-406853324F61}" destId="{7C848D92-8F09-4623-8929-D8C98D3693F8}" srcOrd="1" destOrd="2" presId="urn:microsoft.com/office/officeart/2005/8/layout/hProcess4"/>
    <dgm:cxn modelId="{A3C08F2C-2A54-42D3-B5AF-46B20E77410B}" type="presOf" srcId="{20E5953D-636B-466C-BCED-C82E10E0BBD3}" destId="{C9D033DA-71C6-4254-9486-2FBF77A137A8}" srcOrd="1" destOrd="1" presId="urn:microsoft.com/office/officeart/2005/8/layout/hProcess4"/>
    <dgm:cxn modelId="{96DE8DD3-A182-411D-8E87-38C4AEAF5738}" type="presOf" srcId="{252002E5-7998-44F4-BDB2-CE085E99FDFD}" destId="{73A4AF4A-C336-4642-ACD8-18A18B14C712}" srcOrd="0" destOrd="5" presId="urn:microsoft.com/office/officeart/2005/8/layout/hProcess4"/>
    <dgm:cxn modelId="{9F1E8D3E-6F62-42B6-840D-DBA6B0769491}" srcId="{5F05F56B-5257-4744-B084-77664701D6C5}" destId="{F557351C-8C87-4484-B27A-0B96B35A0C7E}" srcOrd="3" destOrd="0" parTransId="{84F974D0-6802-44EA-802E-3C567F87D8EB}" sibTransId="{C77DE54E-22DA-4E85-9575-CDB649EE7FD4}"/>
    <dgm:cxn modelId="{9FCB4D44-D3EA-4007-86F0-02C0048F6928}" srcId="{26E153A1-65E2-4897-B11E-F707B3BBB6DD}" destId="{9F6996E4-A302-481E-B277-5F790CC19454}" srcOrd="0" destOrd="0" parTransId="{30C54A30-8538-4E7E-A6F3-D30E84C2DA32}" sibTransId="{12EBCDF7-B621-40FF-AF66-FD663AE96B6B}"/>
    <dgm:cxn modelId="{1FC87DCC-5898-4487-ADB2-1895162B5E09}" type="presOf" srcId="{D904F9C3-93A0-4D35-B20E-8634704A8D32}" destId="{C9D033DA-71C6-4254-9486-2FBF77A137A8}" srcOrd="1" destOrd="2" presId="urn:microsoft.com/office/officeart/2005/8/layout/hProcess4"/>
    <dgm:cxn modelId="{CC6F2E04-614D-465C-ACEB-D4211788F723}" type="presOf" srcId="{72106D8A-A205-4822-AE88-1C373AE32D6B}" destId="{38A72711-D154-4C77-93D7-7DBBBAED8C1A}" srcOrd="0" destOrd="0" presId="urn:microsoft.com/office/officeart/2005/8/layout/hProcess4"/>
    <dgm:cxn modelId="{85C9B4CD-DA4C-4F55-B0D3-2049C98A3A53}" type="presOf" srcId="{040E8A17-107E-42DB-8091-226483406347}" destId="{9DD5116F-1B3B-4ACC-98AA-B142AAC899EC}" srcOrd="0" destOrd="0" presId="urn:microsoft.com/office/officeart/2005/8/layout/hProcess4"/>
    <dgm:cxn modelId="{1865FC09-BA5B-45B6-8D03-E05887D5595B}" srcId="{9F6996E4-A302-481E-B277-5F790CC19454}" destId="{252002E5-7998-44F4-BDB2-CE085E99FDFD}" srcOrd="5" destOrd="0" parTransId="{61BB52C5-8E0D-4EE0-99DC-4D0AE6BA7C90}" sibTransId="{08382772-FCB6-4BD7-93D2-25B32A36EFA0}"/>
    <dgm:cxn modelId="{CB7D1320-1160-4014-AB3A-0F23A9048B25}" type="presOf" srcId="{5F3EBFB6-3AD4-4112-93F4-DE5D01308B01}" destId="{73A4AF4A-C336-4642-ACD8-18A18B14C712}" srcOrd="0" destOrd="4" presId="urn:microsoft.com/office/officeart/2005/8/layout/hProcess4"/>
    <dgm:cxn modelId="{1793DFCA-8CA9-4871-AAF8-20699A06AD09}" type="presParOf" srcId="{E9228E64-54AE-4370-A857-52B1D8AF8366}" destId="{5F53F094-4D36-45FA-B134-F43BD812161C}" srcOrd="0" destOrd="0" presId="urn:microsoft.com/office/officeart/2005/8/layout/hProcess4"/>
    <dgm:cxn modelId="{073D09D9-96B0-483A-99EE-583EF8EABD1C}" type="presParOf" srcId="{E9228E64-54AE-4370-A857-52B1D8AF8366}" destId="{DBAE1985-2D38-4865-AC35-18FA21800791}" srcOrd="1" destOrd="0" presId="urn:microsoft.com/office/officeart/2005/8/layout/hProcess4"/>
    <dgm:cxn modelId="{5013DCB6-7CA1-4657-A683-D5E07972AFAE}" type="presParOf" srcId="{E9228E64-54AE-4370-A857-52B1D8AF8366}" destId="{9F9C5961-A99E-4F2E-8F2F-BCDBA36F37B5}" srcOrd="2" destOrd="0" presId="urn:microsoft.com/office/officeart/2005/8/layout/hProcess4"/>
    <dgm:cxn modelId="{34C26B7A-5D66-45DD-BEF5-B052AEA59F75}" type="presParOf" srcId="{9F9C5961-A99E-4F2E-8F2F-BCDBA36F37B5}" destId="{BCAD3944-5EE4-47B4-B4F6-28AA8BD3269D}" srcOrd="0" destOrd="0" presId="urn:microsoft.com/office/officeart/2005/8/layout/hProcess4"/>
    <dgm:cxn modelId="{1E8352E2-D1CC-45E9-82C0-D2DA8EDB158C}" type="presParOf" srcId="{BCAD3944-5EE4-47B4-B4F6-28AA8BD3269D}" destId="{EC937CD6-313A-458F-B0E2-9EE8C28D8B16}" srcOrd="0" destOrd="0" presId="urn:microsoft.com/office/officeart/2005/8/layout/hProcess4"/>
    <dgm:cxn modelId="{DC239A7F-78F5-4B6C-9215-62D155FBD843}" type="presParOf" srcId="{BCAD3944-5EE4-47B4-B4F6-28AA8BD3269D}" destId="{73A4AF4A-C336-4642-ACD8-18A18B14C712}" srcOrd="1" destOrd="0" presId="urn:microsoft.com/office/officeart/2005/8/layout/hProcess4"/>
    <dgm:cxn modelId="{4B52E44C-9BC3-4FCE-94F6-149A1E466424}" type="presParOf" srcId="{BCAD3944-5EE4-47B4-B4F6-28AA8BD3269D}" destId="{7C848D92-8F09-4623-8929-D8C98D3693F8}" srcOrd="2" destOrd="0" presId="urn:microsoft.com/office/officeart/2005/8/layout/hProcess4"/>
    <dgm:cxn modelId="{9A081411-1830-4984-A2EB-FA41B329AD33}" type="presParOf" srcId="{BCAD3944-5EE4-47B4-B4F6-28AA8BD3269D}" destId="{25C0CC41-5D91-4E5B-A988-F80096450694}" srcOrd="3" destOrd="0" presId="urn:microsoft.com/office/officeart/2005/8/layout/hProcess4"/>
    <dgm:cxn modelId="{57A1E8D1-BA07-40A2-A955-922C813CA3D0}" type="presParOf" srcId="{BCAD3944-5EE4-47B4-B4F6-28AA8BD3269D}" destId="{69F9759B-9669-474D-953C-D3BA44591D14}" srcOrd="4" destOrd="0" presId="urn:microsoft.com/office/officeart/2005/8/layout/hProcess4"/>
    <dgm:cxn modelId="{5416A49E-685D-4A9E-A02E-9EB33B583ECE}" type="presParOf" srcId="{9F9C5961-A99E-4F2E-8F2F-BCDBA36F37B5}" destId="{7300BD2B-BBEA-4CE3-A601-4FEEAEF04EC2}" srcOrd="1" destOrd="0" presId="urn:microsoft.com/office/officeart/2005/8/layout/hProcess4"/>
    <dgm:cxn modelId="{2914BDF5-7EF0-484C-8D39-79D6DEDCAD73}" type="presParOf" srcId="{9F9C5961-A99E-4F2E-8F2F-BCDBA36F37B5}" destId="{5680FC2A-AA39-44FB-A18F-08E5BC04DB1A}" srcOrd="2" destOrd="0" presId="urn:microsoft.com/office/officeart/2005/8/layout/hProcess4"/>
    <dgm:cxn modelId="{A149EFAA-2DFE-47A5-BCBB-FEED6A2E0C1D}" type="presParOf" srcId="{5680FC2A-AA39-44FB-A18F-08E5BC04DB1A}" destId="{CB34F61B-0912-49B4-9B83-1EB529FD9572}" srcOrd="0" destOrd="0" presId="urn:microsoft.com/office/officeart/2005/8/layout/hProcess4"/>
    <dgm:cxn modelId="{4A9DBBB9-67B0-484A-9F74-6A62BCDD3DEE}" type="presParOf" srcId="{5680FC2A-AA39-44FB-A18F-08E5BC04DB1A}" destId="{9DD5116F-1B3B-4ACC-98AA-B142AAC899EC}" srcOrd="1" destOrd="0" presId="urn:microsoft.com/office/officeart/2005/8/layout/hProcess4"/>
    <dgm:cxn modelId="{5814D043-6CEA-470D-BD62-A32C1A20ED0B}" type="presParOf" srcId="{5680FC2A-AA39-44FB-A18F-08E5BC04DB1A}" destId="{C9D033DA-71C6-4254-9486-2FBF77A137A8}" srcOrd="2" destOrd="0" presId="urn:microsoft.com/office/officeart/2005/8/layout/hProcess4"/>
    <dgm:cxn modelId="{24F0F760-5A4F-44C1-927B-42DD7FC6D8A5}" type="presParOf" srcId="{5680FC2A-AA39-44FB-A18F-08E5BC04DB1A}" destId="{78332E66-E3A5-4325-AC42-C9421708EB7D}" srcOrd="3" destOrd="0" presId="urn:microsoft.com/office/officeart/2005/8/layout/hProcess4"/>
    <dgm:cxn modelId="{88797CD7-2655-4F54-8E5F-F6EAA67464C0}" type="presParOf" srcId="{5680FC2A-AA39-44FB-A18F-08E5BC04DB1A}" destId="{8E2B0A0C-F97B-4A98-B850-0ACB2F4C29CF}" srcOrd="4" destOrd="0" presId="urn:microsoft.com/office/officeart/2005/8/layout/hProcess4"/>
    <dgm:cxn modelId="{9D50B347-170F-406C-9270-8C1C67BA55DE}" type="presParOf" srcId="{9F9C5961-A99E-4F2E-8F2F-BCDBA36F37B5}" destId="{956A6A0A-5273-4BE2-B528-F35CC0B6BA7F}" srcOrd="3" destOrd="0" presId="urn:microsoft.com/office/officeart/2005/8/layout/hProcess4"/>
    <dgm:cxn modelId="{831D35A4-D2FA-454C-914B-CB4289F8E6F9}" type="presParOf" srcId="{9F9C5961-A99E-4F2E-8F2F-BCDBA36F37B5}" destId="{75B4755D-B32C-4124-9F81-0D9E324D398F}" srcOrd="4" destOrd="0" presId="urn:microsoft.com/office/officeart/2005/8/layout/hProcess4"/>
    <dgm:cxn modelId="{4B3BAA0E-34D7-42DE-B0E9-B967BB48BA07}" type="presParOf" srcId="{75B4755D-B32C-4124-9F81-0D9E324D398F}" destId="{5592B908-A233-4170-AF9D-477130E43513}" srcOrd="0" destOrd="0" presId="urn:microsoft.com/office/officeart/2005/8/layout/hProcess4"/>
    <dgm:cxn modelId="{7CCF0165-CCC4-4F11-98D2-2DA0FE40E56C}" type="presParOf" srcId="{75B4755D-B32C-4124-9F81-0D9E324D398F}" destId="{38A72711-D154-4C77-93D7-7DBBBAED8C1A}" srcOrd="1" destOrd="0" presId="urn:microsoft.com/office/officeart/2005/8/layout/hProcess4"/>
    <dgm:cxn modelId="{044C597D-4450-418B-959E-BEF4F2575FCF}" type="presParOf" srcId="{75B4755D-B32C-4124-9F81-0D9E324D398F}" destId="{FBE241F2-D1B7-49CD-871B-7AF41D8A62CE}" srcOrd="2" destOrd="0" presId="urn:microsoft.com/office/officeart/2005/8/layout/hProcess4"/>
    <dgm:cxn modelId="{70753DA4-96A3-4A49-BDF2-CA34B6C96DF9}" type="presParOf" srcId="{75B4755D-B32C-4124-9F81-0D9E324D398F}" destId="{FC420EE6-7AD5-4C05-9565-097170D2EB07}" srcOrd="3" destOrd="0" presId="urn:microsoft.com/office/officeart/2005/8/layout/hProcess4"/>
    <dgm:cxn modelId="{59BB3667-8968-4FC6-B3B0-6961088B399C}" type="presParOf" srcId="{75B4755D-B32C-4124-9F81-0D9E324D398F}" destId="{1DFEC516-F18C-44E0-95A8-F295E22284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7BF2FB-7B97-496E-9E22-B239256179B9}" type="doc">
      <dgm:prSet loTypeId="urn:microsoft.com/office/officeart/2005/8/layout/h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0DF668-1AC6-49B3-9FD5-74A654248E62}">
      <dgm:prSet phldrT="[Text]"/>
      <dgm:spPr/>
      <dgm:t>
        <a:bodyPr/>
        <a:lstStyle/>
        <a:p>
          <a:r>
            <a:rPr lang="en-IN" dirty="0" smtClean="0"/>
            <a:t>Material Properties</a:t>
          </a:r>
          <a:endParaRPr lang="en-IN" dirty="0"/>
        </a:p>
      </dgm:t>
    </dgm:pt>
    <dgm:pt modelId="{2FB96EF4-17C1-40CC-8F75-13A7DD94F2A5}" type="parTrans" cxnId="{062D916E-4BB4-4C86-ABF9-90C6690F753C}">
      <dgm:prSet/>
      <dgm:spPr/>
      <dgm:t>
        <a:bodyPr/>
        <a:lstStyle/>
        <a:p>
          <a:endParaRPr lang="en-IN"/>
        </a:p>
      </dgm:t>
    </dgm:pt>
    <dgm:pt modelId="{A16C7039-674D-433D-A170-51739FDBE69F}" type="sibTrans" cxnId="{062D916E-4BB4-4C86-ABF9-90C6690F753C}">
      <dgm:prSet/>
      <dgm:spPr/>
      <dgm:t>
        <a:bodyPr/>
        <a:lstStyle/>
        <a:p>
          <a:endParaRPr lang="en-IN"/>
        </a:p>
      </dgm:t>
    </dgm:pt>
    <dgm:pt modelId="{590A6CDE-C253-4A89-8CD3-B2A018A74A90}">
      <dgm:prSet phldrT="[Text]" custT="1"/>
      <dgm:spPr/>
      <dgm:t>
        <a:bodyPr/>
        <a:lstStyle/>
        <a:p>
          <a:r>
            <a:rPr lang="en-IN" sz="1400" dirty="0" smtClean="0"/>
            <a:t>Concrete Grade</a:t>
          </a:r>
          <a:endParaRPr lang="en-IN" sz="1400" dirty="0"/>
        </a:p>
      </dgm:t>
    </dgm:pt>
    <dgm:pt modelId="{CAEB97CC-6DCB-403F-9D21-9CF51ABC8001}" type="parTrans" cxnId="{AB5D1222-DB1C-4B57-8C9B-3BDE516653AE}">
      <dgm:prSet/>
      <dgm:spPr/>
      <dgm:t>
        <a:bodyPr/>
        <a:lstStyle/>
        <a:p>
          <a:endParaRPr lang="en-IN"/>
        </a:p>
      </dgm:t>
    </dgm:pt>
    <dgm:pt modelId="{0671EF16-AC32-4450-8879-45642DF3EE99}" type="sibTrans" cxnId="{AB5D1222-DB1C-4B57-8C9B-3BDE516653AE}">
      <dgm:prSet/>
      <dgm:spPr/>
      <dgm:t>
        <a:bodyPr/>
        <a:lstStyle/>
        <a:p>
          <a:endParaRPr lang="en-IN"/>
        </a:p>
      </dgm:t>
    </dgm:pt>
    <dgm:pt modelId="{AD5A3390-8C7F-42EB-BBC8-A70DDF264723}">
      <dgm:prSet phldrT="[Text]" custT="1"/>
      <dgm:spPr/>
      <dgm:t>
        <a:bodyPr/>
        <a:lstStyle/>
        <a:p>
          <a:r>
            <a:rPr lang="en-IN" sz="1400" dirty="0" smtClean="0"/>
            <a:t>PCC Grade</a:t>
          </a:r>
          <a:endParaRPr lang="en-IN" sz="1400" dirty="0"/>
        </a:p>
      </dgm:t>
    </dgm:pt>
    <dgm:pt modelId="{487489E9-C11C-4AAB-AB57-E2179D61C882}" type="parTrans" cxnId="{B3424D01-09AF-415F-A908-2338BE73BF9C}">
      <dgm:prSet/>
      <dgm:spPr/>
      <dgm:t>
        <a:bodyPr/>
        <a:lstStyle/>
        <a:p>
          <a:endParaRPr lang="en-IN"/>
        </a:p>
      </dgm:t>
    </dgm:pt>
    <dgm:pt modelId="{5198FA3B-9238-46A0-BCFE-B65DBEB8F58F}" type="sibTrans" cxnId="{B3424D01-09AF-415F-A908-2338BE73BF9C}">
      <dgm:prSet/>
      <dgm:spPr/>
      <dgm:t>
        <a:bodyPr/>
        <a:lstStyle/>
        <a:p>
          <a:endParaRPr lang="en-IN"/>
        </a:p>
      </dgm:t>
    </dgm:pt>
    <dgm:pt modelId="{9C956111-0D62-4C7A-A2AB-5532F24A9821}">
      <dgm:prSet phldrT="[Text]"/>
      <dgm:spPr/>
      <dgm:t>
        <a:bodyPr/>
        <a:lstStyle/>
        <a:p>
          <a:r>
            <a:rPr lang="en-IN" dirty="0" smtClean="0"/>
            <a:t>Design Parameters</a:t>
          </a:r>
          <a:endParaRPr lang="en-IN" dirty="0"/>
        </a:p>
      </dgm:t>
    </dgm:pt>
    <dgm:pt modelId="{F72AE7EE-5B19-41CE-96A4-5E432ED1029E}" type="parTrans" cxnId="{6AD3601D-4DA7-4F8D-B255-E0AAE4567C01}">
      <dgm:prSet/>
      <dgm:spPr/>
      <dgm:t>
        <a:bodyPr/>
        <a:lstStyle/>
        <a:p>
          <a:endParaRPr lang="en-IN"/>
        </a:p>
      </dgm:t>
    </dgm:pt>
    <dgm:pt modelId="{83346E28-3F9A-4FC3-9A64-96EDE4BEDB74}" type="sibTrans" cxnId="{6AD3601D-4DA7-4F8D-B255-E0AAE4567C01}">
      <dgm:prSet/>
      <dgm:spPr/>
      <dgm:t>
        <a:bodyPr/>
        <a:lstStyle/>
        <a:p>
          <a:endParaRPr lang="en-IN"/>
        </a:p>
      </dgm:t>
    </dgm:pt>
    <dgm:pt modelId="{6ABEA103-8521-4396-AEAD-F8D8C592EC4F}">
      <dgm:prSet phldrT="[Text]" custT="1"/>
      <dgm:spPr/>
      <dgm:t>
        <a:bodyPr/>
        <a:lstStyle/>
        <a:p>
          <a:r>
            <a:rPr lang="en-IN" sz="1200" dirty="0" smtClean="0"/>
            <a:t>Friction coefficient</a:t>
          </a:r>
        </a:p>
      </dgm:t>
    </dgm:pt>
    <dgm:pt modelId="{9BDE3F14-4E24-47E5-8FBE-4123749F21C0}" type="parTrans" cxnId="{7670ACFB-F71E-4D84-85BB-33B350215479}">
      <dgm:prSet/>
      <dgm:spPr/>
      <dgm:t>
        <a:bodyPr/>
        <a:lstStyle/>
        <a:p>
          <a:endParaRPr lang="en-IN"/>
        </a:p>
      </dgm:t>
    </dgm:pt>
    <dgm:pt modelId="{BC30438A-44DE-4488-8610-BAEAECB5AD25}" type="sibTrans" cxnId="{7670ACFB-F71E-4D84-85BB-33B350215479}">
      <dgm:prSet/>
      <dgm:spPr/>
      <dgm:t>
        <a:bodyPr/>
        <a:lstStyle/>
        <a:p>
          <a:endParaRPr lang="en-IN"/>
        </a:p>
      </dgm:t>
    </dgm:pt>
    <dgm:pt modelId="{B61694A1-DD67-411E-B2AC-A6F3C45F898D}">
      <dgm:prSet phldrT="[Text]" custT="1"/>
      <dgm:spPr/>
      <dgm:t>
        <a:bodyPr/>
        <a:lstStyle/>
        <a:p>
          <a:r>
            <a:rPr lang="en-IN" sz="1200" dirty="0" smtClean="0"/>
            <a:t>Seismic Coefficient</a:t>
          </a:r>
          <a:endParaRPr lang="en-IN" sz="1200" dirty="0"/>
        </a:p>
      </dgm:t>
    </dgm:pt>
    <dgm:pt modelId="{0D759C32-2E29-44F3-8640-B1C24BBCFBD8}" type="parTrans" cxnId="{81A24794-C8E1-457C-B13C-059159208AFF}">
      <dgm:prSet/>
      <dgm:spPr/>
      <dgm:t>
        <a:bodyPr/>
        <a:lstStyle/>
        <a:p>
          <a:endParaRPr lang="en-IN"/>
        </a:p>
      </dgm:t>
    </dgm:pt>
    <dgm:pt modelId="{6CCE2CD6-8291-40E0-A34B-EF69203C0DAC}" type="sibTrans" cxnId="{81A24794-C8E1-457C-B13C-059159208AFF}">
      <dgm:prSet/>
      <dgm:spPr/>
      <dgm:t>
        <a:bodyPr/>
        <a:lstStyle/>
        <a:p>
          <a:endParaRPr lang="en-IN"/>
        </a:p>
      </dgm:t>
    </dgm:pt>
    <dgm:pt modelId="{145899F7-0817-4C92-BAE4-BCCF4035EDAE}">
      <dgm:prSet phldrT="[Text]"/>
      <dgm:spPr/>
      <dgm:t>
        <a:bodyPr/>
        <a:lstStyle/>
        <a:p>
          <a:r>
            <a:rPr lang="en-IN" dirty="0" smtClean="0"/>
            <a:t>General Information</a:t>
          </a:r>
          <a:endParaRPr lang="en-IN" dirty="0"/>
        </a:p>
      </dgm:t>
    </dgm:pt>
    <dgm:pt modelId="{C9BE8903-EE72-4744-B613-6A15EB577E16}" type="parTrans" cxnId="{388F045D-45BE-41E1-8AB5-E8DA868E79B2}">
      <dgm:prSet/>
      <dgm:spPr/>
      <dgm:t>
        <a:bodyPr/>
        <a:lstStyle/>
        <a:p>
          <a:endParaRPr lang="en-IN"/>
        </a:p>
      </dgm:t>
    </dgm:pt>
    <dgm:pt modelId="{3270E40F-830B-460E-86BA-00F80C23FE58}" type="sibTrans" cxnId="{388F045D-45BE-41E1-8AB5-E8DA868E79B2}">
      <dgm:prSet/>
      <dgm:spPr/>
      <dgm:t>
        <a:bodyPr/>
        <a:lstStyle/>
        <a:p>
          <a:endParaRPr lang="en-IN"/>
        </a:p>
      </dgm:t>
    </dgm:pt>
    <dgm:pt modelId="{C108BB4E-8102-4A78-8353-E89D229D51FC}">
      <dgm:prSet phldrT="[Text]" custT="1"/>
      <dgm:spPr/>
      <dgm:t>
        <a:bodyPr/>
        <a:lstStyle/>
        <a:p>
          <a:r>
            <a:rPr lang="en-IN" sz="1400" dirty="0" smtClean="0"/>
            <a:t>Titles (2)</a:t>
          </a:r>
          <a:endParaRPr lang="en-IN" sz="1400" dirty="0"/>
        </a:p>
      </dgm:t>
    </dgm:pt>
    <dgm:pt modelId="{BB66FB03-80AE-499C-A551-487904F0AAAA}" type="parTrans" cxnId="{BC00BA3F-2217-4149-B77F-1D95426E3648}">
      <dgm:prSet/>
      <dgm:spPr/>
      <dgm:t>
        <a:bodyPr/>
        <a:lstStyle/>
        <a:p>
          <a:endParaRPr lang="en-IN"/>
        </a:p>
      </dgm:t>
    </dgm:pt>
    <dgm:pt modelId="{B92E2FB0-AB45-4E19-8DFB-A6B86D229685}" type="sibTrans" cxnId="{BC00BA3F-2217-4149-B77F-1D95426E3648}">
      <dgm:prSet/>
      <dgm:spPr/>
      <dgm:t>
        <a:bodyPr/>
        <a:lstStyle/>
        <a:p>
          <a:endParaRPr lang="en-IN"/>
        </a:p>
      </dgm:t>
    </dgm:pt>
    <dgm:pt modelId="{18AA8147-1CA8-4BB3-991C-C7D8A29CAA54}">
      <dgm:prSet phldrT="[Text]" custT="1"/>
      <dgm:spPr/>
      <dgm:t>
        <a:bodyPr/>
        <a:lstStyle/>
        <a:p>
          <a:r>
            <a:rPr lang="en-IN" sz="1400" dirty="0" smtClean="0"/>
            <a:t>Design Option (LSD,USD,WSD)</a:t>
          </a:r>
        </a:p>
      </dgm:t>
    </dgm:pt>
    <dgm:pt modelId="{7CD81CD5-7B0C-4750-9CE1-D7B16FC0CC49}" type="parTrans" cxnId="{CD6F7CF8-BD25-4E0C-BDA3-EC3856F2CB01}">
      <dgm:prSet/>
      <dgm:spPr/>
      <dgm:t>
        <a:bodyPr/>
        <a:lstStyle/>
        <a:p>
          <a:endParaRPr lang="en-IN"/>
        </a:p>
      </dgm:t>
    </dgm:pt>
    <dgm:pt modelId="{CF6E832B-1627-4009-A451-3E2319307E1D}" type="sibTrans" cxnId="{CD6F7CF8-BD25-4E0C-BDA3-EC3856F2CB01}">
      <dgm:prSet/>
      <dgm:spPr/>
      <dgm:t>
        <a:bodyPr/>
        <a:lstStyle/>
        <a:p>
          <a:endParaRPr lang="en-IN"/>
        </a:p>
      </dgm:t>
    </dgm:pt>
    <dgm:pt modelId="{1E027966-FE14-40B8-9C71-FD0D06C7C6F4}">
      <dgm:prSet phldrT="[Text]" custT="1"/>
      <dgm:spPr/>
      <dgm:t>
        <a:bodyPr/>
        <a:lstStyle/>
        <a:p>
          <a:r>
            <a:rPr lang="en-IN" sz="1400" dirty="0" smtClean="0"/>
            <a:t>Design Standard (IS,BS</a:t>
          </a:r>
          <a:r>
            <a:rPr lang="en-IN" sz="1100" dirty="0" smtClean="0"/>
            <a:t>)</a:t>
          </a:r>
        </a:p>
      </dgm:t>
    </dgm:pt>
    <dgm:pt modelId="{0AB348DE-19AC-4B82-B0D4-C2E2B17C7D5F}" type="parTrans" cxnId="{013021FB-E561-4687-8C44-F246E0401B70}">
      <dgm:prSet/>
      <dgm:spPr/>
      <dgm:t>
        <a:bodyPr/>
        <a:lstStyle/>
        <a:p>
          <a:endParaRPr lang="en-IN"/>
        </a:p>
      </dgm:t>
    </dgm:pt>
    <dgm:pt modelId="{050EAB08-633F-458D-88D9-C72724ED22CA}" type="sibTrans" cxnId="{013021FB-E561-4687-8C44-F246E0401B70}">
      <dgm:prSet/>
      <dgm:spPr/>
      <dgm:t>
        <a:bodyPr/>
        <a:lstStyle/>
        <a:p>
          <a:endParaRPr lang="en-IN"/>
        </a:p>
      </dgm:t>
    </dgm:pt>
    <dgm:pt modelId="{13CBCF60-130A-479C-BCE9-83963E3B64F8}">
      <dgm:prSet phldrT="[Text]" custT="1"/>
      <dgm:spPr/>
      <dgm:t>
        <a:bodyPr/>
        <a:lstStyle/>
        <a:p>
          <a:r>
            <a:rPr lang="en-IN" sz="1400" dirty="0" smtClean="0"/>
            <a:t>Steel Grade</a:t>
          </a:r>
          <a:endParaRPr lang="en-IN" sz="1400" dirty="0"/>
        </a:p>
      </dgm:t>
    </dgm:pt>
    <dgm:pt modelId="{94D16DAF-D82F-465A-8054-46D42652C342}" type="parTrans" cxnId="{C1A29213-629A-4AD8-A583-AB646F3C93A0}">
      <dgm:prSet/>
      <dgm:spPr/>
      <dgm:t>
        <a:bodyPr/>
        <a:lstStyle/>
        <a:p>
          <a:endParaRPr lang="en-IN"/>
        </a:p>
      </dgm:t>
    </dgm:pt>
    <dgm:pt modelId="{F4570CF7-699C-475B-B50B-5DB3B986C7AE}" type="sibTrans" cxnId="{C1A29213-629A-4AD8-A583-AB646F3C93A0}">
      <dgm:prSet/>
      <dgm:spPr/>
      <dgm:t>
        <a:bodyPr/>
        <a:lstStyle/>
        <a:p>
          <a:endParaRPr lang="en-IN"/>
        </a:p>
      </dgm:t>
    </dgm:pt>
    <dgm:pt modelId="{89363F4D-252E-4A06-B261-4FDF6732FF29}">
      <dgm:prSet phldrT="[Text]" custT="1"/>
      <dgm:spPr/>
      <dgm:t>
        <a:bodyPr/>
        <a:lstStyle/>
        <a:p>
          <a:r>
            <a:rPr lang="en-IN" sz="1400" dirty="0" smtClean="0"/>
            <a:t>Soil Density</a:t>
          </a:r>
          <a:endParaRPr lang="en-IN" sz="1400" dirty="0"/>
        </a:p>
      </dgm:t>
    </dgm:pt>
    <dgm:pt modelId="{E8F2B0E3-CF27-41AE-BD8E-3B3A700E5676}" type="parTrans" cxnId="{80F2CEF9-0B42-4CA4-9DF4-7D4D70FB086B}">
      <dgm:prSet/>
      <dgm:spPr/>
      <dgm:t>
        <a:bodyPr/>
        <a:lstStyle/>
        <a:p>
          <a:endParaRPr lang="en-IN"/>
        </a:p>
      </dgm:t>
    </dgm:pt>
    <dgm:pt modelId="{FFE2587A-E233-4A5A-9322-F7165EDCAFAA}" type="sibTrans" cxnId="{80F2CEF9-0B42-4CA4-9DF4-7D4D70FB086B}">
      <dgm:prSet/>
      <dgm:spPr/>
      <dgm:t>
        <a:bodyPr/>
        <a:lstStyle/>
        <a:p>
          <a:endParaRPr lang="en-IN"/>
        </a:p>
      </dgm:t>
    </dgm:pt>
    <dgm:pt modelId="{1A5DE8F5-3F57-4142-87B4-BD066747AF60}">
      <dgm:prSet phldrT="[Text]" custT="1"/>
      <dgm:spPr/>
      <dgm:t>
        <a:bodyPr/>
        <a:lstStyle/>
        <a:p>
          <a:r>
            <a:rPr lang="en-IN" sz="1400" dirty="0" smtClean="0"/>
            <a:t>Submerged soil density</a:t>
          </a:r>
        </a:p>
        <a:p>
          <a:endParaRPr lang="en-IN" sz="1100" dirty="0"/>
        </a:p>
      </dgm:t>
    </dgm:pt>
    <dgm:pt modelId="{54F8A64F-AA3F-498C-8302-9BA8D95DDCC5}" type="parTrans" cxnId="{8E77D2BB-8CFF-4D5C-A21D-3632FE706C6B}">
      <dgm:prSet/>
      <dgm:spPr/>
      <dgm:t>
        <a:bodyPr/>
        <a:lstStyle/>
        <a:p>
          <a:endParaRPr lang="en-IN"/>
        </a:p>
      </dgm:t>
    </dgm:pt>
    <dgm:pt modelId="{D3B91D52-7C3C-4CA9-A210-DC714BE6150C}" type="sibTrans" cxnId="{8E77D2BB-8CFF-4D5C-A21D-3632FE706C6B}">
      <dgm:prSet/>
      <dgm:spPr/>
      <dgm:t>
        <a:bodyPr/>
        <a:lstStyle/>
        <a:p>
          <a:endParaRPr lang="en-IN"/>
        </a:p>
      </dgm:t>
    </dgm:pt>
    <dgm:pt modelId="{230D6408-E8F2-4B97-B0DF-A066F92BEACB}">
      <dgm:prSet phldrT="[Text]" custT="1"/>
      <dgm:spPr/>
      <dgm:t>
        <a:bodyPr/>
        <a:lstStyle/>
        <a:p>
          <a:r>
            <a:rPr lang="en-IN" sz="1200" dirty="0" smtClean="0"/>
            <a:t>Bearing Pressure</a:t>
          </a:r>
        </a:p>
      </dgm:t>
    </dgm:pt>
    <dgm:pt modelId="{AFF8EE4E-D6D4-47D0-89D4-951FEA7020C2}" type="parTrans" cxnId="{C45BF98F-3C22-4EED-A601-F00DF7F2C983}">
      <dgm:prSet/>
      <dgm:spPr/>
      <dgm:t>
        <a:bodyPr/>
        <a:lstStyle/>
        <a:p>
          <a:endParaRPr lang="en-IN"/>
        </a:p>
      </dgm:t>
    </dgm:pt>
    <dgm:pt modelId="{BB0A359F-B969-486D-99FF-F1E2733B7F63}" type="sibTrans" cxnId="{C45BF98F-3C22-4EED-A601-F00DF7F2C983}">
      <dgm:prSet/>
      <dgm:spPr/>
      <dgm:t>
        <a:bodyPr/>
        <a:lstStyle/>
        <a:p>
          <a:endParaRPr lang="en-IN"/>
        </a:p>
      </dgm:t>
    </dgm:pt>
    <dgm:pt modelId="{7A025050-FF69-4B1A-8DB3-2A8C712319D7}">
      <dgm:prSet phldrT="[Text]" custT="1"/>
      <dgm:spPr/>
      <dgm:t>
        <a:bodyPr/>
        <a:lstStyle/>
        <a:p>
          <a:r>
            <a:rPr lang="en-IN" sz="1200" dirty="0" smtClean="0"/>
            <a:t>Wind</a:t>
          </a:r>
        </a:p>
      </dgm:t>
    </dgm:pt>
    <dgm:pt modelId="{22C376F4-151E-41D8-AF4F-7B184539EC2B}" type="parTrans" cxnId="{DDC906CF-D475-4CC2-BC2C-A3D5D0797338}">
      <dgm:prSet/>
      <dgm:spPr/>
      <dgm:t>
        <a:bodyPr/>
        <a:lstStyle/>
        <a:p>
          <a:endParaRPr lang="en-IN"/>
        </a:p>
      </dgm:t>
    </dgm:pt>
    <dgm:pt modelId="{D906E683-762E-45C8-B11B-BFCB61362836}" type="sibTrans" cxnId="{DDC906CF-D475-4CC2-BC2C-A3D5D0797338}">
      <dgm:prSet/>
      <dgm:spPr/>
      <dgm:t>
        <a:bodyPr/>
        <a:lstStyle/>
        <a:p>
          <a:endParaRPr lang="en-IN"/>
        </a:p>
      </dgm:t>
    </dgm:pt>
    <dgm:pt modelId="{0FDB9BA8-271C-4EA4-90A2-1A376E600836}">
      <dgm:prSet phldrT="[Text]" custT="1"/>
      <dgm:spPr/>
      <dgm:t>
        <a:bodyPr/>
        <a:lstStyle/>
        <a:p>
          <a:r>
            <a:rPr lang="en-IN" sz="1200" dirty="0" smtClean="0"/>
            <a:t>Direction of North</a:t>
          </a:r>
        </a:p>
      </dgm:t>
    </dgm:pt>
    <dgm:pt modelId="{C9287BC6-F11E-4C16-A501-AD7211A282A4}" type="parTrans" cxnId="{BCD49004-76F2-4C16-BF22-B0367A8CE18F}">
      <dgm:prSet/>
      <dgm:spPr/>
      <dgm:t>
        <a:bodyPr/>
        <a:lstStyle/>
        <a:p>
          <a:endParaRPr lang="en-IN"/>
        </a:p>
      </dgm:t>
    </dgm:pt>
    <dgm:pt modelId="{BAC1AC6D-4174-4D08-B629-86A27E807DB9}" type="sibTrans" cxnId="{BCD49004-76F2-4C16-BF22-B0367A8CE18F}">
      <dgm:prSet/>
      <dgm:spPr/>
      <dgm:t>
        <a:bodyPr/>
        <a:lstStyle/>
        <a:p>
          <a:endParaRPr lang="en-IN"/>
        </a:p>
      </dgm:t>
    </dgm:pt>
    <dgm:pt modelId="{35BA0E6F-87A7-484C-A605-A86D31125947}">
      <dgm:prSet custT="1"/>
      <dgm:spPr/>
      <dgm:t>
        <a:bodyPr/>
        <a:lstStyle/>
        <a:p>
          <a:r>
            <a:rPr lang="en-IN" sz="1200" dirty="0" smtClean="0"/>
            <a:t>Wind Pressure</a:t>
          </a:r>
        </a:p>
      </dgm:t>
    </dgm:pt>
    <dgm:pt modelId="{1C3F5CB7-007C-46F2-8ED0-97060F6CC5C3}" type="parTrans" cxnId="{14796633-6D88-4C16-9AAA-5B9D3F079FD5}">
      <dgm:prSet/>
      <dgm:spPr/>
      <dgm:t>
        <a:bodyPr/>
        <a:lstStyle/>
        <a:p>
          <a:endParaRPr lang="en-IN"/>
        </a:p>
      </dgm:t>
    </dgm:pt>
    <dgm:pt modelId="{E33B6E74-ED2E-4591-8DF2-264CA3E71532}" type="sibTrans" cxnId="{14796633-6D88-4C16-9AAA-5B9D3F079FD5}">
      <dgm:prSet/>
      <dgm:spPr/>
      <dgm:t>
        <a:bodyPr/>
        <a:lstStyle/>
        <a:p>
          <a:endParaRPr lang="en-IN"/>
        </a:p>
      </dgm:t>
    </dgm:pt>
    <dgm:pt modelId="{4E19D150-9810-44AB-A30E-E5E3B86FBD7A}">
      <dgm:prSet custT="1"/>
      <dgm:spPr/>
      <dgm:t>
        <a:bodyPr/>
        <a:lstStyle/>
        <a:p>
          <a:r>
            <a:rPr lang="en-IN" sz="1200" dirty="0" smtClean="0"/>
            <a:t>Wind Zone</a:t>
          </a:r>
        </a:p>
      </dgm:t>
    </dgm:pt>
    <dgm:pt modelId="{03935034-6F20-40B5-9638-3D7C7C3AD63F}" type="parTrans" cxnId="{09427589-84D4-4D1F-8421-50B9FE9DA1E3}">
      <dgm:prSet/>
      <dgm:spPr/>
      <dgm:t>
        <a:bodyPr/>
        <a:lstStyle/>
        <a:p>
          <a:endParaRPr lang="en-IN"/>
        </a:p>
      </dgm:t>
    </dgm:pt>
    <dgm:pt modelId="{1555A238-0ADB-4645-83AB-35FC19F5285D}" type="sibTrans" cxnId="{09427589-84D4-4D1F-8421-50B9FE9DA1E3}">
      <dgm:prSet/>
      <dgm:spPr/>
      <dgm:t>
        <a:bodyPr/>
        <a:lstStyle/>
        <a:p>
          <a:endParaRPr lang="en-IN"/>
        </a:p>
      </dgm:t>
    </dgm:pt>
    <dgm:pt modelId="{191BDAB3-518D-4922-A701-2D256F35FF43}">
      <dgm:prSet custT="1"/>
      <dgm:spPr/>
      <dgm:t>
        <a:bodyPr/>
        <a:lstStyle/>
        <a:p>
          <a:r>
            <a:rPr lang="en-IN" sz="1200" dirty="0" smtClean="0"/>
            <a:t>Normal</a:t>
          </a:r>
        </a:p>
      </dgm:t>
    </dgm:pt>
    <dgm:pt modelId="{173D9CF6-ACE9-49A8-B5A3-20F0DCB272CF}" type="parTrans" cxnId="{585E642D-D3F2-449B-94DD-8D06F929F583}">
      <dgm:prSet/>
      <dgm:spPr/>
      <dgm:t>
        <a:bodyPr/>
        <a:lstStyle/>
        <a:p>
          <a:endParaRPr lang="en-IN"/>
        </a:p>
      </dgm:t>
    </dgm:pt>
    <dgm:pt modelId="{42D5EF27-2172-42A5-8EF8-95276AF14EA4}" type="sibTrans" cxnId="{585E642D-D3F2-449B-94DD-8D06F929F583}">
      <dgm:prSet/>
      <dgm:spPr/>
      <dgm:t>
        <a:bodyPr/>
        <a:lstStyle/>
        <a:p>
          <a:endParaRPr lang="en-IN"/>
        </a:p>
      </dgm:t>
    </dgm:pt>
    <dgm:pt modelId="{84BA97E4-A74F-4E6E-AEE4-606F5729BB80}">
      <dgm:prSet custT="1"/>
      <dgm:spPr/>
      <dgm:t>
        <a:bodyPr/>
        <a:lstStyle/>
        <a:p>
          <a:r>
            <a:rPr lang="en-IN" sz="1200" dirty="0" smtClean="0"/>
            <a:t>Wind</a:t>
          </a:r>
        </a:p>
      </dgm:t>
    </dgm:pt>
    <dgm:pt modelId="{CB490385-7389-4BF6-A16D-532436CC26E1}" type="parTrans" cxnId="{3EE7E9FC-C2D2-4CF9-90C9-7F95E2A97747}">
      <dgm:prSet/>
      <dgm:spPr/>
      <dgm:t>
        <a:bodyPr/>
        <a:lstStyle/>
        <a:p>
          <a:endParaRPr lang="en-IN"/>
        </a:p>
      </dgm:t>
    </dgm:pt>
    <dgm:pt modelId="{B15831CE-56CD-49C9-8188-4A053B1EB6D4}" type="sibTrans" cxnId="{3EE7E9FC-C2D2-4CF9-90C9-7F95E2A97747}">
      <dgm:prSet/>
      <dgm:spPr/>
      <dgm:t>
        <a:bodyPr/>
        <a:lstStyle/>
        <a:p>
          <a:endParaRPr lang="en-IN"/>
        </a:p>
      </dgm:t>
    </dgm:pt>
    <dgm:pt modelId="{36D80BA3-7B79-447B-BC65-A79105F72D95}">
      <dgm:prSet custT="1"/>
      <dgm:spPr/>
      <dgm:t>
        <a:bodyPr/>
        <a:lstStyle/>
        <a:p>
          <a:r>
            <a:rPr lang="en-IN" sz="1200" dirty="0" smtClean="0"/>
            <a:t>Seismic</a:t>
          </a:r>
        </a:p>
      </dgm:t>
    </dgm:pt>
    <dgm:pt modelId="{3B22B64E-A5F4-4EE4-A2CD-E5D99BBDC1A4}" type="parTrans" cxnId="{AF9FA22E-58FF-46F2-BCEC-AF682E616BB5}">
      <dgm:prSet/>
      <dgm:spPr/>
      <dgm:t>
        <a:bodyPr/>
        <a:lstStyle/>
        <a:p>
          <a:endParaRPr lang="en-IN"/>
        </a:p>
      </dgm:t>
    </dgm:pt>
    <dgm:pt modelId="{BD90ED62-FC2B-42C4-9D90-A7F973C7B8D1}" type="sibTrans" cxnId="{AF9FA22E-58FF-46F2-BCEC-AF682E616BB5}">
      <dgm:prSet/>
      <dgm:spPr/>
      <dgm:t>
        <a:bodyPr/>
        <a:lstStyle/>
        <a:p>
          <a:endParaRPr lang="en-IN"/>
        </a:p>
      </dgm:t>
    </dgm:pt>
    <dgm:pt modelId="{7FA614C6-2AB3-4858-98A7-48E52FEB03C4}">
      <dgm:prSet phldrT="[Text]" custT="1"/>
      <dgm:spPr/>
      <dgm:t>
        <a:bodyPr/>
        <a:lstStyle/>
        <a:p>
          <a:r>
            <a:rPr lang="en-IN" sz="1200" dirty="0" smtClean="0"/>
            <a:t>Cover</a:t>
          </a:r>
        </a:p>
      </dgm:t>
    </dgm:pt>
    <dgm:pt modelId="{BF00AE6B-F9DA-4AEE-A273-75EC6C215C57}" type="parTrans" cxnId="{1AB8F1AF-42BC-40ED-AC0D-E613B205ED4D}">
      <dgm:prSet/>
      <dgm:spPr/>
      <dgm:t>
        <a:bodyPr/>
        <a:lstStyle/>
        <a:p>
          <a:endParaRPr lang="en-IN"/>
        </a:p>
      </dgm:t>
    </dgm:pt>
    <dgm:pt modelId="{4ADEE72D-E5FD-4A37-8DED-1AEF649480E6}" type="sibTrans" cxnId="{1AB8F1AF-42BC-40ED-AC0D-E613B205ED4D}">
      <dgm:prSet/>
      <dgm:spPr/>
      <dgm:t>
        <a:bodyPr/>
        <a:lstStyle/>
        <a:p>
          <a:endParaRPr lang="en-IN"/>
        </a:p>
      </dgm:t>
    </dgm:pt>
    <dgm:pt modelId="{4738DE59-350B-4E32-B384-11F7078F9C4F}">
      <dgm:prSet phldrT="[Text]" custT="1"/>
      <dgm:spPr/>
      <dgm:t>
        <a:bodyPr/>
        <a:lstStyle/>
        <a:p>
          <a:r>
            <a:rPr lang="en-IN" sz="1200" dirty="0" smtClean="0"/>
            <a:t>Top/Bottom/Side</a:t>
          </a:r>
        </a:p>
      </dgm:t>
    </dgm:pt>
    <dgm:pt modelId="{B55E38E3-194A-4D9E-A8B5-D38FA2EE7799}" type="parTrans" cxnId="{D6A6C0CF-A110-4150-9E47-5745E3128887}">
      <dgm:prSet/>
      <dgm:spPr/>
      <dgm:t>
        <a:bodyPr/>
        <a:lstStyle/>
        <a:p>
          <a:endParaRPr lang="en-IN"/>
        </a:p>
      </dgm:t>
    </dgm:pt>
    <dgm:pt modelId="{AE3961F8-703B-4AAB-9157-05A0273A88CF}" type="sibTrans" cxnId="{D6A6C0CF-A110-4150-9E47-5745E3128887}">
      <dgm:prSet/>
      <dgm:spPr/>
      <dgm:t>
        <a:bodyPr/>
        <a:lstStyle/>
        <a:p>
          <a:endParaRPr lang="en-IN"/>
        </a:p>
      </dgm:t>
    </dgm:pt>
    <dgm:pt modelId="{E13E2CB4-901F-4B4F-9FAC-D7E38702AC76}">
      <dgm:prSet phldrT="[Text]" custT="1"/>
      <dgm:spPr/>
      <dgm:t>
        <a:bodyPr/>
        <a:lstStyle/>
        <a:p>
          <a:r>
            <a:rPr lang="en-IN" sz="1200" dirty="0" smtClean="0"/>
            <a:t>Grout Thickness</a:t>
          </a:r>
        </a:p>
      </dgm:t>
    </dgm:pt>
    <dgm:pt modelId="{CFCB5AAD-F6C5-4C54-86D6-0CC1C6B4F2B6}" type="parTrans" cxnId="{D1CA22C3-3983-4AAE-A2CF-ED4B1C879619}">
      <dgm:prSet/>
      <dgm:spPr/>
      <dgm:t>
        <a:bodyPr/>
        <a:lstStyle/>
        <a:p>
          <a:endParaRPr lang="en-IN"/>
        </a:p>
      </dgm:t>
    </dgm:pt>
    <dgm:pt modelId="{D5225262-3037-492E-830F-C33651B705DF}" type="sibTrans" cxnId="{D1CA22C3-3983-4AAE-A2CF-ED4B1C879619}">
      <dgm:prSet/>
      <dgm:spPr/>
      <dgm:t>
        <a:bodyPr/>
        <a:lstStyle/>
        <a:p>
          <a:endParaRPr lang="en-IN"/>
        </a:p>
      </dgm:t>
    </dgm:pt>
    <dgm:pt modelId="{2778F421-397D-47EF-97BB-3AEC69A39C9A}">
      <dgm:prSet phldrT="[Text]" custT="1"/>
      <dgm:spPr/>
      <dgm:t>
        <a:bodyPr/>
        <a:lstStyle/>
        <a:p>
          <a:r>
            <a:rPr lang="en-IN" sz="1200" dirty="0" smtClean="0"/>
            <a:t>Safety Factor</a:t>
          </a:r>
        </a:p>
      </dgm:t>
    </dgm:pt>
    <dgm:pt modelId="{8B1C39B5-3C00-4F0B-B5EC-6FD728368225}" type="parTrans" cxnId="{5CD2B413-54DB-419E-91F0-49B7F5047063}">
      <dgm:prSet/>
      <dgm:spPr/>
      <dgm:t>
        <a:bodyPr/>
        <a:lstStyle/>
        <a:p>
          <a:endParaRPr lang="en-IN"/>
        </a:p>
      </dgm:t>
    </dgm:pt>
    <dgm:pt modelId="{1EC7B094-1BD4-4E3B-AFA1-7096183F6D18}" type="sibTrans" cxnId="{5CD2B413-54DB-419E-91F0-49B7F5047063}">
      <dgm:prSet/>
      <dgm:spPr/>
      <dgm:t>
        <a:bodyPr/>
        <a:lstStyle/>
        <a:p>
          <a:endParaRPr lang="en-IN"/>
        </a:p>
      </dgm:t>
    </dgm:pt>
    <dgm:pt modelId="{737CBB3B-B686-4AFC-9203-4FA831C9CF90}">
      <dgm:prSet phldrT="[Text]" custT="1"/>
      <dgm:spPr/>
      <dgm:t>
        <a:bodyPr/>
        <a:lstStyle/>
        <a:p>
          <a:r>
            <a:rPr lang="en-IN" sz="1200" dirty="0" smtClean="0"/>
            <a:t>W/O wind &amp; seismic</a:t>
          </a:r>
        </a:p>
      </dgm:t>
    </dgm:pt>
    <dgm:pt modelId="{BA806CAD-CD7A-4E51-9C48-B5F632ACCE6C}" type="parTrans" cxnId="{97A908E6-71D3-43C4-ABF5-9E3986176BA3}">
      <dgm:prSet/>
      <dgm:spPr/>
      <dgm:t>
        <a:bodyPr/>
        <a:lstStyle/>
        <a:p>
          <a:endParaRPr lang="en-IN"/>
        </a:p>
      </dgm:t>
    </dgm:pt>
    <dgm:pt modelId="{45DB7074-2FCE-47DF-8336-1DB7187FB1D1}" type="sibTrans" cxnId="{97A908E6-71D3-43C4-ABF5-9E3986176BA3}">
      <dgm:prSet/>
      <dgm:spPr/>
      <dgm:t>
        <a:bodyPr/>
        <a:lstStyle/>
        <a:p>
          <a:endParaRPr lang="en-IN"/>
        </a:p>
      </dgm:t>
    </dgm:pt>
    <dgm:pt modelId="{6D107E1B-9859-4ABA-8980-F8A3D1FBAD99}">
      <dgm:prSet phldrT="[Text]" custT="1"/>
      <dgm:spPr/>
      <dgm:t>
        <a:bodyPr/>
        <a:lstStyle/>
        <a:p>
          <a:r>
            <a:rPr lang="en-IN" sz="1200" dirty="0" smtClean="0"/>
            <a:t>With wind &amp; seismic</a:t>
          </a:r>
        </a:p>
      </dgm:t>
    </dgm:pt>
    <dgm:pt modelId="{D8A47406-AADA-429C-8EEC-D89AF76F5C31}" type="parTrans" cxnId="{53FEB46A-891D-4952-A366-791804DF1911}">
      <dgm:prSet/>
      <dgm:spPr/>
      <dgm:t>
        <a:bodyPr/>
        <a:lstStyle/>
        <a:p>
          <a:endParaRPr lang="en-IN"/>
        </a:p>
      </dgm:t>
    </dgm:pt>
    <dgm:pt modelId="{8923B553-9EAD-4D9E-9523-A511470B817A}" type="sibTrans" cxnId="{53FEB46A-891D-4952-A366-791804DF1911}">
      <dgm:prSet/>
      <dgm:spPr/>
      <dgm:t>
        <a:bodyPr/>
        <a:lstStyle/>
        <a:p>
          <a:endParaRPr lang="en-IN"/>
        </a:p>
      </dgm:t>
    </dgm:pt>
    <dgm:pt modelId="{6B37277A-81FC-4606-8D49-FF333ACE5442}">
      <dgm:prSet phldrT="[Text]" custT="1"/>
      <dgm:spPr/>
      <dgm:t>
        <a:bodyPr/>
        <a:lstStyle/>
        <a:p>
          <a:r>
            <a:rPr lang="en-IN" sz="1200" dirty="0" smtClean="0"/>
            <a:t>R/F diameter 	</a:t>
          </a:r>
        </a:p>
        <a:p>
          <a:endParaRPr lang="en-IN" sz="1100" dirty="0" smtClean="0"/>
        </a:p>
      </dgm:t>
    </dgm:pt>
    <dgm:pt modelId="{419622F3-D79E-41A2-AE6F-FD5D593D43FF}" type="parTrans" cxnId="{5ECA71F7-8E40-4DA8-A508-8F1ED65A3A5A}">
      <dgm:prSet/>
      <dgm:spPr/>
      <dgm:t>
        <a:bodyPr/>
        <a:lstStyle/>
        <a:p>
          <a:endParaRPr lang="en-IN"/>
        </a:p>
      </dgm:t>
    </dgm:pt>
    <dgm:pt modelId="{67BA34F4-1EB7-47A0-A649-B9C7BE56BA46}" type="sibTrans" cxnId="{5ECA71F7-8E40-4DA8-A508-8F1ED65A3A5A}">
      <dgm:prSet/>
      <dgm:spPr/>
      <dgm:t>
        <a:bodyPr/>
        <a:lstStyle/>
        <a:p>
          <a:endParaRPr lang="en-IN"/>
        </a:p>
      </dgm:t>
    </dgm:pt>
    <dgm:pt modelId="{279B4B97-9D83-4B1C-8740-932F17740792}" type="pres">
      <dgm:prSet presAssocID="{057BF2FB-7B97-496E-9E22-B239256179B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44DE5B6-419E-4B9C-998C-F87B6D436D05}" type="pres">
      <dgm:prSet presAssocID="{145899F7-0817-4C92-BAE4-BCCF4035EDAE}" presName="compositeNode" presStyleCnt="0">
        <dgm:presLayoutVars>
          <dgm:bulletEnabled val="1"/>
        </dgm:presLayoutVars>
      </dgm:prSet>
      <dgm:spPr/>
    </dgm:pt>
    <dgm:pt modelId="{DD880504-2DE5-4F1B-92EF-11A668706FB1}" type="pres">
      <dgm:prSet presAssocID="{145899F7-0817-4C92-BAE4-BCCF4035EDAE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E5C2AAB-4322-45C2-82BB-5F961CEA7256}" type="pres">
      <dgm:prSet presAssocID="{145899F7-0817-4C92-BAE4-BCCF4035EDAE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EC7BD4-41DA-47AA-BD8F-427245E01CCC}" type="pres">
      <dgm:prSet presAssocID="{145899F7-0817-4C92-BAE4-BCCF4035EDAE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554851-A33F-41CA-9497-562F5765FABF}" type="pres">
      <dgm:prSet presAssocID="{3270E40F-830B-460E-86BA-00F80C23FE58}" presName="sibTrans" presStyleCnt="0"/>
      <dgm:spPr/>
    </dgm:pt>
    <dgm:pt modelId="{7F049995-4634-4123-BDDB-53F649BAE591}" type="pres">
      <dgm:prSet presAssocID="{5A0DF668-1AC6-49B3-9FD5-74A654248E62}" presName="compositeNode" presStyleCnt="0">
        <dgm:presLayoutVars>
          <dgm:bulletEnabled val="1"/>
        </dgm:presLayoutVars>
      </dgm:prSet>
      <dgm:spPr/>
    </dgm:pt>
    <dgm:pt modelId="{DEB1EC27-ED7F-4C43-AF53-20E63285C86B}" type="pres">
      <dgm:prSet presAssocID="{5A0DF668-1AC6-49B3-9FD5-74A654248E62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B8562C7-3877-455C-BE06-37734DB48EBD}" type="pres">
      <dgm:prSet presAssocID="{5A0DF668-1AC6-49B3-9FD5-74A654248E6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FA9491-2472-471E-8EA1-3A9D9F9CEFC7}" type="pres">
      <dgm:prSet presAssocID="{5A0DF668-1AC6-49B3-9FD5-74A654248E62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1D85F3-B52F-4540-96C5-7B7285043C0D}" type="pres">
      <dgm:prSet presAssocID="{A16C7039-674D-433D-A170-51739FDBE69F}" presName="sibTrans" presStyleCnt="0"/>
      <dgm:spPr/>
    </dgm:pt>
    <dgm:pt modelId="{22BA49C0-8E8A-4BAF-BD9F-C38B023BADB0}" type="pres">
      <dgm:prSet presAssocID="{9C956111-0D62-4C7A-A2AB-5532F24A9821}" presName="compositeNode" presStyleCnt="0">
        <dgm:presLayoutVars>
          <dgm:bulletEnabled val="1"/>
        </dgm:presLayoutVars>
      </dgm:prSet>
      <dgm:spPr/>
    </dgm:pt>
    <dgm:pt modelId="{20EF488F-06A3-4FEB-8484-4FBCED8F636A}" type="pres">
      <dgm:prSet presAssocID="{9C956111-0D62-4C7A-A2AB-5532F24A9821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37E16AE-36B0-4E57-B5AF-E0A459D9AF10}" type="pres">
      <dgm:prSet presAssocID="{9C956111-0D62-4C7A-A2AB-5532F24A982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06F0C7-9BC6-463D-9260-CF1EC40B7236}" type="pres">
      <dgm:prSet presAssocID="{9C956111-0D62-4C7A-A2AB-5532F24A9821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A24794-C8E1-457C-B13C-059159208AFF}" srcId="{9C956111-0D62-4C7A-A2AB-5532F24A9821}" destId="{B61694A1-DD67-411E-B2AC-A6F3C45F898D}" srcOrd="1" destOrd="0" parTransId="{0D759C32-2E29-44F3-8640-B1C24BBCFBD8}" sibTransId="{6CCE2CD6-8291-40E0-A34B-EF69203C0DAC}"/>
    <dgm:cxn modelId="{013021FB-E561-4687-8C44-F246E0401B70}" srcId="{145899F7-0817-4C92-BAE4-BCCF4035EDAE}" destId="{1E027966-FE14-40B8-9C71-FD0D06C7C6F4}" srcOrd="2" destOrd="0" parTransId="{0AB348DE-19AC-4B82-B0D4-C2E2B17C7D5F}" sibTransId="{050EAB08-633F-458D-88D9-C72724ED22CA}"/>
    <dgm:cxn modelId="{958DDBF7-C0E3-48B1-8B4A-46288DC0324B}" type="presOf" srcId="{6D107E1B-9859-4ABA-8980-F8A3D1FBAD99}" destId="{B37E16AE-36B0-4E57-B5AF-E0A459D9AF10}" srcOrd="0" destOrd="15" presId="urn:microsoft.com/office/officeart/2005/8/layout/hList2"/>
    <dgm:cxn modelId="{6AD3601D-4DA7-4F8D-B255-E0AAE4567C01}" srcId="{057BF2FB-7B97-496E-9E22-B239256179B9}" destId="{9C956111-0D62-4C7A-A2AB-5532F24A9821}" srcOrd="2" destOrd="0" parTransId="{F72AE7EE-5B19-41CE-96A4-5E432ED1029E}" sibTransId="{83346E28-3F9A-4FC3-9A64-96EDE4BEDB74}"/>
    <dgm:cxn modelId="{7FD91A19-ED48-48DC-9CE6-CC3E3088421B}" type="presOf" srcId="{590A6CDE-C253-4A89-8CD3-B2A018A74A90}" destId="{3B8562C7-3877-455C-BE06-37734DB48EBD}" srcOrd="0" destOrd="0" presId="urn:microsoft.com/office/officeart/2005/8/layout/hList2"/>
    <dgm:cxn modelId="{401E08DF-86AB-4775-B1EB-AA8BD4FFD386}" type="presOf" srcId="{6B37277A-81FC-4606-8D49-FF333ACE5442}" destId="{B37E16AE-36B0-4E57-B5AF-E0A459D9AF10}" srcOrd="0" destOrd="16" presId="urn:microsoft.com/office/officeart/2005/8/layout/hList2"/>
    <dgm:cxn modelId="{51DDBF9D-F181-48B8-B078-7E06EDC9F94D}" type="presOf" srcId="{0FDB9BA8-271C-4EA4-90A2-1A376E600836}" destId="{B37E16AE-36B0-4E57-B5AF-E0A459D9AF10}" srcOrd="0" destOrd="9" presId="urn:microsoft.com/office/officeart/2005/8/layout/hList2"/>
    <dgm:cxn modelId="{53FEB46A-891D-4952-A366-791804DF1911}" srcId="{2778F421-397D-47EF-97BB-3AEC69A39C9A}" destId="{6D107E1B-9859-4ABA-8980-F8A3D1FBAD99}" srcOrd="1" destOrd="0" parTransId="{D8A47406-AADA-429C-8EEC-D89AF76F5C31}" sibTransId="{8923B553-9EAD-4D9E-9523-A511470B817A}"/>
    <dgm:cxn modelId="{CD6F7CF8-BD25-4E0C-BDA3-EC3856F2CB01}" srcId="{145899F7-0817-4C92-BAE4-BCCF4035EDAE}" destId="{18AA8147-1CA8-4BB3-991C-C7D8A29CAA54}" srcOrd="1" destOrd="0" parTransId="{7CD81CD5-7B0C-4750-9CE1-D7B16FC0CC49}" sibTransId="{CF6E832B-1627-4009-A451-3E2319307E1D}"/>
    <dgm:cxn modelId="{AF9FA22E-58FF-46F2-BCEC-AF682E616BB5}" srcId="{230D6408-E8F2-4B97-B0DF-A066F92BEACB}" destId="{36D80BA3-7B79-447B-BC65-A79105F72D95}" srcOrd="2" destOrd="0" parTransId="{3B22B64E-A5F4-4EE4-A2CD-E5D99BBDC1A4}" sibTransId="{BD90ED62-FC2B-42C4-9D90-A7F973C7B8D1}"/>
    <dgm:cxn modelId="{DA0878AF-97AA-4439-8ED2-CAB2AC255FE2}" type="presOf" srcId="{7A025050-FF69-4B1A-8DB3-2A8C712319D7}" destId="{B37E16AE-36B0-4E57-B5AF-E0A459D9AF10}" srcOrd="0" destOrd="6" presId="urn:microsoft.com/office/officeart/2005/8/layout/hList2"/>
    <dgm:cxn modelId="{062D916E-4BB4-4C86-ABF9-90C6690F753C}" srcId="{057BF2FB-7B97-496E-9E22-B239256179B9}" destId="{5A0DF668-1AC6-49B3-9FD5-74A654248E62}" srcOrd="1" destOrd="0" parTransId="{2FB96EF4-17C1-40CC-8F75-13A7DD94F2A5}" sibTransId="{A16C7039-674D-433D-A170-51739FDBE69F}"/>
    <dgm:cxn modelId="{9E975466-7A14-4877-BAD4-177769F388E3}" type="presOf" srcId="{2778F421-397D-47EF-97BB-3AEC69A39C9A}" destId="{B37E16AE-36B0-4E57-B5AF-E0A459D9AF10}" srcOrd="0" destOrd="13" presId="urn:microsoft.com/office/officeart/2005/8/layout/hList2"/>
    <dgm:cxn modelId="{D1CA22C3-3983-4AAE-A2CF-ED4B1C879619}" srcId="{7FA614C6-2AB3-4858-98A7-48E52FEB03C4}" destId="{E13E2CB4-901F-4B4F-9FAC-D7E38702AC76}" srcOrd="1" destOrd="0" parTransId="{CFCB5AAD-F6C5-4C54-86D6-0CC1C6B4F2B6}" sibTransId="{D5225262-3037-492E-830F-C33651B705DF}"/>
    <dgm:cxn modelId="{1AB8F1AF-42BC-40ED-AC0D-E613B205ED4D}" srcId="{9C956111-0D62-4C7A-A2AB-5532F24A9821}" destId="{7FA614C6-2AB3-4858-98A7-48E52FEB03C4}" srcOrd="5" destOrd="0" parTransId="{BF00AE6B-F9DA-4AEE-A273-75EC6C215C57}" sibTransId="{4ADEE72D-E5FD-4A37-8DED-1AEF649480E6}"/>
    <dgm:cxn modelId="{9701251C-6BA9-444A-BAC0-CF80821C7987}" type="presOf" srcId="{145899F7-0817-4C92-BAE4-BCCF4035EDAE}" destId="{37EC7BD4-41DA-47AA-BD8F-427245E01CCC}" srcOrd="0" destOrd="0" presId="urn:microsoft.com/office/officeart/2005/8/layout/hList2"/>
    <dgm:cxn modelId="{8E77D2BB-8CFF-4D5C-A21D-3632FE706C6B}" srcId="{5A0DF668-1AC6-49B3-9FD5-74A654248E62}" destId="{1A5DE8F5-3F57-4142-87B4-BD066747AF60}" srcOrd="4" destOrd="0" parTransId="{54F8A64F-AA3F-498C-8302-9BA8D95DDCC5}" sibTransId="{D3B91D52-7C3C-4CA9-A210-DC714BE6150C}"/>
    <dgm:cxn modelId="{867BA47B-4AD9-4E2C-8145-931E5795814C}" type="presOf" srcId="{13CBCF60-130A-479C-BCE9-83963E3B64F8}" destId="{3B8562C7-3877-455C-BE06-37734DB48EBD}" srcOrd="0" destOrd="1" presId="urn:microsoft.com/office/officeart/2005/8/layout/hList2"/>
    <dgm:cxn modelId="{9DCEE204-9BAB-4F35-9CAE-B038DB3175C9}" type="presOf" srcId="{89363F4D-252E-4A06-B261-4FDF6732FF29}" destId="{3B8562C7-3877-455C-BE06-37734DB48EBD}" srcOrd="0" destOrd="3" presId="urn:microsoft.com/office/officeart/2005/8/layout/hList2"/>
    <dgm:cxn modelId="{FDB07850-EE52-4998-A882-2EB728DC9E44}" type="presOf" srcId="{1A5DE8F5-3F57-4142-87B4-BD066747AF60}" destId="{3B8562C7-3877-455C-BE06-37734DB48EBD}" srcOrd="0" destOrd="4" presId="urn:microsoft.com/office/officeart/2005/8/layout/hList2"/>
    <dgm:cxn modelId="{80F2CEF9-0B42-4CA4-9DF4-7D4D70FB086B}" srcId="{5A0DF668-1AC6-49B3-9FD5-74A654248E62}" destId="{89363F4D-252E-4A06-B261-4FDF6732FF29}" srcOrd="3" destOrd="0" parTransId="{E8F2B0E3-CF27-41AE-BD8E-3B3A700E5676}" sibTransId="{FFE2587A-E233-4A5A-9322-F7165EDCAFAA}"/>
    <dgm:cxn modelId="{475DEEAE-0D72-4422-9F11-BB30F0B396FE}" type="presOf" srcId="{E13E2CB4-901F-4B4F-9FAC-D7E38702AC76}" destId="{B37E16AE-36B0-4E57-B5AF-E0A459D9AF10}" srcOrd="0" destOrd="12" presId="urn:microsoft.com/office/officeart/2005/8/layout/hList2"/>
    <dgm:cxn modelId="{E4B44078-FE3F-4508-A1FA-D654D71E61A8}" type="presOf" srcId="{4738DE59-350B-4E32-B384-11F7078F9C4F}" destId="{B37E16AE-36B0-4E57-B5AF-E0A459D9AF10}" srcOrd="0" destOrd="11" presId="urn:microsoft.com/office/officeart/2005/8/layout/hList2"/>
    <dgm:cxn modelId="{5ECA71F7-8E40-4DA8-A508-8F1ED65A3A5A}" srcId="{9C956111-0D62-4C7A-A2AB-5532F24A9821}" destId="{6B37277A-81FC-4606-8D49-FF333ACE5442}" srcOrd="7" destOrd="0" parTransId="{419622F3-D79E-41A2-AE6F-FD5D593D43FF}" sibTransId="{67BA34F4-1EB7-47A0-A649-B9C7BE56BA46}"/>
    <dgm:cxn modelId="{2B6BDFF5-D79A-418B-8FEE-55C55E92584B}" type="presOf" srcId="{1E027966-FE14-40B8-9C71-FD0D06C7C6F4}" destId="{9E5C2AAB-4322-45C2-82BB-5F961CEA7256}" srcOrd="0" destOrd="2" presId="urn:microsoft.com/office/officeart/2005/8/layout/hList2"/>
    <dgm:cxn modelId="{97A908E6-71D3-43C4-ABF5-9E3986176BA3}" srcId="{2778F421-397D-47EF-97BB-3AEC69A39C9A}" destId="{737CBB3B-B686-4AFC-9203-4FA831C9CF90}" srcOrd="0" destOrd="0" parTransId="{BA806CAD-CD7A-4E51-9C48-B5F632ACCE6C}" sibTransId="{45DB7074-2FCE-47DF-8336-1DB7187FB1D1}"/>
    <dgm:cxn modelId="{0F630A8D-9D17-473B-8BE4-E8B8775ED410}" type="presOf" srcId="{7FA614C6-2AB3-4858-98A7-48E52FEB03C4}" destId="{B37E16AE-36B0-4E57-B5AF-E0A459D9AF10}" srcOrd="0" destOrd="10" presId="urn:microsoft.com/office/officeart/2005/8/layout/hList2"/>
    <dgm:cxn modelId="{585E642D-D3F2-449B-94DD-8D06F929F583}" srcId="{230D6408-E8F2-4B97-B0DF-A066F92BEACB}" destId="{191BDAB3-518D-4922-A701-2D256F35FF43}" srcOrd="0" destOrd="0" parTransId="{173D9CF6-ACE9-49A8-B5A3-20F0DCB272CF}" sibTransId="{42D5EF27-2172-42A5-8EF8-95276AF14EA4}"/>
    <dgm:cxn modelId="{14796633-6D88-4C16-9AAA-5B9D3F079FD5}" srcId="{7A025050-FF69-4B1A-8DB3-2A8C712319D7}" destId="{35BA0E6F-87A7-484C-A605-A86D31125947}" srcOrd="0" destOrd="0" parTransId="{1C3F5CB7-007C-46F2-8ED0-97060F6CC5C3}" sibTransId="{E33B6E74-ED2E-4591-8DF2-264CA3E71532}"/>
    <dgm:cxn modelId="{8D18D738-024D-4A40-9A65-745C05B18FE7}" type="presOf" srcId="{230D6408-E8F2-4B97-B0DF-A066F92BEACB}" destId="{B37E16AE-36B0-4E57-B5AF-E0A459D9AF10}" srcOrd="0" destOrd="2" presId="urn:microsoft.com/office/officeart/2005/8/layout/hList2"/>
    <dgm:cxn modelId="{CD4AC77F-4969-4259-AEEB-681CE480B357}" type="presOf" srcId="{35BA0E6F-87A7-484C-A605-A86D31125947}" destId="{B37E16AE-36B0-4E57-B5AF-E0A459D9AF10}" srcOrd="0" destOrd="7" presId="urn:microsoft.com/office/officeart/2005/8/layout/hList2"/>
    <dgm:cxn modelId="{3EE7E9FC-C2D2-4CF9-90C9-7F95E2A97747}" srcId="{230D6408-E8F2-4B97-B0DF-A066F92BEACB}" destId="{84BA97E4-A74F-4E6E-AEE4-606F5729BB80}" srcOrd="1" destOrd="0" parTransId="{CB490385-7389-4BF6-A16D-532436CC26E1}" sibTransId="{B15831CE-56CD-49C9-8188-4A053B1EB6D4}"/>
    <dgm:cxn modelId="{2A2387F7-A783-429A-BAFE-77E54B3288FC}" type="presOf" srcId="{191BDAB3-518D-4922-A701-2D256F35FF43}" destId="{B37E16AE-36B0-4E57-B5AF-E0A459D9AF10}" srcOrd="0" destOrd="3" presId="urn:microsoft.com/office/officeart/2005/8/layout/hList2"/>
    <dgm:cxn modelId="{C1A29213-629A-4AD8-A583-AB646F3C93A0}" srcId="{5A0DF668-1AC6-49B3-9FD5-74A654248E62}" destId="{13CBCF60-130A-479C-BCE9-83963E3B64F8}" srcOrd="1" destOrd="0" parTransId="{94D16DAF-D82F-465A-8054-46D42652C342}" sibTransId="{F4570CF7-699C-475B-B50B-5DB3B986C7AE}"/>
    <dgm:cxn modelId="{F71566BE-ABEE-447F-AF43-06C19ABFDF6C}" type="presOf" srcId="{84BA97E4-A74F-4E6E-AEE4-606F5729BB80}" destId="{B37E16AE-36B0-4E57-B5AF-E0A459D9AF10}" srcOrd="0" destOrd="4" presId="urn:microsoft.com/office/officeart/2005/8/layout/hList2"/>
    <dgm:cxn modelId="{59F4219C-0F8D-45CB-B63E-E85AE30A01BC}" type="presOf" srcId="{B61694A1-DD67-411E-B2AC-A6F3C45F898D}" destId="{B37E16AE-36B0-4E57-B5AF-E0A459D9AF10}" srcOrd="0" destOrd="1" presId="urn:microsoft.com/office/officeart/2005/8/layout/hList2"/>
    <dgm:cxn modelId="{2EAD0E7C-04A9-4051-9F0D-7C63D99EB991}" type="presOf" srcId="{057BF2FB-7B97-496E-9E22-B239256179B9}" destId="{279B4B97-9D83-4B1C-8740-932F17740792}" srcOrd="0" destOrd="0" presId="urn:microsoft.com/office/officeart/2005/8/layout/hList2"/>
    <dgm:cxn modelId="{25C94839-8D5B-4EA0-A3EC-0E5DC9490F34}" type="presOf" srcId="{4E19D150-9810-44AB-A30E-E5E3B86FBD7A}" destId="{B37E16AE-36B0-4E57-B5AF-E0A459D9AF10}" srcOrd="0" destOrd="8" presId="urn:microsoft.com/office/officeart/2005/8/layout/hList2"/>
    <dgm:cxn modelId="{F429A54A-D4A0-4B45-B1BD-DC389DCF429F}" type="presOf" srcId="{737CBB3B-B686-4AFC-9203-4FA831C9CF90}" destId="{B37E16AE-36B0-4E57-B5AF-E0A459D9AF10}" srcOrd="0" destOrd="14" presId="urn:microsoft.com/office/officeart/2005/8/layout/hList2"/>
    <dgm:cxn modelId="{5CD2B413-54DB-419E-91F0-49B7F5047063}" srcId="{9C956111-0D62-4C7A-A2AB-5532F24A9821}" destId="{2778F421-397D-47EF-97BB-3AEC69A39C9A}" srcOrd="6" destOrd="0" parTransId="{8B1C39B5-3C00-4F0B-B5EC-6FD728368225}" sibTransId="{1EC7B094-1BD4-4E3B-AFA1-7096183F6D18}"/>
    <dgm:cxn modelId="{D5CC18AE-821B-458B-832F-CDB53392FC8D}" type="presOf" srcId="{18AA8147-1CA8-4BB3-991C-C7D8A29CAA54}" destId="{9E5C2AAB-4322-45C2-82BB-5F961CEA7256}" srcOrd="0" destOrd="1" presId="urn:microsoft.com/office/officeart/2005/8/layout/hList2"/>
    <dgm:cxn modelId="{4A39E7D7-B886-4707-A9DB-258715B48025}" type="presOf" srcId="{9C956111-0D62-4C7A-A2AB-5532F24A9821}" destId="{EA06F0C7-9BC6-463D-9260-CF1EC40B7236}" srcOrd="0" destOrd="0" presId="urn:microsoft.com/office/officeart/2005/8/layout/hList2"/>
    <dgm:cxn modelId="{7670ACFB-F71E-4D84-85BB-33B350215479}" srcId="{9C956111-0D62-4C7A-A2AB-5532F24A9821}" destId="{6ABEA103-8521-4396-AEAD-F8D8C592EC4F}" srcOrd="0" destOrd="0" parTransId="{9BDE3F14-4E24-47E5-8FBE-4123749F21C0}" sibTransId="{BC30438A-44DE-4488-8610-BAEAECB5AD25}"/>
    <dgm:cxn modelId="{DDC906CF-D475-4CC2-BC2C-A3D5D0797338}" srcId="{9C956111-0D62-4C7A-A2AB-5532F24A9821}" destId="{7A025050-FF69-4B1A-8DB3-2A8C712319D7}" srcOrd="3" destOrd="0" parTransId="{22C376F4-151E-41D8-AF4F-7B184539EC2B}" sibTransId="{D906E683-762E-45C8-B11B-BFCB61362836}"/>
    <dgm:cxn modelId="{F96B662E-209A-4CE0-839E-7E4C3DE7CB73}" type="presOf" srcId="{C108BB4E-8102-4A78-8353-E89D229D51FC}" destId="{9E5C2AAB-4322-45C2-82BB-5F961CEA7256}" srcOrd="0" destOrd="0" presId="urn:microsoft.com/office/officeart/2005/8/layout/hList2"/>
    <dgm:cxn modelId="{AB5D1222-DB1C-4B57-8C9B-3BDE516653AE}" srcId="{5A0DF668-1AC6-49B3-9FD5-74A654248E62}" destId="{590A6CDE-C253-4A89-8CD3-B2A018A74A90}" srcOrd="0" destOrd="0" parTransId="{CAEB97CC-6DCB-403F-9D21-9CF51ABC8001}" sibTransId="{0671EF16-AC32-4450-8879-45642DF3EE99}"/>
    <dgm:cxn modelId="{BCD49004-76F2-4C16-BF22-B0367A8CE18F}" srcId="{9C956111-0D62-4C7A-A2AB-5532F24A9821}" destId="{0FDB9BA8-271C-4EA4-90A2-1A376E600836}" srcOrd="4" destOrd="0" parTransId="{C9287BC6-F11E-4C16-A501-AD7211A282A4}" sibTransId="{BAC1AC6D-4174-4D08-B629-86A27E807DB9}"/>
    <dgm:cxn modelId="{C45BF98F-3C22-4EED-A601-F00DF7F2C983}" srcId="{9C956111-0D62-4C7A-A2AB-5532F24A9821}" destId="{230D6408-E8F2-4B97-B0DF-A066F92BEACB}" srcOrd="2" destOrd="0" parTransId="{AFF8EE4E-D6D4-47D0-89D4-951FEA7020C2}" sibTransId="{BB0A359F-B969-486D-99FF-F1E2733B7F63}"/>
    <dgm:cxn modelId="{BC00BA3F-2217-4149-B77F-1D95426E3648}" srcId="{145899F7-0817-4C92-BAE4-BCCF4035EDAE}" destId="{C108BB4E-8102-4A78-8353-E89D229D51FC}" srcOrd="0" destOrd="0" parTransId="{BB66FB03-80AE-499C-A551-487904F0AAAA}" sibTransId="{B92E2FB0-AB45-4E19-8DFB-A6B86D229685}"/>
    <dgm:cxn modelId="{5B94B537-87D4-4532-85E4-B1F87F6B7CED}" type="presOf" srcId="{6ABEA103-8521-4396-AEAD-F8D8C592EC4F}" destId="{B37E16AE-36B0-4E57-B5AF-E0A459D9AF10}" srcOrd="0" destOrd="0" presId="urn:microsoft.com/office/officeart/2005/8/layout/hList2"/>
    <dgm:cxn modelId="{B3424D01-09AF-415F-A908-2338BE73BF9C}" srcId="{5A0DF668-1AC6-49B3-9FD5-74A654248E62}" destId="{AD5A3390-8C7F-42EB-BBC8-A70DDF264723}" srcOrd="2" destOrd="0" parTransId="{487489E9-C11C-4AAB-AB57-E2179D61C882}" sibTransId="{5198FA3B-9238-46A0-BCFE-B65DBEB8F58F}"/>
    <dgm:cxn modelId="{6CAE7216-FA03-4673-A79F-641D0A493AC8}" type="presOf" srcId="{5A0DF668-1AC6-49B3-9FD5-74A654248E62}" destId="{7CFA9491-2472-471E-8EA1-3A9D9F9CEFC7}" srcOrd="0" destOrd="0" presId="urn:microsoft.com/office/officeart/2005/8/layout/hList2"/>
    <dgm:cxn modelId="{8F889EDB-5427-4266-AE8A-D06EBD2240D8}" type="presOf" srcId="{AD5A3390-8C7F-42EB-BBC8-A70DDF264723}" destId="{3B8562C7-3877-455C-BE06-37734DB48EBD}" srcOrd="0" destOrd="2" presId="urn:microsoft.com/office/officeart/2005/8/layout/hList2"/>
    <dgm:cxn modelId="{646FA866-B54E-40D3-BCC5-045DFBC2E8AF}" type="presOf" srcId="{36D80BA3-7B79-447B-BC65-A79105F72D95}" destId="{B37E16AE-36B0-4E57-B5AF-E0A459D9AF10}" srcOrd="0" destOrd="5" presId="urn:microsoft.com/office/officeart/2005/8/layout/hList2"/>
    <dgm:cxn modelId="{388F045D-45BE-41E1-8AB5-E8DA868E79B2}" srcId="{057BF2FB-7B97-496E-9E22-B239256179B9}" destId="{145899F7-0817-4C92-BAE4-BCCF4035EDAE}" srcOrd="0" destOrd="0" parTransId="{C9BE8903-EE72-4744-B613-6A15EB577E16}" sibTransId="{3270E40F-830B-460E-86BA-00F80C23FE58}"/>
    <dgm:cxn modelId="{D6A6C0CF-A110-4150-9E47-5745E3128887}" srcId="{7FA614C6-2AB3-4858-98A7-48E52FEB03C4}" destId="{4738DE59-350B-4E32-B384-11F7078F9C4F}" srcOrd="0" destOrd="0" parTransId="{B55E38E3-194A-4D9E-A8B5-D38FA2EE7799}" sibTransId="{AE3961F8-703B-4AAB-9157-05A0273A88CF}"/>
    <dgm:cxn modelId="{09427589-84D4-4D1F-8421-50B9FE9DA1E3}" srcId="{7A025050-FF69-4B1A-8DB3-2A8C712319D7}" destId="{4E19D150-9810-44AB-A30E-E5E3B86FBD7A}" srcOrd="1" destOrd="0" parTransId="{03935034-6F20-40B5-9638-3D7C7C3AD63F}" sibTransId="{1555A238-0ADB-4645-83AB-35FC19F5285D}"/>
    <dgm:cxn modelId="{9073DBEF-5D6F-46D8-AF17-3043D9063BCA}" type="presParOf" srcId="{279B4B97-9D83-4B1C-8740-932F17740792}" destId="{144DE5B6-419E-4B9C-998C-F87B6D436D05}" srcOrd="0" destOrd="0" presId="urn:microsoft.com/office/officeart/2005/8/layout/hList2"/>
    <dgm:cxn modelId="{45F2290C-F845-48DA-9310-6572B6AB5D9C}" type="presParOf" srcId="{144DE5B6-419E-4B9C-998C-F87B6D436D05}" destId="{DD880504-2DE5-4F1B-92EF-11A668706FB1}" srcOrd="0" destOrd="0" presId="urn:microsoft.com/office/officeart/2005/8/layout/hList2"/>
    <dgm:cxn modelId="{CA0E1C5A-8438-447B-8748-8470A5FF7F93}" type="presParOf" srcId="{144DE5B6-419E-4B9C-998C-F87B6D436D05}" destId="{9E5C2AAB-4322-45C2-82BB-5F961CEA7256}" srcOrd="1" destOrd="0" presId="urn:microsoft.com/office/officeart/2005/8/layout/hList2"/>
    <dgm:cxn modelId="{D186D8BE-DF68-4896-8258-1772F46801FF}" type="presParOf" srcId="{144DE5B6-419E-4B9C-998C-F87B6D436D05}" destId="{37EC7BD4-41DA-47AA-BD8F-427245E01CCC}" srcOrd="2" destOrd="0" presId="urn:microsoft.com/office/officeart/2005/8/layout/hList2"/>
    <dgm:cxn modelId="{D8A4AD31-3873-43AB-AE96-9B5311A05D37}" type="presParOf" srcId="{279B4B97-9D83-4B1C-8740-932F17740792}" destId="{61554851-A33F-41CA-9497-562F5765FABF}" srcOrd="1" destOrd="0" presId="urn:microsoft.com/office/officeart/2005/8/layout/hList2"/>
    <dgm:cxn modelId="{FE384183-16D5-4CB9-BBB1-32905ACA095D}" type="presParOf" srcId="{279B4B97-9D83-4B1C-8740-932F17740792}" destId="{7F049995-4634-4123-BDDB-53F649BAE591}" srcOrd="2" destOrd="0" presId="urn:microsoft.com/office/officeart/2005/8/layout/hList2"/>
    <dgm:cxn modelId="{970D3157-6188-4B68-BB49-99FB9612A7E8}" type="presParOf" srcId="{7F049995-4634-4123-BDDB-53F649BAE591}" destId="{DEB1EC27-ED7F-4C43-AF53-20E63285C86B}" srcOrd="0" destOrd="0" presId="urn:microsoft.com/office/officeart/2005/8/layout/hList2"/>
    <dgm:cxn modelId="{5AED0991-CEE4-49BE-B15C-1CC7CA833AB4}" type="presParOf" srcId="{7F049995-4634-4123-BDDB-53F649BAE591}" destId="{3B8562C7-3877-455C-BE06-37734DB48EBD}" srcOrd="1" destOrd="0" presId="urn:microsoft.com/office/officeart/2005/8/layout/hList2"/>
    <dgm:cxn modelId="{EB1517C3-B167-4BC9-8965-11EFFC2A0B76}" type="presParOf" srcId="{7F049995-4634-4123-BDDB-53F649BAE591}" destId="{7CFA9491-2472-471E-8EA1-3A9D9F9CEFC7}" srcOrd="2" destOrd="0" presId="urn:microsoft.com/office/officeart/2005/8/layout/hList2"/>
    <dgm:cxn modelId="{698476F2-141C-440F-90EF-DEC5CD76ED9D}" type="presParOf" srcId="{279B4B97-9D83-4B1C-8740-932F17740792}" destId="{031D85F3-B52F-4540-96C5-7B7285043C0D}" srcOrd="3" destOrd="0" presId="urn:microsoft.com/office/officeart/2005/8/layout/hList2"/>
    <dgm:cxn modelId="{E7E64A49-0F12-4860-BD9A-3A3F0E2B638F}" type="presParOf" srcId="{279B4B97-9D83-4B1C-8740-932F17740792}" destId="{22BA49C0-8E8A-4BAF-BD9F-C38B023BADB0}" srcOrd="4" destOrd="0" presId="urn:microsoft.com/office/officeart/2005/8/layout/hList2"/>
    <dgm:cxn modelId="{1365CBC9-B4E4-479B-8DE7-D4CEBC711585}" type="presParOf" srcId="{22BA49C0-8E8A-4BAF-BD9F-C38B023BADB0}" destId="{20EF488F-06A3-4FEB-8484-4FBCED8F636A}" srcOrd="0" destOrd="0" presId="urn:microsoft.com/office/officeart/2005/8/layout/hList2"/>
    <dgm:cxn modelId="{5C1D7686-780C-4432-9CE1-3C82B7BD7AAF}" type="presParOf" srcId="{22BA49C0-8E8A-4BAF-BD9F-C38B023BADB0}" destId="{B37E16AE-36B0-4E57-B5AF-E0A459D9AF10}" srcOrd="1" destOrd="0" presId="urn:microsoft.com/office/officeart/2005/8/layout/hList2"/>
    <dgm:cxn modelId="{DA2FC512-BC73-4F82-9A05-FB0F87AE871D}" type="presParOf" srcId="{22BA49C0-8E8A-4BAF-BD9F-C38B023BADB0}" destId="{EA06F0C7-9BC6-463D-9260-CF1EC40B723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ECD60-320F-41B7-B197-95A7314D7466}" type="doc">
      <dgm:prSet loTypeId="urn:microsoft.com/office/officeart/2005/8/layout/h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65F833-E365-45B2-83CD-6AD1487DF50A}">
      <dgm:prSet phldrT="[Text]" custT="1"/>
      <dgm:spPr/>
      <dgm:t>
        <a:bodyPr/>
        <a:lstStyle/>
        <a:p>
          <a:r>
            <a:rPr lang="en-IN" sz="3200" dirty="0" smtClean="0"/>
            <a:t>Geometry</a:t>
          </a:r>
          <a:endParaRPr lang="en-IN" sz="3200" dirty="0"/>
        </a:p>
      </dgm:t>
    </dgm:pt>
    <dgm:pt modelId="{A7557165-B51A-4B08-A4D5-5712267909C7}" type="parTrans" cxnId="{9EFA3A1D-DA27-4C0C-B625-407F5DFABB8B}">
      <dgm:prSet/>
      <dgm:spPr/>
      <dgm:t>
        <a:bodyPr/>
        <a:lstStyle/>
        <a:p>
          <a:endParaRPr lang="en-IN"/>
        </a:p>
      </dgm:t>
    </dgm:pt>
    <dgm:pt modelId="{68A0804D-2B1A-4013-AF99-521781979B8F}" type="sibTrans" cxnId="{9EFA3A1D-DA27-4C0C-B625-407F5DFABB8B}">
      <dgm:prSet/>
      <dgm:spPr/>
      <dgm:t>
        <a:bodyPr/>
        <a:lstStyle/>
        <a:p>
          <a:endParaRPr lang="en-IN"/>
        </a:p>
      </dgm:t>
    </dgm:pt>
    <dgm:pt modelId="{969631BD-B914-4368-897C-3BAA5FE38CAD}">
      <dgm:prSet phldrT="[Text]" custT="1"/>
      <dgm:spPr/>
      <dgm:t>
        <a:bodyPr/>
        <a:lstStyle/>
        <a:p>
          <a:r>
            <a:rPr lang="en-IN" sz="1400" dirty="0" smtClean="0"/>
            <a:t>Shape</a:t>
          </a:r>
          <a:endParaRPr lang="en-IN" sz="1400" dirty="0"/>
        </a:p>
      </dgm:t>
    </dgm:pt>
    <dgm:pt modelId="{475A9AAA-FFE5-4CD5-930C-B82727BCC289}" type="parTrans" cxnId="{8A1C388A-8050-4660-AA68-30EF86621CFB}">
      <dgm:prSet/>
      <dgm:spPr/>
      <dgm:t>
        <a:bodyPr/>
        <a:lstStyle/>
        <a:p>
          <a:endParaRPr lang="en-IN"/>
        </a:p>
      </dgm:t>
    </dgm:pt>
    <dgm:pt modelId="{125DF819-F1C5-4927-967F-06F4D5556197}" type="sibTrans" cxnId="{8A1C388A-8050-4660-AA68-30EF86621CFB}">
      <dgm:prSet/>
      <dgm:spPr/>
      <dgm:t>
        <a:bodyPr/>
        <a:lstStyle/>
        <a:p>
          <a:endParaRPr lang="en-IN"/>
        </a:p>
      </dgm:t>
    </dgm:pt>
    <dgm:pt modelId="{CADD02A9-E597-4C63-9796-C27E60836581}">
      <dgm:prSet phldrT="[Text]" custT="1"/>
      <dgm:spPr/>
      <dgm:t>
        <a:bodyPr/>
        <a:lstStyle/>
        <a:p>
          <a:r>
            <a:rPr lang="en-IN" sz="1400" dirty="0" smtClean="0"/>
            <a:t>Vessel</a:t>
          </a:r>
          <a:endParaRPr lang="en-IN" sz="1400" dirty="0"/>
        </a:p>
      </dgm:t>
    </dgm:pt>
    <dgm:pt modelId="{DB2386B8-BD5F-473C-A15B-D55CF8B548BF}" type="parTrans" cxnId="{3EC164B4-C3B8-4B30-90AF-74CEB0695553}">
      <dgm:prSet/>
      <dgm:spPr/>
      <dgm:t>
        <a:bodyPr/>
        <a:lstStyle/>
        <a:p>
          <a:endParaRPr lang="en-IN"/>
        </a:p>
      </dgm:t>
    </dgm:pt>
    <dgm:pt modelId="{4B75AEEE-0C38-4741-A22D-C7BACE82FF44}" type="sibTrans" cxnId="{3EC164B4-C3B8-4B30-90AF-74CEB0695553}">
      <dgm:prSet/>
      <dgm:spPr/>
      <dgm:t>
        <a:bodyPr/>
        <a:lstStyle/>
        <a:p>
          <a:endParaRPr lang="en-IN"/>
        </a:p>
      </dgm:t>
    </dgm:pt>
    <dgm:pt modelId="{18E1FA83-3960-428B-B070-89D7AFD272C0}">
      <dgm:prSet phldrT="[Text]" custT="1"/>
      <dgm:spPr/>
      <dgm:t>
        <a:bodyPr/>
        <a:lstStyle/>
        <a:p>
          <a:r>
            <a:rPr lang="en-IN" sz="3200" dirty="0" smtClean="0"/>
            <a:t>Loading</a:t>
          </a:r>
          <a:endParaRPr lang="en-IN" sz="3200" dirty="0"/>
        </a:p>
      </dgm:t>
    </dgm:pt>
    <dgm:pt modelId="{66E2265E-749D-4CBB-B52E-521CF266CBE6}" type="parTrans" cxnId="{0BCF3712-C445-4E89-BC2F-CE7F11D2BF0C}">
      <dgm:prSet/>
      <dgm:spPr/>
      <dgm:t>
        <a:bodyPr/>
        <a:lstStyle/>
        <a:p>
          <a:endParaRPr lang="en-IN"/>
        </a:p>
      </dgm:t>
    </dgm:pt>
    <dgm:pt modelId="{7D534D6C-1F4D-41CD-AAA9-E1DDDDFE009D}" type="sibTrans" cxnId="{0BCF3712-C445-4E89-BC2F-CE7F11D2BF0C}">
      <dgm:prSet/>
      <dgm:spPr/>
      <dgm:t>
        <a:bodyPr/>
        <a:lstStyle/>
        <a:p>
          <a:endParaRPr lang="en-IN"/>
        </a:p>
      </dgm:t>
    </dgm:pt>
    <dgm:pt modelId="{AA2C58A6-14D6-40E2-8F6C-5E5C9F014BC3}">
      <dgm:prSet phldrT="[Text]" custT="1"/>
      <dgm:spPr/>
      <dgm:t>
        <a:bodyPr/>
        <a:lstStyle/>
        <a:p>
          <a:r>
            <a:rPr lang="en-IN" sz="1400" dirty="0" smtClean="0"/>
            <a:t>Type (axial, moment &amp; horizontal) and values</a:t>
          </a:r>
          <a:endParaRPr lang="en-IN" sz="1400" dirty="0"/>
        </a:p>
      </dgm:t>
    </dgm:pt>
    <dgm:pt modelId="{3DA2BD07-9D53-4753-A6E2-737E65A34824}" type="parTrans" cxnId="{80823A5D-1EA3-4135-A146-C1E0C9280E34}">
      <dgm:prSet/>
      <dgm:spPr/>
      <dgm:t>
        <a:bodyPr/>
        <a:lstStyle/>
        <a:p>
          <a:endParaRPr lang="en-IN"/>
        </a:p>
      </dgm:t>
    </dgm:pt>
    <dgm:pt modelId="{01A60109-1081-4340-ABEF-4387253E4E4A}" type="sibTrans" cxnId="{80823A5D-1EA3-4135-A146-C1E0C9280E34}">
      <dgm:prSet/>
      <dgm:spPr/>
      <dgm:t>
        <a:bodyPr/>
        <a:lstStyle/>
        <a:p>
          <a:endParaRPr lang="en-IN"/>
        </a:p>
      </dgm:t>
    </dgm:pt>
    <dgm:pt modelId="{EA160DC7-0383-408A-B645-CFA47731EEA9}">
      <dgm:prSet phldrT="[Text]" custT="1"/>
      <dgm:spPr/>
      <dgm:t>
        <a:bodyPr/>
        <a:lstStyle/>
        <a:p>
          <a:r>
            <a:rPr lang="en-IN" sz="1400" dirty="0" smtClean="0"/>
            <a:t>FOS </a:t>
          </a:r>
          <a:endParaRPr lang="en-IN" sz="1400" dirty="0"/>
        </a:p>
      </dgm:t>
    </dgm:pt>
    <dgm:pt modelId="{53274462-1619-483A-AB86-7B8950224761}" type="parTrans" cxnId="{A0003CFE-BA6B-43C7-8AEE-BA550B468C51}">
      <dgm:prSet/>
      <dgm:spPr/>
      <dgm:t>
        <a:bodyPr/>
        <a:lstStyle/>
        <a:p>
          <a:endParaRPr lang="en-IN"/>
        </a:p>
      </dgm:t>
    </dgm:pt>
    <dgm:pt modelId="{35A3C234-17F6-49D6-81DB-FFA964E75215}" type="sibTrans" cxnId="{A0003CFE-BA6B-43C7-8AEE-BA550B468C51}">
      <dgm:prSet/>
      <dgm:spPr/>
      <dgm:t>
        <a:bodyPr/>
        <a:lstStyle/>
        <a:p>
          <a:endParaRPr lang="en-IN"/>
        </a:p>
      </dgm:t>
    </dgm:pt>
    <dgm:pt modelId="{C7082ACA-C06E-468F-9D33-16C2B61EBF55}">
      <dgm:prSet phldrT="[Text]" custT="1"/>
      <dgm:spPr/>
      <dgm:t>
        <a:bodyPr/>
        <a:lstStyle/>
        <a:p>
          <a:r>
            <a:rPr lang="en-IN" sz="3200" dirty="0" smtClean="0"/>
            <a:t>Boundary Info</a:t>
          </a:r>
          <a:endParaRPr lang="en-IN" sz="3200" dirty="0"/>
        </a:p>
      </dgm:t>
    </dgm:pt>
    <dgm:pt modelId="{D8DC6FC6-D1A4-43BC-9572-32C8F84E5046}" type="parTrans" cxnId="{233B577A-4E06-4A47-B207-B310D54F9D49}">
      <dgm:prSet/>
      <dgm:spPr/>
      <dgm:t>
        <a:bodyPr/>
        <a:lstStyle/>
        <a:p>
          <a:endParaRPr lang="en-IN"/>
        </a:p>
      </dgm:t>
    </dgm:pt>
    <dgm:pt modelId="{A190BC04-5D58-43EA-9983-3D3216F1E53E}" type="sibTrans" cxnId="{233B577A-4E06-4A47-B207-B310D54F9D49}">
      <dgm:prSet/>
      <dgm:spPr/>
      <dgm:t>
        <a:bodyPr/>
        <a:lstStyle/>
        <a:p>
          <a:endParaRPr lang="en-IN"/>
        </a:p>
      </dgm:t>
    </dgm:pt>
    <dgm:pt modelId="{C8813D4C-D855-4605-B6EE-4D045EA6B499}">
      <dgm:prSet phldrT="[Text]" custT="1"/>
      <dgm:spPr/>
      <dgm:t>
        <a:bodyPr/>
        <a:lstStyle/>
        <a:p>
          <a:r>
            <a:rPr lang="en-IN" sz="1400" dirty="0" smtClean="0"/>
            <a:t>Drawing no., job no. etc.</a:t>
          </a:r>
          <a:endParaRPr lang="en-IN" sz="1400" dirty="0"/>
        </a:p>
      </dgm:t>
    </dgm:pt>
    <dgm:pt modelId="{452629DE-A89F-4D57-A9A3-E19C78376EEE}" type="parTrans" cxnId="{2BF2E63D-624C-4974-8663-2E252B8FA63A}">
      <dgm:prSet/>
      <dgm:spPr/>
      <dgm:t>
        <a:bodyPr/>
        <a:lstStyle/>
        <a:p>
          <a:endParaRPr lang="en-IN"/>
        </a:p>
      </dgm:t>
    </dgm:pt>
    <dgm:pt modelId="{EDFA6AB4-27D4-48CB-AC08-D95CF49D16C5}" type="sibTrans" cxnId="{2BF2E63D-624C-4974-8663-2E252B8FA63A}">
      <dgm:prSet/>
      <dgm:spPr/>
      <dgm:t>
        <a:bodyPr/>
        <a:lstStyle/>
        <a:p>
          <a:endParaRPr lang="en-IN"/>
        </a:p>
      </dgm:t>
    </dgm:pt>
    <dgm:pt modelId="{A4718478-6639-46C7-8296-458FFC78E607}">
      <dgm:prSet phldrT="[Text]" custT="1"/>
      <dgm:spPr/>
      <dgm:t>
        <a:bodyPr/>
        <a:lstStyle/>
        <a:p>
          <a:r>
            <a:rPr lang="en-IN" sz="1400" dirty="0" smtClean="0"/>
            <a:t>Pedestal</a:t>
          </a:r>
          <a:endParaRPr lang="en-IN" sz="1400" dirty="0"/>
        </a:p>
      </dgm:t>
    </dgm:pt>
    <dgm:pt modelId="{B1242CFE-4AF7-422D-9DAE-C34D452F1A65}" type="parTrans" cxnId="{12294898-3ACC-44C6-86B9-119CCE38856B}">
      <dgm:prSet/>
      <dgm:spPr/>
      <dgm:t>
        <a:bodyPr/>
        <a:lstStyle/>
        <a:p>
          <a:endParaRPr lang="en-IN"/>
        </a:p>
      </dgm:t>
    </dgm:pt>
    <dgm:pt modelId="{810FB574-26E9-4D80-9858-EF239DCFE6E2}" type="sibTrans" cxnId="{12294898-3ACC-44C6-86B9-119CCE38856B}">
      <dgm:prSet/>
      <dgm:spPr/>
      <dgm:t>
        <a:bodyPr/>
        <a:lstStyle/>
        <a:p>
          <a:endParaRPr lang="en-IN"/>
        </a:p>
      </dgm:t>
    </dgm:pt>
    <dgm:pt modelId="{BF3DECAC-BBB3-498D-845D-8234CF30472E}">
      <dgm:prSet phldrT="[Text]" custT="1"/>
      <dgm:spPr/>
      <dgm:t>
        <a:bodyPr/>
        <a:lstStyle/>
        <a:p>
          <a:r>
            <a:rPr lang="en-IN" sz="1400" dirty="0" smtClean="0"/>
            <a:t>Footing</a:t>
          </a:r>
          <a:endParaRPr lang="en-IN" sz="1400" dirty="0"/>
        </a:p>
      </dgm:t>
    </dgm:pt>
    <dgm:pt modelId="{7C464B27-75A5-43E0-862A-92910E4EF828}" type="parTrans" cxnId="{B360A8F9-7908-4110-AF1E-AA1D1B027B17}">
      <dgm:prSet/>
      <dgm:spPr/>
      <dgm:t>
        <a:bodyPr/>
        <a:lstStyle/>
        <a:p>
          <a:endParaRPr lang="en-IN"/>
        </a:p>
      </dgm:t>
    </dgm:pt>
    <dgm:pt modelId="{BD9E4F33-4A54-4EF7-8754-7F4BBB72B552}" type="sibTrans" cxnId="{B360A8F9-7908-4110-AF1E-AA1D1B027B17}">
      <dgm:prSet/>
      <dgm:spPr/>
      <dgm:t>
        <a:bodyPr/>
        <a:lstStyle/>
        <a:p>
          <a:endParaRPr lang="en-IN"/>
        </a:p>
      </dgm:t>
    </dgm:pt>
    <dgm:pt modelId="{023CCA38-D07D-46B6-A7DA-43F79CD4993B}">
      <dgm:prSet phldrT="[Text]" custT="1"/>
      <dgm:spPr/>
      <dgm:t>
        <a:bodyPr/>
        <a:lstStyle/>
        <a:p>
          <a:r>
            <a:rPr lang="en-IN" sz="1400" dirty="0" smtClean="0"/>
            <a:t>Levels</a:t>
          </a:r>
          <a:endParaRPr lang="en-IN" sz="1400" dirty="0"/>
        </a:p>
      </dgm:t>
    </dgm:pt>
    <dgm:pt modelId="{0D87A8E7-2FDE-4DEB-AB2F-5D9197D72F3D}" type="parTrans" cxnId="{CF13E314-0C52-459E-B586-3E50F36A7950}">
      <dgm:prSet/>
      <dgm:spPr/>
      <dgm:t>
        <a:bodyPr/>
        <a:lstStyle/>
        <a:p>
          <a:endParaRPr lang="en-IN"/>
        </a:p>
      </dgm:t>
    </dgm:pt>
    <dgm:pt modelId="{57D9E448-27DD-439E-A6EF-F154A0036DFC}" type="sibTrans" cxnId="{CF13E314-0C52-459E-B586-3E50F36A7950}">
      <dgm:prSet/>
      <dgm:spPr/>
      <dgm:t>
        <a:bodyPr/>
        <a:lstStyle/>
        <a:p>
          <a:endParaRPr lang="en-IN"/>
        </a:p>
      </dgm:t>
    </dgm:pt>
    <dgm:pt modelId="{8F400F84-17A5-4722-9B0B-0E6D7894A6F1}">
      <dgm:prSet phldrT="[Text]" custT="1"/>
      <dgm:spPr/>
      <dgm:t>
        <a:bodyPr/>
        <a:lstStyle/>
        <a:p>
          <a:r>
            <a:rPr lang="en-IN" sz="1400" dirty="0" smtClean="0"/>
            <a:t>NGL</a:t>
          </a:r>
          <a:endParaRPr lang="en-IN" sz="1400" dirty="0"/>
        </a:p>
      </dgm:t>
    </dgm:pt>
    <dgm:pt modelId="{E16F02F1-72E3-47D1-91B7-608A9702D0CC}" type="parTrans" cxnId="{2AD70E3F-0D36-4E82-9166-D9247F50E3B2}">
      <dgm:prSet/>
      <dgm:spPr/>
      <dgm:t>
        <a:bodyPr/>
        <a:lstStyle/>
        <a:p>
          <a:endParaRPr lang="en-IN"/>
        </a:p>
      </dgm:t>
    </dgm:pt>
    <dgm:pt modelId="{00021106-D1EF-4FAE-BC75-ADF58096ADFB}" type="sibTrans" cxnId="{2AD70E3F-0D36-4E82-9166-D9247F50E3B2}">
      <dgm:prSet/>
      <dgm:spPr/>
      <dgm:t>
        <a:bodyPr/>
        <a:lstStyle/>
        <a:p>
          <a:endParaRPr lang="en-IN"/>
        </a:p>
      </dgm:t>
    </dgm:pt>
    <dgm:pt modelId="{8D8FB2C3-923A-4D81-B26F-CAFE9EA378E5}">
      <dgm:prSet phldrT="[Text]" custT="1"/>
      <dgm:spPr/>
      <dgm:t>
        <a:bodyPr/>
        <a:lstStyle/>
        <a:p>
          <a:r>
            <a:rPr lang="en-IN" sz="1400" dirty="0" smtClean="0"/>
            <a:t>FGL</a:t>
          </a:r>
          <a:endParaRPr lang="en-IN" sz="1400" dirty="0"/>
        </a:p>
      </dgm:t>
    </dgm:pt>
    <dgm:pt modelId="{36D57C8E-D139-49BE-A91F-2389E0411B6D}" type="parTrans" cxnId="{16E74C9E-4619-48CF-82F5-05B5FFF3A602}">
      <dgm:prSet/>
      <dgm:spPr/>
      <dgm:t>
        <a:bodyPr/>
        <a:lstStyle/>
        <a:p>
          <a:endParaRPr lang="en-IN"/>
        </a:p>
      </dgm:t>
    </dgm:pt>
    <dgm:pt modelId="{D29257EC-F571-4F18-9B1C-E81B68CE4FF3}" type="sibTrans" cxnId="{16E74C9E-4619-48CF-82F5-05B5FFF3A602}">
      <dgm:prSet/>
      <dgm:spPr/>
      <dgm:t>
        <a:bodyPr/>
        <a:lstStyle/>
        <a:p>
          <a:endParaRPr lang="en-IN"/>
        </a:p>
      </dgm:t>
    </dgm:pt>
    <dgm:pt modelId="{2A783CBC-CAC1-4C2A-99AA-507EA3068D15}">
      <dgm:prSet phldrT="[Text]" custT="1"/>
      <dgm:spPr/>
      <dgm:t>
        <a:bodyPr/>
        <a:lstStyle/>
        <a:p>
          <a:r>
            <a:rPr lang="en-IN" sz="1400" dirty="0" smtClean="0"/>
            <a:t>TOP(</a:t>
          </a:r>
          <a:r>
            <a:rPr lang="en-IN" sz="1400" dirty="0" err="1" smtClean="0"/>
            <a:t>ped</a:t>
          </a:r>
          <a:r>
            <a:rPr lang="en-IN" sz="1400" dirty="0" smtClean="0"/>
            <a:t>.)</a:t>
          </a:r>
          <a:endParaRPr lang="en-IN" sz="1400" dirty="0"/>
        </a:p>
      </dgm:t>
    </dgm:pt>
    <dgm:pt modelId="{645993FF-B0AE-4B61-8DAA-73BE373B919B}" type="parTrans" cxnId="{95E0D47A-B37C-4FE7-ACB3-FEB8FA350217}">
      <dgm:prSet/>
      <dgm:spPr/>
      <dgm:t>
        <a:bodyPr/>
        <a:lstStyle/>
        <a:p>
          <a:endParaRPr lang="en-IN"/>
        </a:p>
      </dgm:t>
    </dgm:pt>
    <dgm:pt modelId="{58DE9F13-E17C-4960-9AF0-21C15DC07EDF}" type="sibTrans" cxnId="{95E0D47A-B37C-4FE7-ACB3-FEB8FA350217}">
      <dgm:prSet/>
      <dgm:spPr/>
      <dgm:t>
        <a:bodyPr/>
        <a:lstStyle/>
        <a:p>
          <a:endParaRPr lang="en-IN"/>
        </a:p>
      </dgm:t>
    </dgm:pt>
    <dgm:pt modelId="{6FD40CB8-4CD0-4DB9-A80A-C8FFB5318C22}">
      <dgm:prSet phldrT="[Text]" custT="1"/>
      <dgm:spPr/>
      <dgm:t>
        <a:bodyPr/>
        <a:lstStyle/>
        <a:p>
          <a:r>
            <a:rPr lang="en-IN" sz="1400" dirty="0" smtClean="0"/>
            <a:t>CG Vessel</a:t>
          </a:r>
          <a:endParaRPr lang="en-IN" sz="1400" dirty="0"/>
        </a:p>
      </dgm:t>
    </dgm:pt>
    <dgm:pt modelId="{5C2AAA9F-3803-4E7A-B425-BB9A0F349493}" type="parTrans" cxnId="{9BB15360-9A1E-43E0-A9A0-81C66B82EFA8}">
      <dgm:prSet/>
      <dgm:spPr/>
      <dgm:t>
        <a:bodyPr/>
        <a:lstStyle/>
        <a:p>
          <a:endParaRPr lang="en-IN"/>
        </a:p>
      </dgm:t>
    </dgm:pt>
    <dgm:pt modelId="{46248EF0-8A74-4A14-84A3-083B52CFF112}" type="sibTrans" cxnId="{9BB15360-9A1E-43E0-A9A0-81C66B82EFA8}">
      <dgm:prSet/>
      <dgm:spPr/>
      <dgm:t>
        <a:bodyPr/>
        <a:lstStyle/>
        <a:p>
          <a:endParaRPr lang="en-IN"/>
        </a:p>
      </dgm:t>
    </dgm:pt>
    <dgm:pt modelId="{34BEB122-DF93-4A17-8678-A83DBBE4A4F1}">
      <dgm:prSet phldrT="[Text]" custT="1"/>
      <dgm:spPr/>
      <dgm:t>
        <a:bodyPr/>
        <a:lstStyle/>
        <a:p>
          <a:r>
            <a:rPr lang="en-IN" sz="1400" dirty="0" smtClean="0"/>
            <a:t>Water Table</a:t>
          </a:r>
          <a:endParaRPr lang="en-IN" sz="1400" dirty="0"/>
        </a:p>
      </dgm:t>
    </dgm:pt>
    <dgm:pt modelId="{99A290AB-F5E7-415E-9375-9F311C66CC96}" type="parTrans" cxnId="{B1A9C50C-BD54-4B14-A1E2-D33C324B9FF6}">
      <dgm:prSet/>
      <dgm:spPr/>
      <dgm:t>
        <a:bodyPr/>
        <a:lstStyle/>
        <a:p>
          <a:endParaRPr lang="en-IN"/>
        </a:p>
      </dgm:t>
    </dgm:pt>
    <dgm:pt modelId="{CBD3FF5D-55E4-4E49-AE64-96C6B4812628}" type="sibTrans" cxnId="{B1A9C50C-BD54-4B14-A1E2-D33C324B9FF6}">
      <dgm:prSet/>
      <dgm:spPr/>
      <dgm:t>
        <a:bodyPr/>
        <a:lstStyle/>
        <a:p>
          <a:endParaRPr lang="en-IN"/>
        </a:p>
      </dgm:t>
    </dgm:pt>
    <dgm:pt modelId="{AFF670B7-E27B-463A-9FF2-BA7147759656}">
      <dgm:prSet phldrT="[Text]" custT="1"/>
      <dgm:spPr/>
      <dgm:t>
        <a:bodyPr/>
        <a:lstStyle/>
        <a:p>
          <a:r>
            <a:rPr lang="en-IN" sz="1400" dirty="0" smtClean="0"/>
            <a:t>Diameter</a:t>
          </a:r>
          <a:endParaRPr lang="en-IN" sz="1400" dirty="0"/>
        </a:p>
      </dgm:t>
    </dgm:pt>
    <dgm:pt modelId="{03B77908-EE92-49CF-9E78-0B0F1D2769C1}" type="parTrans" cxnId="{D8CDEBDC-5A0B-4CEA-B372-73DCC86FFE2F}">
      <dgm:prSet/>
      <dgm:spPr/>
      <dgm:t>
        <a:bodyPr/>
        <a:lstStyle/>
        <a:p>
          <a:endParaRPr lang="en-IN"/>
        </a:p>
      </dgm:t>
    </dgm:pt>
    <dgm:pt modelId="{3081BEE4-0C82-433B-AF58-3F210B3DF381}" type="sibTrans" cxnId="{D8CDEBDC-5A0B-4CEA-B372-73DCC86FFE2F}">
      <dgm:prSet/>
      <dgm:spPr/>
      <dgm:t>
        <a:bodyPr/>
        <a:lstStyle/>
        <a:p>
          <a:endParaRPr lang="en-IN"/>
        </a:p>
      </dgm:t>
    </dgm:pt>
    <dgm:pt modelId="{28132D94-05FC-4EF3-BEB7-D33811D01328}">
      <dgm:prSet phldrT="[Text]" custT="1"/>
      <dgm:spPr/>
      <dgm:t>
        <a:bodyPr/>
        <a:lstStyle/>
        <a:p>
          <a:r>
            <a:rPr lang="en-IN" sz="1400" dirty="0" smtClean="0"/>
            <a:t>Shape factor</a:t>
          </a:r>
          <a:endParaRPr lang="en-IN" sz="1400" dirty="0"/>
        </a:p>
      </dgm:t>
    </dgm:pt>
    <dgm:pt modelId="{90B9551C-3D7C-4DD1-A1F5-472EB7DBD6A4}" type="parTrans" cxnId="{C5353F54-1ADB-4983-93BB-4E702BAC01A1}">
      <dgm:prSet/>
      <dgm:spPr/>
      <dgm:t>
        <a:bodyPr/>
        <a:lstStyle/>
        <a:p>
          <a:endParaRPr lang="en-IN"/>
        </a:p>
      </dgm:t>
    </dgm:pt>
    <dgm:pt modelId="{620F03E7-922C-42B4-8D13-C57BFC685954}" type="sibTrans" cxnId="{C5353F54-1ADB-4983-93BB-4E702BAC01A1}">
      <dgm:prSet/>
      <dgm:spPr/>
      <dgm:t>
        <a:bodyPr/>
        <a:lstStyle/>
        <a:p>
          <a:endParaRPr lang="en-IN"/>
        </a:p>
      </dgm:t>
    </dgm:pt>
    <dgm:pt modelId="{68C3ABC3-B47F-4BC5-B1C7-99631D3B9E6A}">
      <dgm:prSet phldrT="[Text]" custT="1"/>
      <dgm:spPr/>
      <dgm:t>
        <a:bodyPr/>
        <a:lstStyle/>
        <a:p>
          <a:r>
            <a:rPr lang="en-IN" sz="1400" dirty="0" smtClean="0"/>
            <a:t>Top/Bottom</a:t>
          </a:r>
          <a:endParaRPr lang="en-IN" sz="1400" dirty="0"/>
        </a:p>
      </dgm:t>
    </dgm:pt>
    <dgm:pt modelId="{B80B6EBD-D60C-496C-B8B5-F9F2A5CC016E}" type="parTrans" cxnId="{1DFD0361-1C3A-40E7-B2B8-48F593FA68FB}">
      <dgm:prSet/>
      <dgm:spPr/>
      <dgm:t>
        <a:bodyPr/>
        <a:lstStyle/>
        <a:p>
          <a:endParaRPr lang="en-IN"/>
        </a:p>
      </dgm:t>
    </dgm:pt>
    <dgm:pt modelId="{C5112961-1C02-48CF-8046-9CFB54BC9367}" type="sibTrans" cxnId="{1DFD0361-1C3A-40E7-B2B8-48F593FA68FB}">
      <dgm:prSet/>
      <dgm:spPr/>
      <dgm:t>
        <a:bodyPr/>
        <a:lstStyle/>
        <a:p>
          <a:endParaRPr lang="en-IN"/>
        </a:p>
      </dgm:t>
    </dgm:pt>
    <dgm:pt modelId="{EAFC8F87-DC19-4FE1-95A6-5A286A5FE14E}">
      <dgm:prSet phldrT="[Text]" custT="1"/>
      <dgm:spPr/>
      <dgm:t>
        <a:bodyPr/>
        <a:lstStyle/>
        <a:p>
          <a:r>
            <a:rPr lang="en-IN" sz="1400" dirty="0" smtClean="0"/>
            <a:t>Pedestal size</a:t>
          </a:r>
          <a:endParaRPr lang="en-IN" sz="1400" dirty="0"/>
        </a:p>
      </dgm:t>
    </dgm:pt>
    <dgm:pt modelId="{0525A41B-BCCA-4C30-B088-1F99F58EB689}" type="parTrans" cxnId="{E6A78A17-014C-4CFD-838A-5C2AA164E5D4}">
      <dgm:prSet/>
      <dgm:spPr/>
      <dgm:t>
        <a:bodyPr/>
        <a:lstStyle/>
        <a:p>
          <a:endParaRPr lang="en-IN"/>
        </a:p>
      </dgm:t>
    </dgm:pt>
    <dgm:pt modelId="{A7143346-ADE3-45FB-A91E-FCEC1D37D504}" type="sibTrans" cxnId="{E6A78A17-014C-4CFD-838A-5C2AA164E5D4}">
      <dgm:prSet/>
      <dgm:spPr/>
      <dgm:t>
        <a:bodyPr/>
        <a:lstStyle/>
        <a:p>
          <a:endParaRPr lang="en-IN"/>
        </a:p>
      </dgm:t>
    </dgm:pt>
    <dgm:pt modelId="{776A6583-5D29-4FCC-97B1-848AB30914FA}">
      <dgm:prSet phldrT="[Text]" custT="1"/>
      <dgm:spPr/>
      <dgm:t>
        <a:bodyPr/>
        <a:lstStyle/>
        <a:p>
          <a:r>
            <a:rPr lang="en-IN" sz="1400" dirty="0" smtClean="0"/>
            <a:t>Pile information</a:t>
          </a:r>
          <a:endParaRPr lang="en-IN" sz="1400" dirty="0"/>
        </a:p>
      </dgm:t>
    </dgm:pt>
    <dgm:pt modelId="{4CC7BF4E-5A14-4258-8C34-31A301626AD3}" type="parTrans" cxnId="{85B9AE61-AD15-422A-A74B-B5C608AD0876}">
      <dgm:prSet/>
      <dgm:spPr/>
      <dgm:t>
        <a:bodyPr/>
        <a:lstStyle/>
        <a:p>
          <a:endParaRPr lang="en-IN"/>
        </a:p>
      </dgm:t>
    </dgm:pt>
    <dgm:pt modelId="{5530F076-69FA-4AC7-9295-5ACBC296E213}" type="sibTrans" cxnId="{85B9AE61-AD15-422A-A74B-B5C608AD0876}">
      <dgm:prSet/>
      <dgm:spPr/>
      <dgm:t>
        <a:bodyPr/>
        <a:lstStyle/>
        <a:p>
          <a:endParaRPr lang="en-IN"/>
        </a:p>
      </dgm:t>
    </dgm:pt>
    <dgm:pt modelId="{DEF9C5C5-C6F2-46CF-BD48-0F4A23D749C5}">
      <dgm:prSet phldrT="[Text]" custT="1"/>
      <dgm:spPr/>
      <dgm:t>
        <a:bodyPr/>
        <a:lstStyle/>
        <a:p>
          <a:r>
            <a:rPr lang="en-IN" sz="1400" dirty="0" smtClean="0"/>
            <a:t>Overturning/sliding</a:t>
          </a:r>
          <a:endParaRPr lang="en-IN" sz="1400" dirty="0"/>
        </a:p>
      </dgm:t>
    </dgm:pt>
    <dgm:pt modelId="{BE20C6CF-A82F-4181-BEC2-09B5E3DD0CFF}" type="parTrans" cxnId="{020CF980-E00E-4700-844C-BCE44FE4BF35}">
      <dgm:prSet/>
      <dgm:spPr/>
      <dgm:t>
        <a:bodyPr/>
        <a:lstStyle/>
        <a:p>
          <a:endParaRPr lang="en-IN"/>
        </a:p>
      </dgm:t>
    </dgm:pt>
    <dgm:pt modelId="{A6668ED2-C995-4E11-8CB5-B867AAA846BA}" type="sibTrans" cxnId="{020CF980-E00E-4700-844C-BCE44FE4BF35}">
      <dgm:prSet/>
      <dgm:spPr/>
      <dgm:t>
        <a:bodyPr/>
        <a:lstStyle/>
        <a:p>
          <a:endParaRPr lang="en-IN"/>
        </a:p>
      </dgm:t>
    </dgm:pt>
    <dgm:pt modelId="{7006A1E1-FB78-4F1D-97C5-B78BDB0987E0}">
      <dgm:prSet phldrT="[Text]" custT="1"/>
      <dgm:spPr/>
      <dgm:t>
        <a:bodyPr/>
        <a:lstStyle/>
        <a:p>
          <a:r>
            <a:rPr lang="en-IN" sz="1400" dirty="0" smtClean="0"/>
            <a:t>Normal/wind/seismic</a:t>
          </a:r>
          <a:endParaRPr lang="en-IN" sz="1400" dirty="0"/>
        </a:p>
      </dgm:t>
    </dgm:pt>
    <dgm:pt modelId="{1C2EA489-6B06-4F3C-B532-B4C23197DDED}" type="parTrans" cxnId="{866FD65E-923A-4B5F-BE53-9488C59DEE11}">
      <dgm:prSet/>
      <dgm:spPr/>
      <dgm:t>
        <a:bodyPr/>
        <a:lstStyle/>
        <a:p>
          <a:endParaRPr lang="en-IN"/>
        </a:p>
      </dgm:t>
    </dgm:pt>
    <dgm:pt modelId="{0B86F317-0982-4C8B-BCC9-557CF85637C0}" type="sibTrans" cxnId="{866FD65E-923A-4B5F-BE53-9488C59DEE11}">
      <dgm:prSet/>
      <dgm:spPr/>
      <dgm:t>
        <a:bodyPr/>
        <a:lstStyle/>
        <a:p>
          <a:endParaRPr lang="en-IN"/>
        </a:p>
      </dgm:t>
    </dgm:pt>
    <dgm:pt modelId="{0832AC57-5935-4D39-AFF5-1BEB4F5C1A2F}">
      <dgm:prSet phldrT="[Text]" custT="1"/>
      <dgm:spPr/>
      <dgm:t>
        <a:bodyPr/>
        <a:lstStyle/>
        <a:p>
          <a:r>
            <a:rPr lang="en-IN" sz="1400" dirty="0" smtClean="0"/>
            <a:t>Multiplying factors (k1-k7)</a:t>
          </a:r>
          <a:endParaRPr lang="en-IN" sz="1400" dirty="0"/>
        </a:p>
      </dgm:t>
    </dgm:pt>
    <dgm:pt modelId="{EA5D33B7-C8D2-4D23-B703-B1B22B745172}" type="parTrans" cxnId="{8FA58142-B006-4830-ADAD-DE73B60060DC}">
      <dgm:prSet/>
      <dgm:spPr/>
      <dgm:t>
        <a:bodyPr/>
        <a:lstStyle/>
        <a:p>
          <a:endParaRPr lang="en-IN"/>
        </a:p>
      </dgm:t>
    </dgm:pt>
    <dgm:pt modelId="{0FFAEBF0-01AF-42D4-BCCA-582B7C9CD38C}" type="sibTrans" cxnId="{8FA58142-B006-4830-ADAD-DE73B60060DC}">
      <dgm:prSet/>
      <dgm:spPr/>
      <dgm:t>
        <a:bodyPr/>
        <a:lstStyle/>
        <a:p>
          <a:endParaRPr lang="en-IN"/>
        </a:p>
      </dgm:t>
    </dgm:pt>
    <dgm:pt modelId="{223F747C-852E-448C-8200-C3B93482BB01}">
      <dgm:prSet phldrT="[Text]" custT="1"/>
      <dgm:spPr/>
      <dgm:t>
        <a:bodyPr/>
        <a:lstStyle/>
        <a:p>
          <a:r>
            <a:rPr lang="en-IN" sz="1400" dirty="0" smtClean="0"/>
            <a:t>%wind/seismic</a:t>
          </a:r>
          <a:endParaRPr lang="en-IN" sz="1400" dirty="0"/>
        </a:p>
      </dgm:t>
    </dgm:pt>
    <dgm:pt modelId="{99CE0EFF-7F10-4461-A755-415A154FB84D}" type="parTrans" cxnId="{D7A77917-998C-4DBD-8B21-84044CF0B08F}">
      <dgm:prSet/>
      <dgm:spPr/>
      <dgm:t>
        <a:bodyPr/>
        <a:lstStyle/>
        <a:p>
          <a:endParaRPr lang="en-IN"/>
        </a:p>
      </dgm:t>
    </dgm:pt>
    <dgm:pt modelId="{847AB59D-7394-4B85-9AF8-A29F4F29FBF7}" type="sibTrans" cxnId="{D7A77917-998C-4DBD-8B21-84044CF0B08F}">
      <dgm:prSet/>
      <dgm:spPr/>
      <dgm:t>
        <a:bodyPr/>
        <a:lstStyle/>
        <a:p>
          <a:endParaRPr lang="en-IN"/>
        </a:p>
      </dgm:t>
    </dgm:pt>
    <dgm:pt modelId="{ADC596EB-FF87-49AC-8B9B-8A5A9492B491}">
      <dgm:prSet phldrT="[Text]" custT="1"/>
      <dgm:spPr/>
      <dgm:t>
        <a:bodyPr/>
        <a:lstStyle/>
        <a:p>
          <a:endParaRPr lang="en-IN" sz="1400" dirty="0"/>
        </a:p>
      </dgm:t>
    </dgm:pt>
    <dgm:pt modelId="{83D2232C-FF17-40F5-BB4F-17DD8DFAD6C3}" type="parTrans" cxnId="{97623732-DCE8-4199-A2EC-B3AE65A6E3D8}">
      <dgm:prSet/>
      <dgm:spPr/>
      <dgm:t>
        <a:bodyPr/>
        <a:lstStyle/>
        <a:p>
          <a:endParaRPr lang="en-IN"/>
        </a:p>
      </dgm:t>
    </dgm:pt>
    <dgm:pt modelId="{B78F73A0-76EC-474A-83B9-20FA463665B8}" type="sibTrans" cxnId="{97623732-DCE8-4199-A2EC-B3AE65A6E3D8}">
      <dgm:prSet/>
      <dgm:spPr/>
      <dgm:t>
        <a:bodyPr/>
        <a:lstStyle/>
        <a:p>
          <a:endParaRPr lang="en-IN"/>
        </a:p>
      </dgm:t>
    </dgm:pt>
    <dgm:pt modelId="{26B21CAD-AA0B-4215-93C2-39632361B180}">
      <dgm:prSet phldrT="[Text]"/>
      <dgm:spPr/>
      <dgm:t>
        <a:bodyPr/>
        <a:lstStyle/>
        <a:p>
          <a:endParaRPr lang="en-IN" sz="1300" dirty="0"/>
        </a:p>
      </dgm:t>
    </dgm:pt>
    <dgm:pt modelId="{F16ACD5E-F4CD-4BC0-8C6F-E00E226FD987}" type="parTrans" cxnId="{FFFCE7A2-2B64-4C9E-B3AA-CC8845EB4FC7}">
      <dgm:prSet/>
      <dgm:spPr/>
      <dgm:t>
        <a:bodyPr/>
        <a:lstStyle/>
        <a:p>
          <a:endParaRPr lang="en-IN"/>
        </a:p>
      </dgm:t>
    </dgm:pt>
    <dgm:pt modelId="{DA95362B-8973-4D36-AE27-295A4BB38E15}" type="sibTrans" cxnId="{FFFCE7A2-2B64-4C9E-B3AA-CC8845EB4FC7}">
      <dgm:prSet/>
      <dgm:spPr/>
      <dgm:t>
        <a:bodyPr/>
        <a:lstStyle/>
        <a:p>
          <a:endParaRPr lang="en-IN"/>
        </a:p>
      </dgm:t>
    </dgm:pt>
    <dgm:pt modelId="{7AF1B891-A5CC-4375-9807-B982C412EEFC}">
      <dgm:prSet phldrT="[Text]" custT="1"/>
      <dgm:spPr/>
      <dgm:t>
        <a:bodyPr/>
        <a:lstStyle/>
        <a:p>
          <a:r>
            <a:rPr lang="en-IN" sz="1400" dirty="0" smtClean="0"/>
            <a:t>Coordinates of the foundation</a:t>
          </a:r>
          <a:endParaRPr lang="en-IN" sz="1400" dirty="0"/>
        </a:p>
      </dgm:t>
    </dgm:pt>
    <dgm:pt modelId="{4C9C9E3F-FA82-468A-A8A1-1E283B391986}" type="parTrans" cxnId="{80D4F449-BDFE-410F-8A3B-DC4F15675512}">
      <dgm:prSet/>
      <dgm:spPr/>
      <dgm:t>
        <a:bodyPr/>
        <a:lstStyle/>
        <a:p>
          <a:endParaRPr lang="en-IN"/>
        </a:p>
      </dgm:t>
    </dgm:pt>
    <dgm:pt modelId="{D6E8BD07-D58E-428B-B7D5-14C5D1266362}" type="sibTrans" cxnId="{80D4F449-BDFE-410F-8A3B-DC4F15675512}">
      <dgm:prSet/>
      <dgm:spPr/>
      <dgm:t>
        <a:bodyPr/>
        <a:lstStyle/>
        <a:p>
          <a:endParaRPr lang="en-IN"/>
        </a:p>
      </dgm:t>
    </dgm:pt>
    <dgm:pt modelId="{EA4D2186-0FEF-44E9-B5E7-945DE0293C8D}">
      <dgm:prSet phldrT="[Text]" custT="1"/>
      <dgm:spPr/>
      <dgm:t>
        <a:bodyPr/>
        <a:lstStyle/>
        <a:p>
          <a:r>
            <a:rPr lang="en-IN" sz="1400" dirty="0" smtClean="0"/>
            <a:t>Bolt details</a:t>
          </a:r>
          <a:endParaRPr lang="en-IN" sz="1400" dirty="0"/>
        </a:p>
      </dgm:t>
    </dgm:pt>
    <dgm:pt modelId="{546D73FF-27F4-4DF1-82D7-E7695D213D47}" type="parTrans" cxnId="{0D624020-9714-4BD1-AFE6-747264CF4941}">
      <dgm:prSet/>
      <dgm:spPr/>
      <dgm:t>
        <a:bodyPr/>
        <a:lstStyle/>
        <a:p>
          <a:endParaRPr lang="en-IN"/>
        </a:p>
      </dgm:t>
    </dgm:pt>
    <dgm:pt modelId="{28FB0381-4E0D-4725-950E-2E277A729F26}" type="sibTrans" cxnId="{0D624020-9714-4BD1-AFE6-747264CF4941}">
      <dgm:prSet/>
      <dgm:spPr/>
      <dgm:t>
        <a:bodyPr/>
        <a:lstStyle/>
        <a:p>
          <a:endParaRPr lang="en-IN"/>
        </a:p>
      </dgm:t>
    </dgm:pt>
    <dgm:pt modelId="{73432D6F-BA91-4029-BC96-A6B2E9FA518B}">
      <dgm:prSet phldrT="[Text]" custT="1"/>
      <dgm:spPr/>
      <dgm:t>
        <a:bodyPr/>
        <a:lstStyle/>
        <a:p>
          <a:r>
            <a:rPr lang="en-IN" sz="1400" dirty="0" smtClean="0"/>
            <a:t>Drawing notes</a:t>
          </a:r>
          <a:endParaRPr lang="en-IN" sz="1400" dirty="0"/>
        </a:p>
      </dgm:t>
    </dgm:pt>
    <dgm:pt modelId="{56BF2B34-F7C2-4638-9D39-33750FD06522}" type="parTrans" cxnId="{F01F0FB4-0F52-497B-8976-BCE983CCB664}">
      <dgm:prSet/>
      <dgm:spPr/>
      <dgm:t>
        <a:bodyPr/>
        <a:lstStyle/>
        <a:p>
          <a:endParaRPr lang="en-IN"/>
        </a:p>
      </dgm:t>
    </dgm:pt>
    <dgm:pt modelId="{D9AAA17A-D79A-4A11-BD6B-E8F651E9642F}" type="sibTrans" cxnId="{F01F0FB4-0F52-497B-8976-BCE983CCB664}">
      <dgm:prSet/>
      <dgm:spPr/>
      <dgm:t>
        <a:bodyPr/>
        <a:lstStyle/>
        <a:p>
          <a:endParaRPr lang="en-IN"/>
        </a:p>
      </dgm:t>
    </dgm:pt>
    <dgm:pt modelId="{C9E11CC6-7C22-4259-83E6-4F6357ECDC28}" type="pres">
      <dgm:prSet presAssocID="{B3CECD60-320F-41B7-B197-95A7314D746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1650399-747D-4896-9539-AFF2B235538E}" type="pres">
      <dgm:prSet presAssocID="{0965F833-E365-45B2-83CD-6AD1487DF50A}" presName="compositeNode" presStyleCnt="0">
        <dgm:presLayoutVars>
          <dgm:bulletEnabled val="1"/>
        </dgm:presLayoutVars>
      </dgm:prSet>
      <dgm:spPr/>
    </dgm:pt>
    <dgm:pt modelId="{6F993D60-C902-47F7-98D7-D7611533FB45}" type="pres">
      <dgm:prSet presAssocID="{0965F833-E365-45B2-83CD-6AD1487DF50A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4736646-F32F-4690-B06E-1E404B0544CA}" type="pres">
      <dgm:prSet presAssocID="{0965F833-E365-45B2-83CD-6AD1487DF50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0CA439-5515-410D-8689-5F0FA9F9F073}" type="pres">
      <dgm:prSet presAssocID="{0965F833-E365-45B2-83CD-6AD1487DF50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38E29E-36FF-49E6-B6AB-5F84FD5493F7}" type="pres">
      <dgm:prSet presAssocID="{68A0804D-2B1A-4013-AF99-521781979B8F}" presName="sibTrans" presStyleCnt="0"/>
      <dgm:spPr/>
    </dgm:pt>
    <dgm:pt modelId="{01D6D0BA-C2B5-4FA9-BFD1-3D4175CB36F9}" type="pres">
      <dgm:prSet presAssocID="{18E1FA83-3960-428B-B070-89D7AFD272C0}" presName="compositeNode" presStyleCnt="0">
        <dgm:presLayoutVars>
          <dgm:bulletEnabled val="1"/>
        </dgm:presLayoutVars>
      </dgm:prSet>
      <dgm:spPr/>
    </dgm:pt>
    <dgm:pt modelId="{F27E5C7F-3F50-4A48-AF2B-B0202FA82285}" type="pres">
      <dgm:prSet presAssocID="{18E1FA83-3960-428B-B070-89D7AFD272C0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8208315-A32C-4D13-A92F-5205F7F34BED}" type="pres">
      <dgm:prSet presAssocID="{18E1FA83-3960-428B-B070-89D7AFD272C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1C43DC-FCA0-43B3-AD07-558BF032621C}" type="pres">
      <dgm:prSet presAssocID="{18E1FA83-3960-428B-B070-89D7AFD272C0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D555A4-2EE5-497B-AB57-1EB1FB7EAD00}" type="pres">
      <dgm:prSet presAssocID="{7D534D6C-1F4D-41CD-AAA9-E1DDDDFE009D}" presName="sibTrans" presStyleCnt="0"/>
      <dgm:spPr/>
    </dgm:pt>
    <dgm:pt modelId="{1A5E1348-1530-42FC-885A-EF048AAF3313}" type="pres">
      <dgm:prSet presAssocID="{C7082ACA-C06E-468F-9D33-16C2B61EBF55}" presName="compositeNode" presStyleCnt="0">
        <dgm:presLayoutVars>
          <dgm:bulletEnabled val="1"/>
        </dgm:presLayoutVars>
      </dgm:prSet>
      <dgm:spPr/>
    </dgm:pt>
    <dgm:pt modelId="{A7F03A02-90F3-4E3B-966E-273F201C9208}" type="pres">
      <dgm:prSet presAssocID="{C7082ACA-C06E-468F-9D33-16C2B61EBF55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CF7D57B-3AFA-45CF-AC7E-9C9775885C2B}" type="pres">
      <dgm:prSet presAssocID="{C7082ACA-C06E-468F-9D33-16C2B61EBF5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D8F598-2937-4145-BD83-2FDBBFF0E552}" type="pres">
      <dgm:prSet presAssocID="{C7082ACA-C06E-468F-9D33-16C2B61EBF55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5CB50A-17FF-40BC-A2CE-202426310A8B}" type="presOf" srcId="{2A783CBC-CAC1-4C2A-99AA-507EA3068D15}" destId="{24736646-F32F-4690-B06E-1E404B0544CA}" srcOrd="0" destOrd="6" presId="urn:microsoft.com/office/officeart/2005/8/layout/hList2"/>
    <dgm:cxn modelId="{0D624020-9714-4BD1-AFE6-747264CF4941}" srcId="{C7082ACA-C06E-468F-9D33-16C2B61EBF55}" destId="{EA4D2186-0FEF-44E9-B5E7-945DE0293C8D}" srcOrd="2" destOrd="0" parTransId="{546D73FF-27F4-4DF1-82D7-E7695D213D47}" sibTransId="{28FB0381-4E0D-4725-950E-2E277A729F26}"/>
    <dgm:cxn modelId="{4CFF8BD0-F992-4A23-BF54-3075839C0953}" type="presOf" srcId="{34BEB122-DF93-4A17-8678-A83DBBE4A4F1}" destId="{24736646-F32F-4690-B06E-1E404B0544CA}" srcOrd="0" destOrd="8" presId="urn:microsoft.com/office/officeart/2005/8/layout/hList2"/>
    <dgm:cxn modelId="{9BB15360-9A1E-43E0-A9A0-81C66B82EFA8}" srcId="{023CCA38-D07D-46B6-A7DA-43F79CD4993B}" destId="{6FD40CB8-4CD0-4DB9-A80A-C8FFB5318C22}" srcOrd="3" destOrd="0" parTransId="{5C2AAA9F-3803-4E7A-B425-BB9A0F349493}" sibTransId="{46248EF0-8A74-4A14-84A3-083B52CFF112}"/>
    <dgm:cxn modelId="{9EFA3A1D-DA27-4C0C-B625-407F5DFABB8B}" srcId="{B3CECD60-320F-41B7-B197-95A7314D7466}" destId="{0965F833-E365-45B2-83CD-6AD1487DF50A}" srcOrd="0" destOrd="0" parTransId="{A7557165-B51A-4B08-A4D5-5712267909C7}" sibTransId="{68A0804D-2B1A-4013-AF99-521781979B8F}"/>
    <dgm:cxn modelId="{16E74C9E-4619-48CF-82F5-05B5FFF3A602}" srcId="{023CCA38-D07D-46B6-A7DA-43F79CD4993B}" destId="{8D8FB2C3-923A-4D81-B26F-CAFE9EA378E5}" srcOrd="1" destOrd="0" parTransId="{36D57C8E-D139-49BE-A91F-2389E0411B6D}" sibTransId="{D29257EC-F571-4F18-9B1C-E81B68CE4FF3}"/>
    <dgm:cxn modelId="{FFFCE7A2-2B64-4C9E-B3AA-CC8845EB4FC7}" srcId="{C7082ACA-C06E-468F-9D33-16C2B61EBF55}" destId="{26B21CAD-AA0B-4215-93C2-39632361B180}" srcOrd="4" destOrd="0" parTransId="{F16ACD5E-F4CD-4BC0-8C6F-E00E226FD987}" sibTransId="{DA95362B-8973-4D36-AE27-295A4BB38E15}"/>
    <dgm:cxn modelId="{2AD70E3F-0D36-4E82-9166-D9247F50E3B2}" srcId="{023CCA38-D07D-46B6-A7DA-43F79CD4993B}" destId="{8F400F84-17A5-4722-9B0B-0E6D7894A6F1}" srcOrd="0" destOrd="0" parTransId="{E16F02F1-72E3-47D1-91B7-608A9702D0CC}" sibTransId="{00021106-D1EF-4FAE-BC75-ADF58096ADFB}"/>
    <dgm:cxn modelId="{D7A77917-998C-4DBD-8B21-84044CF0B08F}" srcId="{18E1FA83-3960-428B-B070-89D7AFD272C0}" destId="{223F747C-852E-448C-8200-C3B93482BB01}" srcOrd="3" destOrd="0" parTransId="{99CE0EFF-7F10-4461-A755-415A154FB84D}" sibTransId="{847AB59D-7394-4B85-9AF8-A29F4F29FBF7}"/>
    <dgm:cxn modelId="{582AD0CF-88EC-4CD7-A58E-0EDBC65C2AB8}" type="presOf" srcId="{EAFC8F87-DC19-4FE1-95A6-5A286A5FE14E}" destId="{24736646-F32F-4690-B06E-1E404B0544CA}" srcOrd="0" destOrd="13" presId="urn:microsoft.com/office/officeart/2005/8/layout/hList2"/>
    <dgm:cxn modelId="{8FA58142-B006-4830-ADAD-DE73B60060DC}" srcId="{18E1FA83-3960-428B-B070-89D7AFD272C0}" destId="{0832AC57-5935-4D39-AFF5-1BEB4F5C1A2F}" srcOrd="2" destOrd="0" parTransId="{EA5D33B7-C8D2-4D23-B703-B1B22B745172}" sibTransId="{0FFAEBF0-01AF-42D4-BCCA-582B7C9CD38C}"/>
    <dgm:cxn modelId="{08FDBFDC-390E-45A0-8946-4DC6F18D100F}" type="presOf" srcId="{BF3DECAC-BBB3-498D-845D-8234CF30472E}" destId="{24736646-F32F-4690-B06E-1E404B0544CA}" srcOrd="0" destOrd="2" presId="urn:microsoft.com/office/officeart/2005/8/layout/hList2"/>
    <dgm:cxn modelId="{95E0D47A-B37C-4FE7-ACB3-FEB8FA350217}" srcId="{023CCA38-D07D-46B6-A7DA-43F79CD4993B}" destId="{2A783CBC-CAC1-4C2A-99AA-507EA3068D15}" srcOrd="2" destOrd="0" parTransId="{645993FF-B0AE-4B61-8DAA-73BE373B919B}" sibTransId="{58DE9F13-E17C-4960-9AF0-21C15DC07EDF}"/>
    <dgm:cxn modelId="{97623732-DCE8-4199-A2EC-B3AE65A6E3D8}" srcId="{18E1FA83-3960-428B-B070-89D7AFD272C0}" destId="{ADC596EB-FF87-49AC-8B9B-8A5A9492B491}" srcOrd="4" destOrd="0" parTransId="{83D2232C-FF17-40F5-BB4F-17DD8DFAD6C3}" sibTransId="{B78F73A0-76EC-474A-83B9-20FA463665B8}"/>
    <dgm:cxn modelId="{69732F28-A28D-42BE-8E4F-A4F306607149}" type="presOf" srcId="{6FD40CB8-4CD0-4DB9-A80A-C8FFB5318C22}" destId="{24736646-F32F-4690-B06E-1E404B0544CA}" srcOrd="0" destOrd="7" presId="urn:microsoft.com/office/officeart/2005/8/layout/hList2"/>
    <dgm:cxn modelId="{A0003CFE-BA6B-43C7-8AEE-BA550B468C51}" srcId="{18E1FA83-3960-428B-B070-89D7AFD272C0}" destId="{EA160DC7-0383-408A-B645-CFA47731EEA9}" srcOrd="1" destOrd="0" parTransId="{53274462-1619-483A-AB86-7B8950224761}" sibTransId="{35A3C234-17F6-49D6-81DB-FFA964E75215}"/>
    <dgm:cxn modelId="{85B9AE61-AD15-422A-A74B-B5C608AD0876}" srcId="{0965F833-E365-45B2-83CD-6AD1487DF50A}" destId="{776A6583-5D29-4FCC-97B1-848AB30914FA}" srcOrd="4" destOrd="0" parTransId="{4CC7BF4E-5A14-4258-8C34-31A301626AD3}" sibTransId="{5530F076-69FA-4AC7-9295-5ACBC296E213}"/>
    <dgm:cxn modelId="{C239ED30-AAAF-4E21-9882-C27A55F8DAFB}" type="presOf" srcId="{0965F833-E365-45B2-83CD-6AD1487DF50A}" destId="{BC0CA439-5515-410D-8689-5F0FA9F9F073}" srcOrd="0" destOrd="0" presId="urn:microsoft.com/office/officeart/2005/8/layout/hList2"/>
    <dgm:cxn modelId="{B360A8F9-7908-4110-AF1E-AA1D1B027B17}" srcId="{969631BD-B914-4368-897C-3BAA5FE38CAD}" destId="{BF3DECAC-BBB3-498D-845D-8234CF30472E}" srcOrd="1" destOrd="0" parTransId="{7C464B27-75A5-43E0-862A-92910E4EF828}" sibTransId="{BD9E4F33-4A54-4EF7-8754-7F4BBB72B552}"/>
    <dgm:cxn modelId="{19F64DF2-7C5B-4C30-AA06-0352A3BEA8A2}" type="presOf" srcId="{969631BD-B914-4368-897C-3BAA5FE38CAD}" destId="{24736646-F32F-4690-B06E-1E404B0544CA}" srcOrd="0" destOrd="0" presId="urn:microsoft.com/office/officeart/2005/8/layout/hList2"/>
    <dgm:cxn modelId="{C7ECF3AA-1693-4447-9E57-84E5368EA813}" type="presOf" srcId="{EA4D2186-0FEF-44E9-B5E7-945DE0293C8D}" destId="{8CF7D57B-3AFA-45CF-AC7E-9C9775885C2B}" srcOrd="0" destOrd="2" presId="urn:microsoft.com/office/officeart/2005/8/layout/hList2"/>
    <dgm:cxn modelId="{F67837FC-305A-4D70-8B7A-FE8F15B88C6C}" type="presOf" srcId="{AA2C58A6-14D6-40E2-8F6C-5E5C9F014BC3}" destId="{F8208315-A32C-4D13-A92F-5205F7F34BED}" srcOrd="0" destOrd="0" presId="urn:microsoft.com/office/officeart/2005/8/layout/hList2"/>
    <dgm:cxn modelId="{2BF2E63D-624C-4974-8663-2E252B8FA63A}" srcId="{C7082ACA-C06E-468F-9D33-16C2B61EBF55}" destId="{C8813D4C-D855-4605-B6EE-4D045EA6B499}" srcOrd="0" destOrd="0" parTransId="{452629DE-A89F-4D57-A9A3-E19C78376EEE}" sibTransId="{EDFA6AB4-27D4-48CB-AC08-D95CF49D16C5}"/>
    <dgm:cxn modelId="{C5353F54-1ADB-4983-93BB-4E702BAC01A1}" srcId="{CADD02A9-E597-4C63-9796-C27E60836581}" destId="{28132D94-05FC-4EF3-BEB7-D33811D01328}" srcOrd="1" destOrd="0" parTransId="{90B9551C-3D7C-4DD1-A1F5-472EB7DBD6A4}" sibTransId="{620F03E7-922C-42B4-8D13-C57BFC685954}"/>
    <dgm:cxn modelId="{19A53C62-6E6A-4569-B197-E8A8B9A69F58}" type="presOf" srcId="{C7082ACA-C06E-468F-9D33-16C2B61EBF55}" destId="{C4D8F598-2937-4145-BD83-2FDBBFF0E552}" srcOrd="0" destOrd="0" presId="urn:microsoft.com/office/officeart/2005/8/layout/hList2"/>
    <dgm:cxn modelId="{DD92BBB7-CBE5-4782-A2D5-A83BD745D989}" type="presOf" srcId="{CADD02A9-E597-4C63-9796-C27E60836581}" destId="{24736646-F32F-4690-B06E-1E404B0544CA}" srcOrd="0" destOrd="9" presId="urn:microsoft.com/office/officeart/2005/8/layout/hList2"/>
    <dgm:cxn modelId="{866FD65E-923A-4B5F-BE53-9488C59DEE11}" srcId="{EA160DC7-0383-408A-B645-CFA47731EEA9}" destId="{7006A1E1-FB78-4F1D-97C5-B78BDB0987E0}" srcOrd="1" destOrd="0" parTransId="{1C2EA489-6B06-4F3C-B532-B4C23197DDED}" sibTransId="{0B86F317-0982-4C8B-BCC9-557CF85637C0}"/>
    <dgm:cxn modelId="{26E9886A-3D9D-4B36-8C92-259067121689}" type="presOf" srcId="{26B21CAD-AA0B-4215-93C2-39632361B180}" destId="{8CF7D57B-3AFA-45CF-AC7E-9C9775885C2B}" srcOrd="0" destOrd="4" presId="urn:microsoft.com/office/officeart/2005/8/layout/hList2"/>
    <dgm:cxn modelId="{B1A9C50C-BD54-4B14-A1E2-D33C324B9FF6}" srcId="{023CCA38-D07D-46B6-A7DA-43F79CD4993B}" destId="{34BEB122-DF93-4A17-8678-A83DBBE4A4F1}" srcOrd="4" destOrd="0" parTransId="{99A290AB-F5E7-415E-9375-9F311C66CC96}" sibTransId="{CBD3FF5D-55E4-4E49-AE64-96C6B4812628}"/>
    <dgm:cxn modelId="{3EC164B4-C3B8-4B30-90AF-74CEB0695553}" srcId="{0965F833-E365-45B2-83CD-6AD1487DF50A}" destId="{CADD02A9-E597-4C63-9796-C27E60836581}" srcOrd="2" destOrd="0" parTransId="{DB2386B8-BD5F-473C-A15B-D55CF8B548BF}" sibTransId="{4B75AEEE-0C38-4741-A22D-C7BACE82FF44}"/>
    <dgm:cxn modelId="{4EE4F525-867B-4D11-BC88-D4B0F3F95C8A}" type="presOf" srcId="{ADC596EB-FF87-49AC-8B9B-8A5A9492B491}" destId="{F8208315-A32C-4D13-A92F-5205F7F34BED}" srcOrd="0" destOrd="6" presId="urn:microsoft.com/office/officeart/2005/8/layout/hList2"/>
    <dgm:cxn modelId="{14D5B203-2B99-43AE-9517-A0C52E121A60}" type="presOf" srcId="{C8813D4C-D855-4605-B6EE-4D045EA6B499}" destId="{8CF7D57B-3AFA-45CF-AC7E-9C9775885C2B}" srcOrd="0" destOrd="0" presId="urn:microsoft.com/office/officeart/2005/8/layout/hList2"/>
    <dgm:cxn modelId="{F1D14227-4026-4C42-A91C-E50C8417D604}" type="presOf" srcId="{73432D6F-BA91-4029-BC96-A6B2E9FA518B}" destId="{8CF7D57B-3AFA-45CF-AC7E-9C9775885C2B}" srcOrd="0" destOrd="3" presId="urn:microsoft.com/office/officeart/2005/8/layout/hList2"/>
    <dgm:cxn modelId="{8A1C388A-8050-4660-AA68-30EF86621CFB}" srcId="{0965F833-E365-45B2-83CD-6AD1487DF50A}" destId="{969631BD-B914-4368-897C-3BAA5FE38CAD}" srcOrd="0" destOrd="0" parTransId="{475A9AAA-FFE5-4CD5-930C-B82727BCC289}" sibTransId="{125DF819-F1C5-4927-967F-06F4D5556197}"/>
    <dgm:cxn modelId="{F01F0FB4-0F52-497B-8976-BCE983CCB664}" srcId="{C7082ACA-C06E-468F-9D33-16C2B61EBF55}" destId="{73432D6F-BA91-4029-BC96-A6B2E9FA518B}" srcOrd="3" destOrd="0" parTransId="{56BF2B34-F7C2-4638-9D39-33750FD06522}" sibTransId="{D9AAA17A-D79A-4A11-BD6B-E8F651E9642F}"/>
    <dgm:cxn modelId="{BF4DEAE7-CB8B-48CF-8A9D-AA4077E97C35}" type="presOf" srcId="{0832AC57-5935-4D39-AFF5-1BEB4F5C1A2F}" destId="{F8208315-A32C-4D13-A92F-5205F7F34BED}" srcOrd="0" destOrd="4" presId="urn:microsoft.com/office/officeart/2005/8/layout/hList2"/>
    <dgm:cxn modelId="{485D74B2-5833-4032-AC6C-5CBABF156B9B}" type="presOf" srcId="{023CCA38-D07D-46B6-A7DA-43F79CD4993B}" destId="{24736646-F32F-4690-B06E-1E404B0544CA}" srcOrd="0" destOrd="3" presId="urn:microsoft.com/office/officeart/2005/8/layout/hList2"/>
    <dgm:cxn modelId="{CE9F199C-4181-4F34-A760-26F8EE3CEA46}" type="presOf" srcId="{8D8FB2C3-923A-4D81-B26F-CAFE9EA378E5}" destId="{24736646-F32F-4690-B06E-1E404B0544CA}" srcOrd="0" destOrd="5" presId="urn:microsoft.com/office/officeart/2005/8/layout/hList2"/>
    <dgm:cxn modelId="{FA0C9C7F-9159-49AE-B48B-05B3A87DEEA3}" type="presOf" srcId="{7006A1E1-FB78-4F1D-97C5-B78BDB0987E0}" destId="{F8208315-A32C-4D13-A92F-5205F7F34BED}" srcOrd="0" destOrd="3" presId="urn:microsoft.com/office/officeart/2005/8/layout/hList2"/>
    <dgm:cxn modelId="{E6A78A17-014C-4CFD-838A-5C2AA164E5D4}" srcId="{0965F833-E365-45B2-83CD-6AD1487DF50A}" destId="{EAFC8F87-DC19-4FE1-95A6-5A286A5FE14E}" srcOrd="3" destOrd="0" parTransId="{0525A41B-BCCA-4C30-B088-1F99F58EB689}" sibTransId="{A7143346-ADE3-45FB-A91E-FCEC1D37D504}"/>
    <dgm:cxn modelId="{80823A5D-1EA3-4135-A146-C1E0C9280E34}" srcId="{18E1FA83-3960-428B-B070-89D7AFD272C0}" destId="{AA2C58A6-14D6-40E2-8F6C-5E5C9F014BC3}" srcOrd="0" destOrd="0" parTransId="{3DA2BD07-9D53-4753-A6E2-737E65A34824}" sibTransId="{01A60109-1081-4340-ABEF-4387253E4E4A}"/>
    <dgm:cxn modelId="{020CF980-E00E-4700-844C-BCE44FE4BF35}" srcId="{EA160DC7-0383-408A-B645-CFA47731EEA9}" destId="{DEF9C5C5-C6F2-46CF-BD48-0F4A23D749C5}" srcOrd="0" destOrd="0" parTransId="{BE20C6CF-A82F-4181-BEC2-09B5E3DD0CFF}" sibTransId="{A6668ED2-C995-4E11-8CB5-B867AAA846BA}"/>
    <dgm:cxn modelId="{D8CDEBDC-5A0B-4CEA-B372-73DCC86FFE2F}" srcId="{CADD02A9-E597-4C63-9796-C27E60836581}" destId="{AFF670B7-E27B-463A-9FF2-BA7147759656}" srcOrd="0" destOrd="0" parTransId="{03B77908-EE92-49CF-9E78-0B0F1D2769C1}" sibTransId="{3081BEE4-0C82-433B-AF58-3F210B3DF381}"/>
    <dgm:cxn modelId="{FE7C63AF-DFDE-4E37-89B4-66809D565AE8}" type="presOf" srcId="{DEF9C5C5-C6F2-46CF-BD48-0F4A23D749C5}" destId="{F8208315-A32C-4D13-A92F-5205F7F34BED}" srcOrd="0" destOrd="2" presId="urn:microsoft.com/office/officeart/2005/8/layout/hList2"/>
    <dgm:cxn modelId="{AF731495-0CEA-4569-841E-416A48E7D315}" type="presOf" srcId="{68C3ABC3-B47F-4BC5-B1C7-99631D3B9E6A}" destId="{24736646-F32F-4690-B06E-1E404B0544CA}" srcOrd="0" destOrd="12" presId="urn:microsoft.com/office/officeart/2005/8/layout/hList2"/>
    <dgm:cxn modelId="{D5E8EA01-0751-4CDA-9791-FA2A9A790CF5}" type="presOf" srcId="{28132D94-05FC-4EF3-BEB7-D33811D01328}" destId="{24736646-F32F-4690-B06E-1E404B0544CA}" srcOrd="0" destOrd="11" presId="urn:microsoft.com/office/officeart/2005/8/layout/hList2"/>
    <dgm:cxn modelId="{0BCF3712-C445-4E89-BC2F-CE7F11D2BF0C}" srcId="{B3CECD60-320F-41B7-B197-95A7314D7466}" destId="{18E1FA83-3960-428B-B070-89D7AFD272C0}" srcOrd="1" destOrd="0" parTransId="{66E2265E-749D-4CBB-B52E-521CF266CBE6}" sibTransId="{7D534D6C-1F4D-41CD-AAA9-E1DDDDFE009D}"/>
    <dgm:cxn modelId="{B293FDCF-9FF4-4EC6-9121-A89B8C93C6BA}" type="presOf" srcId="{7AF1B891-A5CC-4375-9807-B982C412EEFC}" destId="{8CF7D57B-3AFA-45CF-AC7E-9C9775885C2B}" srcOrd="0" destOrd="1" presId="urn:microsoft.com/office/officeart/2005/8/layout/hList2"/>
    <dgm:cxn modelId="{9BC7C580-9350-4788-897D-6F6669595FD3}" type="presOf" srcId="{A4718478-6639-46C7-8296-458FFC78E607}" destId="{24736646-F32F-4690-B06E-1E404B0544CA}" srcOrd="0" destOrd="1" presId="urn:microsoft.com/office/officeart/2005/8/layout/hList2"/>
    <dgm:cxn modelId="{4066BCAE-EE6A-4DC9-854F-E26219DD54A7}" type="presOf" srcId="{8F400F84-17A5-4722-9B0B-0E6D7894A6F1}" destId="{24736646-F32F-4690-B06E-1E404B0544CA}" srcOrd="0" destOrd="4" presId="urn:microsoft.com/office/officeart/2005/8/layout/hList2"/>
    <dgm:cxn modelId="{057FB3F5-7A23-4DDA-86E5-FE114FF5FCBB}" type="presOf" srcId="{EA160DC7-0383-408A-B645-CFA47731EEA9}" destId="{F8208315-A32C-4D13-A92F-5205F7F34BED}" srcOrd="0" destOrd="1" presId="urn:microsoft.com/office/officeart/2005/8/layout/hList2"/>
    <dgm:cxn modelId="{12294898-3ACC-44C6-86B9-119CCE38856B}" srcId="{969631BD-B914-4368-897C-3BAA5FE38CAD}" destId="{A4718478-6639-46C7-8296-458FFC78E607}" srcOrd="0" destOrd="0" parTransId="{B1242CFE-4AF7-422D-9DAE-C34D452F1A65}" sibTransId="{810FB574-26E9-4D80-9858-EF239DCFE6E2}"/>
    <dgm:cxn modelId="{1DFD0361-1C3A-40E7-B2B8-48F593FA68FB}" srcId="{CADD02A9-E597-4C63-9796-C27E60836581}" destId="{68C3ABC3-B47F-4BC5-B1C7-99631D3B9E6A}" srcOrd="2" destOrd="0" parTransId="{B80B6EBD-D60C-496C-B8B5-F9F2A5CC016E}" sibTransId="{C5112961-1C02-48CF-8046-9CFB54BC9367}"/>
    <dgm:cxn modelId="{EFFAF852-3D85-4C37-BCF3-C18CAABAF063}" type="presOf" srcId="{776A6583-5D29-4FCC-97B1-848AB30914FA}" destId="{24736646-F32F-4690-B06E-1E404B0544CA}" srcOrd="0" destOrd="14" presId="urn:microsoft.com/office/officeart/2005/8/layout/hList2"/>
    <dgm:cxn modelId="{233B577A-4E06-4A47-B207-B310D54F9D49}" srcId="{B3CECD60-320F-41B7-B197-95A7314D7466}" destId="{C7082ACA-C06E-468F-9D33-16C2B61EBF55}" srcOrd="2" destOrd="0" parTransId="{D8DC6FC6-D1A4-43BC-9572-32C8F84E5046}" sibTransId="{A190BC04-5D58-43EA-9983-3D3216F1E53E}"/>
    <dgm:cxn modelId="{2326D08B-ABE5-44BB-B4BB-42E5EB6DADD0}" type="presOf" srcId="{223F747C-852E-448C-8200-C3B93482BB01}" destId="{F8208315-A32C-4D13-A92F-5205F7F34BED}" srcOrd="0" destOrd="5" presId="urn:microsoft.com/office/officeart/2005/8/layout/hList2"/>
    <dgm:cxn modelId="{CF13E314-0C52-459E-B586-3E50F36A7950}" srcId="{0965F833-E365-45B2-83CD-6AD1487DF50A}" destId="{023CCA38-D07D-46B6-A7DA-43F79CD4993B}" srcOrd="1" destOrd="0" parTransId="{0D87A8E7-2FDE-4DEB-AB2F-5D9197D72F3D}" sibTransId="{57D9E448-27DD-439E-A6EF-F154A0036DFC}"/>
    <dgm:cxn modelId="{CE71B2A5-A978-4031-88F8-F8E01D5794FB}" type="presOf" srcId="{18E1FA83-3960-428B-B070-89D7AFD272C0}" destId="{BC1C43DC-FCA0-43B3-AD07-558BF032621C}" srcOrd="0" destOrd="0" presId="urn:microsoft.com/office/officeart/2005/8/layout/hList2"/>
    <dgm:cxn modelId="{C0E40DA8-DE7C-4758-88BD-41D6B06EAD3D}" type="presOf" srcId="{AFF670B7-E27B-463A-9FF2-BA7147759656}" destId="{24736646-F32F-4690-B06E-1E404B0544CA}" srcOrd="0" destOrd="10" presId="urn:microsoft.com/office/officeart/2005/8/layout/hList2"/>
    <dgm:cxn modelId="{43BDC851-8199-4914-9B77-54727CD6D93C}" type="presOf" srcId="{B3CECD60-320F-41B7-B197-95A7314D7466}" destId="{C9E11CC6-7C22-4259-83E6-4F6357ECDC28}" srcOrd="0" destOrd="0" presId="urn:microsoft.com/office/officeart/2005/8/layout/hList2"/>
    <dgm:cxn modelId="{80D4F449-BDFE-410F-8A3B-DC4F15675512}" srcId="{C7082ACA-C06E-468F-9D33-16C2B61EBF55}" destId="{7AF1B891-A5CC-4375-9807-B982C412EEFC}" srcOrd="1" destOrd="0" parTransId="{4C9C9E3F-FA82-468A-A8A1-1E283B391986}" sibTransId="{D6E8BD07-D58E-428B-B7D5-14C5D1266362}"/>
    <dgm:cxn modelId="{8FCC8AB5-246A-4F77-86F3-66A0A4FD1321}" type="presParOf" srcId="{C9E11CC6-7C22-4259-83E6-4F6357ECDC28}" destId="{31650399-747D-4896-9539-AFF2B235538E}" srcOrd="0" destOrd="0" presId="urn:microsoft.com/office/officeart/2005/8/layout/hList2"/>
    <dgm:cxn modelId="{22AEFAD0-A670-4096-8933-E62555C8EC4E}" type="presParOf" srcId="{31650399-747D-4896-9539-AFF2B235538E}" destId="{6F993D60-C902-47F7-98D7-D7611533FB45}" srcOrd="0" destOrd="0" presId="urn:microsoft.com/office/officeart/2005/8/layout/hList2"/>
    <dgm:cxn modelId="{554C49BF-E0FC-4811-AC52-253EADE6F68E}" type="presParOf" srcId="{31650399-747D-4896-9539-AFF2B235538E}" destId="{24736646-F32F-4690-B06E-1E404B0544CA}" srcOrd="1" destOrd="0" presId="urn:microsoft.com/office/officeart/2005/8/layout/hList2"/>
    <dgm:cxn modelId="{2EE1C0EC-7313-4893-8AA8-9F7DF27F61C2}" type="presParOf" srcId="{31650399-747D-4896-9539-AFF2B235538E}" destId="{BC0CA439-5515-410D-8689-5F0FA9F9F073}" srcOrd="2" destOrd="0" presId="urn:microsoft.com/office/officeart/2005/8/layout/hList2"/>
    <dgm:cxn modelId="{52E77CFD-8336-4C76-9FD2-4FA4F0C49732}" type="presParOf" srcId="{C9E11CC6-7C22-4259-83E6-4F6357ECDC28}" destId="{DB38E29E-36FF-49E6-B6AB-5F84FD5493F7}" srcOrd="1" destOrd="0" presId="urn:microsoft.com/office/officeart/2005/8/layout/hList2"/>
    <dgm:cxn modelId="{F84971F7-36C3-4243-8CFD-2FB89F0F1304}" type="presParOf" srcId="{C9E11CC6-7C22-4259-83E6-4F6357ECDC28}" destId="{01D6D0BA-C2B5-4FA9-BFD1-3D4175CB36F9}" srcOrd="2" destOrd="0" presId="urn:microsoft.com/office/officeart/2005/8/layout/hList2"/>
    <dgm:cxn modelId="{317838ED-42B2-41FA-9243-31489A1B444C}" type="presParOf" srcId="{01D6D0BA-C2B5-4FA9-BFD1-3D4175CB36F9}" destId="{F27E5C7F-3F50-4A48-AF2B-B0202FA82285}" srcOrd="0" destOrd="0" presId="urn:microsoft.com/office/officeart/2005/8/layout/hList2"/>
    <dgm:cxn modelId="{631BAAFE-A9E1-4125-A73C-F906A047C4BA}" type="presParOf" srcId="{01D6D0BA-C2B5-4FA9-BFD1-3D4175CB36F9}" destId="{F8208315-A32C-4D13-A92F-5205F7F34BED}" srcOrd="1" destOrd="0" presId="urn:microsoft.com/office/officeart/2005/8/layout/hList2"/>
    <dgm:cxn modelId="{3FF5F3B8-14F2-4CDC-989F-82C65BBDB405}" type="presParOf" srcId="{01D6D0BA-C2B5-4FA9-BFD1-3D4175CB36F9}" destId="{BC1C43DC-FCA0-43B3-AD07-558BF032621C}" srcOrd="2" destOrd="0" presId="urn:microsoft.com/office/officeart/2005/8/layout/hList2"/>
    <dgm:cxn modelId="{4CE25333-67AB-4BD0-9126-83533A827D03}" type="presParOf" srcId="{C9E11CC6-7C22-4259-83E6-4F6357ECDC28}" destId="{0CD555A4-2EE5-497B-AB57-1EB1FB7EAD00}" srcOrd="3" destOrd="0" presId="urn:microsoft.com/office/officeart/2005/8/layout/hList2"/>
    <dgm:cxn modelId="{AD3D4F31-0FD6-4FD6-852C-4BCDE9DC3D85}" type="presParOf" srcId="{C9E11CC6-7C22-4259-83E6-4F6357ECDC28}" destId="{1A5E1348-1530-42FC-885A-EF048AAF3313}" srcOrd="4" destOrd="0" presId="urn:microsoft.com/office/officeart/2005/8/layout/hList2"/>
    <dgm:cxn modelId="{5BD8C111-3D40-46B6-9630-0CFC5BA9E357}" type="presParOf" srcId="{1A5E1348-1530-42FC-885A-EF048AAF3313}" destId="{A7F03A02-90F3-4E3B-966E-273F201C9208}" srcOrd="0" destOrd="0" presId="urn:microsoft.com/office/officeart/2005/8/layout/hList2"/>
    <dgm:cxn modelId="{88494468-4355-4154-B978-4EB6B23EB461}" type="presParOf" srcId="{1A5E1348-1530-42FC-885A-EF048AAF3313}" destId="{8CF7D57B-3AFA-45CF-AC7E-9C9775885C2B}" srcOrd="1" destOrd="0" presId="urn:microsoft.com/office/officeart/2005/8/layout/hList2"/>
    <dgm:cxn modelId="{08E9C7FA-A303-4C32-B8E5-9D91E538E649}" type="presParOf" srcId="{1A5E1348-1530-42FC-885A-EF048AAF3313}" destId="{C4D8F598-2937-4145-BD83-2FDBBFF0E55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51F9E0-6104-463E-BD12-AA085294EE3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E5685A-BA8F-465A-9560-9008F0C208D6}">
      <dgm:prSet phldrT="[Text]"/>
      <dgm:spPr/>
      <dgm:t>
        <a:bodyPr/>
        <a:lstStyle/>
        <a:p>
          <a:r>
            <a:rPr lang="en-IN" dirty="0" smtClean="0"/>
            <a:t>INPUT (values from user)</a:t>
          </a:r>
        </a:p>
      </dgm:t>
    </dgm:pt>
    <dgm:pt modelId="{A1E69E3F-504A-41B4-BE27-807CC48F6239}" type="parTrans" cxnId="{D64541FB-4275-4055-B9F4-670C35F4C88D}">
      <dgm:prSet/>
      <dgm:spPr/>
      <dgm:t>
        <a:bodyPr/>
        <a:lstStyle/>
        <a:p>
          <a:endParaRPr lang="en-IN"/>
        </a:p>
      </dgm:t>
    </dgm:pt>
    <dgm:pt modelId="{4BFA58BB-671F-4064-96F7-76986CF37A1C}" type="sibTrans" cxnId="{D64541FB-4275-4055-B9F4-670C35F4C88D}">
      <dgm:prSet/>
      <dgm:spPr/>
      <dgm:t>
        <a:bodyPr/>
        <a:lstStyle/>
        <a:p>
          <a:endParaRPr lang="en-IN"/>
        </a:p>
      </dgm:t>
    </dgm:pt>
    <dgm:pt modelId="{4B057F5B-482B-4BEE-A9A5-35643E398225}">
      <dgm:prSet phldrT="[Text]"/>
      <dgm:spPr/>
      <dgm:t>
        <a:bodyPr/>
        <a:lstStyle/>
        <a:p>
          <a:r>
            <a:rPr lang="en-IN" dirty="0" smtClean="0"/>
            <a:t>DEFAULT (default values)</a:t>
          </a:r>
          <a:endParaRPr lang="en-IN" dirty="0"/>
        </a:p>
      </dgm:t>
    </dgm:pt>
    <dgm:pt modelId="{2C34D86D-E477-4B9C-A94E-E925C844DC6D}" type="parTrans" cxnId="{0834E88E-11D6-406E-B523-C0F6D1FEC230}">
      <dgm:prSet/>
      <dgm:spPr/>
      <dgm:t>
        <a:bodyPr/>
        <a:lstStyle/>
        <a:p>
          <a:endParaRPr lang="en-IN"/>
        </a:p>
      </dgm:t>
    </dgm:pt>
    <dgm:pt modelId="{05206681-A6CA-4AB4-A3F2-827AB4D77F77}" type="sibTrans" cxnId="{0834E88E-11D6-406E-B523-C0F6D1FEC230}">
      <dgm:prSet/>
      <dgm:spPr/>
      <dgm:t>
        <a:bodyPr/>
        <a:lstStyle/>
        <a:p>
          <a:endParaRPr lang="en-IN"/>
        </a:p>
      </dgm:t>
    </dgm:pt>
    <dgm:pt modelId="{A86CD9F3-F3A7-4CF5-9BFB-41694A1131B5}">
      <dgm:prSet phldrT="[Text]"/>
      <dgm:spPr/>
      <dgm:t>
        <a:bodyPr/>
        <a:lstStyle/>
        <a:p>
          <a:r>
            <a:rPr lang="en-IN" dirty="0" smtClean="0"/>
            <a:t>WIND (wind forces calculation)</a:t>
          </a:r>
          <a:endParaRPr lang="en-IN" dirty="0"/>
        </a:p>
      </dgm:t>
    </dgm:pt>
    <dgm:pt modelId="{92CAB766-E922-4117-A11B-913F9B82B73E}" type="parTrans" cxnId="{36356F99-EAAC-415A-84DB-18452B2D1950}">
      <dgm:prSet/>
      <dgm:spPr/>
      <dgm:t>
        <a:bodyPr/>
        <a:lstStyle/>
        <a:p>
          <a:endParaRPr lang="en-IN"/>
        </a:p>
      </dgm:t>
    </dgm:pt>
    <dgm:pt modelId="{9EE6372D-3E32-425D-B0EE-1522D6C2685F}" type="sibTrans" cxnId="{36356F99-EAAC-415A-84DB-18452B2D1950}">
      <dgm:prSet/>
      <dgm:spPr/>
      <dgm:t>
        <a:bodyPr/>
        <a:lstStyle/>
        <a:p>
          <a:endParaRPr lang="en-IN"/>
        </a:p>
      </dgm:t>
    </dgm:pt>
    <dgm:pt modelId="{04E109B3-0F37-41A7-8C8F-4281B01D4085}">
      <dgm:prSet phldrT="[Text]"/>
      <dgm:spPr/>
      <dgm:t>
        <a:bodyPr/>
        <a:lstStyle/>
        <a:p>
          <a:r>
            <a:rPr lang="en-IN" dirty="0" smtClean="0"/>
            <a:t>MOMENT/TOPM</a:t>
          </a:r>
          <a:endParaRPr lang="en-IN" dirty="0"/>
        </a:p>
      </dgm:t>
    </dgm:pt>
    <dgm:pt modelId="{A46BBEBD-1B59-4BB8-B080-387D95EBED5F}" type="parTrans" cxnId="{61152541-ED37-4920-9337-4493BAC3B8F1}">
      <dgm:prSet/>
      <dgm:spPr/>
      <dgm:t>
        <a:bodyPr/>
        <a:lstStyle/>
        <a:p>
          <a:endParaRPr lang="en-IN"/>
        </a:p>
      </dgm:t>
    </dgm:pt>
    <dgm:pt modelId="{D79E28FB-1D92-44C6-A2B7-5A7E9035458B}" type="sibTrans" cxnId="{61152541-ED37-4920-9337-4493BAC3B8F1}">
      <dgm:prSet/>
      <dgm:spPr/>
      <dgm:t>
        <a:bodyPr/>
        <a:lstStyle/>
        <a:p>
          <a:endParaRPr lang="en-IN"/>
        </a:p>
      </dgm:t>
    </dgm:pt>
    <dgm:pt modelId="{2112F64C-C036-4009-93E1-6EE72CEADAAD}">
      <dgm:prSet phldrT="[Text]"/>
      <dgm:spPr/>
      <dgm:t>
        <a:bodyPr/>
        <a:lstStyle/>
        <a:p>
          <a:r>
            <a:rPr lang="en-IN" dirty="0" smtClean="0"/>
            <a:t>PROP</a:t>
          </a:r>
          <a:endParaRPr lang="en-IN" dirty="0"/>
        </a:p>
      </dgm:t>
    </dgm:pt>
    <dgm:pt modelId="{3C43ABC7-0A1B-4AA0-B293-AF23CD04182E}" type="parTrans" cxnId="{201B6D08-E934-4271-BC33-C42EE012256D}">
      <dgm:prSet/>
      <dgm:spPr/>
      <dgm:t>
        <a:bodyPr/>
        <a:lstStyle/>
        <a:p>
          <a:endParaRPr lang="en-IN"/>
        </a:p>
      </dgm:t>
    </dgm:pt>
    <dgm:pt modelId="{072DE9A3-C4FB-4EC0-820D-775CBDA906C5}" type="sibTrans" cxnId="{201B6D08-E934-4271-BC33-C42EE012256D}">
      <dgm:prSet/>
      <dgm:spPr/>
      <dgm:t>
        <a:bodyPr/>
        <a:lstStyle/>
        <a:p>
          <a:endParaRPr lang="en-IN"/>
        </a:p>
      </dgm:t>
    </dgm:pt>
    <dgm:pt modelId="{189116A5-63DA-4B83-9C0F-C6EC67A9E51D}">
      <dgm:prSet phldrT="[Text]"/>
      <dgm:spPr/>
      <dgm:t>
        <a:bodyPr/>
        <a:lstStyle/>
        <a:p>
          <a:r>
            <a:rPr lang="en-IN" dirty="0" smtClean="0"/>
            <a:t>PILCAP</a:t>
          </a:r>
          <a:endParaRPr lang="en-IN" dirty="0"/>
        </a:p>
      </dgm:t>
    </dgm:pt>
    <dgm:pt modelId="{95F9D715-470D-4CFC-AC71-E2D7F2803FC1}" type="parTrans" cxnId="{DCE6FECF-D3F6-4CD3-B71F-B0A8DB2AF4A0}">
      <dgm:prSet/>
      <dgm:spPr/>
      <dgm:t>
        <a:bodyPr/>
        <a:lstStyle/>
        <a:p>
          <a:endParaRPr lang="en-IN"/>
        </a:p>
      </dgm:t>
    </dgm:pt>
    <dgm:pt modelId="{2B81C412-7867-4BFB-A326-77923938BDB5}" type="sibTrans" cxnId="{DCE6FECF-D3F6-4CD3-B71F-B0A8DB2AF4A0}">
      <dgm:prSet/>
      <dgm:spPr/>
      <dgm:t>
        <a:bodyPr/>
        <a:lstStyle/>
        <a:p>
          <a:endParaRPr lang="en-IN"/>
        </a:p>
      </dgm:t>
    </dgm:pt>
    <dgm:pt modelId="{0224AAE3-FDFC-4B1C-88AA-8EC56B07C27D}">
      <dgm:prSet phldrT="[Text]"/>
      <dgm:spPr/>
      <dgm:t>
        <a:bodyPr/>
        <a:lstStyle/>
        <a:p>
          <a:r>
            <a:rPr lang="en-IN" dirty="0" smtClean="0"/>
            <a:t>PEDSTL</a:t>
          </a:r>
          <a:endParaRPr lang="en-IN" dirty="0"/>
        </a:p>
      </dgm:t>
    </dgm:pt>
    <dgm:pt modelId="{046F5D1F-3FCF-43F5-ADB2-769A29D76C0D}" type="parTrans" cxnId="{4BD4C3B2-5182-463F-A499-C420D5D1E2DE}">
      <dgm:prSet/>
      <dgm:spPr/>
      <dgm:t>
        <a:bodyPr/>
        <a:lstStyle/>
        <a:p>
          <a:endParaRPr lang="en-IN"/>
        </a:p>
      </dgm:t>
    </dgm:pt>
    <dgm:pt modelId="{F7F7ABD0-0DB7-449C-88B3-29BF33DE6DB3}" type="sibTrans" cxnId="{4BD4C3B2-5182-463F-A499-C420D5D1E2DE}">
      <dgm:prSet/>
      <dgm:spPr/>
      <dgm:t>
        <a:bodyPr/>
        <a:lstStyle/>
        <a:p>
          <a:endParaRPr lang="en-IN"/>
        </a:p>
      </dgm:t>
    </dgm:pt>
    <dgm:pt modelId="{B34B7E43-56C1-43F5-9430-101355DA24F1}">
      <dgm:prSet phldrT="[Text]"/>
      <dgm:spPr/>
      <dgm:t>
        <a:bodyPr/>
        <a:lstStyle/>
        <a:p>
          <a:r>
            <a:rPr lang="en-IN" dirty="0" smtClean="0"/>
            <a:t>PEDDET</a:t>
          </a:r>
        </a:p>
      </dgm:t>
    </dgm:pt>
    <dgm:pt modelId="{E508972B-77FA-484C-BB8A-7D29AA10A218}" type="parTrans" cxnId="{0A632EA3-023A-43BB-8398-DFFAFC55B426}">
      <dgm:prSet/>
      <dgm:spPr/>
      <dgm:t>
        <a:bodyPr/>
        <a:lstStyle/>
        <a:p>
          <a:endParaRPr lang="en-IN"/>
        </a:p>
      </dgm:t>
    </dgm:pt>
    <dgm:pt modelId="{87B64B62-AA6C-4126-BF09-DD840E1AC98B}" type="sibTrans" cxnId="{0A632EA3-023A-43BB-8398-DFFAFC55B426}">
      <dgm:prSet/>
      <dgm:spPr/>
      <dgm:t>
        <a:bodyPr/>
        <a:lstStyle/>
        <a:p>
          <a:endParaRPr lang="en-IN"/>
        </a:p>
      </dgm:t>
    </dgm:pt>
    <dgm:pt modelId="{0A0892CB-8EA2-45F8-A78B-A1F0AD94B1EA}">
      <dgm:prSet phldrT="[Text]"/>
      <dgm:spPr/>
      <dgm:t>
        <a:bodyPr/>
        <a:lstStyle/>
        <a:p>
          <a:r>
            <a:rPr lang="en-IN" dirty="0" smtClean="0"/>
            <a:t>BBS</a:t>
          </a:r>
        </a:p>
      </dgm:t>
    </dgm:pt>
    <dgm:pt modelId="{3C5A9C02-E53A-40C2-B460-E5E81E4580E5}" type="parTrans" cxnId="{4B703726-ABB8-4506-B906-381F6E3167E1}">
      <dgm:prSet/>
      <dgm:spPr/>
      <dgm:t>
        <a:bodyPr/>
        <a:lstStyle/>
        <a:p>
          <a:endParaRPr lang="en-IN"/>
        </a:p>
      </dgm:t>
    </dgm:pt>
    <dgm:pt modelId="{0401BE9F-2498-44FA-B8AD-61D5492E7484}" type="sibTrans" cxnId="{4B703726-ABB8-4506-B906-381F6E3167E1}">
      <dgm:prSet/>
      <dgm:spPr/>
      <dgm:t>
        <a:bodyPr/>
        <a:lstStyle/>
        <a:p>
          <a:endParaRPr lang="en-IN"/>
        </a:p>
      </dgm:t>
    </dgm:pt>
    <dgm:pt modelId="{72E92905-C80F-48F7-825F-C9A92BC26805}">
      <dgm:prSet phldrT="[Text]"/>
      <dgm:spPr/>
      <dgm:t>
        <a:bodyPr/>
        <a:lstStyle/>
        <a:p>
          <a:r>
            <a:rPr lang="en-IN" dirty="0" smtClean="0"/>
            <a:t>DRAFTING</a:t>
          </a:r>
        </a:p>
      </dgm:t>
    </dgm:pt>
    <dgm:pt modelId="{1FAD303B-070B-423A-93D2-E2DB5ADC677A}" type="parTrans" cxnId="{E7FF453E-4FD4-4897-AE89-0DD835EADBE9}">
      <dgm:prSet/>
      <dgm:spPr/>
      <dgm:t>
        <a:bodyPr/>
        <a:lstStyle/>
        <a:p>
          <a:endParaRPr lang="en-IN"/>
        </a:p>
      </dgm:t>
    </dgm:pt>
    <dgm:pt modelId="{A9DE86F5-694C-4A84-9B65-FD9022AD2839}" type="sibTrans" cxnId="{E7FF453E-4FD4-4897-AE89-0DD835EADBE9}">
      <dgm:prSet/>
      <dgm:spPr/>
      <dgm:t>
        <a:bodyPr/>
        <a:lstStyle/>
        <a:p>
          <a:endParaRPr lang="en-IN"/>
        </a:p>
      </dgm:t>
    </dgm:pt>
    <dgm:pt modelId="{5E244BB0-2A99-4560-9DF7-5186EC3B9677}">
      <dgm:prSet phldrT="[Text]"/>
      <dgm:spPr/>
      <dgm:t>
        <a:bodyPr/>
        <a:lstStyle/>
        <a:p>
          <a:r>
            <a:rPr lang="en-IN" dirty="0" smtClean="0"/>
            <a:t>MAIN PROGRAM</a:t>
          </a:r>
        </a:p>
      </dgm:t>
    </dgm:pt>
    <dgm:pt modelId="{81805A46-8AC7-4520-98DE-1733133D0A03}" type="parTrans" cxnId="{79DA5A66-15CB-48AB-837D-DF0522785091}">
      <dgm:prSet/>
      <dgm:spPr/>
      <dgm:t>
        <a:bodyPr/>
        <a:lstStyle/>
        <a:p>
          <a:endParaRPr lang="en-IN"/>
        </a:p>
      </dgm:t>
    </dgm:pt>
    <dgm:pt modelId="{648E89B8-549E-4F9A-8E36-FC6D4DC7E67C}" type="sibTrans" cxnId="{79DA5A66-15CB-48AB-837D-DF0522785091}">
      <dgm:prSet/>
      <dgm:spPr/>
      <dgm:t>
        <a:bodyPr/>
        <a:lstStyle/>
        <a:p>
          <a:endParaRPr lang="en-IN"/>
        </a:p>
      </dgm:t>
    </dgm:pt>
    <dgm:pt modelId="{42A6C813-59F1-4485-9FC1-EA55D36A0660}">
      <dgm:prSet phldrT="[Text]"/>
      <dgm:spPr/>
      <dgm:t>
        <a:bodyPr/>
        <a:lstStyle/>
        <a:p>
          <a:r>
            <a:rPr lang="en-IN" dirty="0" smtClean="0"/>
            <a:t>WATER TABLE </a:t>
          </a:r>
          <a:endParaRPr lang="en-IN" dirty="0"/>
        </a:p>
      </dgm:t>
    </dgm:pt>
    <dgm:pt modelId="{F8B17E93-416B-4B77-9A68-1ABB116FD293}" type="parTrans" cxnId="{D3485515-FA46-4D76-9791-D5584B2BB972}">
      <dgm:prSet/>
      <dgm:spPr/>
      <dgm:t>
        <a:bodyPr/>
        <a:lstStyle/>
        <a:p>
          <a:endParaRPr lang="en-IN"/>
        </a:p>
      </dgm:t>
    </dgm:pt>
    <dgm:pt modelId="{85A6EB7A-3B9D-4943-A04E-49BA4B3009C6}" type="sibTrans" cxnId="{D3485515-FA46-4D76-9791-D5584B2BB972}">
      <dgm:prSet/>
      <dgm:spPr/>
      <dgm:t>
        <a:bodyPr/>
        <a:lstStyle/>
        <a:p>
          <a:endParaRPr lang="en-IN"/>
        </a:p>
      </dgm:t>
    </dgm:pt>
    <dgm:pt modelId="{3832941C-1976-4A9B-8CBB-6F4DFE0F6021}">
      <dgm:prSet phldrT="[Text]"/>
      <dgm:spPr/>
      <dgm:t>
        <a:bodyPr/>
        <a:lstStyle/>
        <a:p>
          <a:r>
            <a:rPr lang="en-IN" dirty="0" smtClean="0"/>
            <a:t>LOAD CASES</a:t>
          </a:r>
          <a:endParaRPr lang="en-IN" dirty="0"/>
        </a:p>
      </dgm:t>
    </dgm:pt>
    <dgm:pt modelId="{1C0B3E69-95E6-4033-AFE4-385D25B75783}" type="parTrans" cxnId="{5A1E0542-A718-41C1-934B-8A4D3F443B0B}">
      <dgm:prSet/>
      <dgm:spPr/>
      <dgm:t>
        <a:bodyPr/>
        <a:lstStyle/>
        <a:p>
          <a:endParaRPr lang="en-IN"/>
        </a:p>
      </dgm:t>
    </dgm:pt>
    <dgm:pt modelId="{16DA69EB-0D94-496B-95C0-8683445EE2FC}" type="sibTrans" cxnId="{5A1E0542-A718-41C1-934B-8A4D3F443B0B}">
      <dgm:prSet/>
      <dgm:spPr/>
      <dgm:t>
        <a:bodyPr/>
        <a:lstStyle/>
        <a:p>
          <a:endParaRPr lang="en-IN"/>
        </a:p>
      </dgm:t>
    </dgm:pt>
    <dgm:pt modelId="{76288CB9-6FFA-43D9-9D12-301492E7AC8E}">
      <dgm:prSet phldrT="[Text]"/>
      <dgm:spPr/>
      <dgm:t>
        <a:bodyPr/>
        <a:lstStyle/>
        <a:p>
          <a:r>
            <a:rPr lang="en-IN" dirty="0" smtClean="0"/>
            <a:t>AREA CALCULATION</a:t>
          </a:r>
          <a:endParaRPr lang="en-IN" dirty="0"/>
        </a:p>
      </dgm:t>
    </dgm:pt>
    <dgm:pt modelId="{69AA9340-2B7C-43BC-969F-2A3E5C8226D4}" type="parTrans" cxnId="{BCB47931-75E8-41A2-B40E-03416B48775A}">
      <dgm:prSet/>
      <dgm:spPr/>
      <dgm:t>
        <a:bodyPr/>
        <a:lstStyle/>
        <a:p>
          <a:endParaRPr lang="en-IN"/>
        </a:p>
      </dgm:t>
    </dgm:pt>
    <dgm:pt modelId="{27937F32-E115-414D-9D1C-F25CDC277328}" type="sibTrans" cxnId="{BCB47931-75E8-41A2-B40E-03416B48775A}">
      <dgm:prSet/>
      <dgm:spPr/>
      <dgm:t>
        <a:bodyPr/>
        <a:lstStyle/>
        <a:p>
          <a:endParaRPr lang="en-IN"/>
        </a:p>
      </dgm:t>
    </dgm:pt>
    <dgm:pt modelId="{11E7A8FF-E2F6-4025-BB75-45365F20D4F7}">
      <dgm:prSet phldrT="[Text]"/>
      <dgm:spPr/>
      <dgm:t>
        <a:bodyPr/>
        <a:lstStyle/>
        <a:p>
          <a:r>
            <a:rPr lang="en-IN" smtClean="0"/>
            <a:t>PILSIZ</a:t>
          </a:r>
          <a:endParaRPr lang="en-IN" dirty="0"/>
        </a:p>
      </dgm:t>
    </dgm:pt>
    <dgm:pt modelId="{EC6E9B07-2044-4F59-91DC-7FF949E6B3C1}" type="parTrans" cxnId="{08CEEC7A-E131-4C22-A906-0E08B5018D69}">
      <dgm:prSet/>
      <dgm:spPr/>
    </dgm:pt>
    <dgm:pt modelId="{0D59476C-04FD-4774-BB3A-915FA13BC32E}" type="sibTrans" cxnId="{08CEEC7A-E131-4C22-A906-0E08B5018D69}">
      <dgm:prSet/>
      <dgm:spPr/>
      <dgm:t>
        <a:bodyPr/>
        <a:lstStyle/>
        <a:p>
          <a:endParaRPr lang="en-IN"/>
        </a:p>
      </dgm:t>
    </dgm:pt>
    <dgm:pt modelId="{18DD72EF-3EFA-4721-97A6-A1F642770C1A}" type="pres">
      <dgm:prSet presAssocID="{A051F9E0-6104-463E-BD12-AA085294EE3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B7F655-073B-44B0-B7B2-39A93BE55D17}" type="pres">
      <dgm:prSet presAssocID="{5E244BB0-2A99-4560-9DF7-5186EC3B967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2D054A-DEA7-45DB-844E-EC00B9E19A98}" type="pres">
      <dgm:prSet presAssocID="{648E89B8-549E-4F9A-8E36-FC6D4DC7E67C}" presName="sibTrans" presStyleLbl="sibTrans2D1" presStyleIdx="0" presStyleCnt="14"/>
      <dgm:spPr/>
      <dgm:t>
        <a:bodyPr/>
        <a:lstStyle/>
        <a:p>
          <a:endParaRPr lang="en-IN"/>
        </a:p>
      </dgm:t>
    </dgm:pt>
    <dgm:pt modelId="{89215D13-1858-4D17-AAB4-3A3198E61FA3}" type="pres">
      <dgm:prSet presAssocID="{648E89B8-549E-4F9A-8E36-FC6D4DC7E67C}" presName="connectorText" presStyleLbl="sibTrans2D1" presStyleIdx="0" presStyleCnt="14"/>
      <dgm:spPr/>
      <dgm:t>
        <a:bodyPr/>
        <a:lstStyle/>
        <a:p>
          <a:endParaRPr lang="en-IN"/>
        </a:p>
      </dgm:t>
    </dgm:pt>
    <dgm:pt modelId="{8F207DA9-085A-4EC0-92A8-440FE0E7191B}" type="pres">
      <dgm:prSet presAssocID="{A3E5685A-BA8F-465A-9560-9008F0C208D6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6A745A-899E-48E8-A819-B5E7D6985DFF}" type="pres">
      <dgm:prSet presAssocID="{4BFA58BB-671F-4064-96F7-76986CF37A1C}" presName="sibTrans" presStyleLbl="sibTrans2D1" presStyleIdx="1" presStyleCnt="14"/>
      <dgm:spPr/>
      <dgm:t>
        <a:bodyPr/>
        <a:lstStyle/>
        <a:p>
          <a:endParaRPr lang="en-IN"/>
        </a:p>
      </dgm:t>
    </dgm:pt>
    <dgm:pt modelId="{E96BBE79-9D96-401F-9F91-78022C4232D3}" type="pres">
      <dgm:prSet presAssocID="{4BFA58BB-671F-4064-96F7-76986CF37A1C}" presName="connectorText" presStyleLbl="sibTrans2D1" presStyleIdx="1" presStyleCnt="14"/>
      <dgm:spPr/>
      <dgm:t>
        <a:bodyPr/>
        <a:lstStyle/>
        <a:p>
          <a:endParaRPr lang="en-IN"/>
        </a:p>
      </dgm:t>
    </dgm:pt>
    <dgm:pt modelId="{DD5D9604-3838-41E8-AE99-16989D986724}" type="pres">
      <dgm:prSet presAssocID="{4B057F5B-482B-4BEE-A9A5-35643E39822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D0BC5E-37BC-4C10-A63E-38AA82681442}" type="pres">
      <dgm:prSet presAssocID="{05206681-A6CA-4AB4-A3F2-827AB4D77F77}" presName="sibTrans" presStyleLbl="sibTrans2D1" presStyleIdx="2" presStyleCnt="14"/>
      <dgm:spPr/>
      <dgm:t>
        <a:bodyPr/>
        <a:lstStyle/>
        <a:p>
          <a:endParaRPr lang="en-IN"/>
        </a:p>
      </dgm:t>
    </dgm:pt>
    <dgm:pt modelId="{5C7D0E15-FD2D-4DFF-83AB-61F6C6BA9A47}" type="pres">
      <dgm:prSet presAssocID="{05206681-A6CA-4AB4-A3F2-827AB4D77F77}" presName="connectorText" presStyleLbl="sibTrans2D1" presStyleIdx="2" presStyleCnt="14"/>
      <dgm:spPr/>
      <dgm:t>
        <a:bodyPr/>
        <a:lstStyle/>
        <a:p>
          <a:endParaRPr lang="en-IN"/>
        </a:p>
      </dgm:t>
    </dgm:pt>
    <dgm:pt modelId="{4EE38B0A-93ED-418A-A758-5726E3CC11B7}" type="pres">
      <dgm:prSet presAssocID="{A86CD9F3-F3A7-4CF5-9BFB-41694A1131B5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D950FC-06F8-4807-AD96-F03F88FE9738}" type="pres">
      <dgm:prSet presAssocID="{9EE6372D-3E32-425D-B0EE-1522D6C2685F}" presName="sibTrans" presStyleLbl="sibTrans2D1" presStyleIdx="3" presStyleCnt="14"/>
      <dgm:spPr/>
      <dgm:t>
        <a:bodyPr/>
        <a:lstStyle/>
        <a:p>
          <a:endParaRPr lang="en-IN"/>
        </a:p>
      </dgm:t>
    </dgm:pt>
    <dgm:pt modelId="{42D635BD-29DD-4486-9969-2EBCDF238D59}" type="pres">
      <dgm:prSet presAssocID="{9EE6372D-3E32-425D-B0EE-1522D6C2685F}" presName="connectorText" presStyleLbl="sibTrans2D1" presStyleIdx="3" presStyleCnt="14"/>
      <dgm:spPr/>
      <dgm:t>
        <a:bodyPr/>
        <a:lstStyle/>
        <a:p>
          <a:endParaRPr lang="en-IN"/>
        </a:p>
      </dgm:t>
    </dgm:pt>
    <dgm:pt modelId="{3CF28961-4326-4389-B7FB-C588A1F22495}" type="pres">
      <dgm:prSet presAssocID="{3832941C-1976-4A9B-8CBB-6F4DFE0F602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CFC6FC-CD53-45E0-B464-352944265604}" type="pres">
      <dgm:prSet presAssocID="{16DA69EB-0D94-496B-95C0-8683445EE2FC}" presName="sibTrans" presStyleLbl="sibTrans2D1" presStyleIdx="4" presStyleCnt="14"/>
      <dgm:spPr/>
      <dgm:t>
        <a:bodyPr/>
        <a:lstStyle/>
        <a:p>
          <a:endParaRPr lang="en-IN"/>
        </a:p>
      </dgm:t>
    </dgm:pt>
    <dgm:pt modelId="{764438D4-7377-45F1-B85D-75AD8687C4C0}" type="pres">
      <dgm:prSet presAssocID="{16DA69EB-0D94-496B-95C0-8683445EE2FC}" presName="connectorText" presStyleLbl="sibTrans2D1" presStyleIdx="4" presStyleCnt="14"/>
      <dgm:spPr/>
      <dgm:t>
        <a:bodyPr/>
        <a:lstStyle/>
        <a:p>
          <a:endParaRPr lang="en-IN"/>
        </a:p>
      </dgm:t>
    </dgm:pt>
    <dgm:pt modelId="{B987E145-2724-4413-BDC2-9145934152C9}" type="pres">
      <dgm:prSet presAssocID="{42A6C813-59F1-4485-9FC1-EA55D36A0660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580ECB-DF79-49EC-B734-6F287F4C2879}" type="pres">
      <dgm:prSet presAssocID="{85A6EB7A-3B9D-4943-A04E-49BA4B3009C6}" presName="sibTrans" presStyleLbl="sibTrans2D1" presStyleIdx="5" presStyleCnt="14"/>
      <dgm:spPr/>
      <dgm:t>
        <a:bodyPr/>
        <a:lstStyle/>
        <a:p>
          <a:endParaRPr lang="en-IN"/>
        </a:p>
      </dgm:t>
    </dgm:pt>
    <dgm:pt modelId="{8C889048-25C1-4B3B-8433-F8BE5CA46292}" type="pres">
      <dgm:prSet presAssocID="{85A6EB7A-3B9D-4943-A04E-49BA4B3009C6}" presName="connectorText" presStyleLbl="sibTrans2D1" presStyleIdx="5" presStyleCnt="14"/>
      <dgm:spPr/>
      <dgm:t>
        <a:bodyPr/>
        <a:lstStyle/>
        <a:p>
          <a:endParaRPr lang="en-IN"/>
        </a:p>
      </dgm:t>
    </dgm:pt>
    <dgm:pt modelId="{0D57457B-73E7-4110-893B-9CBAF4089BD3}" type="pres">
      <dgm:prSet presAssocID="{76288CB9-6FFA-43D9-9D12-301492E7AC8E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558E1C-F049-40FD-8A4B-44C8344B2497}" type="pres">
      <dgm:prSet presAssocID="{27937F32-E115-414D-9D1C-F25CDC277328}" presName="sibTrans" presStyleLbl="sibTrans2D1" presStyleIdx="6" presStyleCnt="14"/>
      <dgm:spPr/>
      <dgm:t>
        <a:bodyPr/>
        <a:lstStyle/>
        <a:p>
          <a:endParaRPr lang="en-IN"/>
        </a:p>
      </dgm:t>
    </dgm:pt>
    <dgm:pt modelId="{FE19CF8B-FCD8-4384-837B-C2377D1ED6B7}" type="pres">
      <dgm:prSet presAssocID="{27937F32-E115-414D-9D1C-F25CDC277328}" presName="connectorText" presStyleLbl="sibTrans2D1" presStyleIdx="6" presStyleCnt="14"/>
      <dgm:spPr/>
      <dgm:t>
        <a:bodyPr/>
        <a:lstStyle/>
        <a:p>
          <a:endParaRPr lang="en-IN"/>
        </a:p>
      </dgm:t>
    </dgm:pt>
    <dgm:pt modelId="{66CDA4D6-F7D5-492E-8009-867E630B5BDB}" type="pres">
      <dgm:prSet presAssocID="{11E7A8FF-E2F6-4025-BB75-45365F20D4F7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99A536-1CBC-4A5B-AF92-F1CA94C09260}" type="pres">
      <dgm:prSet presAssocID="{0D59476C-04FD-4774-BB3A-915FA13BC32E}" presName="sibTrans" presStyleLbl="sibTrans2D1" presStyleIdx="7" presStyleCnt="14"/>
      <dgm:spPr/>
      <dgm:t>
        <a:bodyPr/>
        <a:lstStyle/>
        <a:p>
          <a:endParaRPr lang="en-IN"/>
        </a:p>
      </dgm:t>
    </dgm:pt>
    <dgm:pt modelId="{1D6D9CC2-5A99-4D62-A656-624D7C27BBB6}" type="pres">
      <dgm:prSet presAssocID="{0D59476C-04FD-4774-BB3A-915FA13BC32E}" presName="connectorText" presStyleLbl="sibTrans2D1" presStyleIdx="7" presStyleCnt="14"/>
      <dgm:spPr/>
      <dgm:t>
        <a:bodyPr/>
        <a:lstStyle/>
        <a:p>
          <a:endParaRPr lang="en-IN"/>
        </a:p>
      </dgm:t>
    </dgm:pt>
    <dgm:pt modelId="{8FE2800B-8F6D-4F61-A7D9-7F00E7B2BF1A}" type="pres">
      <dgm:prSet presAssocID="{04E109B3-0F37-41A7-8C8F-4281B01D4085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F3F4AF-7229-41B5-9ED0-85641B50FE12}" type="pres">
      <dgm:prSet presAssocID="{D79E28FB-1D92-44C6-A2B7-5A7E9035458B}" presName="sibTrans" presStyleLbl="sibTrans2D1" presStyleIdx="8" presStyleCnt="14"/>
      <dgm:spPr/>
      <dgm:t>
        <a:bodyPr/>
        <a:lstStyle/>
        <a:p>
          <a:endParaRPr lang="en-IN"/>
        </a:p>
      </dgm:t>
    </dgm:pt>
    <dgm:pt modelId="{8F779440-4917-4467-BED0-A032A3961067}" type="pres">
      <dgm:prSet presAssocID="{D79E28FB-1D92-44C6-A2B7-5A7E9035458B}" presName="connectorText" presStyleLbl="sibTrans2D1" presStyleIdx="8" presStyleCnt="14"/>
      <dgm:spPr/>
      <dgm:t>
        <a:bodyPr/>
        <a:lstStyle/>
        <a:p>
          <a:endParaRPr lang="en-IN"/>
        </a:p>
      </dgm:t>
    </dgm:pt>
    <dgm:pt modelId="{10682880-4041-46D9-898D-68109E5BA956}" type="pres">
      <dgm:prSet presAssocID="{2112F64C-C036-4009-93E1-6EE72CEADAAD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96E070-BC86-4A75-BC9D-471B010F50CC}" type="pres">
      <dgm:prSet presAssocID="{072DE9A3-C4FB-4EC0-820D-775CBDA906C5}" presName="sibTrans" presStyleLbl="sibTrans2D1" presStyleIdx="9" presStyleCnt="14"/>
      <dgm:spPr/>
      <dgm:t>
        <a:bodyPr/>
        <a:lstStyle/>
        <a:p>
          <a:endParaRPr lang="en-IN"/>
        </a:p>
      </dgm:t>
    </dgm:pt>
    <dgm:pt modelId="{412283E4-0CF3-46AB-8B55-6EB060FFF855}" type="pres">
      <dgm:prSet presAssocID="{072DE9A3-C4FB-4EC0-820D-775CBDA906C5}" presName="connectorText" presStyleLbl="sibTrans2D1" presStyleIdx="9" presStyleCnt="14"/>
      <dgm:spPr/>
      <dgm:t>
        <a:bodyPr/>
        <a:lstStyle/>
        <a:p>
          <a:endParaRPr lang="en-IN"/>
        </a:p>
      </dgm:t>
    </dgm:pt>
    <dgm:pt modelId="{C3E2CE16-2BAE-4544-AB0F-784B498212B2}" type="pres">
      <dgm:prSet presAssocID="{189116A5-63DA-4B83-9C0F-C6EC67A9E51D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BCD23D-1626-46C6-A43A-694BA7B0100C}" type="pres">
      <dgm:prSet presAssocID="{2B81C412-7867-4BFB-A326-77923938BDB5}" presName="sibTrans" presStyleLbl="sibTrans2D1" presStyleIdx="10" presStyleCnt="14"/>
      <dgm:spPr/>
      <dgm:t>
        <a:bodyPr/>
        <a:lstStyle/>
        <a:p>
          <a:endParaRPr lang="en-IN"/>
        </a:p>
      </dgm:t>
    </dgm:pt>
    <dgm:pt modelId="{671FC0F9-7556-4B41-8409-685077401157}" type="pres">
      <dgm:prSet presAssocID="{2B81C412-7867-4BFB-A326-77923938BDB5}" presName="connectorText" presStyleLbl="sibTrans2D1" presStyleIdx="10" presStyleCnt="14"/>
      <dgm:spPr/>
      <dgm:t>
        <a:bodyPr/>
        <a:lstStyle/>
        <a:p>
          <a:endParaRPr lang="en-IN"/>
        </a:p>
      </dgm:t>
    </dgm:pt>
    <dgm:pt modelId="{0DA9B074-5E1B-4AED-A7D6-5E57365BC2D6}" type="pres">
      <dgm:prSet presAssocID="{0224AAE3-FDFC-4B1C-88AA-8EC56B07C27D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302430-C3A1-4C8B-A086-842DF36D756E}" type="pres">
      <dgm:prSet presAssocID="{F7F7ABD0-0DB7-449C-88B3-29BF33DE6DB3}" presName="sibTrans" presStyleLbl="sibTrans2D1" presStyleIdx="11" presStyleCnt="14"/>
      <dgm:spPr/>
      <dgm:t>
        <a:bodyPr/>
        <a:lstStyle/>
        <a:p>
          <a:endParaRPr lang="en-IN"/>
        </a:p>
      </dgm:t>
    </dgm:pt>
    <dgm:pt modelId="{272CE42D-A281-4F03-AA85-E1AF4E81AC5B}" type="pres">
      <dgm:prSet presAssocID="{F7F7ABD0-0DB7-449C-88B3-29BF33DE6DB3}" presName="connectorText" presStyleLbl="sibTrans2D1" presStyleIdx="11" presStyleCnt="14"/>
      <dgm:spPr/>
      <dgm:t>
        <a:bodyPr/>
        <a:lstStyle/>
        <a:p>
          <a:endParaRPr lang="en-IN"/>
        </a:p>
      </dgm:t>
    </dgm:pt>
    <dgm:pt modelId="{45C0CB7E-8338-4470-8D72-5C13BF65C6D8}" type="pres">
      <dgm:prSet presAssocID="{B34B7E43-56C1-43F5-9430-101355DA24F1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999217-83F7-44A4-8CCD-CE2788869AB7}" type="pres">
      <dgm:prSet presAssocID="{87B64B62-AA6C-4126-BF09-DD840E1AC98B}" presName="sibTrans" presStyleLbl="sibTrans2D1" presStyleIdx="12" presStyleCnt="14"/>
      <dgm:spPr/>
      <dgm:t>
        <a:bodyPr/>
        <a:lstStyle/>
        <a:p>
          <a:endParaRPr lang="en-IN"/>
        </a:p>
      </dgm:t>
    </dgm:pt>
    <dgm:pt modelId="{8498CE96-D1E3-43D0-BC2A-AE011B786A36}" type="pres">
      <dgm:prSet presAssocID="{87B64B62-AA6C-4126-BF09-DD840E1AC98B}" presName="connectorText" presStyleLbl="sibTrans2D1" presStyleIdx="12" presStyleCnt="14"/>
      <dgm:spPr/>
      <dgm:t>
        <a:bodyPr/>
        <a:lstStyle/>
        <a:p>
          <a:endParaRPr lang="en-IN"/>
        </a:p>
      </dgm:t>
    </dgm:pt>
    <dgm:pt modelId="{ACA50B9B-8825-427E-920B-8F9C75190EDC}" type="pres">
      <dgm:prSet presAssocID="{0A0892CB-8EA2-45F8-A78B-A1F0AD94B1EA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E70E0F-F452-42C6-AD6C-CF9ABA815D0E}" type="pres">
      <dgm:prSet presAssocID="{0401BE9F-2498-44FA-B8AD-61D5492E7484}" presName="sibTrans" presStyleLbl="sibTrans2D1" presStyleIdx="13" presStyleCnt="14"/>
      <dgm:spPr/>
      <dgm:t>
        <a:bodyPr/>
        <a:lstStyle/>
        <a:p>
          <a:endParaRPr lang="en-IN"/>
        </a:p>
      </dgm:t>
    </dgm:pt>
    <dgm:pt modelId="{3E8CC73F-9C6D-4B8A-A14D-C1B2256D86FA}" type="pres">
      <dgm:prSet presAssocID="{0401BE9F-2498-44FA-B8AD-61D5492E7484}" presName="connectorText" presStyleLbl="sibTrans2D1" presStyleIdx="13" presStyleCnt="14"/>
      <dgm:spPr/>
      <dgm:t>
        <a:bodyPr/>
        <a:lstStyle/>
        <a:p>
          <a:endParaRPr lang="en-IN"/>
        </a:p>
      </dgm:t>
    </dgm:pt>
    <dgm:pt modelId="{005E2ECE-011B-4BD3-84DD-2130E9943928}" type="pres">
      <dgm:prSet presAssocID="{72E92905-C80F-48F7-825F-C9A92BC26805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CE6FECF-D3F6-4CD3-B71F-B0A8DB2AF4A0}" srcId="{A051F9E0-6104-463E-BD12-AA085294EE33}" destId="{189116A5-63DA-4B83-9C0F-C6EC67A9E51D}" srcOrd="10" destOrd="0" parTransId="{95F9D715-470D-4CFC-AC71-E2D7F2803FC1}" sibTransId="{2B81C412-7867-4BFB-A326-77923938BDB5}"/>
    <dgm:cxn modelId="{36356F99-EAAC-415A-84DB-18452B2D1950}" srcId="{A051F9E0-6104-463E-BD12-AA085294EE33}" destId="{A86CD9F3-F3A7-4CF5-9BFB-41694A1131B5}" srcOrd="3" destOrd="0" parTransId="{92CAB766-E922-4117-A11B-913F9B82B73E}" sibTransId="{9EE6372D-3E32-425D-B0EE-1522D6C2685F}"/>
    <dgm:cxn modelId="{E7FF453E-4FD4-4897-AE89-0DD835EADBE9}" srcId="{A051F9E0-6104-463E-BD12-AA085294EE33}" destId="{72E92905-C80F-48F7-825F-C9A92BC26805}" srcOrd="14" destOrd="0" parTransId="{1FAD303B-070B-423A-93D2-E2DB5ADC677A}" sibTransId="{A9DE86F5-694C-4A84-9B65-FD9022AD2839}"/>
    <dgm:cxn modelId="{9140D414-BED4-4DC8-87CE-2B6E20B04140}" type="presOf" srcId="{27937F32-E115-414D-9D1C-F25CDC277328}" destId="{FE19CF8B-FCD8-4384-837B-C2377D1ED6B7}" srcOrd="1" destOrd="0" presId="urn:microsoft.com/office/officeart/2005/8/layout/process5"/>
    <dgm:cxn modelId="{1D494E50-3C55-4E15-8CCA-96EFAC358E8E}" type="presOf" srcId="{85A6EB7A-3B9D-4943-A04E-49BA4B3009C6}" destId="{8C889048-25C1-4B3B-8433-F8BE5CA46292}" srcOrd="1" destOrd="0" presId="urn:microsoft.com/office/officeart/2005/8/layout/process5"/>
    <dgm:cxn modelId="{E65AE868-B879-42F1-A8C6-DB62DC2A5F54}" type="presOf" srcId="{04E109B3-0F37-41A7-8C8F-4281B01D4085}" destId="{8FE2800B-8F6D-4F61-A7D9-7F00E7B2BF1A}" srcOrd="0" destOrd="0" presId="urn:microsoft.com/office/officeart/2005/8/layout/process5"/>
    <dgm:cxn modelId="{0834E88E-11D6-406E-B523-C0F6D1FEC230}" srcId="{A051F9E0-6104-463E-BD12-AA085294EE33}" destId="{4B057F5B-482B-4BEE-A9A5-35643E398225}" srcOrd="2" destOrd="0" parTransId="{2C34D86D-E477-4B9C-A94E-E925C844DC6D}" sibTransId="{05206681-A6CA-4AB4-A3F2-827AB4D77F77}"/>
    <dgm:cxn modelId="{16F8BBB1-328F-4C75-AACE-43D0A2301574}" type="presOf" srcId="{2112F64C-C036-4009-93E1-6EE72CEADAAD}" destId="{10682880-4041-46D9-898D-68109E5BA956}" srcOrd="0" destOrd="0" presId="urn:microsoft.com/office/officeart/2005/8/layout/process5"/>
    <dgm:cxn modelId="{719805DD-A4B1-4C43-8D81-B25C7BC930D7}" type="presOf" srcId="{648E89B8-549E-4F9A-8E36-FC6D4DC7E67C}" destId="{912D054A-DEA7-45DB-844E-EC00B9E19A98}" srcOrd="0" destOrd="0" presId="urn:microsoft.com/office/officeart/2005/8/layout/process5"/>
    <dgm:cxn modelId="{1CA5D163-9370-4FB6-845D-1BA78320770D}" type="presOf" srcId="{D79E28FB-1D92-44C6-A2B7-5A7E9035458B}" destId="{59F3F4AF-7229-41B5-9ED0-85641B50FE12}" srcOrd="0" destOrd="0" presId="urn:microsoft.com/office/officeart/2005/8/layout/process5"/>
    <dgm:cxn modelId="{93743C49-7E02-46E4-BA68-1BC19992EB9C}" type="presOf" srcId="{9EE6372D-3E32-425D-B0EE-1522D6C2685F}" destId="{42D635BD-29DD-4486-9969-2EBCDF238D59}" srcOrd="1" destOrd="0" presId="urn:microsoft.com/office/officeart/2005/8/layout/process5"/>
    <dgm:cxn modelId="{67A822A2-04EA-4BC9-B0D3-7E010D2F4EF6}" type="presOf" srcId="{A051F9E0-6104-463E-BD12-AA085294EE33}" destId="{18DD72EF-3EFA-4721-97A6-A1F642770C1A}" srcOrd="0" destOrd="0" presId="urn:microsoft.com/office/officeart/2005/8/layout/process5"/>
    <dgm:cxn modelId="{65DF0D71-9E96-4CEE-89AD-252622258FF7}" type="presOf" srcId="{85A6EB7A-3B9D-4943-A04E-49BA4B3009C6}" destId="{A6580ECB-DF79-49EC-B734-6F287F4C2879}" srcOrd="0" destOrd="0" presId="urn:microsoft.com/office/officeart/2005/8/layout/process5"/>
    <dgm:cxn modelId="{6675527C-B2AF-480A-BD69-9CC0C66B897F}" type="presOf" srcId="{0224AAE3-FDFC-4B1C-88AA-8EC56B07C27D}" destId="{0DA9B074-5E1B-4AED-A7D6-5E57365BC2D6}" srcOrd="0" destOrd="0" presId="urn:microsoft.com/office/officeart/2005/8/layout/process5"/>
    <dgm:cxn modelId="{E35102A8-0617-4340-AE30-9EBFC6A1CF5B}" type="presOf" srcId="{0401BE9F-2498-44FA-B8AD-61D5492E7484}" destId="{C7E70E0F-F452-42C6-AD6C-CF9ABA815D0E}" srcOrd="0" destOrd="0" presId="urn:microsoft.com/office/officeart/2005/8/layout/process5"/>
    <dgm:cxn modelId="{3AC681C2-E9AD-4D90-A1FA-31A7626F8E3D}" type="presOf" srcId="{4BFA58BB-671F-4064-96F7-76986CF37A1C}" destId="{E96BBE79-9D96-401F-9F91-78022C4232D3}" srcOrd="1" destOrd="0" presId="urn:microsoft.com/office/officeart/2005/8/layout/process5"/>
    <dgm:cxn modelId="{F971313F-0132-4B0C-825D-6A6C3419746D}" type="presOf" srcId="{B34B7E43-56C1-43F5-9430-101355DA24F1}" destId="{45C0CB7E-8338-4470-8D72-5C13BF65C6D8}" srcOrd="0" destOrd="0" presId="urn:microsoft.com/office/officeart/2005/8/layout/process5"/>
    <dgm:cxn modelId="{C17BF9A5-6930-4BCB-805A-E510E7FC5FE8}" type="presOf" srcId="{2B81C412-7867-4BFB-A326-77923938BDB5}" destId="{CEBCD23D-1626-46C6-A43A-694BA7B0100C}" srcOrd="0" destOrd="0" presId="urn:microsoft.com/office/officeart/2005/8/layout/process5"/>
    <dgm:cxn modelId="{0A632EA3-023A-43BB-8398-DFFAFC55B426}" srcId="{A051F9E0-6104-463E-BD12-AA085294EE33}" destId="{B34B7E43-56C1-43F5-9430-101355DA24F1}" srcOrd="12" destOrd="0" parTransId="{E508972B-77FA-484C-BB8A-7D29AA10A218}" sibTransId="{87B64B62-AA6C-4126-BF09-DD840E1AC98B}"/>
    <dgm:cxn modelId="{4B703726-ABB8-4506-B906-381F6E3167E1}" srcId="{A051F9E0-6104-463E-BD12-AA085294EE33}" destId="{0A0892CB-8EA2-45F8-A78B-A1F0AD94B1EA}" srcOrd="13" destOrd="0" parTransId="{3C5A9C02-E53A-40C2-B460-E5E81E4580E5}" sibTransId="{0401BE9F-2498-44FA-B8AD-61D5492E7484}"/>
    <dgm:cxn modelId="{08D437A9-FBCA-43C4-A43F-48557DD56589}" type="presOf" srcId="{648E89B8-549E-4F9A-8E36-FC6D4DC7E67C}" destId="{89215D13-1858-4D17-AAB4-3A3198E61FA3}" srcOrd="1" destOrd="0" presId="urn:microsoft.com/office/officeart/2005/8/layout/process5"/>
    <dgm:cxn modelId="{BCB47931-75E8-41A2-B40E-03416B48775A}" srcId="{A051F9E0-6104-463E-BD12-AA085294EE33}" destId="{76288CB9-6FFA-43D9-9D12-301492E7AC8E}" srcOrd="6" destOrd="0" parTransId="{69AA9340-2B7C-43BC-969F-2A3E5C8226D4}" sibTransId="{27937F32-E115-414D-9D1C-F25CDC277328}"/>
    <dgm:cxn modelId="{2BFA0D1A-6003-4F3D-9D3A-7EC82FA0145C}" type="presOf" srcId="{9EE6372D-3E32-425D-B0EE-1522D6C2685F}" destId="{E7D950FC-06F8-4807-AD96-F03F88FE9738}" srcOrd="0" destOrd="0" presId="urn:microsoft.com/office/officeart/2005/8/layout/process5"/>
    <dgm:cxn modelId="{61152541-ED37-4920-9337-4493BAC3B8F1}" srcId="{A051F9E0-6104-463E-BD12-AA085294EE33}" destId="{04E109B3-0F37-41A7-8C8F-4281B01D4085}" srcOrd="8" destOrd="0" parTransId="{A46BBEBD-1B59-4BB8-B080-387D95EBED5F}" sibTransId="{D79E28FB-1D92-44C6-A2B7-5A7E9035458B}"/>
    <dgm:cxn modelId="{CFA03C5F-6932-4A0F-9DEE-1F1E0FDDBA5F}" type="presOf" srcId="{16DA69EB-0D94-496B-95C0-8683445EE2FC}" destId="{764438D4-7377-45F1-B85D-75AD8687C4C0}" srcOrd="1" destOrd="0" presId="urn:microsoft.com/office/officeart/2005/8/layout/process5"/>
    <dgm:cxn modelId="{D64541FB-4275-4055-B9F4-670C35F4C88D}" srcId="{A051F9E0-6104-463E-BD12-AA085294EE33}" destId="{A3E5685A-BA8F-465A-9560-9008F0C208D6}" srcOrd="1" destOrd="0" parTransId="{A1E69E3F-504A-41B4-BE27-807CC48F6239}" sibTransId="{4BFA58BB-671F-4064-96F7-76986CF37A1C}"/>
    <dgm:cxn modelId="{1ED1672C-8FC9-47A1-9A7B-1FE1FFDEAF25}" type="presOf" srcId="{27937F32-E115-414D-9D1C-F25CDC277328}" destId="{EE558E1C-F049-40FD-8A4B-44C8344B2497}" srcOrd="0" destOrd="0" presId="urn:microsoft.com/office/officeart/2005/8/layout/process5"/>
    <dgm:cxn modelId="{79DA5A66-15CB-48AB-837D-DF0522785091}" srcId="{A051F9E0-6104-463E-BD12-AA085294EE33}" destId="{5E244BB0-2A99-4560-9DF7-5186EC3B9677}" srcOrd="0" destOrd="0" parTransId="{81805A46-8AC7-4520-98DE-1733133D0A03}" sibTransId="{648E89B8-549E-4F9A-8E36-FC6D4DC7E67C}"/>
    <dgm:cxn modelId="{BE522E13-2427-4459-80D5-DEDD650F466A}" type="presOf" srcId="{072DE9A3-C4FB-4EC0-820D-775CBDA906C5}" destId="{412283E4-0CF3-46AB-8B55-6EB060FFF855}" srcOrd="1" destOrd="0" presId="urn:microsoft.com/office/officeart/2005/8/layout/process5"/>
    <dgm:cxn modelId="{5A1E0542-A718-41C1-934B-8A4D3F443B0B}" srcId="{A051F9E0-6104-463E-BD12-AA085294EE33}" destId="{3832941C-1976-4A9B-8CBB-6F4DFE0F6021}" srcOrd="4" destOrd="0" parTransId="{1C0B3E69-95E6-4033-AFE4-385D25B75783}" sibTransId="{16DA69EB-0D94-496B-95C0-8683445EE2FC}"/>
    <dgm:cxn modelId="{FBACEE63-A66A-48F9-A983-A4C1AE6DECCC}" type="presOf" srcId="{4B057F5B-482B-4BEE-A9A5-35643E398225}" destId="{DD5D9604-3838-41E8-AE99-16989D986724}" srcOrd="0" destOrd="0" presId="urn:microsoft.com/office/officeart/2005/8/layout/process5"/>
    <dgm:cxn modelId="{28938250-602F-4F0C-AE96-B845CB5F7B8E}" type="presOf" srcId="{0401BE9F-2498-44FA-B8AD-61D5492E7484}" destId="{3E8CC73F-9C6D-4B8A-A14D-C1B2256D86FA}" srcOrd="1" destOrd="0" presId="urn:microsoft.com/office/officeart/2005/8/layout/process5"/>
    <dgm:cxn modelId="{98181C32-8986-4B41-A03F-7A085FF69389}" type="presOf" srcId="{76288CB9-6FFA-43D9-9D12-301492E7AC8E}" destId="{0D57457B-73E7-4110-893B-9CBAF4089BD3}" srcOrd="0" destOrd="0" presId="urn:microsoft.com/office/officeart/2005/8/layout/process5"/>
    <dgm:cxn modelId="{94DD54CC-D7EF-48B3-BC73-F8ECF97BEF50}" type="presOf" srcId="{16DA69EB-0D94-496B-95C0-8683445EE2FC}" destId="{CDCFC6FC-CD53-45E0-B464-352944265604}" srcOrd="0" destOrd="0" presId="urn:microsoft.com/office/officeart/2005/8/layout/process5"/>
    <dgm:cxn modelId="{6DE632AD-788A-4C7E-9964-17FD13EA9D8E}" type="presOf" srcId="{2B81C412-7867-4BFB-A326-77923938BDB5}" destId="{671FC0F9-7556-4B41-8409-685077401157}" srcOrd="1" destOrd="0" presId="urn:microsoft.com/office/officeart/2005/8/layout/process5"/>
    <dgm:cxn modelId="{E736D8D5-4343-4217-B9F2-5DC7FBB70177}" type="presOf" srcId="{11E7A8FF-E2F6-4025-BB75-45365F20D4F7}" destId="{66CDA4D6-F7D5-492E-8009-867E630B5BDB}" srcOrd="0" destOrd="0" presId="urn:microsoft.com/office/officeart/2005/8/layout/process5"/>
    <dgm:cxn modelId="{759872F5-D13E-4DC5-A7BB-C28FE93EDA4E}" type="presOf" srcId="{0D59476C-04FD-4774-BB3A-915FA13BC32E}" destId="{1D6D9CC2-5A99-4D62-A656-624D7C27BBB6}" srcOrd="1" destOrd="0" presId="urn:microsoft.com/office/officeart/2005/8/layout/process5"/>
    <dgm:cxn modelId="{0BFF235D-03FB-4D79-A6A2-DB16B3AF90E7}" type="presOf" srcId="{A86CD9F3-F3A7-4CF5-9BFB-41694A1131B5}" destId="{4EE38B0A-93ED-418A-A758-5726E3CC11B7}" srcOrd="0" destOrd="0" presId="urn:microsoft.com/office/officeart/2005/8/layout/process5"/>
    <dgm:cxn modelId="{A49CB1D4-19B1-4603-B899-99380844DCC4}" type="presOf" srcId="{42A6C813-59F1-4485-9FC1-EA55D36A0660}" destId="{B987E145-2724-4413-BDC2-9145934152C9}" srcOrd="0" destOrd="0" presId="urn:microsoft.com/office/officeart/2005/8/layout/process5"/>
    <dgm:cxn modelId="{6E789417-B7AF-4D99-9BCB-D05304828FFE}" type="presOf" srcId="{05206681-A6CA-4AB4-A3F2-827AB4D77F77}" destId="{5C7D0E15-FD2D-4DFF-83AB-61F6C6BA9A47}" srcOrd="1" destOrd="0" presId="urn:microsoft.com/office/officeart/2005/8/layout/process5"/>
    <dgm:cxn modelId="{D3485515-FA46-4D76-9791-D5584B2BB972}" srcId="{A051F9E0-6104-463E-BD12-AA085294EE33}" destId="{42A6C813-59F1-4485-9FC1-EA55D36A0660}" srcOrd="5" destOrd="0" parTransId="{F8B17E93-416B-4B77-9A68-1ABB116FD293}" sibTransId="{85A6EB7A-3B9D-4943-A04E-49BA4B3009C6}"/>
    <dgm:cxn modelId="{DEE42A67-5D72-47E6-BFDE-5BB02F9378BB}" type="presOf" srcId="{F7F7ABD0-0DB7-449C-88B3-29BF33DE6DB3}" destId="{E8302430-C3A1-4C8B-A086-842DF36D756E}" srcOrd="0" destOrd="0" presId="urn:microsoft.com/office/officeart/2005/8/layout/process5"/>
    <dgm:cxn modelId="{237B18FB-0BEB-4434-B464-AFBDFEA6D070}" type="presOf" srcId="{189116A5-63DA-4B83-9C0F-C6EC67A9E51D}" destId="{C3E2CE16-2BAE-4544-AB0F-784B498212B2}" srcOrd="0" destOrd="0" presId="urn:microsoft.com/office/officeart/2005/8/layout/process5"/>
    <dgm:cxn modelId="{D3D09B68-FB72-4F84-ADAB-8F0E2B335FEB}" type="presOf" srcId="{0A0892CB-8EA2-45F8-A78B-A1F0AD94B1EA}" destId="{ACA50B9B-8825-427E-920B-8F9C75190EDC}" srcOrd="0" destOrd="0" presId="urn:microsoft.com/office/officeart/2005/8/layout/process5"/>
    <dgm:cxn modelId="{85ED850D-F5CA-434F-B8A7-36B01896DC2F}" type="presOf" srcId="{5E244BB0-2A99-4560-9DF7-5186EC3B9677}" destId="{9AB7F655-073B-44B0-B7B2-39A93BE55D17}" srcOrd="0" destOrd="0" presId="urn:microsoft.com/office/officeart/2005/8/layout/process5"/>
    <dgm:cxn modelId="{0123C1F5-BCAB-4882-B31C-C387E05EEC4F}" type="presOf" srcId="{072DE9A3-C4FB-4EC0-820D-775CBDA906C5}" destId="{4696E070-BC86-4A75-BC9D-471B010F50CC}" srcOrd="0" destOrd="0" presId="urn:microsoft.com/office/officeart/2005/8/layout/process5"/>
    <dgm:cxn modelId="{201B6D08-E934-4271-BC33-C42EE012256D}" srcId="{A051F9E0-6104-463E-BD12-AA085294EE33}" destId="{2112F64C-C036-4009-93E1-6EE72CEADAAD}" srcOrd="9" destOrd="0" parTransId="{3C43ABC7-0A1B-4AA0-B293-AF23CD04182E}" sibTransId="{072DE9A3-C4FB-4EC0-820D-775CBDA906C5}"/>
    <dgm:cxn modelId="{1BE5FE4E-F748-4A6D-9219-EFD437036661}" type="presOf" srcId="{3832941C-1976-4A9B-8CBB-6F4DFE0F6021}" destId="{3CF28961-4326-4389-B7FB-C588A1F22495}" srcOrd="0" destOrd="0" presId="urn:microsoft.com/office/officeart/2005/8/layout/process5"/>
    <dgm:cxn modelId="{9059E6CD-57BE-4E7E-AD70-9372A8B5A1F1}" type="presOf" srcId="{0D59476C-04FD-4774-BB3A-915FA13BC32E}" destId="{B599A536-1CBC-4A5B-AF92-F1CA94C09260}" srcOrd="0" destOrd="0" presId="urn:microsoft.com/office/officeart/2005/8/layout/process5"/>
    <dgm:cxn modelId="{545516E3-9810-4B8E-8EEA-40E914204DC8}" type="presOf" srcId="{05206681-A6CA-4AB4-A3F2-827AB4D77F77}" destId="{61D0BC5E-37BC-4C10-A63E-38AA82681442}" srcOrd="0" destOrd="0" presId="urn:microsoft.com/office/officeart/2005/8/layout/process5"/>
    <dgm:cxn modelId="{0C7A928C-3692-46F9-B230-BCAEE8425FBB}" type="presOf" srcId="{87B64B62-AA6C-4126-BF09-DD840E1AC98B}" destId="{8498CE96-D1E3-43D0-BC2A-AE011B786A36}" srcOrd="1" destOrd="0" presId="urn:microsoft.com/office/officeart/2005/8/layout/process5"/>
    <dgm:cxn modelId="{08CEEC7A-E131-4C22-A906-0E08B5018D69}" srcId="{A051F9E0-6104-463E-BD12-AA085294EE33}" destId="{11E7A8FF-E2F6-4025-BB75-45365F20D4F7}" srcOrd="7" destOrd="0" parTransId="{EC6E9B07-2044-4F59-91DC-7FF949E6B3C1}" sibTransId="{0D59476C-04FD-4774-BB3A-915FA13BC32E}"/>
    <dgm:cxn modelId="{7B63BB3E-AB3D-45B0-BD9A-A1176C68204B}" type="presOf" srcId="{D79E28FB-1D92-44C6-A2B7-5A7E9035458B}" destId="{8F779440-4917-4467-BED0-A032A3961067}" srcOrd="1" destOrd="0" presId="urn:microsoft.com/office/officeart/2005/8/layout/process5"/>
    <dgm:cxn modelId="{71837135-8407-40AE-9766-A420FBE6FF9B}" type="presOf" srcId="{A3E5685A-BA8F-465A-9560-9008F0C208D6}" destId="{8F207DA9-085A-4EC0-92A8-440FE0E7191B}" srcOrd="0" destOrd="0" presId="urn:microsoft.com/office/officeart/2005/8/layout/process5"/>
    <dgm:cxn modelId="{4BD4C3B2-5182-463F-A499-C420D5D1E2DE}" srcId="{A051F9E0-6104-463E-BD12-AA085294EE33}" destId="{0224AAE3-FDFC-4B1C-88AA-8EC56B07C27D}" srcOrd="11" destOrd="0" parTransId="{046F5D1F-3FCF-43F5-ADB2-769A29D76C0D}" sibTransId="{F7F7ABD0-0DB7-449C-88B3-29BF33DE6DB3}"/>
    <dgm:cxn modelId="{3C93A4DD-B4EB-4153-B8A2-9E924BB4E1F4}" type="presOf" srcId="{87B64B62-AA6C-4126-BF09-DD840E1AC98B}" destId="{29999217-83F7-44A4-8CCD-CE2788869AB7}" srcOrd="0" destOrd="0" presId="urn:microsoft.com/office/officeart/2005/8/layout/process5"/>
    <dgm:cxn modelId="{8B6F9551-8EF9-4AD4-9DAB-633DF85E0CFA}" type="presOf" srcId="{72E92905-C80F-48F7-825F-C9A92BC26805}" destId="{005E2ECE-011B-4BD3-84DD-2130E9943928}" srcOrd="0" destOrd="0" presId="urn:microsoft.com/office/officeart/2005/8/layout/process5"/>
    <dgm:cxn modelId="{D2023FA0-D8CF-4434-93AC-10A60DB1BAB3}" type="presOf" srcId="{F7F7ABD0-0DB7-449C-88B3-29BF33DE6DB3}" destId="{272CE42D-A281-4F03-AA85-E1AF4E81AC5B}" srcOrd="1" destOrd="0" presId="urn:microsoft.com/office/officeart/2005/8/layout/process5"/>
    <dgm:cxn modelId="{C5DD6ACC-88D4-4B34-BAB0-A2867E1F9854}" type="presOf" srcId="{4BFA58BB-671F-4064-96F7-76986CF37A1C}" destId="{3A6A745A-899E-48E8-A819-B5E7D6985DFF}" srcOrd="0" destOrd="0" presId="urn:microsoft.com/office/officeart/2005/8/layout/process5"/>
    <dgm:cxn modelId="{105DD6CF-81E1-4983-A9A8-BFFF05873C45}" type="presParOf" srcId="{18DD72EF-3EFA-4721-97A6-A1F642770C1A}" destId="{9AB7F655-073B-44B0-B7B2-39A93BE55D17}" srcOrd="0" destOrd="0" presId="urn:microsoft.com/office/officeart/2005/8/layout/process5"/>
    <dgm:cxn modelId="{47BA0A9C-51A8-4B16-8EFD-9FD945476807}" type="presParOf" srcId="{18DD72EF-3EFA-4721-97A6-A1F642770C1A}" destId="{912D054A-DEA7-45DB-844E-EC00B9E19A98}" srcOrd="1" destOrd="0" presId="urn:microsoft.com/office/officeart/2005/8/layout/process5"/>
    <dgm:cxn modelId="{138E26E6-D927-4EA8-8AB9-074327203175}" type="presParOf" srcId="{912D054A-DEA7-45DB-844E-EC00B9E19A98}" destId="{89215D13-1858-4D17-AAB4-3A3198E61FA3}" srcOrd="0" destOrd="0" presId="urn:microsoft.com/office/officeart/2005/8/layout/process5"/>
    <dgm:cxn modelId="{E6666E88-D35B-4D9A-885C-76F9D5DCEA84}" type="presParOf" srcId="{18DD72EF-3EFA-4721-97A6-A1F642770C1A}" destId="{8F207DA9-085A-4EC0-92A8-440FE0E7191B}" srcOrd="2" destOrd="0" presId="urn:microsoft.com/office/officeart/2005/8/layout/process5"/>
    <dgm:cxn modelId="{4A351169-85B9-474E-8361-FBB0D833F030}" type="presParOf" srcId="{18DD72EF-3EFA-4721-97A6-A1F642770C1A}" destId="{3A6A745A-899E-48E8-A819-B5E7D6985DFF}" srcOrd="3" destOrd="0" presId="urn:microsoft.com/office/officeart/2005/8/layout/process5"/>
    <dgm:cxn modelId="{0320DB0D-CFCC-486F-AD2B-863778F164B5}" type="presParOf" srcId="{3A6A745A-899E-48E8-A819-B5E7D6985DFF}" destId="{E96BBE79-9D96-401F-9F91-78022C4232D3}" srcOrd="0" destOrd="0" presId="urn:microsoft.com/office/officeart/2005/8/layout/process5"/>
    <dgm:cxn modelId="{D99346B0-F1CB-43FC-BFED-27B31FB774AD}" type="presParOf" srcId="{18DD72EF-3EFA-4721-97A6-A1F642770C1A}" destId="{DD5D9604-3838-41E8-AE99-16989D986724}" srcOrd="4" destOrd="0" presId="urn:microsoft.com/office/officeart/2005/8/layout/process5"/>
    <dgm:cxn modelId="{1FC954E0-D973-4ACC-A2A2-FD8569FFF554}" type="presParOf" srcId="{18DD72EF-3EFA-4721-97A6-A1F642770C1A}" destId="{61D0BC5E-37BC-4C10-A63E-38AA82681442}" srcOrd="5" destOrd="0" presId="urn:microsoft.com/office/officeart/2005/8/layout/process5"/>
    <dgm:cxn modelId="{710F268E-9992-4CDA-A7A2-02429F43A07A}" type="presParOf" srcId="{61D0BC5E-37BC-4C10-A63E-38AA82681442}" destId="{5C7D0E15-FD2D-4DFF-83AB-61F6C6BA9A47}" srcOrd="0" destOrd="0" presId="urn:microsoft.com/office/officeart/2005/8/layout/process5"/>
    <dgm:cxn modelId="{D8C60447-B10D-4882-B4A0-0276244EA514}" type="presParOf" srcId="{18DD72EF-3EFA-4721-97A6-A1F642770C1A}" destId="{4EE38B0A-93ED-418A-A758-5726E3CC11B7}" srcOrd="6" destOrd="0" presId="urn:microsoft.com/office/officeart/2005/8/layout/process5"/>
    <dgm:cxn modelId="{E3816A29-8999-4CA3-BB88-555E8CB43402}" type="presParOf" srcId="{18DD72EF-3EFA-4721-97A6-A1F642770C1A}" destId="{E7D950FC-06F8-4807-AD96-F03F88FE9738}" srcOrd="7" destOrd="0" presId="urn:microsoft.com/office/officeart/2005/8/layout/process5"/>
    <dgm:cxn modelId="{2363F660-9A9F-4FCA-A4C9-00469C692DB3}" type="presParOf" srcId="{E7D950FC-06F8-4807-AD96-F03F88FE9738}" destId="{42D635BD-29DD-4486-9969-2EBCDF238D59}" srcOrd="0" destOrd="0" presId="urn:microsoft.com/office/officeart/2005/8/layout/process5"/>
    <dgm:cxn modelId="{C0EB0145-909C-4DA6-AA4C-C75F73976E3E}" type="presParOf" srcId="{18DD72EF-3EFA-4721-97A6-A1F642770C1A}" destId="{3CF28961-4326-4389-B7FB-C588A1F22495}" srcOrd="8" destOrd="0" presId="urn:microsoft.com/office/officeart/2005/8/layout/process5"/>
    <dgm:cxn modelId="{3F65373E-DD5C-4200-9626-A032AC4DC674}" type="presParOf" srcId="{18DD72EF-3EFA-4721-97A6-A1F642770C1A}" destId="{CDCFC6FC-CD53-45E0-B464-352944265604}" srcOrd="9" destOrd="0" presId="urn:microsoft.com/office/officeart/2005/8/layout/process5"/>
    <dgm:cxn modelId="{40E31F76-59FD-48C7-9243-A2E721C58665}" type="presParOf" srcId="{CDCFC6FC-CD53-45E0-B464-352944265604}" destId="{764438D4-7377-45F1-B85D-75AD8687C4C0}" srcOrd="0" destOrd="0" presId="urn:microsoft.com/office/officeart/2005/8/layout/process5"/>
    <dgm:cxn modelId="{DE13CAA3-B0EA-4B4C-A01A-59106B8ADBE5}" type="presParOf" srcId="{18DD72EF-3EFA-4721-97A6-A1F642770C1A}" destId="{B987E145-2724-4413-BDC2-9145934152C9}" srcOrd="10" destOrd="0" presId="urn:microsoft.com/office/officeart/2005/8/layout/process5"/>
    <dgm:cxn modelId="{0FA9DD87-42BB-4365-BBB4-FD80EDE289A5}" type="presParOf" srcId="{18DD72EF-3EFA-4721-97A6-A1F642770C1A}" destId="{A6580ECB-DF79-49EC-B734-6F287F4C2879}" srcOrd="11" destOrd="0" presId="urn:microsoft.com/office/officeart/2005/8/layout/process5"/>
    <dgm:cxn modelId="{06068100-3083-4B40-8437-F6F45A51FD7D}" type="presParOf" srcId="{A6580ECB-DF79-49EC-B734-6F287F4C2879}" destId="{8C889048-25C1-4B3B-8433-F8BE5CA46292}" srcOrd="0" destOrd="0" presId="urn:microsoft.com/office/officeart/2005/8/layout/process5"/>
    <dgm:cxn modelId="{14544160-68CB-417E-BC55-FF321E223255}" type="presParOf" srcId="{18DD72EF-3EFA-4721-97A6-A1F642770C1A}" destId="{0D57457B-73E7-4110-893B-9CBAF4089BD3}" srcOrd="12" destOrd="0" presId="urn:microsoft.com/office/officeart/2005/8/layout/process5"/>
    <dgm:cxn modelId="{BD6AE02C-3916-441E-8C72-AE1226CB9999}" type="presParOf" srcId="{18DD72EF-3EFA-4721-97A6-A1F642770C1A}" destId="{EE558E1C-F049-40FD-8A4B-44C8344B2497}" srcOrd="13" destOrd="0" presId="urn:microsoft.com/office/officeart/2005/8/layout/process5"/>
    <dgm:cxn modelId="{2F8F385D-16D5-4EA7-AA22-EEEC6AA3BD03}" type="presParOf" srcId="{EE558E1C-F049-40FD-8A4B-44C8344B2497}" destId="{FE19CF8B-FCD8-4384-837B-C2377D1ED6B7}" srcOrd="0" destOrd="0" presId="urn:microsoft.com/office/officeart/2005/8/layout/process5"/>
    <dgm:cxn modelId="{11A8DC98-12D6-44AF-A11D-3A0041252C3C}" type="presParOf" srcId="{18DD72EF-3EFA-4721-97A6-A1F642770C1A}" destId="{66CDA4D6-F7D5-492E-8009-867E630B5BDB}" srcOrd="14" destOrd="0" presId="urn:microsoft.com/office/officeart/2005/8/layout/process5"/>
    <dgm:cxn modelId="{885A3E50-8C2C-4B26-9EBF-6A0BE50F0B90}" type="presParOf" srcId="{18DD72EF-3EFA-4721-97A6-A1F642770C1A}" destId="{B599A536-1CBC-4A5B-AF92-F1CA94C09260}" srcOrd="15" destOrd="0" presId="urn:microsoft.com/office/officeart/2005/8/layout/process5"/>
    <dgm:cxn modelId="{FCCF0937-919A-462E-A34C-A314A77CBC6A}" type="presParOf" srcId="{B599A536-1CBC-4A5B-AF92-F1CA94C09260}" destId="{1D6D9CC2-5A99-4D62-A656-624D7C27BBB6}" srcOrd="0" destOrd="0" presId="urn:microsoft.com/office/officeart/2005/8/layout/process5"/>
    <dgm:cxn modelId="{0BBF1E64-B557-4D44-BAB0-AC884C04F8A0}" type="presParOf" srcId="{18DD72EF-3EFA-4721-97A6-A1F642770C1A}" destId="{8FE2800B-8F6D-4F61-A7D9-7F00E7B2BF1A}" srcOrd="16" destOrd="0" presId="urn:microsoft.com/office/officeart/2005/8/layout/process5"/>
    <dgm:cxn modelId="{9787911B-2F43-4851-90BD-89D966E1B4A3}" type="presParOf" srcId="{18DD72EF-3EFA-4721-97A6-A1F642770C1A}" destId="{59F3F4AF-7229-41B5-9ED0-85641B50FE12}" srcOrd="17" destOrd="0" presId="urn:microsoft.com/office/officeart/2005/8/layout/process5"/>
    <dgm:cxn modelId="{4FC5D3A9-B6F3-4576-B29A-1595E36255A3}" type="presParOf" srcId="{59F3F4AF-7229-41B5-9ED0-85641B50FE12}" destId="{8F779440-4917-4467-BED0-A032A3961067}" srcOrd="0" destOrd="0" presId="urn:microsoft.com/office/officeart/2005/8/layout/process5"/>
    <dgm:cxn modelId="{4D5D377A-B564-44B5-A603-54C1EE249807}" type="presParOf" srcId="{18DD72EF-3EFA-4721-97A6-A1F642770C1A}" destId="{10682880-4041-46D9-898D-68109E5BA956}" srcOrd="18" destOrd="0" presId="urn:microsoft.com/office/officeart/2005/8/layout/process5"/>
    <dgm:cxn modelId="{EF16AFA4-590A-41F4-B455-C6B33CADC41D}" type="presParOf" srcId="{18DD72EF-3EFA-4721-97A6-A1F642770C1A}" destId="{4696E070-BC86-4A75-BC9D-471B010F50CC}" srcOrd="19" destOrd="0" presId="urn:microsoft.com/office/officeart/2005/8/layout/process5"/>
    <dgm:cxn modelId="{64E80EAE-D202-4C8E-B1D5-2854B0FB1BB1}" type="presParOf" srcId="{4696E070-BC86-4A75-BC9D-471B010F50CC}" destId="{412283E4-0CF3-46AB-8B55-6EB060FFF855}" srcOrd="0" destOrd="0" presId="urn:microsoft.com/office/officeart/2005/8/layout/process5"/>
    <dgm:cxn modelId="{1A15DFE8-18E0-4D26-86A5-540835631ABD}" type="presParOf" srcId="{18DD72EF-3EFA-4721-97A6-A1F642770C1A}" destId="{C3E2CE16-2BAE-4544-AB0F-784B498212B2}" srcOrd="20" destOrd="0" presId="urn:microsoft.com/office/officeart/2005/8/layout/process5"/>
    <dgm:cxn modelId="{10A863BF-D0F2-44DE-9B8B-93B98228990A}" type="presParOf" srcId="{18DD72EF-3EFA-4721-97A6-A1F642770C1A}" destId="{CEBCD23D-1626-46C6-A43A-694BA7B0100C}" srcOrd="21" destOrd="0" presId="urn:microsoft.com/office/officeart/2005/8/layout/process5"/>
    <dgm:cxn modelId="{E93B8503-D785-481B-A0C7-DEF5A2D43D77}" type="presParOf" srcId="{CEBCD23D-1626-46C6-A43A-694BA7B0100C}" destId="{671FC0F9-7556-4B41-8409-685077401157}" srcOrd="0" destOrd="0" presId="urn:microsoft.com/office/officeart/2005/8/layout/process5"/>
    <dgm:cxn modelId="{0C2E5979-70AC-4805-B063-3B04CFDCAE2D}" type="presParOf" srcId="{18DD72EF-3EFA-4721-97A6-A1F642770C1A}" destId="{0DA9B074-5E1B-4AED-A7D6-5E57365BC2D6}" srcOrd="22" destOrd="0" presId="urn:microsoft.com/office/officeart/2005/8/layout/process5"/>
    <dgm:cxn modelId="{129252AF-CF97-4291-BE5F-CD24537099C9}" type="presParOf" srcId="{18DD72EF-3EFA-4721-97A6-A1F642770C1A}" destId="{E8302430-C3A1-4C8B-A086-842DF36D756E}" srcOrd="23" destOrd="0" presId="urn:microsoft.com/office/officeart/2005/8/layout/process5"/>
    <dgm:cxn modelId="{77C64E84-E157-4F78-9FF3-6ADB79E8AA05}" type="presParOf" srcId="{E8302430-C3A1-4C8B-A086-842DF36D756E}" destId="{272CE42D-A281-4F03-AA85-E1AF4E81AC5B}" srcOrd="0" destOrd="0" presId="urn:microsoft.com/office/officeart/2005/8/layout/process5"/>
    <dgm:cxn modelId="{8D5A2F22-5CA2-4638-A6F7-B9937ABF2B83}" type="presParOf" srcId="{18DD72EF-3EFA-4721-97A6-A1F642770C1A}" destId="{45C0CB7E-8338-4470-8D72-5C13BF65C6D8}" srcOrd="24" destOrd="0" presId="urn:microsoft.com/office/officeart/2005/8/layout/process5"/>
    <dgm:cxn modelId="{22C74D99-BE88-41EE-B723-349226245143}" type="presParOf" srcId="{18DD72EF-3EFA-4721-97A6-A1F642770C1A}" destId="{29999217-83F7-44A4-8CCD-CE2788869AB7}" srcOrd="25" destOrd="0" presId="urn:microsoft.com/office/officeart/2005/8/layout/process5"/>
    <dgm:cxn modelId="{B0D9A924-DB64-4B73-A724-85A15E806E49}" type="presParOf" srcId="{29999217-83F7-44A4-8CCD-CE2788869AB7}" destId="{8498CE96-D1E3-43D0-BC2A-AE011B786A36}" srcOrd="0" destOrd="0" presId="urn:microsoft.com/office/officeart/2005/8/layout/process5"/>
    <dgm:cxn modelId="{550E7741-0B69-463E-AB8C-8610D1683A7C}" type="presParOf" srcId="{18DD72EF-3EFA-4721-97A6-A1F642770C1A}" destId="{ACA50B9B-8825-427E-920B-8F9C75190EDC}" srcOrd="26" destOrd="0" presId="urn:microsoft.com/office/officeart/2005/8/layout/process5"/>
    <dgm:cxn modelId="{7615F714-5384-431D-935F-7A8F30EE66ED}" type="presParOf" srcId="{18DD72EF-3EFA-4721-97A6-A1F642770C1A}" destId="{C7E70E0F-F452-42C6-AD6C-CF9ABA815D0E}" srcOrd="27" destOrd="0" presId="urn:microsoft.com/office/officeart/2005/8/layout/process5"/>
    <dgm:cxn modelId="{B6C1B682-4CD4-4CA8-9D91-A0169BC2FFE7}" type="presParOf" srcId="{C7E70E0F-F452-42C6-AD6C-CF9ABA815D0E}" destId="{3E8CC73F-9C6D-4B8A-A14D-C1B2256D86FA}" srcOrd="0" destOrd="0" presId="urn:microsoft.com/office/officeart/2005/8/layout/process5"/>
    <dgm:cxn modelId="{34956434-69B4-406B-8132-7681AF75C06D}" type="presParOf" srcId="{18DD72EF-3EFA-4721-97A6-A1F642770C1A}" destId="{005E2ECE-011B-4BD3-84DD-2130E9943928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49BEAE-A6F5-485D-9A59-987323719BC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074C91-66A2-41D7-AFA6-7DB0A45F271C}">
      <dgm:prSet phldrT="[Text]"/>
      <dgm:spPr/>
      <dgm:t>
        <a:bodyPr/>
        <a:lstStyle/>
        <a:p>
          <a:r>
            <a:rPr lang="en-IN" dirty="0" smtClean="0"/>
            <a:t>Loop (1 to no of segments)</a:t>
          </a:r>
          <a:endParaRPr lang="en-IN" dirty="0"/>
        </a:p>
      </dgm:t>
    </dgm:pt>
    <dgm:pt modelId="{2B93ACDC-4D59-4CEF-AA30-D5E960F376A6}" type="parTrans" cxnId="{4A0E94A2-3C81-4F97-B1A6-094210B4CBE4}">
      <dgm:prSet/>
      <dgm:spPr/>
      <dgm:t>
        <a:bodyPr/>
        <a:lstStyle/>
        <a:p>
          <a:endParaRPr lang="en-IN"/>
        </a:p>
      </dgm:t>
    </dgm:pt>
    <dgm:pt modelId="{CA4FBA1F-9CAD-44C3-9283-02056840C72F}" type="sibTrans" cxnId="{4A0E94A2-3C81-4F97-B1A6-094210B4CBE4}">
      <dgm:prSet/>
      <dgm:spPr/>
      <dgm:t>
        <a:bodyPr/>
        <a:lstStyle/>
        <a:p>
          <a:endParaRPr lang="en-IN"/>
        </a:p>
      </dgm:t>
    </dgm:pt>
    <dgm:pt modelId="{B59E15C8-3FDA-4CD6-AA78-6B2FB671BF23}">
      <dgm:prSet phldrT="[Text]"/>
      <dgm:spPr/>
      <dgm:t>
        <a:bodyPr/>
        <a:lstStyle/>
        <a:p>
          <a:r>
            <a:rPr lang="en-IN" dirty="0" smtClean="0"/>
            <a:t>Wind Shear addition</a:t>
          </a:r>
          <a:endParaRPr lang="en-IN" dirty="0"/>
        </a:p>
      </dgm:t>
    </dgm:pt>
    <dgm:pt modelId="{1708C705-4CC3-4432-971A-1C7CB8DFA43D}" type="parTrans" cxnId="{89805442-46DC-47E1-B075-215A83597F69}">
      <dgm:prSet/>
      <dgm:spPr/>
      <dgm:t>
        <a:bodyPr/>
        <a:lstStyle/>
        <a:p>
          <a:endParaRPr lang="en-IN"/>
        </a:p>
      </dgm:t>
    </dgm:pt>
    <dgm:pt modelId="{27261279-47D7-4287-A339-A93FF563F350}" type="sibTrans" cxnId="{89805442-46DC-47E1-B075-215A83597F69}">
      <dgm:prSet/>
      <dgm:spPr/>
      <dgm:t>
        <a:bodyPr/>
        <a:lstStyle/>
        <a:p>
          <a:endParaRPr lang="en-IN"/>
        </a:p>
      </dgm:t>
    </dgm:pt>
    <dgm:pt modelId="{FDD3C2CA-FE28-4E38-B6D3-BBBBC65759C4}">
      <dgm:prSet phldrT="[Text]"/>
      <dgm:spPr/>
      <dgm:t>
        <a:bodyPr/>
        <a:lstStyle/>
        <a:p>
          <a:r>
            <a:rPr lang="en-IN" dirty="0" smtClean="0"/>
            <a:t>Wind Moment addition</a:t>
          </a:r>
          <a:endParaRPr lang="en-IN" dirty="0"/>
        </a:p>
      </dgm:t>
    </dgm:pt>
    <dgm:pt modelId="{BFEBCFE2-7760-4649-940F-F2DE326B6B1E}" type="parTrans" cxnId="{3D0743EE-C365-4C60-BE4E-F8DB0BF18073}">
      <dgm:prSet/>
      <dgm:spPr/>
      <dgm:t>
        <a:bodyPr/>
        <a:lstStyle/>
        <a:p>
          <a:endParaRPr lang="en-IN"/>
        </a:p>
      </dgm:t>
    </dgm:pt>
    <dgm:pt modelId="{B7191400-891C-4080-820D-1D7F84579D3F}" type="sibTrans" cxnId="{3D0743EE-C365-4C60-BE4E-F8DB0BF18073}">
      <dgm:prSet/>
      <dgm:spPr/>
      <dgm:t>
        <a:bodyPr/>
        <a:lstStyle/>
        <a:p>
          <a:endParaRPr lang="en-IN"/>
        </a:p>
      </dgm:t>
    </dgm:pt>
    <dgm:pt modelId="{1AE23DFD-F0B7-4B9B-9608-EDDCACF70FB4}">
      <dgm:prSet phldrT="[Text]"/>
      <dgm:spPr/>
      <dgm:t>
        <a:bodyPr/>
        <a:lstStyle/>
        <a:p>
          <a:r>
            <a:rPr lang="en-IN" dirty="0" smtClean="0"/>
            <a:t>Inputs -</a:t>
          </a:r>
          <a:endParaRPr lang="en-IN" dirty="0"/>
        </a:p>
      </dgm:t>
    </dgm:pt>
    <dgm:pt modelId="{6CEEDF0D-B96F-467F-802E-C1D4FDA47E6C}" type="parTrans" cxnId="{C0EC6C21-9FA2-4D02-BD3F-5057552AD7D3}">
      <dgm:prSet/>
      <dgm:spPr/>
      <dgm:t>
        <a:bodyPr/>
        <a:lstStyle/>
        <a:p>
          <a:endParaRPr lang="en-IN"/>
        </a:p>
      </dgm:t>
    </dgm:pt>
    <dgm:pt modelId="{6A98E362-4989-4766-AC32-918F14A3D3AD}" type="sibTrans" cxnId="{C0EC6C21-9FA2-4D02-BD3F-5057552AD7D3}">
      <dgm:prSet/>
      <dgm:spPr/>
      <dgm:t>
        <a:bodyPr/>
        <a:lstStyle/>
        <a:p>
          <a:endParaRPr lang="en-IN"/>
        </a:p>
      </dgm:t>
    </dgm:pt>
    <dgm:pt modelId="{B2F40689-6E0C-41FA-9215-783EE93CB2DB}">
      <dgm:prSet phldrT="[Text]"/>
      <dgm:spPr/>
      <dgm:t>
        <a:bodyPr/>
        <a:lstStyle/>
        <a:p>
          <a:r>
            <a:rPr lang="en-IN" dirty="0" smtClean="0"/>
            <a:t>Wind pressure</a:t>
          </a:r>
          <a:endParaRPr lang="en-IN" dirty="0"/>
        </a:p>
      </dgm:t>
    </dgm:pt>
    <dgm:pt modelId="{EB075BF8-0A54-4CF5-BEB2-2BADBB10A857}" type="parTrans" cxnId="{F7F849CD-1351-4251-B12B-D134F3E6F9B6}">
      <dgm:prSet/>
      <dgm:spPr/>
      <dgm:t>
        <a:bodyPr/>
        <a:lstStyle/>
        <a:p>
          <a:endParaRPr lang="en-IN"/>
        </a:p>
      </dgm:t>
    </dgm:pt>
    <dgm:pt modelId="{81CE0974-0815-48BD-8E33-60AAF65529AE}" type="sibTrans" cxnId="{F7F849CD-1351-4251-B12B-D134F3E6F9B6}">
      <dgm:prSet/>
      <dgm:spPr/>
      <dgm:t>
        <a:bodyPr/>
        <a:lstStyle/>
        <a:p>
          <a:endParaRPr lang="en-IN"/>
        </a:p>
      </dgm:t>
    </dgm:pt>
    <dgm:pt modelId="{08DC6DB9-8E16-48B2-AF30-C29CCA254954}">
      <dgm:prSet phldrT="[Text]"/>
      <dgm:spPr/>
      <dgm:t>
        <a:bodyPr/>
        <a:lstStyle/>
        <a:p>
          <a:r>
            <a:rPr lang="en-IN" dirty="0" smtClean="0"/>
            <a:t>Diameter</a:t>
          </a:r>
          <a:endParaRPr lang="en-IN" dirty="0"/>
        </a:p>
      </dgm:t>
    </dgm:pt>
    <dgm:pt modelId="{5C69D3B8-614B-407F-9898-FCDA676015E1}" type="parTrans" cxnId="{1792F1A5-A10A-4911-87CE-C0D85019C44B}">
      <dgm:prSet/>
      <dgm:spPr/>
      <dgm:t>
        <a:bodyPr/>
        <a:lstStyle/>
        <a:p>
          <a:endParaRPr lang="en-IN"/>
        </a:p>
      </dgm:t>
    </dgm:pt>
    <dgm:pt modelId="{8737C35A-E4FF-4E9C-B9DA-6E78900D6D6A}" type="sibTrans" cxnId="{1792F1A5-A10A-4911-87CE-C0D85019C44B}">
      <dgm:prSet/>
      <dgm:spPr/>
      <dgm:t>
        <a:bodyPr/>
        <a:lstStyle/>
        <a:p>
          <a:endParaRPr lang="en-IN"/>
        </a:p>
      </dgm:t>
    </dgm:pt>
    <dgm:pt modelId="{F4CFDC08-4D1E-4A2F-A9A6-D001C515A447}">
      <dgm:prSet phldrT="[Text]"/>
      <dgm:spPr/>
      <dgm:t>
        <a:bodyPr/>
        <a:lstStyle/>
        <a:p>
          <a:r>
            <a:rPr lang="en-IN" dirty="0" smtClean="0"/>
            <a:t>Shape factor</a:t>
          </a:r>
          <a:endParaRPr lang="en-IN" dirty="0"/>
        </a:p>
      </dgm:t>
    </dgm:pt>
    <dgm:pt modelId="{CEB05254-5639-4240-A62E-B20FEF1CA588}" type="parTrans" cxnId="{531FD2CC-A15E-4219-92EF-978592B2769E}">
      <dgm:prSet/>
      <dgm:spPr/>
      <dgm:t>
        <a:bodyPr/>
        <a:lstStyle/>
        <a:p>
          <a:endParaRPr lang="en-IN"/>
        </a:p>
      </dgm:t>
    </dgm:pt>
    <dgm:pt modelId="{8DBE5DFF-408A-4DE9-A48C-E850D576A136}" type="sibTrans" cxnId="{531FD2CC-A15E-4219-92EF-978592B2769E}">
      <dgm:prSet/>
      <dgm:spPr/>
      <dgm:t>
        <a:bodyPr/>
        <a:lstStyle/>
        <a:p>
          <a:endParaRPr lang="en-IN"/>
        </a:p>
      </dgm:t>
    </dgm:pt>
    <dgm:pt modelId="{F631A7B6-FE12-41D8-BF92-E808C3080954}">
      <dgm:prSet phldrT="[Text]"/>
      <dgm:spPr/>
      <dgm:t>
        <a:bodyPr/>
        <a:lstStyle/>
        <a:p>
          <a:r>
            <a:rPr lang="en-IN" dirty="0" smtClean="0"/>
            <a:t>Top level &amp; Bottom level</a:t>
          </a:r>
          <a:endParaRPr lang="en-IN" dirty="0"/>
        </a:p>
      </dgm:t>
    </dgm:pt>
    <dgm:pt modelId="{D28E7DD3-D74F-4F15-914B-4EC6463E3B0C}" type="parTrans" cxnId="{E332EC04-E022-454E-988B-363048E9A7F2}">
      <dgm:prSet/>
      <dgm:spPr/>
      <dgm:t>
        <a:bodyPr/>
        <a:lstStyle/>
        <a:p>
          <a:endParaRPr lang="en-IN"/>
        </a:p>
      </dgm:t>
    </dgm:pt>
    <dgm:pt modelId="{B4D02B9C-47F7-41E0-8CF3-1E98758311C7}" type="sibTrans" cxnId="{E332EC04-E022-454E-988B-363048E9A7F2}">
      <dgm:prSet/>
      <dgm:spPr/>
      <dgm:t>
        <a:bodyPr/>
        <a:lstStyle/>
        <a:p>
          <a:endParaRPr lang="en-IN"/>
        </a:p>
      </dgm:t>
    </dgm:pt>
    <dgm:pt modelId="{ACD4EB4D-F532-4971-BC2E-5CA8680BD8E2}">
      <dgm:prSet phldrT="[Text]"/>
      <dgm:spPr/>
      <dgm:t>
        <a:bodyPr/>
        <a:lstStyle/>
        <a:p>
          <a:r>
            <a:rPr lang="en-IN" dirty="0" smtClean="0"/>
            <a:t>Multiply by lever arm</a:t>
          </a:r>
          <a:endParaRPr lang="en-IN" dirty="0"/>
        </a:p>
      </dgm:t>
    </dgm:pt>
    <dgm:pt modelId="{E5F79BA1-F33F-4B53-AC71-52983FD9DCAB}" type="parTrans" cxnId="{23833B12-484C-4E7F-AA48-B30AC9963B8C}">
      <dgm:prSet/>
      <dgm:spPr/>
      <dgm:t>
        <a:bodyPr/>
        <a:lstStyle/>
        <a:p>
          <a:endParaRPr lang="en-IN"/>
        </a:p>
      </dgm:t>
    </dgm:pt>
    <dgm:pt modelId="{5518C26F-61A9-44BD-A0AC-70CDCED8E487}" type="sibTrans" cxnId="{23833B12-484C-4E7F-AA48-B30AC9963B8C}">
      <dgm:prSet/>
      <dgm:spPr/>
      <dgm:t>
        <a:bodyPr/>
        <a:lstStyle/>
        <a:p>
          <a:endParaRPr lang="en-IN"/>
        </a:p>
      </dgm:t>
    </dgm:pt>
    <dgm:pt modelId="{88415440-897B-4102-BCB5-1785AD6EE672}" type="pres">
      <dgm:prSet presAssocID="{A149BEAE-A6F5-485D-9A59-987323719B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D8BBE9-680C-4F8E-94B3-F34F85B42C11}" type="pres">
      <dgm:prSet presAssocID="{32074C91-66A2-41D7-AFA6-7DB0A45F271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0A8A86-0787-4025-94C7-0BC4B97CF519}" type="pres">
      <dgm:prSet presAssocID="{CA4FBA1F-9CAD-44C3-9283-02056840C72F}" presName="sibTrans" presStyleLbl="sibTrans2D1" presStyleIdx="0" presStyleCnt="5"/>
      <dgm:spPr/>
      <dgm:t>
        <a:bodyPr/>
        <a:lstStyle/>
        <a:p>
          <a:endParaRPr lang="en-IN"/>
        </a:p>
      </dgm:t>
    </dgm:pt>
    <dgm:pt modelId="{84C43BC7-232A-4955-B976-5D24CC156C02}" type="pres">
      <dgm:prSet presAssocID="{CA4FBA1F-9CAD-44C3-9283-02056840C72F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BBBE7C8C-3A29-4C4B-90DC-3C9F27CDE2ED}" type="pres">
      <dgm:prSet presAssocID="{1AE23DFD-F0B7-4B9B-9608-EDDCACF70FB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E2F783-9BD1-498A-99F1-CFBB3C25CD6D}" type="pres">
      <dgm:prSet presAssocID="{6A98E362-4989-4766-AC32-918F14A3D3AD}" presName="sibTrans" presStyleLbl="sibTrans2D1" presStyleIdx="1" presStyleCnt="5"/>
      <dgm:spPr/>
      <dgm:t>
        <a:bodyPr/>
        <a:lstStyle/>
        <a:p>
          <a:endParaRPr lang="en-IN"/>
        </a:p>
      </dgm:t>
    </dgm:pt>
    <dgm:pt modelId="{D157D892-CD92-4E61-B03F-CA32A9430F61}" type="pres">
      <dgm:prSet presAssocID="{6A98E362-4989-4766-AC32-918F14A3D3AD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56C02CE6-24A4-445E-827C-11E7059E6740}" type="pres">
      <dgm:prSet presAssocID="{B59E15C8-3FDA-4CD6-AA78-6B2FB671BF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84AC6A-45AC-4134-B368-0470C037F71D}" type="pres">
      <dgm:prSet presAssocID="{27261279-47D7-4287-A339-A93FF563F350}" presName="sibTrans" presStyleLbl="sibTrans2D1" presStyleIdx="2" presStyleCnt="5"/>
      <dgm:spPr/>
      <dgm:t>
        <a:bodyPr/>
        <a:lstStyle/>
        <a:p>
          <a:endParaRPr lang="en-IN"/>
        </a:p>
      </dgm:t>
    </dgm:pt>
    <dgm:pt modelId="{2478DD12-2751-4CE3-B3B6-1D3A6AB37FB3}" type="pres">
      <dgm:prSet presAssocID="{27261279-47D7-4287-A339-A93FF563F350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A6F7ED33-3E6A-47DD-AE1E-1D7E38F1CCF3}" type="pres">
      <dgm:prSet presAssocID="{ACD4EB4D-F532-4971-BC2E-5CA8680BD8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A1AE83-625E-48DA-A24F-1FD859D2328B}" type="pres">
      <dgm:prSet presAssocID="{5518C26F-61A9-44BD-A0AC-70CDCED8E487}" presName="sibTrans" presStyleLbl="sibTrans2D1" presStyleIdx="3" presStyleCnt="5"/>
      <dgm:spPr/>
      <dgm:t>
        <a:bodyPr/>
        <a:lstStyle/>
        <a:p>
          <a:endParaRPr lang="en-IN"/>
        </a:p>
      </dgm:t>
    </dgm:pt>
    <dgm:pt modelId="{8AF73FD1-8AA9-408A-A987-15862919D731}" type="pres">
      <dgm:prSet presAssocID="{5518C26F-61A9-44BD-A0AC-70CDCED8E487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75FB940B-4555-43D0-89F5-90D567F99CC5}" type="pres">
      <dgm:prSet presAssocID="{FDD3C2CA-FE28-4E38-B6D3-BBBBC65759C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1C5CC2-DE0E-4E63-A29C-0CCC0305C491}" type="pres">
      <dgm:prSet presAssocID="{B7191400-891C-4080-820D-1D7F84579D3F}" presName="sibTrans" presStyleLbl="sibTrans2D1" presStyleIdx="4" presStyleCnt="5"/>
      <dgm:spPr/>
      <dgm:t>
        <a:bodyPr/>
        <a:lstStyle/>
        <a:p>
          <a:endParaRPr lang="en-IN"/>
        </a:p>
      </dgm:t>
    </dgm:pt>
    <dgm:pt modelId="{542F0B17-9F98-4F91-B71E-DCD2B24663B6}" type="pres">
      <dgm:prSet presAssocID="{B7191400-891C-4080-820D-1D7F84579D3F}" presName="connectorText" presStyleLbl="sibTrans2D1" presStyleIdx="4" presStyleCnt="5"/>
      <dgm:spPr/>
      <dgm:t>
        <a:bodyPr/>
        <a:lstStyle/>
        <a:p>
          <a:endParaRPr lang="en-IN"/>
        </a:p>
      </dgm:t>
    </dgm:pt>
  </dgm:ptLst>
  <dgm:cxnLst>
    <dgm:cxn modelId="{42732D8C-55B1-49F7-AC5A-98006E8DB106}" type="presOf" srcId="{CA4FBA1F-9CAD-44C3-9283-02056840C72F}" destId="{970A8A86-0787-4025-94C7-0BC4B97CF519}" srcOrd="0" destOrd="0" presId="urn:microsoft.com/office/officeart/2005/8/layout/cycle2"/>
    <dgm:cxn modelId="{3D0743EE-C365-4C60-BE4E-F8DB0BF18073}" srcId="{A149BEAE-A6F5-485D-9A59-987323719BC6}" destId="{FDD3C2CA-FE28-4E38-B6D3-BBBBC65759C4}" srcOrd="4" destOrd="0" parTransId="{BFEBCFE2-7760-4649-940F-F2DE326B6B1E}" sibTransId="{B7191400-891C-4080-820D-1D7F84579D3F}"/>
    <dgm:cxn modelId="{4FE6BA55-453C-4677-9D79-A55B47F451F4}" type="presOf" srcId="{B7191400-891C-4080-820D-1D7F84579D3F}" destId="{542F0B17-9F98-4F91-B71E-DCD2B24663B6}" srcOrd="1" destOrd="0" presId="urn:microsoft.com/office/officeart/2005/8/layout/cycle2"/>
    <dgm:cxn modelId="{23833B12-484C-4E7F-AA48-B30AC9963B8C}" srcId="{A149BEAE-A6F5-485D-9A59-987323719BC6}" destId="{ACD4EB4D-F532-4971-BC2E-5CA8680BD8E2}" srcOrd="3" destOrd="0" parTransId="{E5F79BA1-F33F-4B53-AC71-52983FD9DCAB}" sibTransId="{5518C26F-61A9-44BD-A0AC-70CDCED8E487}"/>
    <dgm:cxn modelId="{89805442-46DC-47E1-B075-215A83597F69}" srcId="{A149BEAE-A6F5-485D-9A59-987323719BC6}" destId="{B59E15C8-3FDA-4CD6-AA78-6B2FB671BF23}" srcOrd="2" destOrd="0" parTransId="{1708C705-4CC3-4432-971A-1C7CB8DFA43D}" sibTransId="{27261279-47D7-4287-A339-A93FF563F350}"/>
    <dgm:cxn modelId="{CED9550E-02A9-4C7E-9127-7BAE5C55630F}" type="presOf" srcId="{5518C26F-61A9-44BD-A0AC-70CDCED8E487}" destId="{8AF73FD1-8AA9-408A-A987-15862919D731}" srcOrd="1" destOrd="0" presId="urn:microsoft.com/office/officeart/2005/8/layout/cycle2"/>
    <dgm:cxn modelId="{01C4B5AC-4E6E-4BAB-BCEE-6F97102E74A2}" type="presOf" srcId="{27261279-47D7-4287-A339-A93FF563F350}" destId="{2478DD12-2751-4CE3-B3B6-1D3A6AB37FB3}" srcOrd="1" destOrd="0" presId="urn:microsoft.com/office/officeart/2005/8/layout/cycle2"/>
    <dgm:cxn modelId="{531FD2CC-A15E-4219-92EF-978592B2769E}" srcId="{1AE23DFD-F0B7-4B9B-9608-EDDCACF70FB4}" destId="{F4CFDC08-4D1E-4A2F-A9A6-D001C515A447}" srcOrd="2" destOrd="0" parTransId="{CEB05254-5639-4240-A62E-B20FEF1CA588}" sibTransId="{8DBE5DFF-408A-4DE9-A48C-E850D576A136}"/>
    <dgm:cxn modelId="{2EF74B36-F7B4-429B-A5EC-E2754C060524}" type="presOf" srcId="{F631A7B6-FE12-41D8-BF92-E808C3080954}" destId="{BBBE7C8C-3A29-4C4B-90DC-3C9F27CDE2ED}" srcOrd="0" destOrd="4" presId="urn:microsoft.com/office/officeart/2005/8/layout/cycle2"/>
    <dgm:cxn modelId="{6707A774-CAE2-4BDC-851C-3FE841986D33}" type="presOf" srcId="{ACD4EB4D-F532-4971-BC2E-5CA8680BD8E2}" destId="{A6F7ED33-3E6A-47DD-AE1E-1D7E38F1CCF3}" srcOrd="0" destOrd="0" presId="urn:microsoft.com/office/officeart/2005/8/layout/cycle2"/>
    <dgm:cxn modelId="{9850FFE6-7924-4EB2-A473-4C3274A1CA9D}" type="presOf" srcId="{CA4FBA1F-9CAD-44C3-9283-02056840C72F}" destId="{84C43BC7-232A-4955-B976-5D24CC156C02}" srcOrd="1" destOrd="0" presId="urn:microsoft.com/office/officeart/2005/8/layout/cycle2"/>
    <dgm:cxn modelId="{B72B3B55-AEC2-4D50-B078-DE4C0996FEA8}" type="presOf" srcId="{27261279-47D7-4287-A339-A93FF563F350}" destId="{6484AC6A-45AC-4134-B368-0470C037F71D}" srcOrd="0" destOrd="0" presId="urn:microsoft.com/office/officeart/2005/8/layout/cycle2"/>
    <dgm:cxn modelId="{1792F1A5-A10A-4911-87CE-C0D85019C44B}" srcId="{1AE23DFD-F0B7-4B9B-9608-EDDCACF70FB4}" destId="{08DC6DB9-8E16-48B2-AF30-C29CCA254954}" srcOrd="1" destOrd="0" parTransId="{5C69D3B8-614B-407F-9898-FCDA676015E1}" sibTransId="{8737C35A-E4FF-4E9C-B9DA-6E78900D6D6A}"/>
    <dgm:cxn modelId="{A378A6F9-959F-4D67-B38E-531E549125AA}" type="presOf" srcId="{B7191400-891C-4080-820D-1D7F84579D3F}" destId="{3D1C5CC2-DE0E-4E63-A29C-0CCC0305C491}" srcOrd="0" destOrd="0" presId="urn:microsoft.com/office/officeart/2005/8/layout/cycle2"/>
    <dgm:cxn modelId="{03231574-7CAF-4B1B-8826-5935862B94DD}" type="presOf" srcId="{B59E15C8-3FDA-4CD6-AA78-6B2FB671BF23}" destId="{56C02CE6-24A4-445E-827C-11E7059E6740}" srcOrd="0" destOrd="0" presId="urn:microsoft.com/office/officeart/2005/8/layout/cycle2"/>
    <dgm:cxn modelId="{F7F849CD-1351-4251-B12B-D134F3E6F9B6}" srcId="{1AE23DFD-F0B7-4B9B-9608-EDDCACF70FB4}" destId="{B2F40689-6E0C-41FA-9215-783EE93CB2DB}" srcOrd="0" destOrd="0" parTransId="{EB075BF8-0A54-4CF5-BEB2-2BADBB10A857}" sibTransId="{81CE0974-0815-48BD-8E33-60AAF65529AE}"/>
    <dgm:cxn modelId="{909239DF-9700-4E71-B603-6A3A1DD1FF47}" type="presOf" srcId="{FDD3C2CA-FE28-4E38-B6D3-BBBBC65759C4}" destId="{75FB940B-4555-43D0-89F5-90D567F99CC5}" srcOrd="0" destOrd="0" presId="urn:microsoft.com/office/officeart/2005/8/layout/cycle2"/>
    <dgm:cxn modelId="{E1194EA8-44DE-419D-BBAE-96AA3B156226}" type="presOf" srcId="{A149BEAE-A6F5-485D-9A59-987323719BC6}" destId="{88415440-897B-4102-BCB5-1785AD6EE672}" srcOrd="0" destOrd="0" presId="urn:microsoft.com/office/officeart/2005/8/layout/cycle2"/>
    <dgm:cxn modelId="{32A206E0-A426-4395-8D9E-BB9D5FC40911}" type="presOf" srcId="{5518C26F-61A9-44BD-A0AC-70CDCED8E487}" destId="{56A1AE83-625E-48DA-A24F-1FD859D2328B}" srcOrd="0" destOrd="0" presId="urn:microsoft.com/office/officeart/2005/8/layout/cycle2"/>
    <dgm:cxn modelId="{E332EC04-E022-454E-988B-363048E9A7F2}" srcId="{1AE23DFD-F0B7-4B9B-9608-EDDCACF70FB4}" destId="{F631A7B6-FE12-41D8-BF92-E808C3080954}" srcOrd="3" destOrd="0" parTransId="{D28E7DD3-D74F-4F15-914B-4EC6463E3B0C}" sibTransId="{B4D02B9C-47F7-41E0-8CF3-1E98758311C7}"/>
    <dgm:cxn modelId="{AE2644BB-AAF0-44CA-8D29-32C1E8639F7C}" type="presOf" srcId="{6A98E362-4989-4766-AC32-918F14A3D3AD}" destId="{D157D892-CD92-4E61-B03F-CA32A9430F61}" srcOrd="1" destOrd="0" presId="urn:microsoft.com/office/officeart/2005/8/layout/cycle2"/>
    <dgm:cxn modelId="{5E4DC7D9-004F-4B98-B629-EDEA35E6A96C}" type="presOf" srcId="{F4CFDC08-4D1E-4A2F-A9A6-D001C515A447}" destId="{BBBE7C8C-3A29-4C4B-90DC-3C9F27CDE2ED}" srcOrd="0" destOrd="3" presId="urn:microsoft.com/office/officeart/2005/8/layout/cycle2"/>
    <dgm:cxn modelId="{02C886AB-C69E-42E4-A943-2B341816FA20}" type="presOf" srcId="{B2F40689-6E0C-41FA-9215-783EE93CB2DB}" destId="{BBBE7C8C-3A29-4C4B-90DC-3C9F27CDE2ED}" srcOrd="0" destOrd="1" presId="urn:microsoft.com/office/officeart/2005/8/layout/cycle2"/>
    <dgm:cxn modelId="{1745EC03-0903-420E-A104-644883D315F0}" type="presOf" srcId="{1AE23DFD-F0B7-4B9B-9608-EDDCACF70FB4}" destId="{BBBE7C8C-3A29-4C4B-90DC-3C9F27CDE2ED}" srcOrd="0" destOrd="0" presId="urn:microsoft.com/office/officeart/2005/8/layout/cycle2"/>
    <dgm:cxn modelId="{FC2B5641-2DC5-4415-B129-3285B002EC7E}" type="presOf" srcId="{08DC6DB9-8E16-48B2-AF30-C29CCA254954}" destId="{BBBE7C8C-3A29-4C4B-90DC-3C9F27CDE2ED}" srcOrd="0" destOrd="2" presId="urn:microsoft.com/office/officeart/2005/8/layout/cycle2"/>
    <dgm:cxn modelId="{C0EC6C21-9FA2-4D02-BD3F-5057552AD7D3}" srcId="{A149BEAE-A6F5-485D-9A59-987323719BC6}" destId="{1AE23DFD-F0B7-4B9B-9608-EDDCACF70FB4}" srcOrd="1" destOrd="0" parTransId="{6CEEDF0D-B96F-467F-802E-C1D4FDA47E6C}" sibTransId="{6A98E362-4989-4766-AC32-918F14A3D3AD}"/>
    <dgm:cxn modelId="{144A5A38-036B-44C0-AAC8-D56619913B09}" type="presOf" srcId="{32074C91-66A2-41D7-AFA6-7DB0A45F271C}" destId="{44D8BBE9-680C-4F8E-94B3-F34F85B42C11}" srcOrd="0" destOrd="0" presId="urn:microsoft.com/office/officeart/2005/8/layout/cycle2"/>
    <dgm:cxn modelId="{1BFF1C09-98B6-44AD-ADCF-7A5CFB19E720}" type="presOf" srcId="{6A98E362-4989-4766-AC32-918F14A3D3AD}" destId="{2CE2F783-9BD1-498A-99F1-CFBB3C25CD6D}" srcOrd="0" destOrd="0" presId="urn:microsoft.com/office/officeart/2005/8/layout/cycle2"/>
    <dgm:cxn modelId="{4A0E94A2-3C81-4F97-B1A6-094210B4CBE4}" srcId="{A149BEAE-A6F5-485D-9A59-987323719BC6}" destId="{32074C91-66A2-41D7-AFA6-7DB0A45F271C}" srcOrd="0" destOrd="0" parTransId="{2B93ACDC-4D59-4CEF-AA30-D5E960F376A6}" sibTransId="{CA4FBA1F-9CAD-44C3-9283-02056840C72F}"/>
    <dgm:cxn modelId="{B31380E5-D28C-4617-A794-4EF412E995C2}" type="presParOf" srcId="{88415440-897B-4102-BCB5-1785AD6EE672}" destId="{44D8BBE9-680C-4F8E-94B3-F34F85B42C11}" srcOrd="0" destOrd="0" presId="urn:microsoft.com/office/officeart/2005/8/layout/cycle2"/>
    <dgm:cxn modelId="{5464EC12-57B5-448A-9262-E1F8DCC5B4E1}" type="presParOf" srcId="{88415440-897B-4102-BCB5-1785AD6EE672}" destId="{970A8A86-0787-4025-94C7-0BC4B97CF519}" srcOrd="1" destOrd="0" presId="urn:microsoft.com/office/officeart/2005/8/layout/cycle2"/>
    <dgm:cxn modelId="{8B38AB99-9722-4075-BA3B-F99FB3107186}" type="presParOf" srcId="{970A8A86-0787-4025-94C7-0BC4B97CF519}" destId="{84C43BC7-232A-4955-B976-5D24CC156C02}" srcOrd="0" destOrd="0" presId="urn:microsoft.com/office/officeart/2005/8/layout/cycle2"/>
    <dgm:cxn modelId="{E59A2B7F-EFC9-4D62-9B67-54B112631062}" type="presParOf" srcId="{88415440-897B-4102-BCB5-1785AD6EE672}" destId="{BBBE7C8C-3A29-4C4B-90DC-3C9F27CDE2ED}" srcOrd="2" destOrd="0" presId="urn:microsoft.com/office/officeart/2005/8/layout/cycle2"/>
    <dgm:cxn modelId="{05D5A9B9-CFEC-4C4D-A5F1-C793AA891C06}" type="presParOf" srcId="{88415440-897B-4102-BCB5-1785AD6EE672}" destId="{2CE2F783-9BD1-498A-99F1-CFBB3C25CD6D}" srcOrd="3" destOrd="0" presId="urn:microsoft.com/office/officeart/2005/8/layout/cycle2"/>
    <dgm:cxn modelId="{8A79E684-4740-407C-893A-9BD63238CCF1}" type="presParOf" srcId="{2CE2F783-9BD1-498A-99F1-CFBB3C25CD6D}" destId="{D157D892-CD92-4E61-B03F-CA32A9430F61}" srcOrd="0" destOrd="0" presId="urn:microsoft.com/office/officeart/2005/8/layout/cycle2"/>
    <dgm:cxn modelId="{8A89C132-1946-4105-9C72-2C792E1C34FB}" type="presParOf" srcId="{88415440-897B-4102-BCB5-1785AD6EE672}" destId="{56C02CE6-24A4-445E-827C-11E7059E6740}" srcOrd="4" destOrd="0" presId="urn:microsoft.com/office/officeart/2005/8/layout/cycle2"/>
    <dgm:cxn modelId="{C9C1D2A5-DE0D-43A7-A92F-D2ECAC59F5F5}" type="presParOf" srcId="{88415440-897B-4102-BCB5-1785AD6EE672}" destId="{6484AC6A-45AC-4134-B368-0470C037F71D}" srcOrd="5" destOrd="0" presId="urn:microsoft.com/office/officeart/2005/8/layout/cycle2"/>
    <dgm:cxn modelId="{CD049CAF-2399-48CD-B99D-150AC31F51B7}" type="presParOf" srcId="{6484AC6A-45AC-4134-B368-0470C037F71D}" destId="{2478DD12-2751-4CE3-B3B6-1D3A6AB37FB3}" srcOrd="0" destOrd="0" presId="urn:microsoft.com/office/officeart/2005/8/layout/cycle2"/>
    <dgm:cxn modelId="{F442FD6D-D49B-4ACC-B4AD-829897426D7B}" type="presParOf" srcId="{88415440-897B-4102-BCB5-1785AD6EE672}" destId="{A6F7ED33-3E6A-47DD-AE1E-1D7E38F1CCF3}" srcOrd="6" destOrd="0" presId="urn:microsoft.com/office/officeart/2005/8/layout/cycle2"/>
    <dgm:cxn modelId="{40F3E491-45A8-404B-A65D-5572B2F2A16B}" type="presParOf" srcId="{88415440-897B-4102-BCB5-1785AD6EE672}" destId="{56A1AE83-625E-48DA-A24F-1FD859D2328B}" srcOrd="7" destOrd="0" presId="urn:microsoft.com/office/officeart/2005/8/layout/cycle2"/>
    <dgm:cxn modelId="{4C6DE37C-4789-4881-9AAF-E84C201ABA47}" type="presParOf" srcId="{56A1AE83-625E-48DA-A24F-1FD859D2328B}" destId="{8AF73FD1-8AA9-408A-A987-15862919D731}" srcOrd="0" destOrd="0" presId="urn:microsoft.com/office/officeart/2005/8/layout/cycle2"/>
    <dgm:cxn modelId="{DE63B127-000C-4339-9FD6-63E538FB26F1}" type="presParOf" srcId="{88415440-897B-4102-BCB5-1785AD6EE672}" destId="{75FB940B-4555-43D0-89F5-90D567F99CC5}" srcOrd="8" destOrd="0" presId="urn:microsoft.com/office/officeart/2005/8/layout/cycle2"/>
    <dgm:cxn modelId="{85632BCB-5812-40EF-98EA-9CDB084AA94F}" type="presParOf" srcId="{88415440-897B-4102-BCB5-1785AD6EE672}" destId="{3D1C5CC2-DE0E-4E63-A29C-0CCC0305C491}" srcOrd="9" destOrd="0" presId="urn:microsoft.com/office/officeart/2005/8/layout/cycle2"/>
    <dgm:cxn modelId="{1B510333-9FAE-444B-A404-3C3907599936}" type="presParOf" srcId="{3D1C5CC2-DE0E-4E63-A29C-0CCC0305C491}" destId="{542F0B17-9F98-4F91-B71E-DCD2B24663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F45241-79C5-4CDE-A691-665437FDE7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3E91F2-A755-4905-8F1A-19F889DB7EA0}">
      <dgm:prSet phldrT="[Text]"/>
      <dgm:spPr/>
      <dgm:t>
        <a:bodyPr/>
        <a:lstStyle/>
        <a:p>
          <a:r>
            <a:rPr lang="en-IN" dirty="0" smtClean="0"/>
            <a:t>Wind Shear</a:t>
          </a:r>
          <a:endParaRPr lang="en-IN" dirty="0"/>
        </a:p>
      </dgm:t>
    </dgm:pt>
    <dgm:pt modelId="{0854F8F9-B156-497C-A013-BB155822DE0E}" type="parTrans" cxnId="{3C110F2F-760E-4F20-812E-7113E3D23B4E}">
      <dgm:prSet/>
      <dgm:spPr/>
      <dgm:t>
        <a:bodyPr/>
        <a:lstStyle/>
        <a:p>
          <a:endParaRPr lang="en-IN"/>
        </a:p>
      </dgm:t>
    </dgm:pt>
    <dgm:pt modelId="{9E284895-B018-41B9-8EEF-E572DA03D224}" type="sibTrans" cxnId="{3C110F2F-760E-4F20-812E-7113E3D23B4E}">
      <dgm:prSet/>
      <dgm:spPr/>
      <dgm:t>
        <a:bodyPr/>
        <a:lstStyle/>
        <a:p>
          <a:endParaRPr lang="en-IN"/>
        </a:p>
      </dgm:t>
    </dgm:pt>
    <dgm:pt modelId="{55DFCD6F-AA36-45D9-9B22-0B3D5D6D060F}">
      <dgm:prSet phldrT="[Text]"/>
      <dgm:spPr/>
      <dgm:t>
        <a:bodyPr/>
        <a:lstStyle/>
        <a:p>
          <a:r>
            <a:rPr lang="en-IN" dirty="0" smtClean="0"/>
            <a:t>Wind Moment</a:t>
          </a:r>
          <a:endParaRPr lang="en-IN" dirty="0"/>
        </a:p>
      </dgm:t>
    </dgm:pt>
    <dgm:pt modelId="{332D3077-9DE4-404A-8CC5-C98595591518}" type="parTrans" cxnId="{A06AC6B7-A4AE-40EF-A71B-D688833F154F}">
      <dgm:prSet/>
      <dgm:spPr/>
      <dgm:t>
        <a:bodyPr/>
        <a:lstStyle/>
        <a:p>
          <a:endParaRPr lang="en-IN"/>
        </a:p>
      </dgm:t>
    </dgm:pt>
    <dgm:pt modelId="{4A6B46C4-8B72-4ECB-8788-87F4A29F0707}" type="sibTrans" cxnId="{A06AC6B7-A4AE-40EF-A71B-D688833F154F}">
      <dgm:prSet/>
      <dgm:spPr/>
      <dgm:t>
        <a:bodyPr/>
        <a:lstStyle/>
        <a:p>
          <a:endParaRPr lang="en-IN"/>
        </a:p>
      </dgm:t>
    </dgm:pt>
    <dgm:pt modelId="{C6C84B76-8EE7-4D17-AB38-A8C696DA3FA1}" type="pres">
      <dgm:prSet presAssocID="{92F45241-79C5-4CDE-A691-665437FDE75D}" presName="Name0" presStyleCnt="0">
        <dgm:presLayoutVars>
          <dgm:dir/>
          <dgm:animLvl val="lvl"/>
          <dgm:resizeHandles val="exact"/>
        </dgm:presLayoutVars>
      </dgm:prSet>
      <dgm:spPr/>
    </dgm:pt>
    <dgm:pt modelId="{53DA150D-688B-4055-871C-900219A6079F}" type="pres">
      <dgm:prSet presAssocID="{4F3E91F2-A755-4905-8F1A-19F889DB7EA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B43385-0A4E-42BB-AEF3-9BB0DBEDF889}" type="pres">
      <dgm:prSet presAssocID="{9E284895-B018-41B9-8EEF-E572DA03D224}" presName="parTxOnlySpace" presStyleCnt="0"/>
      <dgm:spPr/>
    </dgm:pt>
    <dgm:pt modelId="{9234CC02-75E8-4DE9-8994-676C6FE17629}" type="pres">
      <dgm:prSet presAssocID="{55DFCD6F-AA36-45D9-9B22-0B3D5D6D060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63E472-09F1-4171-9687-4F8CA5E556B0}" type="presOf" srcId="{92F45241-79C5-4CDE-A691-665437FDE75D}" destId="{C6C84B76-8EE7-4D17-AB38-A8C696DA3FA1}" srcOrd="0" destOrd="0" presId="urn:microsoft.com/office/officeart/2005/8/layout/chevron1"/>
    <dgm:cxn modelId="{91E9FA72-50B5-4951-B26E-440FB4C71D2A}" type="presOf" srcId="{55DFCD6F-AA36-45D9-9B22-0B3D5D6D060F}" destId="{9234CC02-75E8-4DE9-8994-676C6FE17629}" srcOrd="0" destOrd="0" presId="urn:microsoft.com/office/officeart/2005/8/layout/chevron1"/>
    <dgm:cxn modelId="{7DA95AC3-49E2-4A77-B6FB-F9B6104D3000}" type="presOf" srcId="{4F3E91F2-A755-4905-8F1A-19F889DB7EA0}" destId="{53DA150D-688B-4055-871C-900219A6079F}" srcOrd="0" destOrd="0" presId="urn:microsoft.com/office/officeart/2005/8/layout/chevron1"/>
    <dgm:cxn modelId="{A06AC6B7-A4AE-40EF-A71B-D688833F154F}" srcId="{92F45241-79C5-4CDE-A691-665437FDE75D}" destId="{55DFCD6F-AA36-45D9-9B22-0B3D5D6D060F}" srcOrd="1" destOrd="0" parTransId="{332D3077-9DE4-404A-8CC5-C98595591518}" sibTransId="{4A6B46C4-8B72-4ECB-8788-87F4A29F0707}"/>
    <dgm:cxn modelId="{3C110F2F-760E-4F20-812E-7113E3D23B4E}" srcId="{92F45241-79C5-4CDE-A691-665437FDE75D}" destId="{4F3E91F2-A755-4905-8F1A-19F889DB7EA0}" srcOrd="0" destOrd="0" parTransId="{0854F8F9-B156-497C-A013-BB155822DE0E}" sibTransId="{9E284895-B018-41B9-8EEF-E572DA03D224}"/>
    <dgm:cxn modelId="{B64D2434-01C2-40C2-BA11-F99137149EFE}" type="presParOf" srcId="{C6C84B76-8EE7-4D17-AB38-A8C696DA3FA1}" destId="{53DA150D-688B-4055-871C-900219A6079F}" srcOrd="0" destOrd="0" presId="urn:microsoft.com/office/officeart/2005/8/layout/chevron1"/>
    <dgm:cxn modelId="{ADC6EF28-FA70-4170-B103-4C16769EEDCD}" type="presParOf" srcId="{C6C84B76-8EE7-4D17-AB38-A8C696DA3FA1}" destId="{2AB43385-0A4E-42BB-AEF3-9BB0DBEDF889}" srcOrd="1" destOrd="0" presId="urn:microsoft.com/office/officeart/2005/8/layout/chevron1"/>
    <dgm:cxn modelId="{C7799D6F-C44E-48D4-B676-95018F9D93F7}" type="presParOf" srcId="{C6C84B76-8EE7-4D17-AB38-A8C696DA3FA1}" destId="{9234CC02-75E8-4DE9-8994-676C6FE1762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22462-4FB3-4B42-BCF6-229091AE0F1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69500EC3-EAD3-45BE-839F-20BE847802C0}">
      <dgm:prSet phldrT="[Text]" custT="1"/>
      <dgm:spPr/>
      <dgm:t>
        <a:bodyPr/>
        <a:lstStyle/>
        <a:p>
          <a:r>
            <a:rPr lang="en-IN" sz="1600" dirty="0" smtClean="0"/>
            <a:t>ROTCOR</a:t>
          </a:r>
          <a:endParaRPr lang="en-IN" sz="1600" dirty="0"/>
        </a:p>
      </dgm:t>
    </dgm:pt>
    <dgm:pt modelId="{4DC8254D-0C32-41C3-8094-9166AD9B5C77}" type="parTrans" cxnId="{82F2BD7E-1A54-4149-96E0-F72FA9D0453E}">
      <dgm:prSet/>
      <dgm:spPr/>
      <dgm:t>
        <a:bodyPr/>
        <a:lstStyle/>
        <a:p>
          <a:endParaRPr lang="en-IN"/>
        </a:p>
      </dgm:t>
    </dgm:pt>
    <dgm:pt modelId="{D45110B6-8A11-4E3D-9422-8699738D64A8}" type="sibTrans" cxnId="{82F2BD7E-1A54-4149-96E0-F72FA9D0453E}">
      <dgm:prSet/>
      <dgm:spPr/>
      <dgm:t>
        <a:bodyPr/>
        <a:lstStyle/>
        <a:p>
          <a:endParaRPr lang="en-IN"/>
        </a:p>
      </dgm:t>
    </dgm:pt>
    <dgm:pt modelId="{CDAD2F9B-6C8C-4903-9C16-9C28EE522ADC}">
      <dgm:prSet phldrT="[Text]" custT="1"/>
      <dgm:spPr/>
      <dgm:t>
        <a:bodyPr/>
        <a:lstStyle/>
        <a:p>
          <a:r>
            <a:rPr lang="en-IN" sz="1600" dirty="0" smtClean="0"/>
            <a:t>PILFOR</a:t>
          </a:r>
          <a:endParaRPr lang="en-IN" sz="1600" dirty="0"/>
        </a:p>
      </dgm:t>
    </dgm:pt>
    <dgm:pt modelId="{1241C75F-FDFE-473D-947C-18437CB5A311}" type="parTrans" cxnId="{D0A7A316-64B2-424D-A13D-64BC10A4CDEA}">
      <dgm:prSet/>
      <dgm:spPr/>
      <dgm:t>
        <a:bodyPr/>
        <a:lstStyle/>
        <a:p>
          <a:endParaRPr lang="en-IN"/>
        </a:p>
      </dgm:t>
    </dgm:pt>
    <dgm:pt modelId="{A72D3E09-87B0-4315-A01A-F4039BEDDA87}" type="sibTrans" cxnId="{D0A7A316-64B2-424D-A13D-64BC10A4CDEA}">
      <dgm:prSet/>
      <dgm:spPr/>
      <dgm:t>
        <a:bodyPr/>
        <a:lstStyle/>
        <a:p>
          <a:endParaRPr lang="en-IN"/>
        </a:p>
      </dgm:t>
    </dgm:pt>
    <dgm:pt modelId="{0177DFCD-954B-4023-9E02-FDB824F56500}">
      <dgm:prSet phldrT="[Text]" custT="1"/>
      <dgm:spPr/>
      <dgm:t>
        <a:bodyPr/>
        <a:lstStyle/>
        <a:p>
          <a:r>
            <a:rPr lang="en-IN" sz="1600" dirty="0" smtClean="0"/>
            <a:t>CAPFOR</a:t>
          </a:r>
          <a:endParaRPr lang="en-IN" sz="1600" dirty="0"/>
        </a:p>
      </dgm:t>
    </dgm:pt>
    <dgm:pt modelId="{1449FBB8-3907-4C08-85F3-415E64F57662}" type="parTrans" cxnId="{04C147B9-B92B-42CE-BFCC-9CB4DC7ED474}">
      <dgm:prSet/>
      <dgm:spPr/>
      <dgm:t>
        <a:bodyPr/>
        <a:lstStyle/>
        <a:p>
          <a:endParaRPr lang="en-IN"/>
        </a:p>
      </dgm:t>
    </dgm:pt>
    <dgm:pt modelId="{E56AD14E-526A-4FDF-B648-336BBC9F50F4}" type="sibTrans" cxnId="{04C147B9-B92B-42CE-BFCC-9CB4DC7ED474}">
      <dgm:prSet/>
      <dgm:spPr/>
      <dgm:t>
        <a:bodyPr/>
        <a:lstStyle/>
        <a:p>
          <a:endParaRPr lang="en-IN"/>
        </a:p>
      </dgm:t>
    </dgm:pt>
    <dgm:pt modelId="{C8394FC5-1E6F-4C4A-87E3-F027DBBED2F3}">
      <dgm:prSet phldrT="[Text]" custT="1"/>
      <dgm:spPr/>
      <dgm:t>
        <a:bodyPr/>
        <a:lstStyle/>
        <a:p>
          <a:r>
            <a:rPr lang="en-IN" sz="1200" dirty="0" smtClean="0"/>
            <a:t>Rotates the coordinates according to the angles </a:t>
          </a:r>
          <a:endParaRPr lang="en-IN" sz="1200" dirty="0"/>
        </a:p>
      </dgm:t>
    </dgm:pt>
    <dgm:pt modelId="{FA3DB845-D826-4D5F-91E0-A4F12621BA74}" type="parTrans" cxnId="{AC2742C5-B5D4-4F7B-AB24-77E79EFE3ACD}">
      <dgm:prSet/>
      <dgm:spPr/>
      <dgm:t>
        <a:bodyPr/>
        <a:lstStyle/>
        <a:p>
          <a:endParaRPr lang="en-IN"/>
        </a:p>
      </dgm:t>
    </dgm:pt>
    <dgm:pt modelId="{FC68AB2C-3200-4046-B4E6-0FC9468CAA4B}" type="sibTrans" cxnId="{AC2742C5-B5D4-4F7B-AB24-77E79EFE3ACD}">
      <dgm:prSet/>
      <dgm:spPr/>
      <dgm:t>
        <a:bodyPr/>
        <a:lstStyle/>
        <a:p>
          <a:endParaRPr lang="en-IN"/>
        </a:p>
      </dgm:t>
    </dgm:pt>
    <dgm:pt modelId="{BA4732F4-D5EF-4FF4-9F7F-D2AAD52A287F}">
      <dgm:prSet phldrT="[Text]" custT="1"/>
      <dgm:spPr/>
      <dgm:t>
        <a:bodyPr/>
        <a:lstStyle/>
        <a:p>
          <a:r>
            <a:rPr lang="en-IN" sz="1200" dirty="0" smtClean="0"/>
            <a:t>Calculates the forces on piles according to the new coordinates</a:t>
          </a:r>
          <a:endParaRPr lang="en-IN" sz="1200" dirty="0"/>
        </a:p>
      </dgm:t>
    </dgm:pt>
    <dgm:pt modelId="{3D4448FB-EF25-47C3-A9F8-8B989A3A8A62}" type="parTrans" cxnId="{B4413A3C-9A07-4AAF-BDB8-1F883460632C}">
      <dgm:prSet/>
      <dgm:spPr/>
      <dgm:t>
        <a:bodyPr/>
        <a:lstStyle/>
        <a:p>
          <a:endParaRPr lang="en-IN"/>
        </a:p>
      </dgm:t>
    </dgm:pt>
    <dgm:pt modelId="{E34B4AFF-C86A-4C02-8278-8878260F2D6B}" type="sibTrans" cxnId="{B4413A3C-9A07-4AAF-BDB8-1F883460632C}">
      <dgm:prSet/>
      <dgm:spPr/>
      <dgm:t>
        <a:bodyPr/>
        <a:lstStyle/>
        <a:p>
          <a:endParaRPr lang="en-IN"/>
        </a:p>
      </dgm:t>
    </dgm:pt>
    <dgm:pt modelId="{AFD05ACB-BCCE-4E98-B0EF-7143EA2F2953}">
      <dgm:prSet phldrT="[Text]" custT="1"/>
      <dgm:spPr/>
      <dgm:t>
        <a:bodyPr/>
        <a:lstStyle/>
        <a:p>
          <a:r>
            <a:rPr lang="en-IN" sz="1200" dirty="0" smtClean="0"/>
            <a:t>Calculates the forces on the pile cap in accordance to the rotated coordinates</a:t>
          </a:r>
          <a:endParaRPr lang="en-IN" sz="1200" dirty="0"/>
        </a:p>
      </dgm:t>
    </dgm:pt>
    <dgm:pt modelId="{0CB4FE68-9E31-47A0-BAD7-C30F6ED7020E}" type="parTrans" cxnId="{9583385D-07FA-4313-9F18-78398D9EF7A7}">
      <dgm:prSet/>
      <dgm:spPr/>
      <dgm:t>
        <a:bodyPr/>
        <a:lstStyle/>
        <a:p>
          <a:endParaRPr lang="en-IN"/>
        </a:p>
      </dgm:t>
    </dgm:pt>
    <dgm:pt modelId="{78D6FF02-67B4-4823-8D2B-E585CCAFD032}" type="sibTrans" cxnId="{9583385D-07FA-4313-9F18-78398D9EF7A7}">
      <dgm:prSet/>
      <dgm:spPr/>
      <dgm:t>
        <a:bodyPr/>
        <a:lstStyle/>
        <a:p>
          <a:endParaRPr lang="en-IN"/>
        </a:p>
      </dgm:t>
    </dgm:pt>
    <dgm:pt modelId="{DBE6A1C3-9716-48D0-A73E-AE1263074276}">
      <dgm:prSet phldrT="[Text]" custT="1"/>
      <dgm:spPr/>
      <dgm:t>
        <a:bodyPr/>
        <a:lstStyle/>
        <a:p>
          <a:r>
            <a:rPr lang="en-IN" sz="1200" dirty="0" smtClean="0"/>
            <a:t>Calls SECFOR for calculation of internal forces about a section in the pile cap</a:t>
          </a:r>
        </a:p>
        <a:p>
          <a:r>
            <a:rPr lang="en-IN" sz="1100" dirty="0" smtClean="0"/>
            <a:t>	</a:t>
          </a:r>
          <a:endParaRPr lang="en-IN" sz="1100" dirty="0"/>
        </a:p>
      </dgm:t>
    </dgm:pt>
    <dgm:pt modelId="{EE0F1974-E9FC-44C2-A26C-A57535FF76A0}" type="parTrans" cxnId="{85C73767-38F4-4374-AAB9-0B303C7B4B35}">
      <dgm:prSet/>
      <dgm:spPr/>
      <dgm:t>
        <a:bodyPr/>
        <a:lstStyle/>
        <a:p>
          <a:endParaRPr lang="en-IN"/>
        </a:p>
      </dgm:t>
    </dgm:pt>
    <dgm:pt modelId="{02C6E387-6700-4BA1-B1A8-F6D27120E639}" type="sibTrans" cxnId="{85C73767-38F4-4374-AAB9-0B303C7B4B35}">
      <dgm:prSet/>
      <dgm:spPr/>
      <dgm:t>
        <a:bodyPr/>
        <a:lstStyle/>
        <a:p>
          <a:endParaRPr lang="en-IN"/>
        </a:p>
      </dgm:t>
    </dgm:pt>
    <dgm:pt modelId="{8A74E5D8-5385-4659-BEBC-A0FEF8F23227}" type="pres">
      <dgm:prSet presAssocID="{B1322462-4FB3-4B42-BCF6-229091AE0F13}" presName="outerComposite" presStyleCnt="0">
        <dgm:presLayoutVars>
          <dgm:chMax val="5"/>
          <dgm:dir/>
          <dgm:resizeHandles val="exact"/>
        </dgm:presLayoutVars>
      </dgm:prSet>
      <dgm:spPr/>
    </dgm:pt>
    <dgm:pt modelId="{0FA23E6C-A7D5-4002-ACF4-576616D15FA1}" type="pres">
      <dgm:prSet presAssocID="{B1322462-4FB3-4B42-BCF6-229091AE0F13}" presName="dummyMaxCanvas" presStyleCnt="0">
        <dgm:presLayoutVars/>
      </dgm:prSet>
      <dgm:spPr/>
    </dgm:pt>
    <dgm:pt modelId="{46ADCE97-2F47-4A00-80D7-192D62DF3739}" type="pres">
      <dgm:prSet presAssocID="{B1322462-4FB3-4B42-BCF6-229091AE0F1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36DFFF-A6BD-4A91-97E8-CD02C91D58FD}" type="pres">
      <dgm:prSet presAssocID="{B1322462-4FB3-4B42-BCF6-229091AE0F1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A8DE0C-9225-470F-9F2C-EAC64A947E4F}" type="pres">
      <dgm:prSet presAssocID="{B1322462-4FB3-4B42-BCF6-229091AE0F1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B133E7-16AE-456A-B280-DBDC65960412}" type="pres">
      <dgm:prSet presAssocID="{B1322462-4FB3-4B42-BCF6-229091AE0F13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56D0E7-3FAF-42CC-8177-790BA3590B95}" type="pres">
      <dgm:prSet presAssocID="{B1322462-4FB3-4B42-BCF6-229091AE0F13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88C7FD-3875-4339-AB3D-5C89AAD7DD3F}" type="pres">
      <dgm:prSet presAssocID="{B1322462-4FB3-4B42-BCF6-229091AE0F1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CD22F0-DE08-4CE2-A9FD-A844B0FE552D}" type="pres">
      <dgm:prSet presAssocID="{B1322462-4FB3-4B42-BCF6-229091AE0F1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9EC156-F6FE-4029-8089-7962E0983FB0}" type="pres">
      <dgm:prSet presAssocID="{B1322462-4FB3-4B42-BCF6-229091AE0F1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735EB08-04DD-44F0-B860-0B7D871F7C56}" type="presOf" srcId="{AFD05ACB-BCCE-4E98-B0EF-7143EA2F2953}" destId="{61A8DE0C-9225-470F-9F2C-EAC64A947E4F}" srcOrd="0" destOrd="1" presId="urn:microsoft.com/office/officeart/2005/8/layout/vProcess5"/>
    <dgm:cxn modelId="{9583385D-07FA-4313-9F18-78398D9EF7A7}" srcId="{0177DFCD-954B-4023-9E02-FDB824F56500}" destId="{AFD05ACB-BCCE-4E98-B0EF-7143EA2F2953}" srcOrd="0" destOrd="0" parTransId="{0CB4FE68-9E31-47A0-BAD7-C30F6ED7020E}" sibTransId="{78D6FF02-67B4-4823-8D2B-E585CCAFD032}"/>
    <dgm:cxn modelId="{B8E65855-CF12-40BE-BD1D-0935E154BED1}" type="presOf" srcId="{C8394FC5-1E6F-4C4A-87E3-F027DBBED2F3}" destId="{8F88C7FD-3875-4339-AB3D-5C89AAD7DD3F}" srcOrd="1" destOrd="1" presId="urn:microsoft.com/office/officeart/2005/8/layout/vProcess5"/>
    <dgm:cxn modelId="{F22BEDDB-783C-46EB-8F88-799CA3C82F4C}" type="presOf" srcId="{CDAD2F9B-6C8C-4903-9C16-9C28EE522ADC}" destId="{7C36DFFF-A6BD-4A91-97E8-CD02C91D58FD}" srcOrd="0" destOrd="0" presId="urn:microsoft.com/office/officeart/2005/8/layout/vProcess5"/>
    <dgm:cxn modelId="{AC2742C5-B5D4-4F7B-AB24-77E79EFE3ACD}" srcId="{69500EC3-EAD3-45BE-839F-20BE847802C0}" destId="{C8394FC5-1E6F-4C4A-87E3-F027DBBED2F3}" srcOrd="0" destOrd="0" parTransId="{FA3DB845-D826-4D5F-91E0-A4F12621BA74}" sibTransId="{FC68AB2C-3200-4046-B4E6-0FC9468CAA4B}"/>
    <dgm:cxn modelId="{4775C13F-99AA-424C-82BD-592D83BF09C6}" type="presOf" srcId="{0177DFCD-954B-4023-9E02-FDB824F56500}" destId="{61A8DE0C-9225-470F-9F2C-EAC64A947E4F}" srcOrd="0" destOrd="0" presId="urn:microsoft.com/office/officeart/2005/8/layout/vProcess5"/>
    <dgm:cxn modelId="{24BC21D4-EBAA-4F03-845D-0E0969E2CD5F}" type="presOf" srcId="{69500EC3-EAD3-45BE-839F-20BE847802C0}" destId="{8F88C7FD-3875-4339-AB3D-5C89AAD7DD3F}" srcOrd="1" destOrd="0" presId="urn:microsoft.com/office/officeart/2005/8/layout/vProcess5"/>
    <dgm:cxn modelId="{C9448BF6-BB1F-4860-AD8A-5FF422A168A1}" type="presOf" srcId="{DBE6A1C3-9716-48D0-A73E-AE1263074276}" destId="{61A8DE0C-9225-470F-9F2C-EAC64A947E4F}" srcOrd="0" destOrd="2" presId="urn:microsoft.com/office/officeart/2005/8/layout/vProcess5"/>
    <dgm:cxn modelId="{04C147B9-B92B-42CE-BFCC-9CB4DC7ED474}" srcId="{B1322462-4FB3-4B42-BCF6-229091AE0F13}" destId="{0177DFCD-954B-4023-9E02-FDB824F56500}" srcOrd="2" destOrd="0" parTransId="{1449FBB8-3907-4C08-85F3-415E64F57662}" sibTransId="{E56AD14E-526A-4FDF-B648-336BBC9F50F4}"/>
    <dgm:cxn modelId="{B4413A3C-9A07-4AAF-BDB8-1F883460632C}" srcId="{CDAD2F9B-6C8C-4903-9C16-9C28EE522ADC}" destId="{BA4732F4-D5EF-4FF4-9F7F-D2AAD52A287F}" srcOrd="0" destOrd="0" parTransId="{3D4448FB-EF25-47C3-A9F8-8B989A3A8A62}" sibTransId="{E34B4AFF-C86A-4C02-8278-8878260F2D6B}"/>
    <dgm:cxn modelId="{82F2BD7E-1A54-4149-96E0-F72FA9D0453E}" srcId="{B1322462-4FB3-4B42-BCF6-229091AE0F13}" destId="{69500EC3-EAD3-45BE-839F-20BE847802C0}" srcOrd="0" destOrd="0" parTransId="{4DC8254D-0C32-41C3-8094-9166AD9B5C77}" sibTransId="{D45110B6-8A11-4E3D-9422-8699738D64A8}"/>
    <dgm:cxn modelId="{D66A049C-6099-4405-8653-AF8C43080D2E}" type="presOf" srcId="{0177DFCD-954B-4023-9E02-FDB824F56500}" destId="{E79EC156-F6FE-4029-8089-7962E0983FB0}" srcOrd="1" destOrd="0" presId="urn:microsoft.com/office/officeart/2005/8/layout/vProcess5"/>
    <dgm:cxn modelId="{E72FFB4E-465E-4880-89C0-049D0107A98B}" type="presOf" srcId="{A72D3E09-87B0-4315-A01A-F4039BEDDA87}" destId="{3B56D0E7-3FAF-42CC-8177-790BA3590B95}" srcOrd="0" destOrd="0" presId="urn:microsoft.com/office/officeart/2005/8/layout/vProcess5"/>
    <dgm:cxn modelId="{17F83891-9A91-4320-9E80-5E0725D70937}" type="presOf" srcId="{C8394FC5-1E6F-4C4A-87E3-F027DBBED2F3}" destId="{46ADCE97-2F47-4A00-80D7-192D62DF3739}" srcOrd="0" destOrd="1" presId="urn:microsoft.com/office/officeart/2005/8/layout/vProcess5"/>
    <dgm:cxn modelId="{1171BB28-60CC-4840-ADC5-EE5795FC242A}" type="presOf" srcId="{D45110B6-8A11-4E3D-9422-8699738D64A8}" destId="{F3B133E7-16AE-456A-B280-DBDC65960412}" srcOrd="0" destOrd="0" presId="urn:microsoft.com/office/officeart/2005/8/layout/vProcess5"/>
    <dgm:cxn modelId="{85C73767-38F4-4374-AAB9-0B303C7B4B35}" srcId="{0177DFCD-954B-4023-9E02-FDB824F56500}" destId="{DBE6A1C3-9716-48D0-A73E-AE1263074276}" srcOrd="1" destOrd="0" parTransId="{EE0F1974-E9FC-44C2-A26C-A57535FF76A0}" sibTransId="{02C6E387-6700-4BA1-B1A8-F6D27120E639}"/>
    <dgm:cxn modelId="{05DDE8CE-56CE-4178-8608-F7F3B05DECBB}" type="presOf" srcId="{CDAD2F9B-6C8C-4903-9C16-9C28EE522ADC}" destId="{25CD22F0-DE08-4CE2-A9FD-A844B0FE552D}" srcOrd="1" destOrd="0" presId="urn:microsoft.com/office/officeart/2005/8/layout/vProcess5"/>
    <dgm:cxn modelId="{7E5DDD74-B8F3-4252-854B-6B927EC7D169}" type="presOf" srcId="{BA4732F4-D5EF-4FF4-9F7F-D2AAD52A287F}" destId="{25CD22F0-DE08-4CE2-A9FD-A844B0FE552D}" srcOrd="1" destOrd="1" presId="urn:microsoft.com/office/officeart/2005/8/layout/vProcess5"/>
    <dgm:cxn modelId="{29141510-BE9B-4480-9BA3-ADAB68DAF470}" type="presOf" srcId="{B1322462-4FB3-4B42-BCF6-229091AE0F13}" destId="{8A74E5D8-5385-4659-BEBC-A0FEF8F23227}" srcOrd="0" destOrd="0" presId="urn:microsoft.com/office/officeart/2005/8/layout/vProcess5"/>
    <dgm:cxn modelId="{41F85CAC-3B3B-4F38-B556-E0B1FBA295AB}" type="presOf" srcId="{69500EC3-EAD3-45BE-839F-20BE847802C0}" destId="{46ADCE97-2F47-4A00-80D7-192D62DF3739}" srcOrd="0" destOrd="0" presId="urn:microsoft.com/office/officeart/2005/8/layout/vProcess5"/>
    <dgm:cxn modelId="{057EA570-F187-4852-A249-4F837478B251}" type="presOf" srcId="{DBE6A1C3-9716-48D0-A73E-AE1263074276}" destId="{E79EC156-F6FE-4029-8089-7962E0983FB0}" srcOrd="1" destOrd="2" presId="urn:microsoft.com/office/officeart/2005/8/layout/vProcess5"/>
    <dgm:cxn modelId="{9BF1463E-A619-4E21-97EA-6B82DA447BF4}" type="presOf" srcId="{AFD05ACB-BCCE-4E98-B0EF-7143EA2F2953}" destId="{E79EC156-F6FE-4029-8089-7962E0983FB0}" srcOrd="1" destOrd="1" presId="urn:microsoft.com/office/officeart/2005/8/layout/vProcess5"/>
    <dgm:cxn modelId="{D0A7A316-64B2-424D-A13D-64BC10A4CDEA}" srcId="{B1322462-4FB3-4B42-BCF6-229091AE0F13}" destId="{CDAD2F9B-6C8C-4903-9C16-9C28EE522ADC}" srcOrd="1" destOrd="0" parTransId="{1241C75F-FDFE-473D-947C-18437CB5A311}" sibTransId="{A72D3E09-87B0-4315-A01A-F4039BEDDA87}"/>
    <dgm:cxn modelId="{47BB2209-AB21-4E83-94CA-97758C34D716}" type="presOf" srcId="{BA4732F4-D5EF-4FF4-9F7F-D2AAD52A287F}" destId="{7C36DFFF-A6BD-4A91-97E8-CD02C91D58FD}" srcOrd="0" destOrd="1" presId="urn:microsoft.com/office/officeart/2005/8/layout/vProcess5"/>
    <dgm:cxn modelId="{27EA3898-5799-4E15-8270-CFA64CA99B06}" type="presParOf" srcId="{8A74E5D8-5385-4659-BEBC-A0FEF8F23227}" destId="{0FA23E6C-A7D5-4002-ACF4-576616D15FA1}" srcOrd="0" destOrd="0" presId="urn:microsoft.com/office/officeart/2005/8/layout/vProcess5"/>
    <dgm:cxn modelId="{03D916AD-D1E7-410C-AD8F-684392068056}" type="presParOf" srcId="{8A74E5D8-5385-4659-BEBC-A0FEF8F23227}" destId="{46ADCE97-2F47-4A00-80D7-192D62DF3739}" srcOrd="1" destOrd="0" presId="urn:microsoft.com/office/officeart/2005/8/layout/vProcess5"/>
    <dgm:cxn modelId="{79264B5D-E21D-4EE1-AE4B-021FFB908669}" type="presParOf" srcId="{8A74E5D8-5385-4659-BEBC-A0FEF8F23227}" destId="{7C36DFFF-A6BD-4A91-97E8-CD02C91D58FD}" srcOrd="2" destOrd="0" presId="urn:microsoft.com/office/officeart/2005/8/layout/vProcess5"/>
    <dgm:cxn modelId="{2895B82C-C6A7-4208-94EA-0A335B6FA0FC}" type="presParOf" srcId="{8A74E5D8-5385-4659-BEBC-A0FEF8F23227}" destId="{61A8DE0C-9225-470F-9F2C-EAC64A947E4F}" srcOrd="3" destOrd="0" presId="urn:microsoft.com/office/officeart/2005/8/layout/vProcess5"/>
    <dgm:cxn modelId="{D3108CB3-BE68-4CF6-AFDF-EFEFDD8B6CC0}" type="presParOf" srcId="{8A74E5D8-5385-4659-BEBC-A0FEF8F23227}" destId="{F3B133E7-16AE-456A-B280-DBDC65960412}" srcOrd="4" destOrd="0" presId="urn:microsoft.com/office/officeart/2005/8/layout/vProcess5"/>
    <dgm:cxn modelId="{863801DB-2499-474E-997F-743EFD1703AC}" type="presParOf" srcId="{8A74E5D8-5385-4659-BEBC-A0FEF8F23227}" destId="{3B56D0E7-3FAF-42CC-8177-790BA3590B95}" srcOrd="5" destOrd="0" presId="urn:microsoft.com/office/officeart/2005/8/layout/vProcess5"/>
    <dgm:cxn modelId="{A8448340-A3DB-48C3-87C1-06D834CB57DB}" type="presParOf" srcId="{8A74E5D8-5385-4659-BEBC-A0FEF8F23227}" destId="{8F88C7FD-3875-4339-AB3D-5C89AAD7DD3F}" srcOrd="6" destOrd="0" presId="urn:microsoft.com/office/officeart/2005/8/layout/vProcess5"/>
    <dgm:cxn modelId="{D4F42BB1-36B6-4DE8-A4B8-C0F8F9A72F7F}" type="presParOf" srcId="{8A74E5D8-5385-4659-BEBC-A0FEF8F23227}" destId="{25CD22F0-DE08-4CE2-A9FD-A844B0FE552D}" srcOrd="7" destOrd="0" presId="urn:microsoft.com/office/officeart/2005/8/layout/vProcess5"/>
    <dgm:cxn modelId="{B3EDA7F7-B3AC-4525-B998-F6A65A0235BD}" type="presParOf" srcId="{8A74E5D8-5385-4659-BEBC-A0FEF8F23227}" destId="{E79EC156-F6FE-4029-8089-7962E0983F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4AF4A-C336-4642-ACD8-18A18B14C712}">
      <dsp:nvSpPr>
        <dsp:cNvPr id="0" name=""/>
        <dsp:cNvSpPr/>
      </dsp:nvSpPr>
      <dsp:spPr>
        <a:xfrm>
          <a:off x="1013" y="1017379"/>
          <a:ext cx="2334216" cy="192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General Information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Material properties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Design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Geometry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Loading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Boundary Information</a:t>
          </a:r>
          <a:endParaRPr lang="en-IN" sz="1400" kern="1200" dirty="0"/>
        </a:p>
      </dsp:txBody>
      <dsp:txXfrm>
        <a:off x="45318" y="1061684"/>
        <a:ext cx="2245606" cy="1424079"/>
      </dsp:txXfrm>
    </dsp:sp>
    <dsp:sp modelId="{7300BD2B-BBEA-4CE3-A601-4FEEAEF04EC2}">
      <dsp:nvSpPr>
        <dsp:cNvPr id="0" name=""/>
        <dsp:cNvSpPr/>
      </dsp:nvSpPr>
      <dsp:spPr>
        <a:xfrm>
          <a:off x="1300089" y="1430325"/>
          <a:ext cx="2641552" cy="2641552"/>
        </a:xfrm>
        <a:prstGeom prst="leftCircularArrow">
          <a:avLst>
            <a:gd name="adj1" fmla="val 3408"/>
            <a:gd name="adj2" fmla="val 421863"/>
            <a:gd name="adj3" fmla="val 2197374"/>
            <a:gd name="adj4" fmla="val 9024489"/>
            <a:gd name="adj5" fmla="val 3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0CC41-5D91-4E5B-A988-F80096450694}">
      <dsp:nvSpPr>
        <dsp:cNvPr id="0" name=""/>
        <dsp:cNvSpPr/>
      </dsp:nvSpPr>
      <dsp:spPr>
        <a:xfrm>
          <a:off x="519728" y="2530068"/>
          <a:ext cx="2074859" cy="825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INPUT</a:t>
          </a:r>
          <a:endParaRPr lang="en-IN" sz="2100" kern="1200" dirty="0"/>
        </a:p>
      </dsp:txBody>
      <dsp:txXfrm>
        <a:off x="543894" y="2554234"/>
        <a:ext cx="2026527" cy="776771"/>
      </dsp:txXfrm>
    </dsp:sp>
    <dsp:sp modelId="{9DD5116F-1B3B-4ACC-98AA-B142AAC899EC}">
      <dsp:nvSpPr>
        <dsp:cNvPr id="0" name=""/>
        <dsp:cNvSpPr/>
      </dsp:nvSpPr>
      <dsp:spPr>
        <a:xfrm>
          <a:off x="3023212" y="1017379"/>
          <a:ext cx="2334216" cy="192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Default Values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INPUT function(checks included)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Design Subroutines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Error messages subroutines</a:t>
          </a:r>
          <a:endParaRPr lang="en-IN" sz="1400" kern="1200" dirty="0"/>
        </a:p>
      </dsp:txBody>
      <dsp:txXfrm>
        <a:off x="3067517" y="1474236"/>
        <a:ext cx="2245606" cy="1424079"/>
      </dsp:txXfrm>
    </dsp:sp>
    <dsp:sp modelId="{956A6A0A-5273-4BE2-B528-F35CC0B6BA7F}">
      <dsp:nvSpPr>
        <dsp:cNvPr id="0" name=""/>
        <dsp:cNvSpPr/>
      </dsp:nvSpPr>
      <dsp:spPr>
        <a:xfrm>
          <a:off x="4302837" y="-187365"/>
          <a:ext cx="2939813" cy="2939813"/>
        </a:xfrm>
        <a:prstGeom prst="circularArrow">
          <a:avLst>
            <a:gd name="adj1" fmla="val 3062"/>
            <a:gd name="adj2" fmla="val 375973"/>
            <a:gd name="adj3" fmla="val 19448516"/>
            <a:gd name="adj4" fmla="val 12575511"/>
            <a:gd name="adj5" fmla="val 357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32E66-E3A5-4325-AC42-C9421708EB7D}">
      <dsp:nvSpPr>
        <dsp:cNvPr id="0" name=""/>
        <dsp:cNvSpPr/>
      </dsp:nvSpPr>
      <dsp:spPr>
        <a:xfrm>
          <a:off x="3541927" y="604828"/>
          <a:ext cx="2074859" cy="825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Computation</a:t>
          </a:r>
          <a:endParaRPr lang="en-IN" sz="2100" kern="1200" dirty="0"/>
        </a:p>
      </dsp:txBody>
      <dsp:txXfrm>
        <a:off x="3566093" y="628994"/>
        <a:ext cx="2026527" cy="776771"/>
      </dsp:txXfrm>
    </dsp:sp>
    <dsp:sp modelId="{38A72711-D154-4C77-93D7-7DBBBAED8C1A}">
      <dsp:nvSpPr>
        <dsp:cNvPr id="0" name=""/>
        <dsp:cNvSpPr/>
      </dsp:nvSpPr>
      <dsp:spPr>
        <a:xfrm>
          <a:off x="6045412" y="1017379"/>
          <a:ext cx="2334216" cy="192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Pedestal Detailing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Bar-bending Schedule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Drafting</a:t>
          </a:r>
          <a:endParaRPr lang="en-IN" sz="1400" kern="1200" dirty="0"/>
        </a:p>
      </dsp:txBody>
      <dsp:txXfrm>
        <a:off x="6089717" y="1061684"/>
        <a:ext cx="2245606" cy="1424079"/>
      </dsp:txXfrm>
    </dsp:sp>
    <dsp:sp modelId="{FC420EE6-7AD5-4C05-9565-097170D2EB07}">
      <dsp:nvSpPr>
        <dsp:cNvPr id="0" name=""/>
        <dsp:cNvSpPr/>
      </dsp:nvSpPr>
      <dsp:spPr>
        <a:xfrm>
          <a:off x="6564126" y="2530068"/>
          <a:ext cx="2074859" cy="825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Detailing/Drafting</a:t>
          </a:r>
          <a:endParaRPr lang="en-IN" sz="2100" kern="1200" dirty="0"/>
        </a:p>
      </dsp:txBody>
      <dsp:txXfrm>
        <a:off x="6588292" y="2554234"/>
        <a:ext cx="2026527" cy="776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C7BD4-41DA-47AA-BD8F-427245E01CCC}">
      <dsp:nvSpPr>
        <dsp:cNvPr id="0" name=""/>
        <dsp:cNvSpPr/>
      </dsp:nvSpPr>
      <dsp:spPr>
        <a:xfrm rot="16200000">
          <a:off x="-1780178" y="2783085"/>
          <a:ext cx="4212000" cy="51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981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General Information</a:t>
          </a:r>
          <a:endParaRPr lang="en-IN" sz="3200" kern="1200" dirty="0"/>
        </a:p>
      </dsp:txBody>
      <dsp:txXfrm>
        <a:off x="-1780178" y="2783085"/>
        <a:ext cx="4212000" cy="519285"/>
      </dsp:txXfrm>
    </dsp:sp>
    <dsp:sp modelId="{9E5C2AAB-4322-45C2-82BB-5F961CEA7256}">
      <dsp:nvSpPr>
        <dsp:cNvPr id="0" name=""/>
        <dsp:cNvSpPr/>
      </dsp:nvSpPr>
      <dsp:spPr>
        <a:xfrm>
          <a:off x="585464" y="936728"/>
          <a:ext cx="2586594" cy="421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457981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Titles (2)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Design Option (LSD,USD,WSD)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Design Standard (IS,BS</a:t>
          </a:r>
          <a:r>
            <a:rPr lang="en-IN" sz="1100" kern="1200" dirty="0" smtClean="0"/>
            <a:t>)</a:t>
          </a:r>
        </a:p>
      </dsp:txBody>
      <dsp:txXfrm>
        <a:off x="585464" y="936728"/>
        <a:ext cx="2586594" cy="4212000"/>
      </dsp:txXfrm>
    </dsp:sp>
    <dsp:sp modelId="{DD880504-2DE5-4F1B-92EF-11A668706FB1}">
      <dsp:nvSpPr>
        <dsp:cNvPr id="0" name=""/>
        <dsp:cNvSpPr/>
      </dsp:nvSpPr>
      <dsp:spPr>
        <a:xfrm>
          <a:off x="66179" y="251271"/>
          <a:ext cx="1038571" cy="103857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FA9491-2472-471E-8EA1-3A9D9F9CEFC7}">
      <dsp:nvSpPr>
        <dsp:cNvPr id="0" name=""/>
        <dsp:cNvSpPr/>
      </dsp:nvSpPr>
      <dsp:spPr>
        <a:xfrm rot="16200000">
          <a:off x="2000702" y="2783085"/>
          <a:ext cx="4212000" cy="51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981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Material Properties</a:t>
          </a:r>
          <a:endParaRPr lang="en-IN" sz="3200" kern="1200" dirty="0"/>
        </a:p>
      </dsp:txBody>
      <dsp:txXfrm>
        <a:off x="2000702" y="2783085"/>
        <a:ext cx="4212000" cy="519285"/>
      </dsp:txXfrm>
    </dsp:sp>
    <dsp:sp modelId="{3B8562C7-3877-455C-BE06-37734DB48EBD}">
      <dsp:nvSpPr>
        <dsp:cNvPr id="0" name=""/>
        <dsp:cNvSpPr/>
      </dsp:nvSpPr>
      <dsp:spPr>
        <a:xfrm>
          <a:off x="4366345" y="936728"/>
          <a:ext cx="2586594" cy="421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457981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Concrete Grade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Steel Grade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PCC Grade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Soil Density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Submerged soil density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100" kern="1200" dirty="0"/>
        </a:p>
      </dsp:txBody>
      <dsp:txXfrm>
        <a:off x="4366345" y="936728"/>
        <a:ext cx="2586594" cy="4212000"/>
      </dsp:txXfrm>
    </dsp:sp>
    <dsp:sp modelId="{DEB1EC27-ED7F-4C43-AF53-20E63285C86B}">
      <dsp:nvSpPr>
        <dsp:cNvPr id="0" name=""/>
        <dsp:cNvSpPr/>
      </dsp:nvSpPr>
      <dsp:spPr>
        <a:xfrm>
          <a:off x="3847059" y="251271"/>
          <a:ext cx="1038571" cy="103857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06F0C7-9BC6-463D-9260-CF1EC40B7236}">
      <dsp:nvSpPr>
        <dsp:cNvPr id="0" name=""/>
        <dsp:cNvSpPr/>
      </dsp:nvSpPr>
      <dsp:spPr>
        <a:xfrm rot="16200000">
          <a:off x="5781583" y="2783085"/>
          <a:ext cx="4212000" cy="51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981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Design Parameters</a:t>
          </a:r>
          <a:endParaRPr lang="en-IN" sz="3200" kern="1200" dirty="0"/>
        </a:p>
      </dsp:txBody>
      <dsp:txXfrm>
        <a:off x="5781583" y="2783085"/>
        <a:ext cx="4212000" cy="519285"/>
      </dsp:txXfrm>
    </dsp:sp>
    <dsp:sp modelId="{B37E16AE-36B0-4E57-B5AF-E0A459D9AF10}">
      <dsp:nvSpPr>
        <dsp:cNvPr id="0" name=""/>
        <dsp:cNvSpPr/>
      </dsp:nvSpPr>
      <dsp:spPr>
        <a:xfrm>
          <a:off x="8147226" y="936728"/>
          <a:ext cx="2586594" cy="421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981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Friction coefficient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Seismic Coefficient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Bearing Pressure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Normal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Wind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Seismic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Wind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Wind Pressure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Wind Zone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Direction of North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Cover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Top/Bottom/Side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Grout Thickness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Safety Factor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W/O wind &amp; seismic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With wind &amp; seismic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R/F diameter 	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100" kern="1200" dirty="0" smtClean="0"/>
        </a:p>
      </dsp:txBody>
      <dsp:txXfrm>
        <a:off x="8147226" y="936728"/>
        <a:ext cx="2586594" cy="4212000"/>
      </dsp:txXfrm>
    </dsp:sp>
    <dsp:sp modelId="{20EF488F-06A3-4FEB-8484-4FBCED8F636A}">
      <dsp:nvSpPr>
        <dsp:cNvPr id="0" name=""/>
        <dsp:cNvSpPr/>
      </dsp:nvSpPr>
      <dsp:spPr>
        <a:xfrm>
          <a:off x="7627940" y="251271"/>
          <a:ext cx="1038571" cy="103857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A439-5515-410D-8689-5F0FA9F9F073}">
      <dsp:nvSpPr>
        <dsp:cNvPr id="0" name=""/>
        <dsp:cNvSpPr/>
      </dsp:nvSpPr>
      <dsp:spPr>
        <a:xfrm rot="16200000">
          <a:off x="-1780178" y="2783085"/>
          <a:ext cx="4212000" cy="51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981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Geometry</a:t>
          </a:r>
          <a:endParaRPr lang="en-IN" sz="3200" kern="1200" dirty="0"/>
        </a:p>
      </dsp:txBody>
      <dsp:txXfrm>
        <a:off x="-1780178" y="2783085"/>
        <a:ext cx="4212000" cy="519285"/>
      </dsp:txXfrm>
    </dsp:sp>
    <dsp:sp modelId="{24736646-F32F-4690-B06E-1E404B0544CA}">
      <dsp:nvSpPr>
        <dsp:cNvPr id="0" name=""/>
        <dsp:cNvSpPr/>
      </dsp:nvSpPr>
      <dsp:spPr>
        <a:xfrm>
          <a:off x="585464" y="936728"/>
          <a:ext cx="2586594" cy="421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457981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Shape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Pedestal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Footing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Levels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NGL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FGL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TOP(</a:t>
          </a:r>
          <a:r>
            <a:rPr lang="en-IN" sz="1400" kern="1200" dirty="0" err="1" smtClean="0"/>
            <a:t>ped</a:t>
          </a:r>
          <a:r>
            <a:rPr lang="en-IN" sz="1400" kern="1200" dirty="0" smtClean="0"/>
            <a:t>.)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CG Vessel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Water Table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Vessel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Diameter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Shape factor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Top/Bottom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Pedestal size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Pile information</a:t>
          </a:r>
          <a:endParaRPr lang="en-IN" sz="1400" kern="1200" dirty="0"/>
        </a:p>
      </dsp:txBody>
      <dsp:txXfrm>
        <a:off x="585464" y="936728"/>
        <a:ext cx="2586594" cy="4212000"/>
      </dsp:txXfrm>
    </dsp:sp>
    <dsp:sp modelId="{6F993D60-C902-47F7-98D7-D7611533FB45}">
      <dsp:nvSpPr>
        <dsp:cNvPr id="0" name=""/>
        <dsp:cNvSpPr/>
      </dsp:nvSpPr>
      <dsp:spPr>
        <a:xfrm>
          <a:off x="66179" y="251271"/>
          <a:ext cx="1038571" cy="103857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1C43DC-FCA0-43B3-AD07-558BF032621C}">
      <dsp:nvSpPr>
        <dsp:cNvPr id="0" name=""/>
        <dsp:cNvSpPr/>
      </dsp:nvSpPr>
      <dsp:spPr>
        <a:xfrm rot="16200000">
          <a:off x="2000702" y="2783085"/>
          <a:ext cx="4212000" cy="51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981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Loading</a:t>
          </a:r>
          <a:endParaRPr lang="en-IN" sz="3200" kern="1200" dirty="0"/>
        </a:p>
      </dsp:txBody>
      <dsp:txXfrm>
        <a:off x="2000702" y="2783085"/>
        <a:ext cx="4212000" cy="519285"/>
      </dsp:txXfrm>
    </dsp:sp>
    <dsp:sp modelId="{F8208315-A32C-4D13-A92F-5205F7F34BED}">
      <dsp:nvSpPr>
        <dsp:cNvPr id="0" name=""/>
        <dsp:cNvSpPr/>
      </dsp:nvSpPr>
      <dsp:spPr>
        <a:xfrm>
          <a:off x="4366345" y="936728"/>
          <a:ext cx="2586594" cy="421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457981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Type (axial, moment &amp; horizontal) and values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FOS 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Overturning/sliding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Normal/wind/seismic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Multiplying factors (k1-k7)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%wind/seismic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kern="1200" dirty="0"/>
        </a:p>
      </dsp:txBody>
      <dsp:txXfrm>
        <a:off x="4366345" y="936728"/>
        <a:ext cx="2586594" cy="4212000"/>
      </dsp:txXfrm>
    </dsp:sp>
    <dsp:sp modelId="{F27E5C7F-3F50-4A48-AF2B-B0202FA82285}">
      <dsp:nvSpPr>
        <dsp:cNvPr id="0" name=""/>
        <dsp:cNvSpPr/>
      </dsp:nvSpPr>
      <dsp:spPr>
        <a:xfrm>
          <a:off x="3847059" y="251271"/>
          <a:ext cx="1038571" cy="103857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D8F598-2937-4145-BD83-2FDBBFF0E552}">
      <dsp:nvSpPr>
        <dsp:cNvPr id="0" name=""/>
        <dsp:cNvSpPr/>
      </dsp:nvSpPr>
      <dsp:spPr>
        <a:xfrm rot="16200000">
          <a:off x="5781583" y="2783085"/>
          <a:ext cx="4212000" cy="51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981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Boundary Info</a:t>
          </a:r>
          <a:endParaRPr lang="en-IN" sz="3200" kern="1200" dirty="0"/>
        </a:p>
      </dsp:txBody>
      <dsp:txXfrm>
        <a:off x="5781583" y="2783085"/>
        <a:ext cx="4212000" cy="519285"/>
      </dsp:txXfrm>
    </dsp:sp>
    <dsp:sp modelId="{8CF7D57B-3AFA-45CF-AC7E-9C9775885C2B}">
      <dsp:nvSpPr>
        <dsp:cNvPr id="0" name=""/>
        <dsp:cNvSpPr/>
      </dsp:nvSpPr>
      <dsp:spPr>
        <a:xfrm>
          <a:off x="8147226" y="936728"/>
          <a:ext cx="2586594" cy="421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457981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Drawing no., job no. etc.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Coordinates of the foundation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Bolt details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Drawing notes</a:t>
          </a:r>
          <a:endParaRPr lang="en-IN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300" kern="1200" dirty="0"/>
        </a:p>
      </dsp:txBody>
      <dsp:txXfrm>
        <a:off x="8147226" y="936728"/>
        <a:ext cx="2586594" cy="4212000"/>
      </dsp:txXfrm>
    </dsp:sp>
    <dsp:sp modelId="{A7F03A02-90F3-4E3B-966E-273F201C9208}">
      <dsp:nvSpPr>
        <dsp:cNvPr id="0" name=""/>
        <dsp:cNvSpPr/>
      </dsp:nvSpPr>
      <dsp:spPr>
        <a:xfrm>
          <a:off x="7627940" y="251271"/>
          <a:ext cx="1038571" cy="103857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7F655-073B-44B0-B7B2-39A93BE55D17}">
      <dsp:nvSpPr>
        <dsp:cNvPr id="0" name=""/>
        <dsp:cNvSpPr/>
      </dsp:nvSpPr>
      <dsp:spPr>
        <a:xfrm>
          <a:off x="4833" y="57190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MAIN PROGRAM</a:t>
          </a:r>
        </a:p>
      </dsp:txBody>
      <dsp:txXfrm>
        <a:off x="31167" y="598238"/>
        <a:ext cx="1445867" cy="846453"/>
      </dsp:txXfrm>
    </dsp:sp>
    <dsp:sp modelId="{912D054A-DEA7-45DB-844E-EC00B9E19A98}">
      <dsp:nvSpPr>
        <dsp:cNvPr id="0" name=""/>
        <dsp:cNvSpPr/>
      </dsp:nvSpPr>
      <dsp:spPr>
        <a:xfrm>
          <a:off x="1635240" y="83564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1635240" y="909973"/>
        <a:ext cx="222382" cy="222982"/>
      </dsp:txXfrm>
    </dsp:sp>
    <dsp:sp modelId="{8F207DA9-085A-4EC0-92A8-440FE0E7191B}">
      <dsp:nvSpPr>
        <dsp:cNvPr id="0" name=""/>
        <dsp:cNvSpPr/>
      </dsp:nvSpPr>
      <dsp:spPr>
        <a:xfrm>
          <a:off x="2102783" y="57190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INPUT (values from user)</a:t>
          </a:r>
        </a:p>
      </dsp:txBody>
      <dsp:txXfrm>
        <a:off x="2129117" y="598238"/>
        <a:ext cx="1445867" cy="846453"/>
      </dsp:txXfrm>
    </dsp:sp>
    <dsp:sp modelId="{3A6A745A-899E-48E8-A819-B5E7D6985DFF}">
      <dsp:nvSpPr>
        <dsp:cNvPr id="0" name=""/>
        <dsp:cNvSpPr/>
      </dsp:nvSpPr>
      <dsp:spPr>
        <a:xfrm>
          <a:off x="3733189" y="83564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3733189" y="909973"/>
        <a:ext cx="222382" cy="222982"/>
      </dsp:txXfrm>
    </dsp:sp>
    <dsp:sp modelId="{DD5D9604-3838-41E8-AE99-16989D986724}">
      <dsp:nvSpPr>
        <dsp:cNvPr id="0" name=""/>
        <dsp:cNvSpPr/>
      </dsp:nvSpPr>
      <dsp:spPr>
        <a:xfrm>
          <a:off x="4200732" y="57190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DEFAULT (default values)</a:t>
          </a:r>
          <a:endParaRPr lang="en-IN" sz="1500" kern="1200" dirty="0"/>
        </a:p>
      </dsp:txBody>
      <dsp:txXfrm>
        <a:off x="4227066" y="598238"/>
        <a:ext cx="1445867" cy="846453"/>
      </dsp:txXfrm>
    </dsp:sp>
    <dsp:sp modelId="{61D0BC5E-37BC-4C10-A63E-38AA82681442}">
      <dsp:nvSpPr>
        <dsp:cNvPr id="0" name=""/>
        <dsp:cNvSpPr/>
      </dsp:nvSpPr>
      <dsp:spPr>
        <a:xfrm>
          <a:off x="5831138" y="83564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5831138" y="909973"/>
        <a:ext cx="222382" cy="222982"/>
      </dsp:txXfrm>
    </dsp:sp>
    <dsp:sp modelId="{4EE38B0A-93ED-418A-A758-5726E3CC11B7}">
      <dsp:nvSpPr>
        <dsp:cNvPr id="0" name=""/>
        <dsp:cNvSpPr/>
      </dsp:nvSpPr>
      <dsp:spPr>
        <a:xfrm>
          <a:off x="6298681" y="57190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WIND (wind forces calculation)</a:t>
          </a:r>
          <a:endParaRPr lang="en-IN" sz="1500" kern="1200" dirty="0"/>
        </a:p>
      </dsp:txBody>
      <dsp:txXfrm>
        <a:off x="6325015" y="598238"/>
        <a:ext cx="1445867" cy="846453"/>
      </dsp:txXfrm>
    </dsp:sp>
    <dsp:sp modelId="{E7D950FC-06F8-4807-AD96-F03F88FE9738}">
      <dsp:nvSpPr>
        <dsp:cNvPr id="0" name=""/>
        <dsp:cNvSpPr/>
      </dsp:nvSpPr>
      <dsp:spPr>
        <a:xfrm>
          <a:off x="7929087" y="83564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7929087" y="909973"/>
        <a:ext cx="222382" cy="222982"/>
      </dsp:txXfrm>
    </dsp:sp>
    <dsp:sp modelId="{3CF28961-4326-4389-B7FB-C588A1F22495}">
      <dsp:nvSpPr>
        <dsp:cNvPr id="0" name=""/>
        <dsp:cNvSpPr/>
      </dsp:nvSpPr>
      <dsp:spPr>
        <a:xfrm>
          <a:off x="8396630" y="57190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LOAD CASES</a:t>
          </a:r>
          <a:endParaRPr lang="en-IN" sz="1500" kern="1200" dirty="0"/>
        </a:p>
      </dsp:txBody>
      <dsp:txXfrm>
        <a:off x="8422964" y="598238"/>
        <a:ext cx="1445867" cy="846453"/>
      </dsp:txXfrm>
    </dsp:sp>
    <dsp:sp modelId="{CDCFC6FC-CD53-45E0-B464-352944265604}">
      <dsp:nvSpPr>
        <dsp:cNvPr id="0" name=""/>
        <dsp:cNvSpPr/>
      </dsp:nvSpPr>
      <dsp:spPr>
        <a:xfrm rot="5400000">
          <a:off x="8987053" y="1575922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-5400000">
        <a:off x="9034407" y="1602896"/>
        <a:ext cx="222982" cy="222382"/>
      </dsp:txXfrm>
    </dsp:sp>
    <dsp:sp modelId="{B987E145-2724-4413-BDC2-9145934152C9}">
      <dsp:nvSpPr>
        <dsp:cNvPr id="0" name=""/>
        <dsp:cNvSpPr/>
      </dsp:nvSpPr>
      <dsp:spPr>
        <a:xfrm>
          <a:off x="8396630" y="2070439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WATER TABLE </a:t>
          </a:r>
          <a:endParaRPr lang="en-IN" sz="1500" kern="1200" dirty="0"/>
        </a:p>
      </dsp:txBody>
      <dsp:txXfrm>
        <a:off x="8422964" y="2096773"/>
        <a:ext cx="1445867" cy="846453"/>
      </dsp:txXfrm>
    </dsp:sp>
    <dsp:sp modelId="{A6580ECB-DF79-49EC-B734-6F287F4C2879}">
      <dsp:nvSpPr>
        <dsp:cNvPr id="0" name=""/>
        <dsp:cNvSpPr/>
      </dsp:nvSpPr>
      <dsp:spPr>
        <a:xfrm rot="10800000">
          <a:off x="7947070" y="2334181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8042377" y="2408508"/>
        <a:ext cx="222382" cy="222982"/>
      </dsp:txXfrm>
    </dsp:sp>
    <dsp:sp modelId="{0D57457B-73E7-4110-893B-9CBAF4089BD3}">
      <dsp:nvSpPr>
        <dsp:cNvPr id="0" name=""/>
        <dsp:cNvSpPr/>
      </dsp:nvSpPr>
      <dsp:spPr>
        <a:xfrm>
          <a:off x="6298681" y="2070439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AREA CALCULATION</a:t>
          </a:r>
          <a:endParaRPr lang="en-IN" sz="1500" kern="1200" dirty="0"/>
        </a:p>
      </dsp:txBody>
      <dsp:txXfrm>
        <a:off x="6325015" y="2096773"/>
        <a:ext cx="1445867" cy="846453"/>
      </dsp:txXfrm>
    </dsp:sp>
    <dsp:sp modelId="{EE558E1C-F049-40FD-8A4B-44C8344B2497}">
      <dsp:nvSpPr>
        <dsp:cNvPr id="0" name=""/>
        <dsp:cNvSpPr/>
      </dsp:nvSpPr>
      <dsp:spPr>
        <a:xfrm rot="10800000">
          <a:off x="5849121" y="2334181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5944428" y="2408508"/>
        <a:ext cx="222382" cy="222982"/>
      </dsp:txXfrm>
    </dsp:sp>
    <dsp:sp modelId="{66CDA4D6-F7D5-492E-8009-867E630B5BDB}">
      <dsp:nvSpPr>
        <dsp:cNvPr id="0" name=""/>
        <dsp:cNvSpPr/>
      </dsp:nvSpPr>
      <dsp:spPr>
        <a:xfrm>
          <a:off x="4200732" y="2070439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PILSIZ</a:t>
          </a:r>
          <a:endParaRPr lang="en-IN" sz="1500" kern="1200" dirty="0"/>
        </a:p>
      </dsp:txBody>
      <dsp:txXfrm>
        <a:off x="4227066" y="2096773"/>
        <a:ext cx="1445867" cy="846453"/>
      </dsp:txXfrm>
    </dsp:sp>
    <dsp:sp modelId="{B599A536-1CBC-4A5B-AF92-F1CA94C09260}">
      <dsp:nvSpPr>
        <dsp:cNvPr id="0" name=""/>
        <dsp:cNvSpPr/>
      </dsp:nvSpPr>
      <dsp:spPr>
        <a:xfrm rot="10800000">
          <a:off x="3751171" y="2334181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3846478" y="2408508"/>
        <a:ext cx="222382" cy="222982"/>
      </dsp:txXfrm>
    </dsp:sp>
    <dsp:sp modelId="{8FE2800B-8F6D-4F61-A7D9-7F00E7B2BF1A}">
      <dsp:nvSpPr>
        <dsp:cNvPr id="0" name=""/>
        <dsp:cNvSpPr/>
      </dsp:nvSpPr>
      <dsp:spPr>
        <a:xfrm>
          <a:off x="2102783" y="2070439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MOMENT/TOPM</a:t>
          </a:r>
          <a:endParaRPr lang="en-IN" sz="1500" kern="1200" dirty="0"/>
        </a:p>
      </dsp:txBody>
      <dsp:txXfrm>
        <a:off x="2129117" y="2096773"/>
        <a:ext cx="1445867" cy="846453"/>
      </dsp:txXfrm>
    </dsp:sp>
    <dsp:sp modelId="{59F3F4AF-7229-41B5-9ED0-85641B50FE12}">
      <dsp:nvSpPr>
        <dsp:cNvPr id="0" name=""/>
        <dsp:cNvSpPr/>
      </dsp:nvSpPr>
      <dsp:spPr>
        <a:xfrm rot="10800000">
          <a:off x="1653222" y="2334181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1748529" y="2408508"/>
        <a:ext cx="222382" cy="222982"/>
      </dsp:txXfrm>
    </dsp:sp>
    <dsp:sp modelId="{10682880-4041-46D9-898D-68109E5BA956}">
      <dsp:nvSpPr>
        <dsp:cNvPr id="0" name=""/>
        <dsp:cNvSpPr/>
      </dsp:nvSpPr>
      <dsp:spPr>
        <a:xfrm>
          <a:off x="4833" y="2070439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PROP</a:t>
          </a:r>
          <a:endParaRPr lang="en-IN" sz="1500" kern="1200" dirty="0"/>
        </a:p>
      </dsp:txBody>
      <dsp:txXfrm>
        <a:off x="31167" y="2096773"/>
        <a:ext cx="1445867" cy="846453"/>
      </dsp:txXfrm>
    </dsp:sp>
    <dsp:sp modelId="{4696E070-BC86-4A75-BC9D-471B010F50CC}">
      <dsp:nvSpPr>
        <dsp:cNvPr id="0" name=""/>
        <dsp:cNvSpPr/>
      </dsp:nvSpPr>
      <dsp:spPr>
        <a:xfrm rot="5400000">
          <a:off x="595256" y="3074458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-5400000">
        <a:off x="642610" y="3101432"/>
        <a:ext cx="222982" cy="222382"/>
      </dsp:txXfrm>
    </dsp:sp>
    <dsp:sp modelId="{C3E2CE16-2BAE-4544-AB0F-784B498212B2}">
      <dsp:nvSpPr>
        <dsp:cNvPr id="0" name=""/>
        <dsp:cNvSpPr/>
      </dsp:nvSpPr>
      <dsp:spPr>
        <a:xfrm>
          <a:off x="4833" y="356897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PILCAP</a:t>
          </a:r>
          <a:endParaRPr lang="en-IN" sz="1500" kern="1200" dirty="0"/>
        </a:p>
      </dsp:txBody>
      <dsp:txXfrm>
        <a:off x="31167" y="3595308"/>
        <a:ext cx="1445867" cy="846453"/>
      </dsp:txXfrm>
    </dsp:sp>
    <dsp:sp modelId="{CEBCD23D-1626-46C6-A43A-694BA7B0100C}">
      <dsp:nvSpPr>
        <dsp:cNvPr id="0" name=""/>
        <dsp:cNvSpPr/>
      </dsp:nvSpPr>
      <dsp:spPr>
        <a:xfrm>
          <a:off x="1635240" y="383271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1635240" y="3907043"/>
        <a:ext cx="222382" cy="222982"/>
      </dsp:txXfrm>
    </dsp:sp>
    <dsp:sp modelId="{0DA9B074-5E1B-4AED-A7D6-5E57365BC2D6}">
      <dsp:nvSpPr>
        <dsp:cNvPr id="0" name=""/>
        <dsp:cNvSpPr/>
      </dsp:nvSpPr>
      <dsp:spPr>
        <a:xfrm>
          <a:off x="2102783" y="356897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PEDSTL</a:t>
          </a:r>
          <a:endParaRPr lang="en-IN" sz="1500" kern="1200" dirty="0"/>
        </a:p>
      </dsp:txBody>
      <dsp:txXfrm>
        <a:off x="2129117" y="3595308"/>
        <a:ext cx="1445867" cy="846453"/>
      </dsp:txXfrm>
    </dsp:sp>
    <dsp:sp modelId="{E8302430-C3A1-4C8B-A086-842DF36D756E}">
      <dsp:nvSpPr>
        <dsp:cNvPr id="0" name=""/>
        <dsp:cNvSpPr/>
      </dsp:nvSpPr>
      <dsp:spPr>
        <a:xfrm>
          <a:off x="3733189" y="383271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3733189" y="3907043"/>
        <a:ext cx="222382" cy="222982"/>
      </dsp:txXfrm>
    </dsp:sp>
    <dsp:sp modelId="{45C0CB7E-8338-4470-8D72-5C13BF65C6D8}">
      <dsp:nvSpPr>
        <dsp:cNvPr id="0" name=""/>
        <dsp:cNvSpPr/>
      </dsp:nvSpPr>
      <dsp:spPr>
        <a:xfrm>
          <a:off x="4200732" y="356897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PEDDET</a:t>
          </a:r>
        </a:p>
      </dsp:txBody>
      <dsp:txXfrm>
        <a:off x="4227066" y="3595308"/>
        <a:ext cx="1445867" cy="846453"/>
      </dsp:txXfrm>
    </dsp:sp>
    <dsp:sp modelId="{29999217-83F7-44A4-8CCD-CE2788869AB7}">
      <dsp:nvSpPr>
        <dsp:cNvPr id="0" name=""/>
        <dsp:cNvSpPr/>
      </dsp:nvSpPr>
      <dsp:spPr>
        <a:xfrm>
          <a:off x="5831138" y="383271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5831138" y="3907043"/>
        <a:ext cx="222382" cy="222982"/>
      </dsp:txXfrm>
    </dsp:sp>
    <dsp:sp modelId="{ACA50B9B-8825-427E-920B-8F9C75190EDC}">
      <dsp:nvSpPr>
        <dsp:cNvPr id="0" name=""/>
        <dsp:cNvSpPr/>
      </dsp:nvSpPr>
      <dsp:spPr>
        <a:xfrm>
          <a:off x="6298681" y="356897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BBS</a:t>
          </a:r>
        </a:p>
      </dsp:txBody>
      <dsp:txXfrm>
        <a:off x="6325015" y="3595308"/>
        <a:ext cx="1445867" cy="846453"/>
      </dsp:txXfrm>
    </dsp:sp>
    <dsp:sp modelId="{C7E70E0F-F452-42C6-AD6C-CF9ABA815D0E}">
      <dsp:nvSpPr>
        <dsp:cNvPr id="0" name=""/>
        <dsp:cNvSpPr/>
      </dsp:nvSpPr>
      <dsp:spPr>
        <a:xfrm>
          <a:off x="7929087" y="3832716"/>
          <a:ext cx="317689" cy="371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7929087" y="3907043"/>
        <a:ext cx="222382" cy="222982"/>
      </dsp:txXfrm>
    </dsp:sp>
    <dsp:sp modelId="{005E2ECE-011B-4BD3-84DD-2130E9943928}">
      <dsp:nvSpPr>
        <dsp:cNvPr id="0" name=""/>
        <dsp:cNvSpPr/>
      </dsp:nvSpPr>
      <dsp:spPr>
        <a:xfrm>
          <a:off x="8396630" y="3568974"/>
          <a:ext cx="1498535" cy="89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DRAFTING</a:t>
          </a:r>
        </a:p>
      </dsp:txBody>
      <dsp:txXfrm>
        <a:off x="8422964" y="3595308"/>
        <a:ext cx="1445867" cy="846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8BBE9-680C-4F8E-94B3-F34F85B42C11}">
      <dsp:nvSpPr>
        <dsp:cNvPr id="0" name=""/>
        <dsp:cNvSpPr/>
      </dsp:nvSpPr>
      <dsp:spPr>
        <a:xfrm>
          <a:off x="3467708" y="1392"/>
          <a:ext cx="1662484" cy="1662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Loop (1 to no of segments)</a:t>
          </a:r>
          <a:endParaRPr lang="en-IN" sz="1400" kern="1200" dirty="0"/>
        </a:p>
      </dsp:txBody>
      <dsp:txXfrm>
        <a:off x="3711173" y="244857"/>
        <a:ext cx="1175554" cy="1175554"/>
      </dsp:txXfrm>
    </dsp:sp>
    <dsp:sp modelId="{970A8A86-0787-4025-94C7-0BC4B97CF519}">
      <dsp:nvSpPr>
        <dsp:cNvPr id="0" name=""/>
        <dsp:cNvSpPr/>
      </dsp:nvSpPr>
      <dsp:spPr>
        <a:xfrm rot="2160000">
          <a:off x="5077543" y="1278154"/>
          <a:ext cx="441498" cy="56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090191" y="1351446"/>
        <a:ext cx="309049" cy="336652"/>
      </dsp:txXfrm>
    </dsp:sp>
    <dsp:sp modelId="{BBBE7C8C-3A29-4C4B-90DC-3C9F27CDE2ED}">
      <dsp:nvSpPr>
        <dsp:cNvPr id="0" name=""/>
        <dsp:cNvSpPr/>
      </dsp:nvSpPr>
      <dsp:spPr>
        <a:xfrm>
          <a:off x="5486609" y="1468210"/>
          <a:ext cx="1662484" cy="1662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Inputs -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Wind pressure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Diameter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Shape factor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Top level &amp; Bottom level</a:t>
          </a:r>
          <a:endParaRPr lang="en-IN" sz="1100" kern="1200" dirty="0"/>
        </a:p>
      </dsp:txBody>
      <dsp:txXfrm>
        <a:off x="5730074" y="1711675"/>
        <a:ext cx="1175554" cy="1175554"/>
      </dsp:txXfrm>
    </dsp:sp>
    <dsp:sp modelId="{2CE2F783-9BD1-498A-99F1-CFBB3C25CD6D}">
      <dsp:nvSpPr>
        <dsp:cNvPr id="0" name=""/>
        <dsp:cNvSpPr/>
      </dsp:nvSpPr>
      <dsp:spPr>
        <a:xfrm rot="6480000">
          <a:off x="5715388" y="3193705"/>
          <a:ext cx="441498" cy="56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5802077" y="3242940"/>
        <a:ext cx="309049" cy="336652"/>
      </dsp:txXfrm>
    </dsp:sp>
    <dsp:sp modelId="{56C02CE6-24A4-445E-827C-11E7059E6740}">
      <dsp:nvSpPr>
        <dsp:cNvPr id="0" name=""/>
        <dsp:cNvSpPr/>
      </dsp:nvSpPr>
      <dsp:spPr>
        <a:xfrm>
          <a:off x="4715458" y="3841571"/>
          <a:ext cx="1662484" cy="1662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Wind Shear addition</a:t>
          </a:r>
          <a:endParaRPr lang="en-IN" sz="1400" kern="1200" dirty="0"/>
        </a:p>
      </dsp:txBody>
      <dsp:txXfrm>
        <a:off x="4958923" y="4085036"/>
        <a:ext cx="1175554" cy="1175554"/>
      </dsp:txXfrm>
    </dsp:sp>
    <dsp:sp modelId="{6484AC6A-45AC-4134-B368-0470C037F71D}">
      <dsp:nvSpPr>
        <dsp:cNvPr id="0" name=""/>
        <dsp:cNvSpPr/>
      </dsp:nvSpPr>
      <dsp:spPr>
        <a:xfrm rot="10800000">
          <a:off x="4090696" y="4392269"/>
          <a:ext cx="441498" cy="56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4223145" y="4504487"/>
        <a:ext cx="309049" cy="336652"/>
      </dsp:txXfrm>
    </dsp:sp>
    <dsp:sp modelId="{A6F7ED33-3E6A-47DD-AE1E-1D7E38F1CCF3}">
      <dsp:nvSpPr>
        <dsp:cNvPr id="0" name=""/>
        <dsp:cNvSpPr/>
      </dsp:nvSpPr>
      <dsp:spPr>
        <a:xfrm>
          <a:off x="2219958" y="3841571"/>
          <a:ext cx="1662484" cy="1662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Multiply by lever arm</a:t>
          </a:r>
          <a:endParaRPr lang="en-IN" sz="1400" kern="1200" dirty="0"/>
        </a:p>
      </dsp:txBody>
      <dsp:txXfrm>
        <a:off x="2463423" y="4085036"/>
        <a:ext cx="1175554" cy="1175554"/>
      </dsp:txXfrm>
    </dsp:sp>
    <dsp:sp modelId="{56A1AE83-625E-48DA-A24F-1FD859D2328B}">
      <dsp:nvSpPr>
        <dsp:cNvPr id="0" name=""/>
        <dsp:cNvSpPr/>
      </dsp:nvSpPr>
      <dsp:spPr>
        <a:xfrm rot="15120000">
          <a:off x="2448736" y="3217472"/>
          <a:ext cx="441498" cy="56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2535425" y="3392673"/>
        <a:ext cx="309049" cy="336652"/>
      </dsp:txXfrm>
    </dsp:sp>
    <dsp:sp modelId="{75FB940B-4555-43D0-89F5-90D567F99CC5}">
      <dsp:nvSpPr>
        <dsp:cNvPr id="0" name=""/>
        <dsp:cNvSpPr/>
      </dsp:nvSpPr>
      <dsp:spPr>
        <a:xfrm>
          <a:off x="1448806" y="1468210"/>
          <a:ext cx="1662484" cy="1662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Wind Moment addition</a:t>
          </a:r>
          <a:endParaRPr lang="en-IN" sz="1400" kern="1200" dirty="0"/>
        </a:p>
      </dsp:txBody>
      <dsp:txXfrm>
        <a:off x="1692271" y="1711675"/>
        <a:ext cx="1175554" cy="1175554"/>
      </dsp:txXfrm>
    </dsp:sp>
    <dsp:sp modelId="{3D1C5CC2-DE0E-4E63-A29C-0CCC0305C491}">
      <dsp:nvSpPr>
        <dsp:cNvPr id="0" name=""/>
        <dsp:cNvSpPr/>
      </dsp:nvSpPr>
      <dsp:spPr>
        <a:xfrm rot="19440000">
          <a:off x="3058641" y="1292843"/>
          <a:ext cx="441498" cy="56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3071289" y="1443987"/>
        <a:ext cx="309049" cy="336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A150D-688B-4055-871C-900219A6079F}">
      <dsp:nvSpPr>
        <dsp:cNvPr id="0" name=""/>
        <dsp:cNvSpPr/>
      </dsp:nvSpPr>
      <dsp:spPr>
        <a:xfrm>
          <a:off x="3156" y="110563"/>
          <a:ext cx="1886638" cy="754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Wind Shear</a:t>
          </a:r>
          <a:endParaRPr lang="en-IN" sz="2200" kern="1200" dirty="0"/>
        </a:p>
      </dsp:txBody>
      <dsp:txXfrm>
        <a:off x="380484" y="110563"/>
        <a:ext cx="1131983" cy="754655"/>
      </dsp:txXfrm>
    </dsp:sp>
    <dsp:sp modelId="{9234CC02-75E8-4DE9-8994-676C6FE17629}">
      <dsp:nvSpPr>
        <dsp:cNvPr id="0" name=""/>
        <dsp:cNvSpPr/>
      </dsp:nvSpPr>
      <dsp:spPr>
        <a:xfrm>
          <a:off x="1701131" y="110563"/>
          <a:ext cx="1886638" cy="754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Wind Moment</a:t>
          </a:r>
          <a:endParaRPr lang="en-IN" sz="2200" kern="1200" dirty="0"/>
        </a:p>
      </dsp:txBody>
      <dsp:txXfrm>
        <a:off x="2078459" y="110563"/>
        <a:ext cx="1131983" cy="7546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DCE97-2F47-4A00-80D7-192D62DF3739}">
      <dsp:nvSpPr>
        <dsp:cNvPr id="0" name=""/>
        <dsp:cNvSpPr/>
      </dsp:nvSpPr>
      <dsp:spPr>
        <a:xfrm>
          <a:off x="0" y="0"/>
          <a:ext cx="6336194" cy="126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ROTCOR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Rotates the coordinates according to the angles </a:t>
          </a:r>
          <a:endParaRPr lang="en-IN" sz="1200" kern="1200" dirty="0"/>
        </a:p>
      </dsp:txBody>
      <dsp:txXfrm>
        <a:off x="36930" y="36930"/>
        <a:ext cx="4975612" cy="1187014"/>
      </dsp:txXfrm>
    </dsp:sp>
    <dsp:sp modelId="{7C36DFFF-A6BD-4A91-97E8-CD02C91D58FD}">
      <dsp:nvSpPr>
        <dsp:cNvPr id="0" name=""/>
        <dsp:cNvSpPr/>
      </dsp:nvSpPr>
      <dsp:spPr>
        <a:xfrm>
          <a:off x="559076" y="1471020"/>
          <a:ext cx="6336194" cy="126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PILFOR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Calculates the forces on piles according to the new coordinates</a:t>
          </a:r>
          <a:endParaRPr lang="en-IN" sz="1200" kern="1200" dirty="0"/>
        </a:p>
      </dsp:txBody>
      <dsp:txXfrm>
        <a:off x="596006" y="1507950"/>
        <a:ext cx="4883690" cy="1187014"/>
      </dsp:txXfrm>
    </dsp:sp>
    <dsp:sp modelId="{61A8DE0C-9225-470F-9F2C-EAC64A947E4F}">
      <dsp:nvSpPr>
        <dsp:cNvPr id="0" name=""/>
        <dsp:cNvSpPr/>
      </dsp:nvSpPr>
      <dsp:spPr>
        <a:xfrm>
          <a:off x="1118152" y="2942041"/>
          <a:ext cx="6336194" cy="1260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CAPFOR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Calculates the forces on the pile cap in accordance to the rotated coordinates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Calls SECFOR for calculation of internal forces about a section in the pile cap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	</a:t>
          </a:r>
          <a:endParaRPr lang="en-IN" sz="1100" kern="1200" dirty="0"/>
        </a:p>
      </dsp:txBody>
      <dsp:txXfrm>
        <a:off x="1155082" y="2978971"/>
        <a:ext cx="4883690" cy="1187014"/>
      </dsp:txXfrm>
    </dsp:sp>
    <dsp:sp modelId="{F3B133E7-16AE-456A-B280-DBDC65960412}">
      <dsp:nvSpPr>
        <dsp:cNvPr id="0" name=""/>
        <dsp:cNvSpPr/>
      </dsp:nvSpPr>
      <dsp:spPr>
        <a:xfrm>
          <a:off x="5516626" y="956163"/>
          <a:ext cx="819568" cy="8195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5701029" y="956163"/>
        <a:ext cx="450762" cy="616725"/>
      </dsp:txXfrm>
    </dsp:sp>
    <dsp:sp modelId="{3B56D0E7-3FAF-42CC-8177-790BA3590B95}">
      <dsp:nvSpPr>
        <dsp:cNvPr id="0" name=""/>
        <dsp:cNvSpPr/>
      </dsp:nvSpPr>
      <dsp:spPr>
        <a:xfrm>
          <a:off x="6075702" y="2418778"/>
          <a:ext cx="819568" cy="8195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6260105" y="2418778"/>
        <a:ext cx="450762" cy="616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C5049-F759-4A15-A24F-B3469D9CBAD6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FA4B-E7FF-45EB-BDED-D21E4D69E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6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DDE30-CEA6-4EE0-8FB2-FF556FE937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WSI=DIA*SHAPE*(TL1-BL1)*TP</a:t>
            </a: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WMI=WSI*(0.5*(TL1+BL1)+TOG-TOP)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2FA4B-E7FF-45EB-BDED-D21E4D69E0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5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BM=A*C*E*X + (B*C*E + A*D*E + A*C*F)*X^{2}/2 + (B*D*E + B*C*F + A*D*F)*X^{3}/3 + (B*D*F)*X^{4}/4 + A*FD*E*(X2-X1)+(B*FD*E + A*FD*F)*(X2^{2}-X1^{2})/12 + B*FD*F*(X2^{3}-X1^{3})/3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BM=A*C*E*(X-XS) + (B*C*E + A*D*E + A*C*F)*(X^{2}-XS^{2})/2 + (B*D*E + B*C*F + A*D*F)*(X^{3}-XS^{3})/3 + (B*D*F)*(X^{4}-XS^{4})/4 + A*FD*E*(X2-X1)+(B*FD*E + A*FD*F)*(X2^{2}-X1^{2})/12 + B*FD*F*(X2^{3}-X1^{3})/3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2FA4B-E7FF-45EB-BDED-D21E4D69E06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0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SF= A*C*X+(B*C+A*D)*X^{2}/2 + B*D*X^{3}/3 + A*C*(X2-X1)+(B*C*(X2^{2}-X1^{2})/2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SF=A*C*(X-XS)+(B*C+A*D)*(X*X-XS*XS)/2.0+B*D*(X**3-XS**3)/3.0+A*C*(X2-X1)+(B*C*(X2*X2-X1*X1)/2.0)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2FA4B-E7FF-45EB-BDED-D21E4D69E06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0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DEPTH=0.5*(-1.0*DP+SQRT(DP*DP+4.0*P/(FACTOR*PUNSTR(K))))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2FA4B-E7FF-45EB-BDED-D21E4D69E06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8736" y="6568305"/>
            <a:ext cx="65" cy="161583"/>
          </a:xfrm>
        </p:spPr>
        <p:txBody>
          <a:bodyPr/>
          <a:lstStyle>
            <a:lvl1pPr>
              <a:defRPr sz="105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4578577" y="297850"/>
            <a:ext cx="3651962" cy="461665"/>
          </a:xfrm>
          <a:prstGeom prst="rect">
            <a:avLst/>
          </a:prstGeom>
          <a:noFill/>
          <a:ln w="12700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Engineers India Limited</a:t>
            </a:r>
          </a:p>
        </p:txBody>
      </p:sp>
      <p:sp>
        <p:nvSpPr>
          <p:cNvPr id="8" name="Freeform 12"/>
          <p:cNvSpPr>
            <a:spLocks/>
          </p:cNvSpPr>
          <p:nvPr/>
        </p:nvSpPr>
        <p:spPr bwMode="gray">
          <a:xfrm rot="5400000">
            <a:off x="5775960" y="15240"/>
            <a:ext cx="640080" cy="12192000"/>
          </a:xfrm>
          <a:custGeom>
            <a:avLst/>
            <a:gdLst>
              <a:gd name="T0" fmla="*/ 0 w 72"/>
              <a:gd name="T1" fmla="*/ 0 h 4002"/>
              <a:gd name="T2" fmla="*/ 0 w 72"/>
              <a:gd name="T3" fmla="*/ 2147483647 h 4002"/>
              <a:gd name="T4" fmla="*/ 2147483647 w 72"/>
              <a:gd name="T5" fmla="*/ 2147483647 h 4002"/>
              <a:gd name="T6" fmla="*/ 2147483647 w 72"/>
              <a:gd name="T7" fmla="*/ 0 h 4002"/>
              <a:gd name="T8" fmla="*/ 0 w 72"/>
              <a:gd name="T9" fmla="*/ 0 h 4002"/>
              <a:gd name="T10" fmla="*/ 0 w 72"/>
              <a:gd name="T11" fmla="*/ 0 h 40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4002"/>
              <a:gd name="T20" fmla="*/ 72 w 72"/>
              <a:gd name="T21" fmla="*/ 4002 h 40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4002">
                <a:moveTo>
                  <a:pt x="0" y="0"/>
                </a:moveTo>
                <a:lnTo>
                  <a:pt x="0" y="4002"/>
                </a:lnTo>
                <a:lnTo>
                  <a:pt x="72" y="4002"/>
                </a:lnTo>
                <a:lnTo>
                  <a:pt x="7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610225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600" y="6520190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September 24, 2019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half" idx="4294967295"/>
          </p:nvPr>
        </p:nvSpPr>
        <p:spPr>
          <a:xfrm>
            <a:off x="582049" y="1012148"/>
            <a:ext cx="4165049" cy="3940175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Click to edit Master text styles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Second level</a:t>
            </a:r>
          </a:p>
          <a:p>
            <a:pPr lvl="2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Third level</a:t>
            </a:r>
          </a:p>
          <a:p>
            <a:pPr lvl="3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Fourth level</a:t>
            </a:r>
          </a:p>
          <a:p>
            <a:pPr lvl="4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Fifth level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06400" y="304800"/>
            <a:ext cx="8331200" cy="369332"/>
          </a:xfrm>
        </p:spPr>
        <p:txBody>
          <a:bodyPr/>
          <a:lstStyle/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9702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600" y="6520190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September 24, 2019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06400" y="304800"/>
            <a:ext cx="8331200" cy="369332"/>
          </a:xfrm>
        </p:spPr>
        <p:txBody>
          <a:bodyPr/>
          <a:lstStyle/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9631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600" y="6520190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September 24, 2019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06400" y="304800"/>
            <a:ext cx="8331200" cy="369332"/>
          </a:xfrm>
        </p:spPr>
        <p:txBody>
          <a:bodyPr/>
          <a:lstStyle/>
          <a:p>
            <a:r>
              <a:rPr lang="en-US" sz="2400" dirty="0" smtClean="0"/>
              <a:t>Slide for Comparing two Things</a:t>
            </a:r>
            <a:endParaRPr lang="en-US" sz="2400" dirty="0"/>
          </a:p>
        </p:txBody>
      </p:sp>
      <p:sp>
        <p:nvSpPr>
          <p:cNvPr id="7" name="Content Placeholder 1"/>
          <p:cNvSpPr>
            <a:spLocks noGrp="1"/>
          </p:cNvSpPr>
          <p:nvPr>
            <p:ph sz="half" idx="4294967295"/>
          </p:nvPr>
        </p:nvSpPr>
        <p:spPr>
          <a:xfrm>
            <a:off x="582049" y="1012148"/>
            <a:ext cx="4165049" cy="3940175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Click to edit Master text styles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Second level</a:t>
            </a:r>
          </a:p>
          <a:p>
            <a:pPr lvl="2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Third level</a:t>
            </a:r>
          </a:p>
          <a:p>
            <a:pPr lvl="3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Fourth level</a:t>
            </a:r>
          </a:p>
          <a:p>
            <a:pPr lvl="4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Fifth level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4294967295"/>
          </p:nvPr>
        </p:nvSpPr>
        <p:spPr>
          <a:xfrm>
            <a:off x="5588001" y="990601"/>
            <a:ext cx="4165049" cy="3940175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Click to edit Master text styles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Second level</a:t>
            </a:r>
          </a:p>
          <a:p>
            <a:pPr lvl="2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Third level</a:t>
            </a:r>
          </a:p>
          <a:p>
            <a:pPr lvl="3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Fourth level</a:t>
            </a:r>
          </a:p>
          <a:p>
            <a:pPr lvl="4">
              <a:buFont typeface="Wingdings" pitchFamily="2" charset="2"/>
              <a:buChar char="q"/>
            </a:pPr>
            <a:r>
              <a:rPr lang="en-US" sz="2800" smtClean="0">
                <a:latin typeface="Arial" pitchFamily="34" charset="0"/>
              </a:rPr>
              <a:t>Fifth level</a:t>
            </a:r>
            <a:endParaRPr lang="en-US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883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600" y="6520190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September 24, 2019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06400" y="304800"/>
            <a:ext cx="8331200" cy="369332"/>
          </a:xfrm>
        </p:spPr>
        <p:txBody>
          <a:bodyPr/>
          <a:lstStyle/>
          <a:p>
            <a:r>
              <a:rPr lang="en-US" sz="2400" dirty="0" smtClean="0"/>
              <a:t>Slide with Table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000" y="1397000"/>
          <a:ext cx="1137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/>
                <a:gridCol w="2275840"/>
                <a:gridCol w="2275840"/>
                <a:gridCol w="2275840"/>
                <a:gridCol w="2275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Column1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Column2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Column3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Column4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Column5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Value1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Value2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Value3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Value4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Value5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8313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600" y="6520190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September 24, 2019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06400" y="304800"/>
            <a:ext cx="83312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z="2400" dirty="0" smtClean="0"/>
              <a:t>Slide with Chart</a:t>
            </a:r>
            <a:endParaRPr lang="en-US" sz="2400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711200" y="1397000"/>
          <a:ext cx="1076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08988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600" y="6520190"/>
            <a:ext cx="29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September 24, 2019</a:t>
            </a:r>
            <a:endParaRPr lang="en-US" sz="11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4164660" y="297850"/>
            <a:ext cx="3651962" cy="461665"/>
          </a:xfrm>
          <a:prstGeom prst="rect">
            <a:avLst/>
          </a:prstGeom>
          <a:noFill/>
          <a:ln w="12700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Engineers India Limited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849232" y="2967335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21025393" lon="21541491" rev="395971"/>
              </a:camera>
              <a:lightRig rig="threePt" dir="t"/>
            </a:scene3d>
            <a:sp3d>
              <a:bevelT w="57150" h="107950"/>
              <a:bevelB w="31750"/>
            </a:sp3d>
          </a:bodyPr>
          <a:lstStyle/>
          <a:p>
            <a:pPr algn="ctr"/>
            <a:r>
              <a:rPr lang="en-US" sz="5400" b="1" cap="none" spc="0" dirty="0" smtClean="0">
                <a:ln w="1905">
                  <a:gradFill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lin ang="5400000" scaled="0"/>
                  </a:gradFill>
                </a:ln>
                <a:solidFill>
                  <a:srgbClr val="014E8D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THANK YOU</a:t>
            </a:r>
            <a:endParaRPr lang="en-US" sz="5400" b="1" cap="none" spc="0" dirty="0">
              <a:ln w="1905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ln>
              <a:solidFill>
                <a:srgbClr val="014E8D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98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4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752" y="294573"/>
            <a:ext cx="12199503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24457" y="265639"/>
            <a:ext cx="667433" cy="53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111" y="910099"/>
            <a:ext cx="11591779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825" y="6592591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900" b="1" i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111" y="400064"/>
            <a:ext cx="11591779" cy="246221"/>
          </a:xfrm>
          <a:prstGeom prst="rect">
            <a:avLst/>
          </a:prstGeom>
        </p:spPr>
        <p:txBody>
          <a:bodyPr vert="horz" lIns="0" tIns="0" rIns="54864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3752" y="6429734"/>
            <a:ext cx="12199503" cy="27432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</a:endParaRPr>
          </a:p>
        </p:txBody>
      </p:sp>
      <p:pic>
        <p:nvPicPr>
          <p:cNvPr id="10" name="Picture 459"/>
          <p:cNvPicPr>
            <a:picLocks noChangeAspect="1" noChangeArrowheads="1"/>
          </p:cNvPicPr>
          <p:nvPr/>
        </p:nvPicPr>
        <p:blipFill>
          <a:blip r:embed="rId10" cstate="print">
            <a:lum contrast="6000"/>
          </a:blip>
          <a:srcRect/>
          <a:stretch>
            <a:fillRect/>
          </a:stretch>
        </p:blipFill>
        <p:spPr bwMode="auto">
          <a:xfrm>
            <a:off x="4353690" y="6536566"/>
            <a:ext cx="3672711" cy="245234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</p:pic>
      <p:pic>
        <p:nvPicPr>
          <p:cNvPr id="11" name="Picture 10" descr="cc.jpg"/>
          <p:cNvPicPr>
            <a:picLocks noChangeAspect="1"/>
          </p:cNvPicPr>
          <p:nvPr/>
        </p:nvPicPr>
        <p:blipFill>
          <a:blip r:embed="rId11" cstate="print"/>
          <a:srcRect l="42694" t="6365" r="45280" b="20703"/>
          <a:stretch>
            <a:fillRect/>
          </a:stretch>
        </p:blipFill>
        <p:spPr>
          <a:xfrm>
            <a:off x="11247099" y="277545"/>
            <a:ext cx="622151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</p:sldLayoutIdLst>
  <p:transition spd="slow">
    <p:wip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233363" indent="-233363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SzPct val="90000"/>
        <a:buFont typeface="Wingdings" pitchFamily="2" charset="2"/>
        <a:buChar char="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SzPct val="80000"/>
        <a:buFont typeface="Wingdings" pitchFamily="2" charset="2"/>
        <a:buChar char="Ä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10000"/>
        </a:lnSpc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10000"/>
        </a:lnSpc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413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3924" y="4690905"/>
            <a:ext cx="7871791" cy="72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VERTVES 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INTERNALS</a:t>
            </a:r>
            <a:endParaRPr lang="en-GB" sz="4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0" y="594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December’2019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0200" y="1981200"/>
            <a:ext cx="8915400" cy="2057400"/>
            <a:chOff x="-6564" y="2404418"/>
            <a:chExt cx="9157127" cy="1906664"/>
          </a:xfrm>
        </p:grpSpPr>
        <p:pic>
          <p:nvPicPr>
            <p:cNvPr id="8" name="Picture 7" descr="petro2.bmp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3887" y="2453694"/>
              <a:ext cx="1800000" cy="1800000"/>
            </a:xfrm>
            <a:prstGeom prst="rect">
              <a:avLst/>
            </a:prstGeom>
          </p:spPr>
        </p:pic>
        <p:pic>
          <p:nvPicPr>
            <p:cNvPr id="9" name="Picture 8" descr="off1.bmp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9837" y="2453694"/>
              <a:ext cx="1800000" cy="1800000"/>
            </a:xfrm>
            <a:prstGeom prst="rect">
              <a:avLst/>
            </a:prstGeom>
          </p:spPr>
        </p:pic>
        <p:pic>
          <p:nvPicPr>
            <p:cNvPr id="10" name="Picture 9" descr="infra1.bmp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7" y="2453694"/>
              <a:ext cx="1800000" cy="1800000"/>
            </a:xfrm>
            <a:prstGeom prst="rect">
              <a:avLst/>
            </a:prstGeom>
          </p:spPr>
        </p:pic>
        <p:pic>
          <p:nvPicPr>
            <p:cNvPr id="11" name="Picture 10" descr="overseas2.bmp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5787" y="2453694"/>
              <a:ext cx="1800000" cy="1800000"/>
            </a:xfrm>
            <a:prstGeom prst="rect">
              <a:avLst/>
            </a:prstGeom>
          </p:spPr>
        </p:pic>
        <p:pic>
          <p:nvPicPr>
            <p:cNvPr id="12" name="Picture 11" descr="term3.bmp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1737" y="2453694"/>
              <a:ext cx="1800000" cy="180000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6563" y="2404418"/>
              <a:ext cx="9144000" cy="1588"/>
            </a:xfrm>
            <a:prstGeom prst="line">
              <a:avLst/>
            </a:prstGeom>
            <a:ln w="114300" cmpd="sng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-6564" y="4309494"/>
              <a:ext cx="9144000" cy="1588"/>
            </a:xfrm>
            <a:prstGeom prst="line">
              <a:avLst/>
            </a:prstGeom>
            <a:ln w="114300" cmpd="sng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  <a:effectLst>
              <a:outerShdw blurRad="50800" dist="50800"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3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TABLE CONSIDERATION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600" dirty="0" smtClean="0"/>
                  <a:t>IF ( WTL is less than BOF)  then  WTL =0 and this part of program is skipped</a:t>
                </a:r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 smtClean="0"/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+ ( 2 .5 –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𝐸𝐷𝑃</m:t>
                    </m:r>
                  </m:oMath>
                </a14:m>
                <a:endParaRPr lang="en-IN" sz="1600" dirty="0" smtClean="0"/>
              </a:p>
              <a:p>
                <a:r>
                  <a:rPr lang="en-IN" sz="1600" dirty="0" smtClean="0"/>
                  <a:t>Case 1: 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) 	</m:t>
                    </m:r>
                  </m:oMath>
                </a14:m>
                <a:r>
                  <a:rPr lang="en-IN" sz="1600" dirty="0" smtClean="0"/>
                  <a:t>	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𝐷𝑂𝑆𝑆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)+ ( 2 .5 – 1.0) ∗ 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</m:oMath>
                </a14:m>
                <a:endParaRPr lang="en-IN" sz="1600" dirty="0" smtClean="0"/>
              </a:p>
              <a:p>
                <a:r>
                  <a:rPr lang="en-IN" sz="1600" dirty="0" smtClean="0"/>
                  <a:t>Case 2: 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IN" sz="1600" dirty="0"/>
                  <a:t>	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+2.5 ∗ 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)+ ( 2 .5 – 1.0) ∗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𝑊𝑇𝐿𝐵</m:t>
                    </m:r>
                  </m:oMath>
                </a14:m>
                <a:endParaRPr lang="en-IN" sz="1600" dirty="0" smtClean="0"/>
              </a:p>
              <a:p>
                <a:endParaRPr lang="en-IN" sz="1600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4" t="-1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111" y="4652350"/>
            <a:ext cx="223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Variables:</a:t>
            </a:r>
          </a:p>
          <a:p>
            <a:r>
              <a:rPr lang="en-IN" sz="1400" dirty="0" smtClean="0"/>
              <a:t>WTL – water table level</a:t>
            </a:r>
          </a:p>
          <a:p>
            <a:r>
              <a:rPr lang="en-IN" sz="1400" dirty="0" smtClean="0"/>
              <a:t>EDP - depth of footing</a:t>
            </a:r>
          </a:p>
          <a:p>
            <a:r>
              <a:rPr lang="en-IN" sz="1400" dirty="0" smtClean="0"/>
              <a:t>D-Pedestal </a:t>
            </a:r>
            <a:r>
              <a:rPr lang="en-IN" sz="1400" dirty="0" err="1" smtClean="0"/>
              <a:t>Dia</a:t>
            </a:r>
            <a:endParaRPr lang="en-IN" sz="1400" dirty="0" smtClean="0"/>
          </a:p>
          <a:p>
            <a:r>
              <a:rPr lang="en-IN" sz="1400" dirty="0" smtClean="0"/>
              <a:t>FD- Footing </a:t>
            </a:r>
            <a:r>
              <a:rPr lang="en-IN" sz="1400" dirty="0" err="1" smtClean="0"/>
              <a:t>Dia</a:t>
            </a:r>
            <a:endParaRPr lang="en-IN" sz="1400" dirty="0" smtClean="0"/>
          </a:p>
          <a:p>
            <a:r>
              <a:rPr lang="en-IN" sz="1400" dirty="0" smtClean="0"/>
              <a:t>DOS- Density of Soil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116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 0.828 ∗ 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1600" dirty="0"/>
                  <a:t>( values comes from an array, entered according to shape – octagon pedestal shape</a:t>
                </a:r>
                <a:r>
                  <a:rPr lang="en-IN" sz="1600" dirty="0" smtClean="0"/>
                  <a:t>)</a:t>
                </a:r>
              </a:p>
              <a:p>
                <a:r>
                  <a:rPr lang="en-IN" sz="1600" dirty="0" smtClean="0"/>
                  <a:t>Shape Factor = </a:t>
                </a:r>
                <a:r>
                  <a:rPr lang="en-IN" sz="1600" dirty="0" smtClean="0">
                    <a:solidFill>
                      <a:srgbClr val="FF0000"/>
                    </a:solidFill>
                  </a:rPr>
                  <a:t>0.828</a:t>
                </a:r>
                <a:endParaRPr lang="en-IN" sz="1600" dirty="0">
                  <a:solidFill>
                    <a:srgbClr val="FF0000"/>
                  </a:solidFill>
                </a:endParaRPr>
              </a:p>
              <a:p>
                <a:r>
                  <a:rPr lang="en-IN" sz="1600" dirty="0" smtClean="0"/>
                  <a:t>Ratio of longest diagonal to medium diagonal = </a:t>
                </a:r>
                <a:r>
                  <a:rPr lang="en-IN" sz="1600" dirty="0" smtClean="0">
                    <a:solidFill>
                      <a:srgbClr val="FF0000"/>
                    </a:solidFill>
                  </a:rPr>
                  <a:t>1.0824</a:t>
                </a:r>
                <a:endParaRPr lang="en-IN" sz="1600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44" y="910099"/>
            <a:ext cx="3506245" cy="4993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111" y="4652350"/>
            <a:ext cx="2234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Variables:</a:t>
            </a:r>
          </a:p>
          <a:p>
            <a:r>
              <a:rPr lang="en-IN" sz="1400" dirty="0" smtClean="0"/>
              <a:t>D-Pedestal </a:t>
            </a:r>
            <a:r>
              <a:rPr lang="en-IN" sz="1400" dirty="0" err="1" smtClean="0"/>
              <a:t>Dia</a:t>
            </a:r>
            <a:endParaRPr lang="en-IN" sz="1400" dirty="0" smtClean="0"/>
          </a:p>
          <a:p>
            <a:r>
              <a:rPr lang="en-IN" sz="1400" dirty="0" smtClean="0"/>
              <a:t>FD- Footing </a:t>
            </a:r>
            <a:r>
              <a:rPr lang="en-IN" sz="1400" dirty="0" err="1" smtClean="0"/>
              <a:t>Dia</a:t>
            </a: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22049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PILE CALCULATIONS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111" y="910098"/>
                <a:ext cx="11591779" cy="5540397"/>
              </a:xfrm>
            </p:spPr>
            <p:txBody>
              <a:bodyPr/>
              <a:lstStyle/>
              <a:p>
                <a:r>
                  <a:rPr lang="en-IN" sz="1600" dirty="0" smtClean="0"/>
                  <a:t>IF(NPILE equals 0 )THEN</a:t>
                </a:r>
                <a:r>
                  <a:rPr lang="en-IN" sz="1600" dirty="0"/>
                  <a:t> </a:t>
                </a:r>
                <a:r>
                  <a:rPr lang="en-IN" sz="1600" dirty="0" smtClean="0"/>
                  <a:t>  CAPMAX=CAPSIZ</a:t>
                </a:r>
                <a:endParaRPr lang="en-IN" sz="1600" dirty="0"/>
              </a:p>
              <a:p>
                <a:r>
                  <a:rPr lang="en-IN" sz="1600" dirty="0" smtClean="0"/>
                  <a:t>PILSIZ called</a:t>
                </a:r>
              </a:p>
              <a:p>
                <a:pPr lvl="1"/>
                <a:r>
                  <a:rPr lang="en-IN" sz="1600" dirty="0" smtClean="0"/>
                  <a:t>Loop running for 1 to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𝑁𝐿𝐶𝐶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 ( 2∗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600" dirty="0" smtClean="0"/>
                  <a:t> for both water table and non-water table cases</a:t>
                </a:r>
              </a:p>
              <a:p>
                <a:pPr lvl="1"/>
                <a:r>
                  <a:rPr lang="en-IN" sz="1600" dirty="0" smtClean="0"/>
                  <a:t>Determination of critical case </a:t>
                </a:r>
              </a:p>
              <a:p>
                <a:pPr lvl="1"/>
                <a:r>
                  <a:rPr lang="en-IN" sz="1600" dirty="0" smtClean="0"/>
                  <a:t>Calculation of no of piles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𝐶𝐴𝑃𝑀𝐼𝑁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𝑆𝑀𝐼𝑁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/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𝑆𝐼𝑁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(60)+ 2∗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𝐸𝐷𝐺𝐸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+0.1</m:t>
                    </m:r>
                  </m:oMath>
                </a14:m>
                <a:endParaRPr lang="en-IN" sz="1600" dirty="0" smtClean="0"/>
              </a:p>
              <a:p>
                <a:pPr lvl="1"/>
                <a:r>
                  <a:rPr lang="en-IN" sz="1600" dirty="0" smtClean="0"/>
                  <a:t>CAPMAX entered by user and crosschecked with CAPMIN , D</a:t>
                </a:r>
              </a:p>
              <a:p>
                <a:pPr lvl="1"/>
                <a:r>
                  <a:rPr lang="en-IN" sz="1600" dirty="0" smtClean="0"/>
                  <a:t>Calculation of angle of rotation for no of piles and calculation of coordinates using PILCOR</a:t>
                </a:r>
              </a:p>
              <a:p>
                <a:pPr lvl="1"/>
                <a:r>
                  <a:rPr lang="en-IN" sz="1600" dirty="0" smtClean="0"/>
                  <a:t>Calculation of MOI of piles about X and Y axis ( symmetrical)</a:t>
                </a:r>
              </a:p>
              <a:p>
                <a:pPr lvl="1"/>
                <a:r>
                  <a:rPr lang="en-IN" sz="1600" dirty="0" smtClean="0"/>
                  <a:t>Calculation of Surcharge Load</a:t>
                </a:r>
              </a:p>
              <a:p>
                <a:pPr lvl="2"/>
                <a:r>
                  <a:rPr lang="en-IN" sz="1600" dirty="0" smtClean="0"/>
                  <a:t>Calls PFORCE </a:t>
                </a:r>
              </a:p>
              <a:p>
                <a:pPr lvl="2"/>
                <a:r>
                  <a:rPr lang="en-IN" sz="1600" dirty="0" smtClean="0"/>
                  <a:t>Using formulas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𝑁𝑃𝐼𝐿𝐸</m:t>
                    </m:r>
                  </m:oMath>
                </a14:m>
                <a:endParaRPr lang="en-IN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𝑋𝑃𝐼𝐿𝐸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𝑋𝑃𝐼</m:t>
                    </m:r>
                  </m:oMath>
                </a14:m>
                <a:endParaRPr lang="en-IN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111" y="910098"/>
                <a:ext cx="11591779" cy="5540397"/>
              </a:xfrm>
              <a:blipFill rotWithShape="0">
                <a:blip r:embed="rId2"/>
                <a:stretch>
                  <a:fillRect l="-894" t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PILE CALCULATIONS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111" y="910098"/>
                <a:ext cx="11591779" cy="5540397"/>
              </a:xfrm>
            </p:spPr>
            <p:txBody>
              <a:bodyPr/>
              <a:lstStyle/>
              <a:p>
                <a:pPr lvl="1"/>
                <a:r>
                  <a:rPr lang="en-IN" sz="1600" dirty="0" smtClean="0"/>
                  <a:t>Checks if the loads are within limits else increments by</a:t>
                </a:r>
              </a:p>
              <a:p>
                <a:pPr lvl="2"/>
                <a:r>
                  <a:rPr lang="en-IN" sz="1600" dirty="0" smtClean="0"/>
                  <a:t>1</a:t>
                </a:r>
                <a:r>
                  <a:rPr lang="en-IN" sz="1600" baseline="30000" dirty="0" smtClean="0"/>
                  <a:t>st</a:t>
                </a:r>
                <a:r>
                  <a:rPr lang="en-IN" sz="1600" dirty="0" smtClean="0"/>
                  <a:t> level – PCD less </a:t>
                </a:r>
                <a:r>
                  <a:rPr lang="en-IN" sz="1600" dirty="0" err="1" smtClean="0"/>
                  <a:t>wrt</a:t>
                </a:r>
                <a:r>
                  <a:rPr lang="en-IN" sz="1600" dirty="0" smtClean="0"/>
                  <a:t> D criteria –   	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𝑃𝐶𝐷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+=0.3</m:t>
                    </m:r>
                  </m:oMath>
                </a14:m>
                <a:endParaRPr lang="en-IN" sz="1600" dirty="0" smtClean="0"/>
              </a:p>
              <a:p>
                <a:pPr lvl="2"/>
                <a:r>
                  <a:rPr lang="en-IN" sz="1600" dirty="0" smtClean="0"/>
                  <a:t>2</a:t>
                </a:r>
                <a:r>
                  <a:rPr lang="en-IN" sz="1600" baseline="30000" dirty="0" smtClean="0"/>
                  <a:t>nd</a:t>
                </a:r>
                <a:r>
                  <a:rPr lang="en-IN" sz="1600" dirty="0" smtClean="0"/>
                  <a:t> level – PCD greater </a:t>
                </a:r>
                <a:r>
                  <a:rPr lang="en-IN" sz="1600" dirty="0" err="1" smtClean="0"/>
                  <a:t>wrt</a:t>
                </a:r>
                <a:r>
                  <a:rPr lang="en-IN" sz="1600" dirty="0"/>
                  <a:t> </a:t>
                </a:r>
                <a:r>
                  <a:rPr lang="en-IN" sz="1600" dirty="0" smtClean="0"/>
                  <a:t>SMIN criteria – 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𝑃𝐶𝐷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+=0.1</m:t>
                    </m:r>
                  </m:oMath>
                </a14:m>
                <a:endParaRPr lang="en-IN" sz="1600" dirty="0" smtClean="0"/>
              </a:p>
              <a:p>
                <a:pPr lvl="2"/>
                <a:r>
                  <a:rPr lang="en-IN" sz="1600" dirty="0" smtClean="0"/>
                  <a:t>3</a:t>
                </a:r>
                <a:r>
                  <a:rPr lang="en-IN" sz="1600" baseline="30000" dirty="0" smtClean="0"/>
                  <a:t>rd</a:t>
                </a:r>
                <a:r>
                  <a:rPr lang="en-IN" sz="1600" dirty="0" smtClean="0"/>
                  <a:t> </a:t>
                </a:r>
                <a:r>
                  <a:rPr lang="en-IN" sz="1600" dirty="0"/>
                  <a:t>level –</a:t>
                </a:r>
                <a:r>
                  <a:rPr lang="en-IN" sz="1600" dirty="0" smtClean="0"/>
                  <a:t>				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𝑁𝑃𝐼𝐿𝐸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endParaRPr lang="en-IN" sz="1600" dirty="0" smtClean="0"/>
              </a:p>
              <a:p>
                <a:pPr lvl="1"/>
                <a:r>
                  <a:rPr lang="en-IN" sz="1600" dirty="0" smtClean="0"/>
                  <a:t>Optimisation of number of piles using OPTIMA</a:t>
                </a:r>
              </a:p>
              <a:p>
                <a:pPr lvl="1"/>
                <a:r>
                  <a:rPr lang="en-IN" sz="1600" dirty="0" smtClean="0"/>
                  <a:t>Comment : Though there is a provision for providing piles in concentric circles but </a:t>
                </a:r>
                <a:r>
                  <a:rPr lang="en-IN" sz="1600" dirty="0" err="1" smtClean="0"/>
                  <a:t>everytime</a:t>
                </a:r>
                <a:r>
                  <a:rPr lang="en-IN" sz="1600" dirty="0" smtClean="0"/>
                  <a:t> the result comes out to be in single circle because it is most optimised solution due to more MOI of outer circle configuration</a:t>
                </a:r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111" y="910098"/>
                <a:ext cx="11591779" cy="5540397"/>
              </a:xfrm>
              <a:blipFill rotWithShape="0">
                <a:blip r:embed="rId2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SUBROUTINE PROP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600" dirty="0" smtClean="0"/>
                  <a:t>This subroutine is used to set the properties of steel and concrete in accordance to IS456-2000</a:t>
                </a:r>
              </a:p>
              <a:p>
                <a:r>
                  <a:rPr lang="en-IN" sz="1600" dirty="0" smtClean="0"/>
                  <a:t>Factor of safety used : 1 – in normal cases and 1.33 – in wind/seismic cases</a:t>
                </a:r>
              </a:p>
              <a:p>
                <a:r>
                  <a:rPr lang="en-IN" sz="1600" dirty="0" smtClean="0"/>
                  <a:t>Properties defined</a:t>
                </a:r>
              </a:p>
              <a:p>
                <a:pPr lvl="1"/>
                <a:r>
                  <a:rPr lang="en-IN" sz="1600" dirty="0" smtClean="0"/>
                  <a:t>Punching Stress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𝑃𝑈𝑁𝑆𝑇𝑅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= 10∗0.16∗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𝑆𝑄𝑅𝑇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𝐶𝑂𝑁𝐶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𝑀𝐼𝑋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 smtClean="0"/>
              </a:p>
              <a:p>
                <a:pPr lvl="1"/>
                <a:r>
                  <a:rPr lang="en-IN" sz="1600" dirty="0" smtClean="0"/>
                  <a:t>Steel in tension 	(ST) (2300,2600)</a:t>
                </a:r>
              </a:p>
              <a:p>
                <a:pPr lvl="1"/>
                <a:r>
                  <a:rPr lang="en-IN" sz="1600" dirty="0" smtClean="0"/>
                  <a:t>Steel in compression 	(SC) (1750,1300)</a:t>
                </a:r>
              </a:p>
              <a:p>
                <a:pPr lvl="1"/>
                <a:r>
                  <a:rPr lang="en-IN" sz="1600" dirty="0" smtClean="0"/>
                  <a:t>Direct Compression 	(DC) ( concrete)</a:t>
                </a:r>
              </a:p>
              <a:p>
                <a:pPr lvl="1"/>
                <a:r>
                  <a:rPr lang="en-IN" sz="1600" dirty="0" smtClean="0"/>
                  <a:t>Bending Stress in compression (concrete) (BC)</a:t>
                </a:r>
              </a:p>
              <a:p>
                <a:pPr lvl="1"/>
                <a:r>
                  <a:rPr lang="en-IN" sz="1600" dirty="0" smtClean="0"/>
                  <a:t>Shear Stress (concrete)</a:t>
                </a:r>
              </a:p>
              <a:p>
                <a:pPr lvl="1"/>
                <a:r>
                  <a:rPr lang="en-IN" sz="1600" dirty="0" smtClean="0"/>
                  <a:t>Values of 	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=2800/(2800+3∗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 smtClean="0"/>
              </a:p>
              <a:p>
                <a:pPr lvl="1"/>
                <a:r>
                  <a:rPr lang="en-IN" sz="1600" dirty="0" smtClean="0"/>
                  <a:t>Modular Ratio 	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=2800/(3∗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 smtClean="0"/>
              </a:p>
              <a:p>
                <a:pPr lvl="1"/>
                <a:r>
                  <a:rPr lang="en-IN" sz="1600" dirty="0" smtClean="0"/>
                  <a:t>Level arm coefficient 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 1−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IN" sz="1600" dirty="0" smtClean="0"/>
              </a:p>
              <a:p>
                <a:pPr lvl="1"/>
                <a:r>
                  <a:rPr lang="en-IN" sz="1600" dirty="0" smtClean="0"/>
                  <a:t>Coefficient 	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=1/2 ∗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IN" sz="1600" dirty="0" smtClean="0"/>
                  <a:t> 	(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𝑀𝑂𝑅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 smtClean="0"/>
                  <a:t>)</a:t>
                </a:r>
              </a:p>
              <a:p>
                <a:pPr lvl="1"/>
                <a:r>
                  <a:rPr lang="en-IN" sz="1600" dirty="0" smtClean="0"/>
                  <a:t>Ultimate Yielding Stress	(USY)  (4250,2600)</a:t>
                </a:r>
              </a:p>
              <a:p>
                <a:pPr lvl="1"/>
                <a:r>
                  <a:rPr lang="en-IN" sz="1600" dirty="0" smtClean="0"/>
                  <a:t>Ultimate stress in compression	(UCU)  (3700,2300)     </a:t>
                </a:r>
              </a:p>
              <a:p>
                <a:pPr lvl="1"/>
                <a:r>
                  <a:rPr lang="en-IN" sz="1600" dirty="0" smtClean="0"/>
                  <a:t>Q for USD – 	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=0.1856525∗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𝑈𝐶𝑈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IN" sz="1600" dirty="0" smtClean="0"/>
              </a:p>
              <a:p>
                <a:pPr lvl="1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4" t="-1200" b="-15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0203"/>
          <a:stretch/>
        </p:blipFill>
        <p:spPr>
          <a:xfrm>
            <a:off x="7311627" y="2148763"/>
            <a:ext cx="3768846" cy="21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SUBROUTINE MOMENT/TOPM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𝑆𝑂𝑆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𝑃𝐴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dirty="0" smtClean="0"/>
                  <a:t>   - side of </a:t>
                </a:r>
                <a:r>
                  <a:rPr lang="en-IN" dirty="0" err="1" smtClean="0"/>
                  <a:t>eqvt</a:t>
                </a:r>
                <a:r>
                  <a:rPr lang="en-IN" dirty="0" smtClean="0"/>
                  <a:t> square of pedestal area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 0.5∗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𝑆𝑂𝑆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−0.5∗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=0.4142∗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𝐹𝐷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=0.2929∗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𝐹𝐷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𝐼𝐹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𝑙𝑒𝑠𝑠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𝑡h𝑎𝑛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𝑆𝑋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𝑃𝑀𝐴𝑋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𝑃𝑀𝐴𝑋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𝑃𝑀𝐼𝑁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𝐾𝐷</m:t>
                        </m:r>
                      </m:den>
                    </m:f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𝐾𝐷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Values of X1,X2 and X are decided as follows: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83" t="-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31959"/>
              </p:ext>
            </p:extLst>
          </p:nvPr>
        </p:nvGraphicFramePr>
        <p:xfrm>
          <a:off x="441739" y="482452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Variables/Case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 greater</a:t>
                      </a:r>
                      <a:r>
                        <a:rPr lang="en-IN" baseline="0" dirty="0" smtClean="0"/>
                        <a:t> than 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KD less than</a:t>
                      </a:r>
                      <a:r>
                        <a:rPr lang="en-IN" baseline="0" dirty="0" smtClean="0"/>
                        <a:t> 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KD less than 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56780" y="3588025"/>
            <a:ext cx="75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PMAX</a:t>
            </a:r>
            <a:endParaRPr lang="en-IN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0099"/>
            <a:ext cx="2932042" cy="34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SUBROUTINE MOMENT/TOPM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91" y="1632980"/>
            <a:ext cx="7200000" cy="111325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91" y="4555417"/>
            <a:ext cx="7217770" cy="11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46291" y="1101920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MOMENT SUBROUTINE OUTPUT</a:t>
            </a:r>
            <a:endParaRPr lang="en-IN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646291" y="4024357"/>
            <a:ext cx="294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TOPM SUBROUTINE OUTPUT</a:t>
            </a:r>
            <a:endParaRPr lang="en-IN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646291" y="2907960"/>
            <a:ext cx="397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This BM is added to BM due to piles falling inside EX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1646291" y="5829178"/>
            <a:ext cx="4090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This BM is added to BM due to piles falling </a:t>
            </a:r>
            <a:r>
              <a:rPr lang="en-IN" sz="1400" dirty="0" smtClean="0"/>
              <a:t>outside </a:t>
            </a:r>
            <a:r>
              <a:rPr lang="en-IN" sz="1400" dirty="0"/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30158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SUBROUTINE </a:t>
            </a:r>
            <a:r>
              <a:rPr lang="en-IN" dirty="0" smtClean="0"/>
              <a:t>SHEAR/TOPS(without piles)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25" y="2347741"/>
            <a:ext cx="8083033" cy="6167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87" y="3960766"/>
            <a:ext cx="8083032" cy="616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9787" y="1868556"/>
            <a:ext cx="30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SHEAR SUBROUTINE OUTPUT</a:t>
            </a:r>
            <a:endParaRPr lang="en-IN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39787" y="3516125"/>
            <a:ext cx="29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TOPS SUBROUTINE OUTPUT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1387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SUBROUTINE SHEAR/TOPS (with piles)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𝑃𝑖𝑙𝑒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𝑑𝑖𝑎𝑚𝑒𝑡𝑒𝑟</m:t>
                    </m:r>
                  </m:oMath>
                </a14:m>
                <a:endParaRPr lang="en-IN" sz="1400" dirty="0" smtClean="0"/>
              </a:p>
              <a:p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2 =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IN" sz="1400" dirty="0" smtClean="0"/>
              </a:p>
              <a:p>
                <a:r>
                  <a:rPr lang="en-IN" sz="1400" dirty="0" smtClean="0"/>
                  <a:t>XPILE (J) – Location of </a:t>
                </a:r>
                <a:r>
                  <a:rPr lang="en-IN" sz="1400" dirty="0" err="1" smtClean="0"/>
                  <a:t>J</a:t>
                </a:r>
                <a:r>
                  <a:rPr lang="en-IN" sz="1400" baseline="30000" dirty="0" err="1" smtClean="0"/>
                  <a:t>th</a:t>
                </a:r>
                <a:r>
                  <a:rPr lang="en-IN" sz="1400" dirty="0" smtClean="0"/>
                  <a:t>  pile on X axis</a:t>
                </a:r>
              </a:p>
              <a:p>
                <a:r>
                  <a:rPr lang="en-IN" sz="1400" dirty="0"/>
                  <a:t>FORCE(I,J) – Force </a:t>
                </a:r>
                <a:r>
                  <a:rPr lang="en-IN" sz="1400" dirty="0" smtClean="0"/>
                  <a:t>in pile on (</a:t>
                </a:r>
                <a:r>
                  <a:rPr lang="en-IN" sz="1400" dirty="0" err="1" smtClean="0"/>
                  <a:t>i,j</a:t>
                </a:r>
                <a:r>
                  <a:rPr lang="en-IN" sz="1400" dirty="0" smtClean="0"/>
                  <a:t>) location</a:t>
                </a:r>
              </a:p>
              <a:p>
                <a:r>
                  <a:rPr lang="en-IN" sz="1400" b="1" u="sng" dirty="0"/>
                  <a:t>SUBROUTINE</a:t>
                </a:r>
                <a:r>
                  <a:rPr lang="en-IN" sz="1400" b="1" u="sng" dirty="0" smtClean="0"/>
                  <a:t> SHEAR</a:t>
                </a:r>
              </a:p>
              <a:p>
                <a:pPr lvl="1"/>
                <a:r>
                  <a:rPr lang="en-IN" sz="1400" dirty="0" smtClean="0"/>
                  <a:t>IF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𝑋𝑃𝐼𝐿𝐸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𝑔𝑟𝑒𝑎𝑡𝑒𝑟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IN" sz="1400" dirty="0" smtClean="0"/>
                  <a:t>)	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𝑅𝐴𝑇𝐼𝑂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𝑋𝑃𝐼𝐿𝐸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2))/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1400" dirty="0"/>
              </a:p>
              <a:p>
                <a:pPr lvl="1"/>
                <a:r>
                  <a:rPr lang="en-IN" sz="1400" dirty="0" smtClean="0"/>
                  <a:t>IF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𝑋𝑃𝐼𝐿𝐸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IN" sz="1400" dirty="0" smtClean="0"/>
                  <a:t>)	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𝐹𝑂𝑅𝐶𝐸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𝑅𝐴𝑇𝐼𝑂</m:t>
                    </m:r>
                  </m:oMath>
                </a14:m>
                <a:endParaRPr lang="en-IN" sz="1400" dirty="0"/>
              </a:p>
              <a:p>
                <a:r>
                  <a:rPr lang="en-IN" sz="1400" b="1" u="sng" dirty="0" smtClean="0"/>
                  <a:t>SUBROUTINE TOPS</a:t>
                </a:r>
              </a:p>
              <a:p>
                <a:pPr lvl="1"/>
                <a:r>
                  <a:rPr lang="en-IN" sz="1400" dirty="0"/>
                  <a:t>IF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𝑋𝑃𝐼𝐿𝐸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IN" sz="1400" dirty="0"/>
                  <a:t>)	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𝑅𝐴𝑇𝐼𝑂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𝑋𝑃𝐼𝐿𝐸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2))/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1400" dirty="0"/>
              </a:p>
              <a:p>
                <a:pPr lvl="1"/>
                <a:r>
                  <a:rPr lang="en-IN" sz="1400" dirty="0"/>
                  <a:t>IF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𝑋𝑃𝐼𝐿𝐸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𝑔𝑟𝑒𝑎𝑡𝑒𝑟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IN" sz="1400" dirty="0"/>
                  <a:t>) 	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𝐹𝑂𝑅𝐶𝐸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𝑅𝐴𝑇𝐼𝑂</m:t>
                    </m:r>
                  </m:oMath>
                </a14:m>
                <a:endParaRPr lang="en-IN" sz="1400" dirty="0" smtClean="0"/>
              </a:p>
              <a:p>
                <a:pPr marL="233362" lvl="1" indent="0">
                  <a:buNone/>
                </a:pPr>
                <a:endParaRPr lang="en-IN" sz="1400" dirty="0"/>
              </a:p>
              <a:p>
                <a:pPr marL="233362" lvl="1" indent="0">
                  <a:buNone/>
                </a:pPr>
                <a:r>
                  <a:rPr lang="en-IN" sz="1400" dirty="0" smtClean="0"/>
                  <a:t>The final values in the saved are maximum of all the load cases</a:t>
                </a:r>
              </a:p>
              <a:p>
                <a:pPr lvl="1"/>
                <a:endParaRPr lang="en-IN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36" t="-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626" y="1287786"/>
            <a:ext cx="2932042" cy="34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SUBROUTINE SOILS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</m:oMath>
                </a14:m>
                <a:endParaRPr lang="en-IN" sz="1600" dirty="0" smtClean="0"/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dirty="0" smtClean="0"/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𝑆𝑂𝑆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𝑆𝑄𝑅𝑇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r>
                  <a:rPr lang="en-IN" sz="1600" dirty="0" smtClean="0"/>
                  <a:t>	 - </a:t>
                </a:r>
                <a:r>
                  <a:rPr lang="en-IN" sz="1600" dirty="0"/>
                  <a:t>side of </a:t>
                </a:r>
                <a:r>
                  <a:rPr lang="en-IN" sz="1600" dirty="0" err="1"/>
                  <a:t>eqvt</a:t>
                </a:r>
                <a:r>
                  <a:rPr lang="en-IN" sz="1600" dirty="0"/>
                  <a:t> square of pedestal </a:t>
                </a:r>
                <a:r>
                  <a:rPr lang="en-IN" sz="1600" dirty="0" smtClean="0"/>
                  <a:t>area</a:t>
                </a:r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𝐷𝐸𝑃𝑅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𝐸𝐶𝑂𝑉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 smtClean="0"/>
                  <a:t>	 - EDP -min thickness of pile cap footing    and    ECOV- minimum cover </a:t>
                </a:r>
                <a:endParaRPr lang="en-IN" sz="1600" dirty="0"/>
              </a:p>
              <a:p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=0.5∗(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𝑆𝑂𝑆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𝐷𝐸𝑃𝑅</m:t>
                    </m:r>
                  </m:oMath>
                </a14:m>
                <a:endParaRPr lang="pt-BR" sz="1600" dirty="0"/>
              </a:p>
              <a:p>
                <a:r>
                  <a:rPr lang="pt-BR" sz="1600" dirty="0" smtClean="0"/>
                  <a:t>IF(Number of piles ≠0)	  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+0.5∗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𝐷𝐸𝑃𝑅</m:t>
                    </m:r>
                  </m:oMath>
                </a14:m>
                <a:endParaRPr lang="pt-BR" sz="1600" dirty="0" smtClean="0"/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)+(2.5−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1600" dirty="0"/>
              </a:p>
              <a:p>
                <a:r>
                  <a:rPr lang="en-IN" sz="1600" dirty="0" smtClean="0"/>
                  <a:t>IF(WTLB.GE.EDP1)</a:t>
                </a:r>
                <a:r>
                  <a:rPr lang="en-IN" sz="1600" dirty="0"/>
                  <a:t>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𝐷𝑂𝑆𝑆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1)+(2.5−1.0)∗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1  </m:t>
                    </m:r>
                  </m:oMath>
                </a14:m>
                <a:r>
                  <a:rPr lang="en-IN" sz="1600" dirty="0"/>
                  <a:t>                    </a:t>
                </a:r>
              </a:p>
              <a:p>
                <a:r>
                  <a:rPr lang="en-IN" sz="1600" dirty="0" smtClean="0"/>
                  <a:t>IF(WTLB.LT.EDP1</a:t>
                </a:r>
                <a:r>
                  <a:rPr lang="en-IN" sz="1600" dirty="0"/>
                  <a:t>) 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1)+2.5∗(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)+1.5∗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sz="1600" dirty="0"/>
              </a:p>
              <a:p>
                <a:endParaRPr lang="pt-BR" sz="1600" dirty="0"/>
              </a:p>
              <a:p>
                <a:endParaRPr lang="en-IN" sz="1600" dirty="0" smtClean="0"/>
              </a:p>
              <a:p>
                <a:r>
                  <a:rPr lang="en-IN" sz="1600" dirty="0" smtClean="0"/>
                  <a:t>For Load cases with water table : 	UWSF=UWSF*UW1/UW</a:t>
                </a:r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4" t="-267" b="-5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8" y="4540132"/>
            <a:ext cx="6266498" cy="4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7" y="-119269"/>
            <a:ext cx="8596668" cy="1320800"/>
          </a:xfrm>
        </p:spPr>
        <p:txBody>
          <a:bodyPr/>
          <a:lstStyle/>
          <a:p>
            <a:r>
              <a:rPr lang="en-IN" dirty="0" smtClean="0"/>
              <a:t>BASIC STRUCTURE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302223"/>
              </p:ext>
            </p:extLst>
          </p:nvPr>
        </p:nvGraphicFramePr>
        <p:xfrm>
          <a:off x="1776000" y="1449000"/>
          <a:ext cx="864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SUBROUTINE </a:t>
            </a:r>
            <a:r>
              <a:rPr lang="en-IN" dirty="0" smtClean="0"/>
              <a:t>SOILM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</m:oMath>
                </a14:m>
                <a:endParaRPr lang="en-IN" sz="1600" dirty="0" smtClean="0"/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dirty="0" smtClean="0"/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𝑆𝑂𝑆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𝑆𝑄𝑅𝑇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r>
                  <a:rPr lang="en-IN" sz="1600" dirty="0" smtClean="0"/>
                  <a:t>	 - </a:t>
                </a:r>
                <a:r>
                  <a:rPr lang="en-IN" sz="1600" dirty="0"/>
                  <a:t>side of </a:t>
                </a:r>
                <a:r>
                  <a:rPr lang="en-IN" sz="1600" dirty="0" err="1"/>
                  <a:t>eqvt</a:t>
                </a:r>
                <a:r>
                  <a:rPr lang="en-IN" sz="1600" dirty="0"/>
                  <a:t> square of pedestal </a:t>
                </a:r>
                <a:r>
                  <a:rPr lang="en-IN" sz="1600" dirty="0" smtClean="0"/>
                  <a:t>area</a:t>
                </a:r>
              </a:p>
              <a:p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𝐷𝐸𝑃𝑅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𝐸𝐶𝑂𝑉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 smtClean="0"/>
                  <a:t>	 - EDP -min thickness of pile cap footing    and    ECOV- minimum cover </a:t>
                </a:r>
                <a:endParaRPr lang="en-IN" sz="1600" dirty="0"/>
              </a:p>
              <a:p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=0.5∗(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𝑆𝑂𝑆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𝐷𝐸𝑃𝑅</m:t>
                    </m:r>
                  </m:oMath>
                </a14:m>
                <a:endParaRPr lang="pt-BR" sz="1600" dirty="0"/>
              </a:p>
              <a:p>
                <a:r>
                  <a:rPr lang="pt-BR" sz="1600" dirty="0" smtClean="0"/>
                  <a:t>IF(Number of piles ≠0)	   </a:t>
                </a:r>
                <a:r>
                  <a:rPr lang="pt-BR" sz="1600" dirty="0"/>
                  <a:t> 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+0.5∗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𝐷𝐸𝑃𝑅</m:t>
                    </m:r>
                  </m:oMath>
                </a14:m>
                <a:endParaRPr lang="pt-BR" sz="1600" dirty="0" smtClean="0"/>
              </a:p>
              <a:p>
                <a:r>
                  <a:rPr lang="en-IN" sz="1600" dirty="0"/>
                  <a:t>UW=DOS*(TOG-BOF)+(2.5-DOS)*EDP1</a:t>
                </a:r>
              </a:p>
              <a:p>
                <a:r>
                  <a:rPr lang="en-IN" sz="1600" dirty="0" smtClean="0"/>
                  <a:t>IF(WTLB.GE.EDP1)</a:t>
                </a:r>
                <a:r>
                  <a:rPr lang="en-IN" sz="1600" dirty="0"/>
                  <a:t>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𝐷𝑂𝑆𝑆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1)+(2.5−1.0)∗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IN" sz="1600" dirty="0"/>
                  <a:t>                     </a:t>
                </a:r>
              </a:p>
              <a:p>
                <a:r>
                  <a:rPr lang="en-IN" sz="1600" dirty="0" smtClean="0"/>
                  <a:t>IF(WTLB.LT.EDP1</a:t>
                </a:r>
                <a:r>
                  <a:rPr lang="en-IN" sz="1600" dirty="0"/>
                  <a:t>) 	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𝑈𝑊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𝐷𝑂𝑆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𝑇𝑂𝐺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𝐵𝑂𝐹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1)+2.5∗(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𝐸𝐷𝑃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)+1.5∗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𝑊𝑇𝐿𝐵</m:t>
                    </m:r>
                    <m:r>
                      <a:rPr lang="en-IN" sz="16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sz="1600" dirty="0"/>
              </a:p>
              <a:p>
                <a:endParaRPr lang="pt-BR" sz="1600" dirty="0"/>
              </a:p>
              <a:p>
                <a:endParaRPr lang="en-IN" sz="1600" dirty="0" smtClean="0"/>
              </a:p>
              <a:p>
                <a:endParaRPr lang="en-IN" sz="1600" dirty="0" smtClean="0"/>
              </a:p>
              <a:p>
                <a:r>
                  <a:rPr lang="en-IN" sz="1600" dirty="0" smtClean="0"/>
                  <a:t>For Load cases with water table : 	UWBB=UWBB*UW1/UW</a:t>
                </a:r>
                <a:endParaRPr lang="en-IN" sz="16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4" t="-267" b="-13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5" y="4465631"/>
            <a:ext cx="6031115" cy="93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SUBROUTINE PILCAP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latin typeface="Cambria Math" panose="02040503050406030204" pitchFamily="18" charset="0"/>
                      </a:rPr>
                      <m:t>𝑃𝐸𝐷𝑆𝐼𝑍</m:t>
                    </m:r>
                    <m:r>
                      <a:rPr lang="en-IN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sz="1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𝑃𝑒𝑑𝑒𝑠𝑡𝑎𝑙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e>
                    </m:rad>
                  </m:oMath>
                </a14:m>
                <a:endParaRPr lang="en-IN" sz="1400" dirty="0" smtClean="0"/>
              </a:p>
              <a:p>
                <a:r>
                  <a:rPr lang="en-IN" sz="1400" dirty="0" smtClean="0"/>
                  <a:t>XSEC(I) and YSEC(I) defined as shown:</a:t>
                </a:r>
              </a:p>
              <a:p>
                <a:r>
                  <a:rPr lang="en-IN" sz="1400" dirty="0" smtClean="0"/>
                  <a:t>Calling of functions as follows: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951451"/>
            <a:ext cx="3662289" cy="323255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40777701"/>
              </p:ext>
            </p:extLst>
          </p:nvPr>
        </p:nvGraphicFramePr>
        <p:xfrm>
          <a:off x="586408" y="1979223"/>
          <a:ext cx="7454347" cy="420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98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SUBROUTINE PUNCHK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600" dirty="0" smtClean="0"/>
                  <a:t>DP – Pile diameter</a:t>
                </a:r>
              </a:p>
              <a:p>
                <a:r>
                  <a:rPr lang="en-IN" sz="1600" dirty="0" smtClean="0"/>
                  <a:t>IF (EDGE is greater than (DP+DEFF)/2)  </a:t>
                </a:r>
                <a:r>
                  <a:rPr lang="en-IN" sz="1400" dirty="0" smtClean="0"/>
                  <a:t>	 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𝐹𝐴𝐶𝑇𝑂𝑅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sz="1600" dirty="0" smtClean="0"/>
              </a:p>
              <a:p>
                <a:r>
                  <a:rPr lang="en-IN" sz="1600" dirty="0" smtClean="0"/>
                  <a:t>ELSE	</a:t>
                </a:r>
                <a:r>
                  <a:rPr lang="en-IN" sz="1400" dirty="0" smtClean="0"/>
                  <a:t>			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𝐹𝐴𝐶𝑇𝑂𝑅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18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I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/4 + </m:t>
                    </m:r>
                    <m:func>
                      <m:func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box>
                          <m:box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𝐸𝐷𝐺𝐸</m:t>
                                </m:r>
                              </m:num>
                              <m:den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𝐷𝑃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𝐷𝐸𝐹𝐹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endParaRPr lang="en-IN" sz="1400" dirty="0" smtClean="0"/>
              </a:p>
              <a:p>
                <a:r>
                  <a:rPr lang="en-IN" sz="1600" dirty="0" smtClean="0"/>
                  <a:t>P is checked for maximum compressive or tensile force in the piles</a:t>
                </a:r>
              </a:p>
              <a:p>
                <a:r>
                  <a:rPr lang="en-IN" sz="1600" dirty="0" smtClean="0"/>
                  <a:t>PUNSTR is assigned in the PROP subroutine as per IS456-2000</a:t>
                </a:r>
              </a:p>
              <a:p>
                <a:r>
                  <a:rPr lang="en-IN" sz="1600" dirty="0" smtClean="0"/>
                  <a:t>Depth is assigned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𝐷𝐸𝑃𝑇𝐻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)+ </m:t>
                        </m:r>
                        <m:rad>
                          <m:ra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+4.0∗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𝐹𝐴𝐶𝑇𝑂𝑅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𝑃𝑈𝑁𝑆𝑇𝑅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4" t="-1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11" y="400064"/>
            <a:ext cx="11591779" cy="246221"/>
          </a:xfrm>
        </p:spPr>
        <p:txBody>
          <a:bodyPr/>
          <a:lstStyle/>
          <a:p>
            <a:r>
              <a:rPr lang="en-IN" dirty="0" smtClean="0"/>
              <a:t>PEDESTAL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111" y="910099"/>
                <a:ext cx="11591779" cy="11882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𝑃𝑒𝑑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𝐵𝑜𝑡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𝐴𝑥𝑖𝑎𝑙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𝑇𝑜𝑝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𝐴𝑥𝑖𝑎𝑙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+2.5 ∗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𝑃𝑒𝑑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𝐻𝑒𝑖𝑔h𝑡</m:t>
                    </m:r>
                  </m:oMath>
                </a14:m>
                <a:r>
                  <a:rPr lang="en-IN" sz="1600" b="0" dirty="0" smtClean="0"/>
                  <a:t>                                                [Without Water Table]    </a:t>
                </a:r>
              </a:p>
              <a:p>
                <a:pPr marL="0" indent="0">
                  <a:buNone/>
                </a:pPr>
                <a:r>
                  <a:rPr lang="en-IN" sz="1600" b="0" dirty="0" smtClean="0"/>
                  <a:t>   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𝑇𝑜𝑝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𝐴𝑥𝑖𝑎𝑙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+2.5 ∗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𝐷𝑟𝑦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.+1.5∗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𝑆𝑢𝑏𝑚𝑒𝑟𝑔𝑒𝑑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                 </a:t>
                </a:r>
                <a:r>
                  <a:rPr lang="en-IN" sz="1600" dirty="0" smtClean="0"/>
                  <a:t> </a:t>
                </a:r>
                <a:r>
                  <a:rPr lang="en-IN" sz="1600" dirty="0"/>
                  <a:t>[</a:t>
                </a:r>
                <a:r>
                  <a:rPr lang="en-IN" sz="1600" dirty="0" smtClean="0"/>
                  <a:t>With </a:t>
                </a:r>
                <a:r>
                  <a:rPr lang="en-IN" sz="1600" dirty="0"/>
                  <a:t>Water Table]</a:t>
                </a:r>
                <a:r>
                  <a:rPr lang="en-IN" sz="1600" b="0" dirty="0" smtClean="0"/>
                  <a:t>              	</a:t>
                </a:r>
              </a:p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𝑃𝑒𝑑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𝐵𝑜𝑡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𝑀𝑜𝑚𝑒𝑛𝑡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      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𝐹𝑜𝑜𝑡𝑖𝑛𝑔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𝐵𝑜𝑡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𝑀𝑜𝑚𝑒𝑛𝑡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𝐻𝑜𝑟𝑖𝑧𝑜𝑛𝑡𝑎𝑙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𝑆h𝑒𝑎𝑟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𝐹𝑜𝑜𝑡𝑖𝑛𝑔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𝑇h𝑖𝑐𝑘𝑛𝑒𝑠𝑠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  <a:r>
                  <a:rPr lang="en-IN" sz="1600" dirty="0" smtClean="0"/>
                  <a:t>                         </a:t>
                </a:r>
                <a:endParaRPr lang="en-IN" sz="1600" dirty="0"/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111" y="910099"/>
                <a:ext cx="11591779" cy="1188208"/>
              </a:xfrm>
              <a:blipFill rotWithShape="0">
                <a:blip r:embed="rId2"/>
                <a:stretch>
                  <a:fillRect l="-894" t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05288" y="2098308"/>
                <a:ext cx="10345537" cy="190580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33363" indent="-233363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/>
                  </a:buClr>
                  <a:buSzPct val="90000"/>
                  <a:buFont typeface="Wingdings" pitchFamily="2" charset="2"/>
                  <a:buChar char="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indent="-223838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Ä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690563" indent="-233363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914400" indent="-223838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147763" indent="-2413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600" dirty="0" smtClean="0"/>
                  <a:t>Working Stress Only</a:t>
                </a:r>
              </a:p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𝑆𝑙𝑒𝑛𝑑𝑒𝑟𝑛𝑒𝑠𝑠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𝑃𝑒𝑑𝑒𝑠𝑡𝑎𝑙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𝑃𝑒𝑑𝑒𝑠𝑡𝑎𝑙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den>
                    </m:f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r>
                  <a:rPr lang="en-IN" sz="1600" dirty="0" smtClean="0"/>
                  <a:t>                           [ Effective Length Factor = 2 ]   </a:t>
                </a:r>
              </a:p>
              <a:p>
                <a:r>
                  <a:rPr lang="en-IN" sz="1600" dirty="0" smtClean="0"/>
                  <a:t>If Slenderness Ration &gt; 15: Increase Force &amp; Moment by Following.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𝑃𝑒𝑑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𝐵𝑜𝑡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𝐴𝑥𝑖𝑎𝑙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𝑃𝑒𝑑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𝐵𝑜𝑡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𝐴𝑥𝑖𝑎𝑙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𝐹𝑜𝑟𝑐𝑒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1.5  − </m:t>
                        </m:r>
                        <m:f>
                          <m:f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𝑆𝑙𝑒𝑛𝑑𝑒𝑟𝑛𝑒𝑠𝑠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𝑅𝑎𝑡𝑖𝑜</m:t>
                            </m:r>
                          </m:num>
                          <m:den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sz="16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𝑃𝑒𝑑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𝐵𝑜𝑡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𝑀𝑜𝑚𝑒𝑛𝑡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𝑃𝑒𝑑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𝐵𝑜𝑡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𝑀𝑜𝑚𝑒𝑛𝑡</m:t>
                        </m:r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1.5  − </m:t>
                        </m:r>
                        <m:f>
                          <m:f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𝑆𝑙𝑒𝑛𝑑𝑒𝑟𝑛𝑒𝑠𝑠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𝑅𝑎𝑡𝑖𝑜</m:t>
                            </m:r>
                          </m:num>
                          <m:den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den>
                    </m:f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88" y="2098308"/>
                <a:ext cx="10345537" cy="1905802"/>
              </a:xfrm>
              <a:prstGeom prst="rect">
                <a:avLst/>
              </a:prstGeom>
              <a:blipFill rotWithShape="0">
                <a:blip r:embed="rId3"/>
                <a:stretch>
                  <a:fillRect l="-1002" t="-2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300110" y="4004110"/>
            <a:ext cx="11591779" cy="2338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3363" indent="-233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SzPct val="90000"/>
              <a:buFont typeface="Wingdings" pitchFamily="2" charset="2"/>
              <a:buChar char="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Ä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413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rgbClr val="00B0F0"/>
                </a:solidFill>
              </a:rPr>
              <a:t>                              WSM</a:t>
            </a:r>
            <a:r>
              <a:rPr lang="en-IN" sz="1600" dirty="0" smtClean="0"/>
              <a:t> : PEDSQ                   </a:t>
            </a:r>
            <a:r>
              <a:rPr lang="en-IN" sz="1600" dirty="0" smtClean="0">
                <a:solidFill>
                  <a:srgbClr val="FF0000"/>
                </a:solidFill>
              </a:rPr>
              <a:t>USM</a:t>
            </a:r>
            <a:r>
              <a:rPr lang="en-IN" sz="1600" dirty="0" smtClean="0"/>
              <a:t>  </a:t>
            </a:r>
            <a:r>
              <a:rPr lang="en-IN" sz="1600" dirty="0"/>
              <a:t>: PEDSQU</a:t>
            </a:r>
            <a:r>
              <a:rPr lang="en-IN" sz="1600" dirty="0" smtClean="0"/>
              <a:t>                [To be studied]</a:t>
            </a:r>
          </a:p>
          <a:p>
            <a:r>
              <a:rPr lang="en-IN" sz="1600" dirty="0" smtClean="0"/>
              <a:t>                              </a:t>
            </a:r>
            <a:r>
              <a:rPr lang="en-IN" sz="1600" dirty="0">
                <a:solidFill>
                  <a:srgbClr val="00B0F0"/>
                </a:solidFill>
              </a:rPr>
              <a:t>WSM</a:t>
            </a:r>
            <a:r>
              <a:rPr lang="en-IN" sz="1600" dirty="0"/>
              <a:t> </a:t>
            </a:r>
            <a:r>
              <a:rPr lang="en-IN" sz="1600" dirty="0" smtClean="0"/>
              <a:t>: </a:t>
            </a:r>
            <a:r>
              <a:rPr lang="en-IN" sz="1600" dirty="0"/>
              <a:t>PED</a:t>
            </a:r>
            <a:r>
              <a:rPr lang="en-IN" sz="1600" dirty="0" smtClean="0"/>
              <a:t>                        </a:t>
            </a:r>
            <a:r>
              <a:rPr lang="en-IN" sz="1600" dirty="0" smtClean="0">
                <a:solidFill>
                  <a:srgbClr val="FF0000"/>
                </a:solidFill>
              </a:rPr>
              <a:t>USM</a:t>
            </a:r>
            <a:r>
              <a:rPr lang="en-IN" sz="1600" dirty="0" smtClean="0"/>
              <a:t>   </a:t>
            </a:r>
            <a:r>
              <a:rPr lang="en-IN" sz="1600" dirty="0"/>
              <a:t>: </a:t>
            </a:r>
            <a:r>
              <a:rPr lang="en-IN" sz="1600" dirty="0" smtClean="0"/>
              <a:t>PEDULT                 [To be studied]</a:t>
            </a:r>
          </a:p>
          <a:p>
            <a:endParaRPr lang="en-IN" sz="1600" dirty="0" smtClean="0"/>
          </a:p>
          <a:p>
            <a:r>
              <a:rPr lang="en-IN" sz="1600" dirty="0" smtClean="0">
                <a:solidFill>
                  <a:srgbClr val="00B050"/>
                </a:solidFill>
              </a:rPr>
              <a:t>                              LSM</a:t>
            </a:r>
            <a:r>
              <a:rPr lang="en-IN" sz="1600" dirty="0" smtClean="0"/>
              <a:t>      : v_pedsq                                                         [To </a:t>
            </a:r>
            <a:r>
              <a:rPr lang="en-IN" sz="1600" dirty="0"/>
              <a:t>be studied]</a:t>
            </a:r>
          </a:p>
          <a:p>
            <a:r>
              <a:rPr lang="en-IN" sz="1600" dirty="0" smtClean="0"/>
              <a:t>                              </a:t>
            </a:r>
            <a:r>
              <a:rPr lang="en-IN" sz="1600" dirty="0" smtClean="0">
                <a:solidFill>
                  <a:srgbClr val="00B050"/>
                </a:solidFill>
              </a:rPr>
              <a:t>LSM</a:t>
            </a:r>
            <a:r>
              <a:rPr lang="en-IN" sz="1600" dirty="0" smtClean="0"/>
              <a:t>       : v_pedcr                                                        [</a:t>
            </a:r>
            <a:r>
              <a:rPr lang="en-IN" sz="1600" dirty="0" smtClean="0">
                <a:solidFill>
                  <a:srgbClr val="00B050"/>
                </a:solidFill>
              </a:rPr>
              <a:t>Next Slide</a:t>
            </a:r>
            <a:r>
              <a:rPr lang="en-IN" sz="1600" dirty="0" smtClean="0"/>
              <a:t>]  </a:t>
            </a:r>
          </a:p>
          <a:p>
            <a:r>
              <a:rPr lang="en-IN" sz="1600" dirty="0" smtClean="0"/>
              <a:t>LSM introduced 1994.</a:t>
            </a:r>
            <a:endParaRPr lang="en-IN" sz="1600" dirty="0"/>
          </a:p>
          <a:p>
            <a:endParaRPr lang="en-IN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98695" y="4004109"/>
            <a:ext cx="308008" cy="259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4371" y="4364039"/>
            <a:ext cx="308008" cy="3183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1232033" y="4354414"/>
            <a:ext cx="346510" cy="318312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Octagon 11"/>
          <p:cNvSpPr/>
          <p:nvPr/>
        </p:nvSpPr>
        <p:spPr>
          <a:xfrm>
            <a:off x="1785485" y="4372481"/>
            <a:ext cx="317633" cy="309870"/>
          </a:xfrm>
          <a:prstGeom prst="octagon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695" y="5166359"/>
            <a:ext cx="308008" cy="259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8695" y="5521476"/>
            <a:ext cx="308008" cy="3183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226357" y="5511851"/>
            <a:ext cx="346510" cy="318312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" name="Octagon 15"/>
          <p:cNvSpPr/>
          <p:nvPr/>
        </p:nvSpPr>
        <p:spPr>
          <a:xfrm>
            <a:off x="1779809" y="5529918"/>
            <a:ext cx="317633" cy="309870"/>
          </a:xfrm>
          <a:prstGeom prst="octagon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Bef>
                <a:spcPct val="52000"/>
              </a:spcBef>
              <a:spcAft>
                <a:spcPct val="75000"/>
              </a:spcAft>
              <a:tabLst>
                <a:tab pos="2952750" algn="r"/>
                <a:tab pos="3049588" algn="r"/>
              </a:tabLst>
            </a:pPr>
            <a:endParaRPr lang="en-IN" sz="1200" b="1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11" y="400064"/>
            <a:ext cx="11591779" cy="246221"/>
          </a:xfrm>
        </p:spPr>
        <p:txBody>
          <a:bodyPr/>
          <a:lstStyle/>
          <a:p>
            <a:r>
              <a:rPr lang="en-IN" dirty="0" smtClean="0"/>
              <a:t>PEDESTAL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111" y="910099"/>
                <a:ext cx="11591779" cy="4614802"/>
              </a:xfrm>
            </p:spPr>
            <p:txBody>
              <a:bodyPr/>
              <a:lstStyle/>
              <a:p>
                <a:r>
                  <a:rPr lang="en-IN" sz="1600" dirty="0" smtClean="0"/>
                  <a:t>Limit State Pedestal Design Considerations…… No separate subroutine. Codes part of may function itself.</a:t>
                </a:r>
              </a:p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𝐷𝑒𝑠𝑖𝑔𝑛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𝐴𝑥𝑖𝑎𝑙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𝑀𝑜𝑚𝑒𝑛𝑡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𝐿𝑜𝑎𝑑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𝐴𝑥𝑖𝑎𝑙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𝑀𝑜𝑚𝑒𝑛𝑡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𝑆𝑎𝑓𝑒𝑡𝑦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𝑓𝑜𝑟𝑎𝑐𝑡𝑜𝑟</m:t>
                    </m:r>
                  </m:oMath>
                </a14:m>
                <a:r>
                  <a:rPr lang="en-IN" sz="1600" dirty="0" smtClean="0"/>
                  <a:t>             </a:t>
                </a:r>
              </a:p>
              <a:p>
                <a:r>
                  <a:rPr lang="en-IN" sz="1600" dirty="0" smtClean="0"/>
                  <a:t>Partial safety factor specified by USER. </a:t>
                </a:r>
              </a:p>
              <a:p>
                <a:pPr lvl="1"/>
                <a:r>
                  <a:rPr lang="en-IN" sz="1600" dirty="0" smtClean="0"/>
                  <a:t>Without Wind or Seismic. Ex: 1.5</a:t>
                </a:r>
              </a:p>
              <a:p>
                <a:pPr lvl="1"/>
                <a:r>
                  <a:rPr lang="en-IN" sz="1600" dirty="0" smtClean="0"/>
                  <a:t>With Wind or Seismic.      Ex: 1.2</a:t>
                </a:r>
              </a:p>
              <a:p>
                <a:r>
                  <a:rPr lang="en-IN" sz="1600" dirty="0" smtClean="0"/>
                  <a:t>Circular ring assumed while doing column design. Spiral ring excluded.</a:t>
                </a:r>
              </a:p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𝑃𝑒𝑑𝑒𝑠𝑡𝑎𝑙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𝑃𝑒𝑑𝑒𝑠𝑡𝑎𝑙</m:t>
                        </m:r>
                        <m:r>
                          <a:rPr lang="en-I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𝐴𝑟𝑒𝑎</m:t>
                        </m:r>
                      </m:e>
                    </m:rad>
                  </m:oMath>
                </a14:m>
                <a:r>
                  <a:rPr lang="en-IN" sz="16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𝑃𝑒𝑑𝑒𝑠𝑡𝑎𝑙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𝑆𝑙𝑒𝑛𝑑𝑒𝑟𝑛𝑒𝑠𝑠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𝑃𝑒𝑑𝑒𝑠𝑡𝑎𝑙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𝐻𝑒𝑖𝑔h𝑡</m:t>
                        </m:r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𝑃𝑒𝑑𝑒𝑠𝑡𝑎𝑙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𝑊𝑖𝑑𝑡h</m:t>
                        </m:r>
                      </m:den>
                    </m:f>
                  </m:oMath>
                </a14:m>
                <a:r>
                  <a:rPr lang="en-IN" sz="1600" dirty="0" smtClean="0"/>
                  <a:t>                                             [ Pedestal Effective Length Factor = 2 ]</a:t>
                </a:r>
                <a:endParaRPr lang="en-IN" sz="1600" dirty="0"/>
              </a:p>
              <a:p>
                <a:r>
                  <a:rPr lang="en-IN" sz="1600" dirty="0" smtClean="0"/>
                  <a:t>Slender Ratio &lt; 12  : Subroutine “</a:t>
                </a:r>
                <a:r>
                  <a:rPr lang="en-IN" sz="1600" dirty="0" err="1" smtClean="0"/>
                  <a:t>colcir</a:t>
                </a:r>
                <a:r>
                  <a:rPr lang="en-IN" sz="1600" dirty="0" smtClean="0"/>
                  <a:t>”          [ &lt; 3 Design as Pedestal]      [ </a:t>
                </a:r>
                <a:r>
                  <a:rPr lang="en-IN" sz="1600" dirty="0" smtClean="0">
                    <a:solidFill>
                      <a:srgbClr val="00B050"/>
                    </a:solidFill>
                  </a:rPr>
                  <a:t>Next Slide </a:t>
                </a:r>
                <a:r>
                  <a:rPr lang="en-IN" sz="1600" dirty="0" smtClean="0"/>
                  <a:t>] </a:t>
                </a:r>
              </a:p>
              <a:p>
                <a:pPr lvl="1"/>
                <a:r>
                  <a:rPr lang="en-IN" sz="1600" dirty="0" smtClean="0"/>
                  <a:t>R/f is designed for both Top of the Column and Bottom of the Column.</a:t>
                </a:r>
              </a:p>
              <a:p>
                <a:r>
                  <a:rPr lang="en-IN" sz="1600" dirty="0" smtClean="0"/>
                  <a:t>Slender Ratio &gt;= 12  : Subroutine “</a:t>
                </a:r>
                <a:r>
                  <a:rPr lang="en-IN" sz="1600" dirty="0" err="1" smtClean="0"/>
                  <a:t>cismom</a:t>
                </a:r>
                <a:r>
                  <a:rPr lang="en-IN" sz="1600" dirty="0" smtClean="0"/>
                  <a:t>” and “</a:t>
                </a:r>
                <a:r>
                  <a:rPr lang="en-IN" sz="1600" dirty="0" err="1" smtClean="0"/>
                  <a:t>ciselm</a:t>
                </a:r>
                <a:r>
                  <a:rPr lang="en-IN" sz="1600" dirty="0" smtClean="0"/>
                  <a:t>”                             [ To be studied ]</a:t>
                </a:r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111" y="910099"/>
                <a:ext cx="11591779" cy="4614802"/>
              </a:xfrm>
              <a:blipFill rotWithShape="0">
                <a:blip r:embed="rId2"/>
                <a:stretch>
                  <a:fillRect l="-894" t="-1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11" y="400064"/>
            <a:ext cx="11591779" cy="246221"/>
          </a:xfrm>
        </p:spPr>
        <p:txBody>
          <a:bodyPr/>
          <a:lstStyle/>
          <a:p>
            <a:r>
              <a:rPr lang="en-IN" dirty="0" smtClean="0"/>
              <a:t>PEDESTAL DESIGN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111" y="910099"/>
                <a:ext cx="11591779" cy="5529202"/>
              </a:xfrm>
            </p:spPr>
            <p:txBody>
              <a:bodyPr/>
              <a:lstStyle/>
              <a:p>
                <a:r>
                  <a:rPr lang="en-IN" sz="1600" dirty="0" smtClean="0"/>
                  <a:t>Limit State Pedestal Design (short column)…… continued.</a:t>
                </a:r>
              </a:p>
              <a:p>
                <a:r>
                  <a:rPr lang="en-IN" sz="1600" dirty="0" smtClean="0"/>
                  <a:t>Final R/f % is maximum of all load combinations.</a:t>
                </a:r>
              </a:p>
              <a:p>
                <a:endParaRPr lang="en-IN" sz="1600" dirty="0"/>
              </a:p>
              <a:p>
                <a:endParaRPr lang="en-IN" sz="1600" dirty="0" smtClean="0"/>
              </a:p>
              <a:p>
                <a:r>
                  <a:rPr lang="en-IN" sz="1600" dirty="0" smtClean="0"/>
                  <a:t>Generic Bi-Axial column design subroutine used with following specific conditions.</a:t>
                </a:r>
              </a:p>
              <a:p>
                <a:r>
                  <a:rPr lang="en-IN" sz="1600" dirty="0" smtClean="0"/>
                  <a:t>Circular Rings, </a:t>
                </a:r>
                <a:r>
                  <a:rPr lang="en-IN" sz="1600" dirty="0" err="1" smtClean="0"/>
                  <a:t>Uni</a:t>
                </a:r>
                <a:r>
                  <a:rPr lang="en-IN" sz="1600" dirty="0" smtClean="0"/>
                  <a:t>-axial moments (My = 0)</a:t>
                </a:r>
              </a:p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𝐿𝑜𝑛𝑔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𝑅𝑓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0.008 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𝐴𝑥𝑖𝑎𝑙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𝐿𝑜𝑎𝑑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𝐹𝑐𝑘𝑚</m:t>
                        </m:r>
                      </m:den>
                    </m:f>
                  </m:oMath>
                </a14:m>
                <a:endParaRPr lang="en-IN" sz="1600" dirty="0" smtClean="0"/>
              </a:p>
              <a:p>
                <a:r>
                  <a:rPr lang="en-IN" sz="1600" dirty="0" smtClean="0"/>
                  <a:t>Function Tree:</a:t>
                </a:r>
              </a:p>
              <a:p>
                <a:r>
                  <a:rPr lang="en-IN" sz="1600" dirty="0" smtClean="0"/>
                  <a:t>COLCIR (Short Circular Column Design) = &gt; Final Output: %R/f for 1 Load Combination at 1 Location (either Top of Bot).</a:t>
                </a:r>
              </a:p>
              <a:p>
                <a:pPr lvl="2"/>
                <a:r>
                  <a:rPr lang="en-IN" sz="1600" dirty="0" smtClean="0"/>
                  <a:t>CACSEC                                         150 </a:t>
                </a:r>
                <a:r>
                  <a:rPr lang="en-IN" sz="1600" dirty="0"/>
                  <a:t>Line of </a:t>
                </a:r>
                <a:r>
                  <a:rPr lang="en-IN" sz="1600" dirty="0" smtClean="0"/>
                  <a:t>Code                 </a:t>
                </a:r>
              </a:p>
              <a:p>
                <a:pPr lvl="3"/>
                <a:r>
                  <a:rPr lang="en-IN" sz="1600" dirty="0" smtClean="0"/>
                  <a:t>LSRANG (4 Times)                      5 LoC               </a:t>
                </a:r>
              </a:p>
              <a:p>
                <a:pPr lvl="3"/>
                <a:r>
                  <a:rPr lang="en-IN" sz="1600" dirty="0" smtClean="0"/>
                  <a:t>LMSUMC (5 Times)                     50 </a:t>
                </a:r>
                <a:r>
                  <a:rPr lang="en-IN" sz="1600" dirty="0" err="1" smtClean="0"/>
                  <a:t>Loc</a:t>
                </a:r>
                <a:endParaRPr lang="en-IN" sz="1600" dirty="0" smtClean="0"/>
              </a:p>
              <a:p>
                <a:pPr lvl="4"/>
                <a:r>
                  <a:rPr lang="en-IN" sz="1600" dirty="0" smtClean="0"/>
                  <a:t>STRSS (2 Times)                    20 LOC</a:t>
                </a:r>
                <a:endParaRPr lang="en-IN" sz="1600" dirty="0"/>
              </a:p>
              <a:p>
                <a:pPr lvl="4"/>
                <a:r>
                  <a:rPr lang="en-IN" sz="1600" dirty="0" smtClean="0"/>
                  <a:t>STRCON  (2 Times)                10 LOC</a:t>
                </a:r>
              </a:p>
              <a:p>
                <a:endParaRPr lang="en-IN" sz="1600" dirty="0" smtClean="0"/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111" y="910099"/>
                <a:ext cx="11591779" cy="5529202"/>
              </a:xfrm>
              <a:blipFill rotWithShape="0">
                <a:blip r:embed="rId2"/>
                <a:stretch>
                  <a:fillRect l="-894" t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9709" y="1626670"/>
          <a:ext cx="7304506" cy="74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866"/>
                <a:gridCol w="741145"/>
                <a:gridCol w="741146"/>
                <a:gridCol w="885524"/>
                <a:gridCol w="760396"/>
                <a:gridCol w="904774"/>
                <a:gridCol w="1087655"/>
              </a:tblGrid>
              <a:tr h="375385">
                <a:tc>
                  <a:txBody>
                    <a:bodyPr/>
                    <a:lstStyle/>
                    <a:p>
                      <a:r>
                        <a:rPr lang="en-IN" dirty="0" smtClean="0"/>
                        <a:t>Concrete 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M40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Fckm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03814" y="1626670"/>
          <a:ext cx="3485003" cy="37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079"/>
                <a:gridCol w="606391"/>
                <a:gridCol w="625642"/>
                <a:gridCol w="567891"/>
              </a:tblGrid>
              <a:tr h="375385">
                <a:tc>
                  <a:txBody>
                    <a:bodyPr/>
                    <a:lstStyle/>
                    <a:p>
                      <a:r>
                        <a:rPr lang="en-IN" dirty="0" smtClean="0"/>
                        <a:t>Steel 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0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11" y="400064"/>
            <a:ext cx="11591779" cy="246221"/>
          </a:xfrm>
        </p:spPr>
        <p:txBody>
          <a:bodyPr/>
          <a:lstStyle/>
          <a:p>
            <a:r>
              <a:rPr lang="en-IN" dirty="0" smtClean="0"/>
              <a:t>PEDESTAL DETAILING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11" y="910099"/>
            <a:ext cx="11591779" cy="5529202"/>
          </a:xfrm>
        </p:spPr>
        <p:txBody>
          <a:bodyPr/>
          <a:lstStyle/>
          <a:p>
            <a:r>
              <a:rPr lang="en-IN" sz="1600" dirty="0" smtClean="0"/>
              <a:t>Detailing of pedestal based on </a:t>
            </a:r>
            <a:r>
              <a:rPr lang="en-IN" sz="1600" dirty="0" err="1" smtClean="0"/>
              <a:t>Ast</a:t>
            </a:r>
            <a:r>
              <a:rPr lang="en-IN" sz="1600" dirty="0" smtClean="0"/>
              <a:t> calculated in previous routines.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2213" y="2875002"/>
            <a:ext cx="692757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66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80000" cy="1296000"/>
          </a:xfrm>
        </p:spPr>
        <p:txBody>
          <a:bodyPr/>
          <a:lstStyle/>
          <a:p>
            <a:r>
              <a:rPr lang="en-IN" dirty="0" smtClean="0"/>
              <a:t>CHECKS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316327"/>
              </p:ext>
            </p:extLst>
          </p:nvPr>
        </p:nvGraphicFramePr>
        <p:xfrm>
          <a:off x="352424" y="1123948"/>
          <a:ext cx="10401300" cy="521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1"/>
                <a:gridCol w="6096000"/>
                <a:gridCol w="3181349"/>
              </a:tblGrid>
              <a:tr h="521970">
                <a:tc>
                  <a:txBody>
                    <a:bodyPr/>
                    <a:lstStyle/>
                    <a:p>
                      <a:r>
                        <a:rPr lang="en-IN" dirty="0" smtClean="0"/>
                        <a:t>S.no.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CALL</a:t>
                      </a:r>
                      <a:endParaRPr lang="en-IN" dirty="0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Water table .LT.</a:t>
                      </a:r>
                      <a:r>
                        <a:rPr lang="en-IN" baseline="0" dirty="0" smtClean="0"/>
                        <a:t> Bottom of Foundation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Water Table</a:t>
                      </a:r>
                      <a:r>
                        <a:rPr lang="en-IN" baseline="0" dirty="0" smtClean="0"/>
                        <a:t> level=0</a:t>
                      </a:r>
                      <a:endParaRPr lang="en-IN" dirty="0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Pile cap size .LT.</a:t>
                      </a:r>
                      <a:r>
                        <a:rPr lang="en-IN" baseline="0" dirty="0" smtClean="0"/>
                        <a:t> Pedestal Dia.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Capsize</a:t>
                      </a:r>
                      <a:r>
                        <a:rPr lang="en-IN" baseline="0" dirty="0" smtClean="0"/>
                        <a:t> = D</a:t>
                      </a:r>
                      <a:endParaRPr lang="en-IN" dirty="0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1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93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65" y="-129209"/>
            <a:ext cx="8596668" cy="1320800"/>
          </a:xfrm>
        </p:spPr>
        <p:txBody>
          <a:bodyPr/>
          <a:lstStyle/>
          <a:p>
            <a:r>
              <a:rPr lang="en-IN" dirty="0" smtClean="0"/>
              <a:t>INPUT Parameters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365809"/>
              </p:ext>
            </p:extLst>
          </p:nvPr>
        </p:nvGraphicFramePr>
        <p:xfrm>
          <a:off x="696000" y="729000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43" y="-129209"/>
            <a:ext cx="8596668" cy="1320800"/>
          </a:xfrm>
        </p:spPr>
        <p:txBody>
          <a:bodyPr/>
          <a:lstStyle/>
          <a:p>
            <a:r>
              <a:rPr lang="en-IN" dirty="0" smtClean="0"/>
              <a:t>INPUT Parameters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0712"/>
              </p:ext>
            </p:extLst>
          </p:nvPr>
        </p:nvGraphicFramePr>
        <p:xfrm>
          <a:off x="696000" y="786150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398141"/>
            <a:ext cx="8596668" cy="246221"/>
          </a:xfrm>
        </p:spPr>
        <p:txBody>
          <a:bodyPr/>
          <a:lstStyle/>
          <a:p>
            <a:r>
              <a:rPr lang="en-IN" dirty="0" smtClean="0"/>
              <a:t>COMPUTATION IN MAIN PROGRAM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28067"/>
              </p:ext>
            </p:extLst>
          </p:nvPr>
        </p:nvGraphicFramePr>
        <p:xfrm>
          <a:off x="1146000" y="909000"/>
          <a:ext cx="990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-149087"/>
            <a:ext cx="8596668" cy="1320800"/>
          </a:xfrm>
        </p:spPr>
        <p:txBody>
          <a:bodyPr/>
          <a:lstStyle/>
          <a:p>
            <a:r>
              <a:rPr lang="en-IN" dirty="0" smtClean="0"/>
              <a:t>DEFAULT VALUES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55038"/>
              </p:ext>
            </p:extLst>
          </p:nvPr>
        </p:nvGraphicFramePr>
        <p:xfrm>
          <a:off x="1956000" y="999003"/>
          <a:ext cx="8280000" cy="4859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0864"/>
                <a:gridCol w="2369136"/>
              </a:tblGrid>
              <a:tr h="2858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Density of soil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1.6 TM</a:t>
                      </a:r>
                      <a:r>
                        <a:rPr lang="en-IN" sz="1200" baseline="300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Submerged soil density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0.6 T/M</a:t>
                      </a:r>
                      <a:r>
                        <a:rPr lang="en-IN" sz="1200" baseline="300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239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Co-efficient of friction between concrete and soil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0.32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Shape of footing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Octagon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Shape of pedestal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Octagon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2390" eaLnBrk="0" hangingPunct="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Concrete Grade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eaLnBrk="0" hangingPunct="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M-20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Reinforcement steel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Tor steel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6477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No. of copies of BBS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Minimum thickness of footing slab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300 mm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Minimum thickness of pile cap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500 mm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239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Clear side cover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mm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239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Clear Bottom cover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2390" eaLnBrk="0" hangingPunct="0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Clear Top cover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eaLnBrk="0" hangingPunct="0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7239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Grout thickness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Lean concrete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1:5:10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Pile diameter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300 mm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58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Method of design (Default)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L.S.D.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09" y="-119269"/>
            <a:ext cx="8596668" cy="1320800"/>
          </a:xfrm>
        </p:spPr>
        <p:txBody>
          <a:bodyPr/>
          <a:lstStyle/>
          <a:p>
            <a:r>
              <a:rPr lang="en-IN" dirty="0" smtClean="0"/>
              <a:t>DEFAULT VALUES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1557"/>
              </p:ext>
            </p:extLst>
          </p:nvPr>
        </p:nvGraphicFramePr>
        <p:xfrm>
          <a:off x="1956000" y="999000"/>
          <a:ext cx="8280000" cy="486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0861"/>
                <a:gridCol w="2369139"/>
              </a:tblGrid>
              <a:tr h="229483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Preparation of drawing is default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57228">
                <a:tc>
                  <a:txBody>
                    <a:bodyPr/>
                    <a:lstStyle/>
                    <a:p>
                      <a:pPr marL="75565" eaLnBrk="0" hangingPunct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Cover for centre of reinforcement is taken 25 more than clear</a:t>
                      </a:r>
                    </a:p>
                    <a:p>
                      <a:pPr marL="72390" eaLnBrk="0" hangingPunct="0">
                        <a:lnSpc>
                          <a:spcPts val="1215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cover for design.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3122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Load factor for load case without wind/seismic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29483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Load factor for load case with wind/seismic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1.40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3035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For Limit State Design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8740" eaLnBrk="0" hangingPunct="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28614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Partial safety factor for load case without wind/seismic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035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Partial safety factor for load case with wind/seismic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71571">
                <a:tc>
                  <a:txBody>
                    <a:bodyPr/>
                    <a:lstStyle/>
                    <a:p>
                      <a:pPr marL="64770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Min. top R/F provided in pile cap even if not reqd. as per</a:t>
                      </a:r>
                    </a:p>
                    <a:p>
                      <a:pPr marL="66675" eaLnBrk="0" hangingPunct="0">
                        <a:lnSpc>
                          <a:spcPts val="126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58097">
                <a:tc>
                  <a:txBody>
                    <a:bodyPr/>
                    <a:lstStyle/>
                    <a:p>
                      <a:pPr marL="59055" eaLnBrk="0" hangingPunct="0">
                        <a:lnSpc>
                          <a:spcPct val="107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No top R/F provided in open foundation unless required, as</a:t>
                      </a:r>
                    </a:p>
                    <a:p>
                      <a:pPr marL="64770" eaLnBrk="0" hangingPunct="0">
                        <a:lnSpc>
                          <a:spcPts val="1215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per design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3035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Factor of safety in overturning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2.0 (1.5)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3035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Factor of safety in sliding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1.5 (1.4)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29483"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Shape factor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1.2*x0.7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71571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Diameter of Re bars for Pedestal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12,16,20,22,25,28,32,</a:t>
                      </a:r>
                    </a:p>
                    <a:p>
                      <a:pPr marL="24130" eaLnBrk="0" hangingPunct="0">
                        <a:lnSpc>
                          <a:spcPts val="121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36,40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4182">
                <a:tc>
                  <a:txBody>
                    <a:bodyPr/>
                    <a:lstStyle/>
                    <a:p>
                      <a:pPr marL="66675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Diameter of Re bars for Footing/Pile cap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10,12,16,20,22,25,28,</a:t>
                      </a:r>
                    </a:p>
                    <a:p>
                      <a:pPr marL="78740" eaLnBrk="0" hangingPunct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32, 36,40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7659">
                <a:tc>
                  <a:txBody>
                    <a:bodyPr/>
                    <a:lstStyle/>
                    <a:p>
                      <a:pPr marL="112395" eaLnBrk="0" hangingPunct="0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Diameter of Re bars for Links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eaLnBrk="0" hangingPunct="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12" y="-79513"/>
            <a:ext cx="9210675" cy="1200150"/>
          </a:xfrm>
        </p:spPr>
        <p:txBody>
          <a:bodyPr/>
          <a:lstStyle/>
          <a:p>
            <a:r>
              <a:rPr lang="en-IN" dirty="0" smtClean="0"/>
              <a:t>WIND SUBROUTINE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8549415"/>
              </p:ext>
            </p:extLst>
          </p:nvPr>
        </p:nvGraphicFramePr>
        <p:xfrm>
          <a:off x="422274" y="857250"/>
          <a:ext cx="8597901" cy="550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92016581"/>
              </p:ext>
            </p:extLst>
          </p:nvPr>
        </p:nvGraphicFramePr>
        <p:xfrm>
          <a:off x="6162674" y="1066800"/>
          <a:ext cx="3590926" cy="975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20175" y="5781674"/>
            <a:ext cx="5189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Improvements: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 smtClean="0"/>
              <a:t>Variable Wind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 smtClean="0"/>
              <a:t>Putting this subroutine as a part of loading cases</a:t>
            </a:r>
            <a:endParaRPr lang="en-IN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CASES CREATION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400" dirty="0" smtClean="0"/>
                  <a:t>IF k1,k2 or k3 are selected , new load cases are created</a:t>
                </a:r>
              </a:p>
              <a:p>
                <a:r>
                  <a:rPr lang="en-IN" sz="1400" dirty="0" smtClean="0"/>
                  <a:t>Case k1: Load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pt-BR" sz="1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400" i="1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pt-BR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pt-BR" sz="1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400" i="1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pt-BR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pt-BR" sz="1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1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pt-BR" sz="1400" dirty="0" smtClean="0"/>
              </a:p>
              <a:p>
                <a:pPr lvl="1"/>
                <a:r>
                  <a:rPr lang="pt-BR" sz="1400" dirty="0" smtClean="0"/>
                  <a:t>FOS as entered</a:t>
                </a:r>
                <a:endParaRPr lang="en-IN" sz="1400" dirty="0" smtClean="0"/>
              </a:p>
              <a:p>
                <a:r>
                  <a:rPr lang="en-IN" sz="1400" dirty="0" smtClean="0"/>
                  <a:t>Case k2: Load case + Wind  (values from wind subroutine)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IN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𝑊𝑀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1/100.0</m:t>
                    </m:r>
                  </m:oMath>
                </a14:m>
                <a:endParaRPr lang="en-IN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1/100.0</m:t>
                    </m:r>
                  </m:oMath>
                </a14:m>
                <a:endParaRPr lang="en-IN" sz="1400" dirty="0" smtClean="0"/>
              </a:p>
              <a:p>
                <a:pPr lvl="1"/>
                <a:r>
                  <a:rPr lang="en-IN" sz="1400" dirty="0" smtClean="0"/>
                  <a:t>Factor of safety as entered</a:t>
                </a:r>
              </a:p>
              <a:p>
                <a:r>
                  <a:rPr lang="en-IN" sz="1400" dirty="0"/>
                  <a:t>Case k3</a:t>
                </a:r>
                <a:r>
                  <a:rPr lang="en-IN" sz="1400" dirty="0" smtClean="0"/>
                  <a:t>: Load case + Seismic   (values calculated here itself and not done segment-wise)</a:t>
                </a:r>
                <a:endParaRPr lang="en-IN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𝐶𝑆𝐹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IN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𝑆𝑀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IN" sz="1400" b="1" i="1" dirty="0">
                        <a:latin typeface="Cambria Math" panose="02040503050406030204" pitchFamily="18" charset="0"/>
                      </a:rPr>
                      <m:t>𝑪𝑮</m:t>
                    </m:r>
                    <m:r>
                      <a:rPr lang="en-IN" sz="1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b="1" i="1" dirty="0">
                        <a:latin typeface="Cambria Math" panose="02040503050406030204" pitchFamily="18" charset="0"/>
                      </a:rPr>
                      <m:t>𝑻𝑶𝑷</m:t>
                    </m:r>
                    <m:r>
                      <a:rPr lang="en-IN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IN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𝑆𝑀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2/100.0</m:t>
                    </m:r>
                  </m:oMath>
                </a14:m>
                <a:endParaRPr lang="en-IN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𝑁𝐿𝐶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2/100.0</m:t>
                    </m:r>
                  </m:oMath>
                </a14:m>
                <a:endParaRPr lang="en-IN" sz="140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6" t="-1067" b="-9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22">
      <a:dk1>
        <a:sysClr val="windowText" lastClr="000000"/>
      </a:dk1>
      <a:lt1>
        <a:sysClr val="window" lastClr="FFFFFF"/>
      </a:lt1>
      <a:dk2>
        <a:srgbClr val="014985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6350">
          <a:solidFill>
            <a:schemeClr val="bg1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lnSpc>
            <a:spcPct val="105000"/>
          </a:lnSpc>
          <a:spcBef>
            <a:spcPct val="52000"/>
          </a:spcBef>
          <a:spcAft>
            <a:spcPct val="75000"/>
          </a:spcAft>
          <a:tabLst>
            <a:tab pos="2952750" algn="r"/>
            <a:tab pos="3049588" algn="r"/>
          </a:tabLst>
          <a:defRPr sz="1200" b="1" dirty="0" smtClean="0">
            <a:solidFill>
              <a:schemeClr val="tx1"/>
            </a:solidFill>
            <a:latin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45E9CFBC-B382-4090-B6BB-A7DCF0102166}" vid="{5C85E93F-C831-48E7-9763-0DDD1110AC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1505</TotalTime>
  <Words>1683</Words>
  <Application>Microsoft Office PowerPoint</Application>
  <PresentationFormat>Widescreen</PresentationFormat>
  <Paragraphs>467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Comic Sans MS</vt:lpstr>
      <vt:lpstr>Times New Roman</vt:lpstr>
      <vt:lpstr>Wingdings</vt:lpstr>
      <vt:lpstr>Theme1</vt:lpstr>
      <vt:lpstr>PowerPoint Presentation</vt:lpstr>
      <vt:lpstr>BASIC STRUCTURE</vt:lpstr>
      <vt:lpstr>INPUT Parameters</vt:lpstr>
      <vt:lpstr>INPUT Parameters</vt:lpstr>
      <vt:lpstr>COMPUTATION IN MAIN PROGRAM</vt:lpstr>
      <vt:lpstr>DEFAULT VALUES</vt:lpstr>
      <vt:lpstr>DEFAULT VALUES</vt:lpstr>
      <vt:lpstr>WIND SUBROUTINE</vt:lpstr>
      <vt:lpstr>LOAD CASES CREATION </vt:lpstr>
      <vt:lpstr>WATER TABLE CONSIDERATION</vt:lpstr>
      <vt:lpstr>AREA CALCULATION</vt:lpstr>
      <vt:lpstr>PILE CALCULATIONS</vt:lpstr>
      <vt:lpstr>PILE CALCULATIONS</vt:lpstr>
      <vt:lpstr>SUBROUTINE PROP</vt:lpstr>
      <vt:lpstr>SUBROUTINE MOMENT/TOPM</vt:lpstr>
      <vt:lpstr>SUBROUTINE MOMENT/TOPM</vt:lpstr>
      <vt:lpstr>SUBROUTINE SHEAR/TOPS(without piles)</vt:lpstr>
      <vt:lpstr>SUBROUTINE SHEAR/TOPS (with piles)</vt:lpstr>
      <vt:lpstr>SUBROUTINE SOILS</vt:lpstr>
      <vt:lpstr>SUBROUTINE SOILM</vt:lpstr>
      <vt:lpstr>SUBROUTINE PILCAP</vt:lpstr>
      <vt:lpstr>SUBROUTINE PUNCHK</vt:lpstr>
      <vt:lpstr>PEDESTAL DESIGN</vt:lpstr>
      <vt:lpstr>PEDESTAL DESIGN</vt:lpstr>
      <vt:lpstr>PEDESTAL DESIGN</vt:lpstr>
      <vt:lpstr>PEDESTAL DETAILING</vt:lpstr>
      <vt:lpstr>PowerPoint Presentation</vt:lpstr>
      <vt:lpstr>CHECKS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VERTVES WORKFLOW</dc:title>
  <dc:creator>VAIBHAV SHARMA</dc:creator>
  <cp:lastModifiedBy>VAIBHAV SHARMA</cp:lastModifiedBy>
  <cp:revision>91</cp:revision>
  <dcterms:created xsi:type="dcterms:W3CDTF">2019-12-17T05:19:14Z</dcterms:created>
  <dcterms:modified xsi:type="dcterms:W3CDTF">2019-12-20T11:31:45Z</dcterms:modified>
</cp:coreProperties>
</file>