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F9FF-360F-4EB4-895D-0DF6C505FAB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5BCE-0C07-43C7-ACED-92A7C320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9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F9FF-360F-4EB4-895D-0DF6C505FAB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5BCE-0C07-43C7-ACED-92A7C320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03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F9FF-360F-4EB4-895D-0DF6C505FAB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5BCE-0C07-43C7-ACED-92A7C320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4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F9FF-360F-4EB4-895D-0DF6C505FAB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5BCE-0C07-43C7-ACED-92A7C320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0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F9FF-360F-4EB4-895D-0DF6C505FAB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5BCE-0C07-43C7-ACED-92A7C320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2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F9FF-360F-4EB4-895D-0DF6C505FAB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5BCE-0C07-43C7-ACED-92A7C320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5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F9FF-360F-4EB4-895D-0DF6C505FAB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5BCE-0C07-43C7-ACED-92A7C320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4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F9FF-360F-4EB4-895D-0DF6C505FAB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5BCE-0C07-43C7-ACED-92A7C320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9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F9FF-360F-4EB4-895D-0DF6C505FAB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5BCE-0C07-43C7-ACED-92A7C320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3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F9FF-360F-4EB4-895D-0DF6C505FAB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5BCE-0C07-43C7-ACED-92A7C320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1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F9FF-360F-4EB4-895D-0DF6C505FAB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5BCE-0C07-43C7-ACED-92A7C320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2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3F9FF-360F-4EB4-895D-0DF6C505FAB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85BCE-0C07-43C7-ACED-92A7C320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366" y="309093"/>
            <a:ext cx="163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463" y="1099535"/>
            <a:ext cx="2691686" cy="50102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26" y="1099535"/>
            <a:ext cx="4637981" cy="50102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730" y="1099535"/>
            <a:ext cx="3080408" cy="501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68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5307" y="463639"/>
            <a:ext cx="2189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8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200" y="1011193"/>
            <a:ext cx="9048750" cy="714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091" y="2135610"/>
            <a:ext cx="8315325" cy="2933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4396" y="5069310"/>
            <a:ext cx="7326269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943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7882" y="321972"/>
            <a:ext cx="164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9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899" y="951761"/>
            <a:ext cx="7477125" cy="962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899" y="2174243"/>
            <a:ext cx="8458200" cy="2714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948" y="4888868"/>
            <a:ext cx="74390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366" y="193183"/>
            <a:ext cx="216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10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430" y="943444"/>
            <a:ext cx="6429375" cy="695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017" y="2019698"/>
            <a:ext cx="4705350" cy="2724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017" y="4743848"/>
            <a:ext cx="31813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81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397" y="425003"/>
            <a:ext cx="197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11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190" y="1073239"/>
            <a:ext cx="7600950" cy="198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853" y="3520560"/>
            <a:ext cx="3657600" cy="1800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8890" y="5320785"/>
            <a:ext cx="35337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52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9854" y="334851"/>
            <a:ext cx="167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12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680" y="1276887"/>
            <a:ext cx="8001000" cy="723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825" y="2728912"/>
            <a:ext cx="2800350" cy="20569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825" y="4785911"/>
            <a:ext cx="2686050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938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9854" y="643944"/>
            <a:ext cx="1493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13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364" y="1013276"/>
            <a:ext cx="5095875" cy="1781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364" y="3171423"/>
            <a:ext cx="2819400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3364" y="5000223"/>
            <a:ext cx="26765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23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566670"/>
            <a:ext cx="1790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14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870" y="343573"/>
            <a:ext cx="4476750" cy="3209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870" y="3653105"/>
            <a:ext cx="41814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913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269" y="718532"/>
            <a:ext cx="4743450" cy="12390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544" y="2095097"/>
            <a:ext cx="5697026" cy="30435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8544" y="5138670"/>
            <a:ext cx="5697026" cy="32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139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9854" y="257577"/>
            <a:ext cx="191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15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440" y="846785"/>
            <a:ext cx="5312367" cy="12911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54" y="3197582"/>
            <a:ext cx="8610600" cy="8978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3261" y="3197583"/>
            <a:ext cx="571500" cy="8978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264" y="4370427"/>
            <a:ext cx="10015201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09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217" y="373487"/>
            <a:ext cx="157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16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788" y="1345708"/>
            <a:ext cx="6972300" cy="895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516" y="2474890"/>
            <a:ext cx="5090778" cy="21853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609" y="4660200"/>
            <a:ext cx="4781685" cy="1466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2608" y="6127049"/>
            <a:ext cx="4781685" cy="29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6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645" y="566671"/>
            <a:ext cx="9684913" cy="56667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1065" y="206062"/>
            <a:ext cx="176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56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5307" y="347730"/>
            <a:ext cx="194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17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406" y="1055128"/>
            <a:ext cx="7727324" cy="7973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870" y="2174246"/>
            <a:ext cx="9629775" cy="1123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870" y="3293363"/>
            <a:ext cx="83629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57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4096" y="54091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896" y="2479586"/>
            <a:ext cx="6787166" cy="159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50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858" y="648639"/>
            <a:ext cx="6838950" cy="4324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858" y="4972989"/>
            <a:ext cx="45148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84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2580" y="373487"/>
            <a:ext cx="189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177" y="1055330"/>
            <a:ext cx="8515350" cy="1038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177" y="2508697"/>
            <a:ext cx="8353425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177" y="4117147"/>
            <a:ext cx="8486775" cy="1019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9177" y="5522889"/>
            <a:ext cx="87725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612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626" y="911918"/>
            <a:ext cx="8515350" cy="1247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626" y="2917132"/>
            <a:ext cx="88392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83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5307" y="579549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127" y="1454073"/>
            <a:ext cx="8039100" cy="1228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158" y="3373527"/>
            <a:ext cx="88963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033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549" y="347730"/>
            <a:ext cx="229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6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648" y="717062"/>
            <a:ext cx="7477125" cy="1247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897" y="2334169"/>
            <a:ext cx="7207876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853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5155" y="502276"/>
            <a:ext cx="220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7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582" y="686941"/>
            <a:ext cx="6884237" cy="2159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442" y="3272642"/>
            <a:ext cx="6787378" cy="172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30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34</Words>
  <Application>Microsoft Office PowerPoint</Application>
  <PresentationFormat>Widescreen</PresentationFormat>
  <Paragraphs>17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14</cp:revision>
  <dcterms:created xsi:type="dcterms:W3CDTF">2022-04-24T09:11:03Z</dcterms:created>
  <dcterms:modified xsi:type="dcterms:W3CDTF">2022-04-24T11:40:09Z</dcterms:modified>
</cp:coreProperties>
</file>