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00E"/>
    <a:srgbClr val="CE6B3A"/>
    <a:srgbClr val="DFD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1330-A11C-3ED2-D85E-EB76F255B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C1783-86B0-1044-2A5D-C0C156D59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610D-6AC1-6A76-3069-8F251F0A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0D0-A173-456E-96AB-D939BE738B1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2C22D-C4F0-FA8C-2E65-24E0828A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D48F-E1DA-E6D6-70CF-EFA7E179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FA99-103C-4732-8F4B-DF20A6A8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E098-5F2D-8837-27A5-229EFB18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0E37C-4533-89BB-F816-10B739DA1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93A8-9F96-6DD7-0C2A-D9458382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0D0-A173-456E-96AB-D939BE738B1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4C0E-1CB0-0432-FCA4-7AF453D9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7EEE2-35D0-FFDE-9100-10A9F42A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FA99-103C-4732-8F4B-DF20A6A8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6E70F-0A35-9741-9302-57B193555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F76F-648A-8EC4-6FED-6D7ACA2FD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4EFD-67CD-FE50-ABFB-3193072A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0D0-A173-456E-96AB-D939BE738B1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E1D3-F921-E6B9-228A-9EE1E5D4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FFA7-D2DD-48C0-3BD3-579F1994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FA99-103C-4732-8F4B-DF20A6A8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9AA-ACE8-14A5-0073-01DCB9B1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F4B8-354E-3144-EC6C-B8EB28A3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5ACF-E60B-EB81-6E19-27A62B68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0D0-A173-456E-96AB-D939BE738B1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2E153-5AE4-EA61-6E25-04C9B3AA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69CB-C81F-0108-CB24-8F5D9A0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FA99-103C-4732-8F4B-DF20A6A8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6E24-F4C7-CD7F-7C1E-562B79B2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F6303-C90B-A979-E039-EE82B39F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BAD8-43B4-9F3B-308B-4F3478BF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0D0-A173-456E-96AB-D939BE738B1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2A5A8-6FAA-2D1F-E12D-3E9B41D7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36DB-81F5-E975-802A-AB8CC8D0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FA99-103C-4732-8F4B-DF20A6A8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8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B089-6721-6A1C-1928-78C910D2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BC2A-F700-D32C-332B-30539787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3C039-36CE-20DD-D32F-3B0754028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1CA3F-2321-1194-01FD-0630EE89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0D0-A173-456E-96AB-D939BE738B1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18F61-6C92-00DD-17B9-F964337F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72922-7CD7-EF42-4922-43851D02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FA99-103C-4732-8F4B-DF20A6A8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D735-55EC-F8B4-C72E-7EEBD72D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D8757-7806-955B-590C-DE5947FAB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795CC-F740-ED72-C828-2191211ED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18F25-C04D-5B56-1981-E9FA30860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C3A8F-0836-E4A3-5463-EE8D3016C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F0638-B386-6022-D7CF-464DDF17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0D0-A173-456E-96AB-D939BE738B1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6CE30-D782-9AF9-F2B0-98695507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E9240-E8FB-0020-6882-5971F823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FA99-103C-4732-8F4B-DF20A6A8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8B10-8705-6232-7B07-FAA0B324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5F296-73FE-36CF-77A7-CC59C0BC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0D0-A173-456E-96AB-D939BE738B1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36483-19A7-2F53-791F-F712F425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524E7-3963-66ED-892B-FC2E954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FA99-103C-4732-8F4B-DF20A6A8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CF8DC-85E0-3482-F64E-CCFA998F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0D0-A173-456E-96AB-D939BE738B1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F46B4-69E3-D72B-F64B-3EE77D71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41940-8F08-30CA-8A56-E92D5884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FA99-103C-4732-8F4B-DF20A6A8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A69F-4909-D4B2-602E-1BA7CBB1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7CF7-1BC0-156D-8881-4DA826E4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BEC5-581A-6A9A-1524-F3374218D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32171-0E80-FB99-D4CD-96C1979F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0D0-A173-456E-96AB-D939BE738B1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74180-6CA9-3E5F-0489-B57BEFD3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0CBA7-F103-01A9-449D-09489189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FA99-103C-4732-8F4B-DF20A6A8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067B-2DC2-0122-97D2-A2E11A78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1F4C6-273B-2BCD-CA1C-A35902262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08221-F632-2A4D-CE5F-6B5821B1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41242-C2F1-5EAC-7F33-BEA18B99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0D0-A173-456E-96AB-D939BE738B1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3A56A-CB4A-101B-4CE0-733793FF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6CCE9-797C-76E0-D2F1-2BF9DBFF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FA99-103C-4732-8F4B-DF20A6A8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8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2B924-3E6A-A9D7-DE70-5B7269AB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65EF1-8A48-7138-FABB-88FB36499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A69E-46F5-EAA9-1496-698EB48D1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840D0-A173-456E-96AB-D939BE738B1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2326-8D38-5A99-9A6A-74C90FC43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6649-CABB-14D2-AB39-5B00C9653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FA99-103C-4732-8F4B-DF20A6A8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C6DE-41EF-DB8E-2DCA-49B2561A1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AC09F-9E08-8BF3-4FB9-280AF22B0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F79C2A0-54C7-C2F7-B5AE-2AA533165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126173"/>
              </p:ext>
            </p:extLst>
          </p:nvPr>
        </p:nvGraphicFramePr>
        <p:xfrm>
          <a:off x="1507780" y="3774243"/>
          <a:ext cx="7498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7">
                  <a:extLst>
                    <a:ext uri="{9D8B030D-6E8A-4147-A177-3AD203B41FA5}">
                      <a16:colId xmlns:a16="http://schemas.microsoft.com/office/drawing/2014/main" val="427474567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2802656052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1612097523"/>
                    </a:ext>
                  </a:extLst>
                </a:gridCol>
              </a:tblGrid>
              <a:tr h="211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47132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A259C3-2434-DC1E-F268-4E4A2D92F1FE}"/>
              </a:ext>
            </a:extLst>
          </p:cNvPr>
          <p:cNvSpPr/>
          <p:nvPr/>
        </p:nvSpPr>
        <p:spPr>
          <a:xfrm>
            <a:off x="1662545" y="2486891"/>
            <a:ext cx="3394364" cy="942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2E06D-2F44-A2B1-0308-BBD20AEDF250}"/>
              </a:ext>
            </a:extLst>
          </p:cNvPr>
          <p:cNvSpPr txBox="1"/>
          <p:nvPr/>
        </p:nvSpPr>
        <p:spPr>
          <a:xfrm>
            <a:off x="2642300" y="2757759"/>
            <a:ext cx="27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Self-Attention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F97A4-8617-9303-50EA-A2A0D9738710}"/>
              </a:ext>
            </a:extLst>
          </p:cNvPr>
          <p:cNvSpPr txBox="1"/>
          <p:nvPr/>
        </p:nvSpPr>
        <p:spPr>
          <a:xfrm>
            <a:off x="3047475" y="324591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27A83F0-A649-ED79-ED78-0D536AA38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037938"/>
              </p:ext>
            </p:extLst>
          </p:nvPr>
        </p:nvGraphicFramePr>
        <p:xfrm>
          <a:off x="2984806" y="3774243"/>
          <a:ext cx="7498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7">
                  <a:extLst>
                    <a:ext uri="{9D8B030D-6E8A-4147-A177-3AD203B41FA5}">
                      <a16:colId xmlns:a16="http://schemas.microsoft.com/office/drawing/2014/main" val="427474567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2802656052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1612097523"/>
                    </a:ext>
                  </a:extLst>
                </a:gridCol>
              </a:tblGrid>
              <a:tr h="211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471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B61235C-8EE1-3E3B-564B-8BF7E2306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816096"/>
              </p:ext>
            </p:extLst>
          </p:nvPr>
        </p:nvGraphicFramePr>
        <p:xfrm>
          <a:off x="4535811" y="3774243"/>
          <a:ext cx="7498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7">
                  <a:extLst>
                    <a:ext uri="{9D8B030D-6E8A-4147-A177-3AD203B41FA5}">
                      <a16:colId xmlns:a16="http://schemas.microsoft.com/office/drawing/2014/main" val="427474567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2802656052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1612097523"/>
                    </a:ext>
                  </a:extLst>
                </a:gridCol>
              </a:tblGrid>
              <a:tr h="211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4713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4AC3A1-86FD-9B9C-55AD-4DC1A7B89842}"/>
              </a:ext>
            </a:extLst>
          </p:cNvPr>
          <p:cNvCxnSpPr>
            <a:cxnSpLocks/>
          </p:cNvCxnSpPr>
          <p:nvPr/>
        </p:nvCxnSpPr>
        <p:spPr>
          <a:xfrm flipV="1">
            <a:off x="1901500" y="3490497"/>
            <a:ext cx="302340" cy="22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0E1036-E9ED-EF4D-5CF3-28F794123269}"/>
              </a:ext>
            </a:extLst>
          </p:cNvPr>
          <p:cNvCxnSpPr>
            <a:cxnSpLocks/>
          </p:cNvCxnSpPr>
          <p:nvPr/>
        </p:nvCxnSpPr>
        <p:spPr>
          <a:xfrm flipH="1" flipV="1">
            <a:off x="4729655" y="3490497"/>
            <a:ext cx="231526" cy="24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57C3BE-81B0-0A83-22C5-5FF5E37AEB02}"/>
              </a:ext>
            </a:extLst>
          </p:cNvPr>
          <p:cNvCxnSpPr/>
          <p:nvPr/>
        </p:nvCxnSpPr>
        <p:spPr>
          <a:xfrm flipV="1">
            <a:off x="3359726" y="3490497"/>
            <a:ext cx="0" cy="22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5A5661-9408-7F0E-EAC6-528206B8707D}"/>
              </a:ext>
            </a:extLst>
          </p:cNvPr>
          <p:cNvCxnSpPr>
            <a:cxnSpLocks/>
          </p:cNvCxnSpPr>
          <p:nvPr/>
        </p:nvCxnSpPr>
        <p:spPr>
          <a:xfrm flipV="1">
            <a:off x="2052670" y="2030599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FD62D2-5C1E-5D0A-924F-1B1766BF898C}"/>
              </a:ext>
            </a:extLst>
          </p:cNvPr>
          <p:cNvCxnSpPr>
            <a:cxnSpLocks/>
          </p:cNvCxnSpPr>
          <p:nvPr/>
        </p:nvCxnSpPr>
        <p:spPr>
          <a:xfrm flipV="1">
            <a:off x="3302350" y="2030599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F65005-A338-FA76-941D-8E8874E0F2B0}"/>
              </a:ext>
            </a:extLst>
          </p:cNvPr>
          <p:cNvCxnSpPr>
            <a:cxnSpLocks/>
          </p:cNvCxnSpPr>
          <p:nvPr/>
        </p:nvCxnSpPr>
        <p:spPr>
          <a:xfrm flipV="1">
            <a:off x="4714940" y="2030599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1B49537-F13F-EAF0-4A2F-BD61C626C980}"/>
              </a:ext>
            </a:extLst>
          </p:cNvPr>
          <p:cNvSpPr txBox="1"/>
          <p:nvPr/>
        </p:nvSpPr>
        <p:spPr>
          <a:xfrm>
            <a:off x="3047475" y="324591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BCE39365-193F-A30A-62AC-A77B9B85E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919943"/>
              </p:ext>
            </p:extLst>
          </p:nvPr>
        </p:nvGraphicFramePr>
        <p:xfrm>
          <a:off x="1677749" y="1596357"/>
          <a:ext cx="7498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7">
                  <a:extLst>
                    <a:ext uri="{9D8B030D-6E8A-4147-A177-3AD203B41FA5}">
                      <a16:colId xmlns:a16="http://schemas.microsoft.com/office/drawing/2014/main" val="427474567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2802656052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1612097523"/>
                    </a:ext>
                  </a:extLst>
                </a:gridCol>
              </a:tblGrid>
              <a:tr h="211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47132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9D031634-957C-9B5E-7C07-D3FB6FC17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829093"/>
              </p:ext>
            </p:extLst>
          </p:nvPr>
        </p:nvGraphicFramePr>
        <p:xfrm>
          <a:off x="2927429" y="1592525"/>
          <a:ext cx="7498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7">
                  <a:extLst>
                    <a:ext uri="{9D8B030D-6E8A-4147-A177-3AD203B41FA5}">
                      <a16:colId xmlns:a16="http://schemas.microsoft.com/office/drawing/2014/main" val="427474567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2802656052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1612097523"/>
                    </a:ext>
                  </a:extLst>
                </a:gridCol>
              </a:tblGrid>
              <a:tr h="211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47132"/>
                  </a:ext>
                </a:extLst>
              </a:tr>
            </a:tbl>
          </a:graphicData>
        </a:graphic>
      </p:graphicFrame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68FEBF90-8878-E948-6372-EF99F1AF8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303218"/>
              </p:ext>
            </p:extLst>
          </p:nvPr>
        </p:nvGraphicFramePr>
        <p:xfrm>
          <a:off x="4340019" y="1585339"/>
          <a:ext cx="7498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7">
                  <a:extLst>
                    <a:ext uri="{9D8B030D-6E8A-4147-A177-3AD203B41FA5}">
                      <a16:colId xmlns:a16="http://schemas.microsoft.com/office/drawing/2014/main" val="427474567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2802656052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1612097523"/>
                    </a:ext>
                  </a:extLst>
                </a:gridCol>
              </a:tblGrid>
              <a:tr h="211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4713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66275B8-A18A-82EB-9DCD-D1D3C89945D6}"/>
              </a:ext>
            </a:extLst>
          </p:cNvPr>
          <p:cNvSpPr txBox="1"/>
          <p:nvPr/>
        </p:nvSpPr>
        <p:spPr>
          <a:xfrm>
            <a:off x="1719426" y="4057988"/>
            <a:ext cx="90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x</a:t>
            </a:r>
            <a:r>
              <a:rPr lang="en-US" sz="1600" baseline="-25000" dirty="0"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23680F-3B8F-559C-0EF8-115B097A5AAD}"/>
              </a:ext>
            </a:extLst>
          </p:cNvPr>
          <p:cNvSpPr txBox="1"/>
          <p:nvPr/>
        </p:nvSpPr>
        <p:spPr>
          <a:xfrm>
            <a:off x="3196453" y="4032224"/>
            <a:ext cx="90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x</a:t>
            </a:r>
            <a:r>
              <a:rPr lang="en-US" sz="1600" baseline="-25000" dirty="0"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AF557F-3702-0B39-7169-59F43126BCD9}"/>
              </a:ext>
            </a:extLst>
          </p:cNvPr>
          <p:cNvSpPr txBox="1"/>
          <p:nvPr/>
        </p:nvSpPr>
        <p:spPr>
          <a:xfrm>
            <a:off x="4766823" y="4029015"/>
            <a:ext cx="90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x</a:t>
            </a:r>
            <a:r>
              <a:rPr lang="en-US" sz="1600" baseline="-25000" dirty="0"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8D3DBC-99CB-0677-B977-2ADE6878CDF9}"/>
              </a:ext>
            </a:extLst>
          </p:cNvPr>
          <p:cNvSpPr txBox="1"/>
          <p:nvPr/>
        </p:nvSpPr>
        <p:spPr>
          <a:xfrm>
            <a:off x="4125609" y="1345228"/>
            <a:ext cx="16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Contextualized x</a:t>
            </a:r>
            <a:r>
              <a:rPr lang="en-US" sz="1200" baseline="-25000" dirty="0"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FCCCED-43B9-86FE-AE1D-D60095BF3BCA}"/>
              </a:ext>
            </a:extLst>
          </p:cNvPr>
          <p:cNvSpPr txBox="1"/>
          <p:nvPr/>
        </p:nvSpPr>
        <p:spPr>
          <a:xfrm>
            <a:off x="2668875" y="1347234"/>
            <a:ext cx="16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Contextualized x</a:t>
            </a:r>
            <a:r>
              <a:rPr lang="en-US" sz="1200" baseline="-25000" dirty="0"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8261FE-D413-AC54-8F93-F59292E95D8A}"/>
              </a:ext>
            </a:extLst>
          </p:cNvPr>
          <p:cNvSpPr txBox="1"/>
          <p:nvPr/>
        </p:nvSpPr>
        <p:spPr>
          <a:xfrm>
            <a:off x="1334747" y="1349336"/>
            <a:ext cx="16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Contextualized x</a:t>
            </a:r>
            <a:r>
              <a:rPr lang="en-US" sz="1200" baseline="-25000" dirty="0">
                <a:latin typeface="Abadi" panose="020B06040201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203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F79C2A0-54C7-C2F7-B5AE-2AA533165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658383"/>
              </p:ext>
            </p:extLst>
          </p:nvPr>
        </p:nvGraphicFramePr>
        <p:xfrm>
          <a:off x="1507780" y="3774243"/>
          <a:ext cx="7498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7">
                  <a:extLst>
                    <a:ext uri="{9D8B030D-6E8A-4147-A177-3AD203B41FA5}">
                      <a16:colId xmlns:a16="http://schemas.microsoft.com/office/drawing/2014/main" val="427474567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2802656052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1612097523"/>
                    </a:ext>
                  </a:extLst>
                </a:gridCol>
              </a:tblGrid>
              <a:tr h="211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A300E">
                            <a:tint val="66000"/>
                            <a:satMod val="160000"/>
                          </a:srgbClr>
                        </a:gs>
                        <a:gs pos="50000">
                          <a:srgbClr val="FA300E">
                            <a:tint val="44500"/>
                            <a:satMod val="160000"/>
                          </a:srgbClr>
                        </a:gs>
                        <a:gs pos="100000">
                          <a:srgbClr val="FA300E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A300E">
                            <a:tint val="66000"/>
                            <a:satMod val="160000"/>
                          </a:srgbClr>
                        </a:gs>
                        <a:gs pos="50000">
                          <a:srgbClr val="FA300E">
                            <a:tint val="44500"/>
                            <a:satMod val="160000"/>
                          </a:srgbClr>
                        </a:gs>
                        <a:gs pos="100000">
                          <a:srgbClr val="FA300E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A300E">
                            <a:tint val="66000"/>
                            <a:satMod val="160000"/>
                          </a:srgbClr>
                        </a:gs>
                        <a:gs pos="50000">
                          <a:srgbClr val="FA300E">
                            <a:tint val="44500"/>
                            <a:satMod val="160000"/>
                          </a:srgbClr>
                        </a:gs>
                        <a:gs pos="100000">
                          <a:srgbClr val="FA300E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81647132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A259C3-2434-DC1E-F268-4E4A2D92F1FE}"/>
              </a:ext>
            </a:extLst>
          </p:cNvPr>
          <p:cNvSpPr/>
          <p:nvPr/>
        </p:nvSpPr>
        <p:spPr>
          <a:xfrm>
            <a:off x="1662545" y="2486891"/>
            <a:ext cx="3394364" cy="942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2E06D-2F44-A2B1-0308-BBD20AEDF250}"/>
              </a:ext>
            </a:extLst>
          </p:cNvPr>
          <p:cNvSpPr txBox="1"/>
          <p:nvPr/>
        </p:nvSpPr>
        <p:spPr>
          <a:xfrm>
            <a:off x="2642300" y="2757759"/>
            <a:ext cx="27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Self-Attention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F97A4-8617-9303-50EA-A2A0D9738710}"/>
              </a:ext>
            </a:extLst>
          </p:cNvPr>
          <p:cNvSpPr txBox="1"/>
          <p:nvPr/>
        </p:nvSpPr>
        <p:spPr>
          <a:xfrm>
            <a:off x="3047475" y="324591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27A83F0-A649-ED79-ED78-0D536AA38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891427"/>
              </p:ext>
            </p:extLst>
          </p:nvPr>
        </p:nvGraphicFramePr>
        <p:xfrm>
          <a:off x="2984806" y="3774243"/>
          <a:ext cx="7498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7">
                  <a:extLst>
                    <a:ext uri="{9D8B030D-6E8A-4147-A177-3AD203B41FA5}">
                      <a16:colId xmlns:a16="http://schemas.microsoft.com/office/drawing/2014/main" val="427474567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2802656052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1612097523"/>
                    </a:ext>
                  </a:extLst>
                </a:gridCol>
              </a:tblGrid>
              <a:tr h="211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816471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B61235C-8EE1-3E3B-564B-8BF7E2306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419667"/>
              </p:ext>
            </p:extLst>
          </p:nvPr>
        </p:nvGraphicFramePr>
        <p:xfrm>
          <a:off x="4535811" y="3774243"/>
          <a:ext cx="7498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7">
                  <a:extLst>
                    <a:ext uri="{9D8B030D-6E8A-4147-A177-3AD203B41FA5}">
                      <a16:colId xmlns:a16="http://schemas.microsoft.com/office/drawing/2014/main" val="427474567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2802656052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1612097523"/>
                    </a:ext>
                  </a:extLst>
                </a:gridCol>
              </a:tblGrid>
              <a:tr h="211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8164713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4AC3A1-86FD-9B9C-55AD-4DC1A7B89842}"/>
              </a:ext>
            </a:extLst>
          </p:cNvPr>
          <p:cNvCxnSpPr>
            <a:cxnSpLocks/>
          </p:cNvCxnSpPr>
          <p:nvPr/>
        </p:nvCxnSpPr>
        <p:spPr>
          <a:xfrm flipV="1">
            <a:off x="1901500" y="3544088"/>
            <a:ext cx="242610" cy="16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0E1036-E9ED-EF4D-5CF3-28F794123269}"/>
              </a:ext>
            </a:extLst>
          </p:cNvPr>
          <p:cNvCxnSpPr>
            <a:cxnSpLocks/>
          </p:cNvCxnSpPr>
          <p:nvPr/>
        </p:nvCxnSpPr>
        <p:spPr>
          <a:xfrm flipH="1" flipV="1">
            <a:off x="4766823" y="3544088"/>
            <a:ext cx="194358" cy="189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57C3BE-81B0-0A83-22C5-5FF5E37AEB02}"/>
              </a:ext>
            </a:extLst>
          </p:cNvPr>
          <p:cNvCxnSpPr>
            <a:cxnSpLocks/>
          </p:cNvCxnSpPr>
          <p:nvPr/>
        </p:nvCxnSpPr>
        <p:spPr>
          <a:xfrm flipV="1">
            <a:off x="3359726" y="3544088"/>
            <a:ext cx="0" cy="16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5A5661-9408-7F0E-EAC6-528206B8707D}"/>
              </a:ext>
            </a:extLst>
          </p:cNvPr>
          <p:cNvCxnSpPr>
            <a:cxnSpLocks/>
          </p:cNvCxnSpPr>
          <p:nvPr/>
        </p:nvCxnSpPr>
        <p:spPr>
          <a:xfrm flipV="1">
            <a:off x="2052670" y="2030599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FD62D2-5C1E-5D0A-924F-1B1766BF898C}"/>
              </a:ext>
            </a:extLst>
          </p:cNvPr>
          <p:cNvCxnSpPr>
            <a:cxnSpLocks/>
          </p:cNvCxnSpPr>
          <p:nvPr/>
        </p:nvCxnSpPr>
        <p:spPr>
          <a:xfrm flipV="1">
            <a:off x="3302350" y="2030599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F65005-A338-FA76-941D-8E8874E0F2B0}"/>
              </a:ext>
            </a:extLst>
          </p:cNvPr>
          <p:cNvCxnSpPr>
            <a:cxnSpLocks/>
          </p:cNvCxnSpPr>
          <p:nvPr/>
        </p:nvCxnSpPr>
        <p:spPr>
          <a:xfrm flipV="1">
            <a:off x="4714940" y="2030599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1B49537-F13F-EAF0-4A2F-BD61C626C980}"/>
              </a:ext>
            </a:extLst>
          </p:cNvPr>
          <p:cNvSpPr txBox="1"/>
          <p:nvPr/>
        </p:nvSpPr>
        <p:spPr>
          <a:xfrm>
            <a:off x="3047475" y="324591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BCE39365-193F-A30A-62AC-A77B9B85E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023008"/>
              </p:ext>
            </p:extLst>
          </p:nvPr>
        </p:nvGraphicFramePr>
        <p:xfrm>
          <a:off x="1677749" y="1596357"/>
          <a:ext cx="7498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7">
                  <a:extLst>
                    <a:ext uri="{9D8B030D-6E8A-4147-A177-3AD203B41FA5}">
                      <a16:colId xmlns:a16="http://schemas.microsoft.com/office/drawing/2014/main" val="427474567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2802656052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1612097523"/>
                    </a:ext>
                  </a:extLst>
                </a:gridCol>
              </a:tblGrid>
              <a:tr h="211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81647132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9D031634-957C-9B5E-7C07-D3FB6FC17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307916"/>
              </p:ext>
            </p:extLst>
          </p:nvPr>
        </p:nvGraphicFramePr>
        <p:xfrm>
          <a:off x="2927429" y="1592525"/>
          <a:ext cx="7498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7">
                  <a:extLst>
                    <a:ext uri="{9D8B030D-6E8A-4147-A177-3AD203B41FA5}">
                      <a16:colId xmlns:a16="http://schemas.microsoft.com/office/drawing/2014/main" val="427474567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2802656052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1612097523"/>
                    </a:ext>
                  </a:extLst>
                </a:gridCol>
              </a:tblGrid>
              <a:tr h="211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81647132"/>
                  </a:ext>
                </a:extLst>
              </a:tr>
            </a:tbl>
          </a:graphicData>
        </a:graphic>
      </p:graphicFrame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68FEBF90-8878-E948-6372-EF99F1AF8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636697"/>
              </p:ext>
            </p:extLst>
          </p:nvPr>
        </p:nvGraphicFramePr>
        <p:xfrm>
          <a:off x="4340019" y="1585339"/>
          <a:ext cx="7498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7">
                  <a:extLst>
                    <a:ext uri="{9D8B030D-6E8A-4147-A177-3AD203B41FA5}">
                      <a16:colId xmlns:a16="http://schemas.microsoft.com/office/drawing/2014/main" val="427474567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2802656052"/>
                    </a:ext>
                  </a:extLst>
                </a:gridCol>
                <a:gridCol w="249947">
                  <a:extLst>
                    <a:ext uri="{9D8B030D-6E8A-4147-A177-3AD203B41FA5}">
                      <a16:colId xmlns:a16="http://schemas.microsoft.com/office/drawing/2014/main" val="1612097523"/>
                    </a:ext>
                  </a:extLst>
                </a:gridCol>
              </a:tblGrid>
              <a:tr h="211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8164713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66275B8-A18A-82EB-9DCD-D1D3C89945D6}"/>
              </a:ext>
            </a:extLst>
          </p:cNvPr>
          <p:cNvSpPr txBox="1"/>
          <p:nvPr/>
        </p:nvSpPr>
        <p:spPr>
          <a:xfrm>
            <a:off x="1719426" y="4057988"/>
            <a:ext cx="90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x</a:t>
            </a:r>
            <a:r>
              <a:rPr lang="en-US" sz="1600" baseline="-25000" dirty="0"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23680F-3B8F-559C-0EF8-115B097A5AAD}"/>
              </a:ext>
            </a:extLst>
          </p:cNvPr>
          <p:cNvSpPr txBox="1"/>
          <p:nvPr/>
        </p:nvSpPr>
        <p:spPr>
          <a:xfrm>
            <a:off x="3196453" y="4032224"/>
            <a:ext cx="90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x</a:t>
            </a:r>
            <a:r>
              <a:rPr lang="en-US" sz="1600" baseline="-25000" dirty="0"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AF557F-3702-0B39-7169-59F43126BCD9}"/>
              </a:ext>
            </a:extLst>
          </p:cNvPr>
          <p:cNvSpPr txBox="1"/>
          <p:nvPr/>
        </p:nvSpPr>
        <p:spPr>
          <a:xfrm>
            <a:off x="4766823" y="4029015"/>
            <a:ext cx="90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x</a:t>
            </a:r>
            <a:r>
              <a:rPr lang="en-US" sz="1600" baseline="-25000" dirty="0"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8D3DBC-99CB-0677-B977-2ADE6878CDF9}"/>
              </a:ext>
            </a:extLst>
          </p:cNvPr>
          <p:cNvSpPr txBox="1"/>
          <p:nvPr/>
        </p:nvSpPr>
        <p:spPr>
          <a:xfrm>
            <a:off x="4125609" y="1345228"/>
            <a:ext cx="16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Contextualized x</a:t>
            </a:r>
            <a:r>
              <a:rPr lang="en-US" sz="1200" baseline="-25000" dirty="0"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FCCCED-43B9-86FE-AE1D-D60095BF3BCA}"/>
              </a:ext>
            </a:extLst>
          </p:cNvPr>
          <p:cNvSpPr txBox="1"/>
          <p:nvPr/>
        </p:nvSpPr>
        <p:spPr>
          <a:xfrm>
            <a:off x="2668875" y="1347234"/>
            <a:ext cx="16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Contextualized x</a:t>
            </a:r>
            <a:r>
              <a:rPr lang="en-US" sz="1200" baseline="-25000" dirty="0"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8261FE-D413-AC54-8F93-F59292E95D8A}"/>
              </a:ext>
            </a:extLst>
          </p:cNvPr>
          <p:cNvSpPr txBox="1"/>
          <p:nvPr/>
        </p:nvSpPr>
        <p:spPr>
          <a:xfrm>
            <a:off x="1334747" y="1349336"/>
            <a:ext cx="167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Contextualized x</a:t>
            </a:r>
            <a:r>
              <a:rPr lang="en-US" sz="1200" baseline="-25000" dirty="0">
                <a:latin typeface="Abadi" panose="020B0604020104020204" pitchFamily="34" charset="0"/>
              </a:rPr>
              <a:t>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6E8770-4D22-D9A8-18B6-E1F75AAD9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92" y="1345228"/>
            <a:ext cx="4391908" cy="30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7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A149477-70DE-096B-63C5-144CCE79C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234818"/>
              </p:ext>
            </p:extLst>
          </p:nvPr>
        </p:nvGraphicFramePr>
        <p:xfrm>
          <a:off x="4389717" y="1989587"/>
          <a:ext cx="1891266" cy="65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422">
                  <a:extLst>
                    <a:ext uri="{9D8B030D-6E8A-4147-A177-3AD203B41FA5}">
                      <a16:colId xmlns:a16="http://schemas.microsoft.com/office/drawing/2014/main" val="427474567"/>
                    </a:ext>
                  </a:extLst>
                </a:gridCol>
                <a:gridCol w="630422">
                  <a:extLst>
                    <a:ext uri="{9D8B030D-6E8A-4147-A177-3AD203B41FA5}">
                      <a16:colId xmlns:a16="http://schemas.microsoft.com/office/drawing/2014/main" val="2802656052"/>
                    </a:ext>
                  </a:extLst>
                </a:gridCol>
                <a:gridCol w="630422">
                  <a:extLst>
                    <a:ext uri="{9D8B030D-6E8A-4147-A177-3AD203B41FA5}">
                      <a16:colId xmlns:a16="http://schemas.microsoft.com/office/drawing/2014/main" val="1612097523"/>
                    </a:ext>
                  </a:extLst>
                </a:gridCol>
              </a:tblGrid>
              <a:tr h="65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A300E">
                            <a:tint val="66000"/>
                            <a:satMod val="160000"/>
                          </a:srgbClr>
                        </a:gs>
                        <a:gs pos="50000">
                          <a:srgbClr val="FA300E">
                            <a:tint val="44500"/>
                            <a:satMod val="160000"/>
                          </a:srgbClr>
                        </a:gs>
                        <a:gs pos="100000">
                          <a:srgbClr val="FA300E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A300E">
                            <a:tint val="66000"/>
                            <a:satMod val="160000"/>
                          </a:srgbClr>
                        </a:gs>
                        <a:gs pos="50000">
                          <a:srgbClr val="FA300E">
                            <a:tint val="44500"/>
                            <a:satMod val="160000"/>
                          </a:srgbClr>
                        </a:gs>
                        <a:gs pos="100000">
                          <a:srgbClr val="FA300E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rgbClr val="FA300E">
                            <a:tint val="66000"/>
                            <a:satMod val="160000"/>
                          </a:srgbClr>
                        </a:gs>
                        <a:gs pos="50000">
                          <a:srgbClr val="FA300E">
                            <a:tint val="44500"/>
                            <a:satMod val="160000"/>
                          </a:srgbClr>
                        </a:gs>
                        <a:gs pos="100000">
                          <a:srgbClr val="FA300E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81647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DAEDB4-EC65-18B3-BF4B-BC83A59CE5B1}"/>
              </a:ext>
            </a:extLst>
          </p:cNvPr>
          <p:cNvSpPr txBox="1"/>
          <p:nvPr/>
        </p:nvSpPr>
        <p:spPr>
          <a:xfrm>
            <a:off x="2999224" y="2147005"/>
            <a:ext cx="20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Want info 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56B85-1CCB-0141-9894-5EF081A89D45}"/>
              </a:ext>
            </a:extLst>
          </p:cNvPr>
          <p:cNvSpPr txBox="1"/>
          <p:nvPr/>
        </p:nvSpPr>
        <p:spPr>
          <a:xfrm>
            <a:off x="4443142" y="2200866"/>
            <a:ext cx="585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</a:rPr>
              <a:t>Actor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4ABBF-8A04-F918-BDFC-D0646236B1E3}"/>
              </a:ext>
            </a:extLst>
          </p:cNvPr>
          <p:cNvSpPr txBox="1"/>
          <p:nvPr/>
        </p:nvSpPr>
        <p:spPr>
          <a:xfrm>
            <a:off x="5082446" y="2200866"/>
            <a:ext cx="505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</a:rPr>
              <a:t>Verb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FE5BA-CB26-6834-D882-A73CE494287E}"/>
              </a:ext>
            </a:extLst>
          </p:cNvPr>
          <p:cNvSpPr txBox="1"/>
          <p:nvPr/>
        </p:nvSpPr>
        <p:spPr>
          <a:xfrm>
            <a:off x="5659199" y="2200866"/>
            <a:ext cx="645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</a:rPr>
              <a:t>Subject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57670-A339-1CE1-14C8-75E109C28CD7}"/>
              </a:ext>
            </a:extLst>
          </p:cNvPr>
          <p:cNvSpPr txBox="1"/>
          <p:nvPr/>
        </p:nvSpPr>
        <p:spPr>
          <a:xfrm>
            <a:off x="3216166" y="1418897"/>
            <a:ext cx="308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Shrivastava</dc:creator>
  <cp:lastModifiedBy>Vaishnavi Shrivastava</cp:lastModifiedBy>
  <cp:revision>5</cp:revision>
  <dcterms:created xsi:type="dcterms:W3CDTF">2022-06-15T22:21:27Z</dcterms:created>
  <dcterms:modified xsi:type="dcterms:W3CDTF">2022-06-16T01:30:47Z</dcterms:modified>
</cp:coreProperties>
</file>