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Quicksand"/>
      <p:regular r:id="rId31"/>
      <p:bold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F87ADD-C75C-4B4D-AE5C-114AA63D28FE}">
  <a:tblStyle styleId="{B0F87ADD-C75C-4B4D-AE5C-114AA63D28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icksand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4.xml"/><Relationship Id="rId32" Type="http://schemas.openxmlformats.org/officeDocument/2006/relationships/font" Target="fonts/Quicksan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Comforta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penstego.com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3bc84571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3bc84571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367508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367508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output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363681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363681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9336368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9336368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https://www.openstego.com/</a:t>
            </a:r>
            <a:r>
              <a:rPr lang="en"/>
              <a:t> - Read this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3363681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93363681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336368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336368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336368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336368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Propriety - </a:t>
            </a: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</a:rPr>
              <a:t>conformity to conventionally accepted standards of behaviour or morals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336368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336368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336368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336368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9336368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9336368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93363681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93363681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93363681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93363681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336368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9336368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367508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367508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93363681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93363681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367508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367508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1316225" y="1087200"/>
            <a:ext cx="7012500" cy="19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Robust Color Video Watermarking Technique Using DWT, SVD and Frame Difference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804175" y="3176600"/>
            <a:ext cx="2141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- 16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0325"/>
            <a:ext cx="8839199" cy="420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19402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EXPERIMENTS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Algorithm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Steganography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9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Steganography?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Communicating in such a way that presence of a message cannot be detected.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Steganography?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Embedding Copyright Information within the document/image is harder to identify and remove.</a:t>
            </a:r>
            <a:endParaRPr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19402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 CASES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9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Digital watermarking is used to protect </a:t>
            </a:r>
            <a:r>
              <a:rPr lang="en" sz="2400">
                <a:solidFill>
                  <a:srgbClr val="000000"/>
                </a:solidFill>
              </a:rPr>
              <a:t>propriety</a:t>
            </a:r>
            <a:r>
              <a:rPr lang="en" sz="2400">
                <a:solidFill>
                  <a:srgbClr val="000000"/>
                </a:solidFill>
              </a:rPr>
              <a:t> digital assets.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Copyright protection.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Video authentication.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8"/>
          <p:cNvGraphicFramePr/>
          <p:nvPr/>
        </p:nvGraphicFramePr>
        <p:xfrm>
          <a:off x="724125" y="76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{B0F87ADD-C75C-4B4D-AE5C-114AA63D28FE}</a:tableStyleId>
              </a:tblPr>
              <a:tblGrid>
                <a:gridCol w="2599800"/>
                <a:gridCol w="2599800"/>
                <a:gridCol w="2599800"/>
              </a:tblGrid>
              <a:tr h="5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Enrollment Number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Work Done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Sourish Das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U101116FCS135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Embedding algorithm, OpenStego Tool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Shruti Varghese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Embedding algorithm, OpenStego Tool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Sreemoyee Nag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U101116FCS138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Extraction algorithm,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OpenStego Tool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Saloni Jain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U101116FCS107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Extraction algorithm, OpenStego Tool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50275" y="578400"/>
            <a:ext cx="52575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56175" y="1501575"/>
            <a:ext cx="71724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Digital Watermarking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  	What it is ?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Protection of  copyright and ownership of digital assets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	Why is it used?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To prevent unauthorised individuals from accessing content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Watermarking -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1. Host Signal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2. Watermark signal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Watermarking methods till now-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1. Spatial Domain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2. Transform Domain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850275" y="578400"/>
            <a:ext cx="52575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BACKGROUND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Proposed method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Aim- To use a hybrid method which combines benefits of transforms like DWT , SVD along with making use of frame differences.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Instead of applying watermarking to all the frames , a random frame is selected to add the watermark. This leads to reduced embedding time.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9402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PROPOSED ALGORITHMS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4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Embedding 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38" y="816400"/>
            <a:ext cx="6645926" cy="37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Algorithm: Output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362075"/>
            <a:ext cx="4248150" cy="31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4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Extraction 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00" y="816400"/>
            <a:ext cx="8520600" cy="41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Algorithm: Output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00" y="1302550"/>
            <a:ext cx="4545800" cy="3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