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1"/>
  </p:normalViewPr>
  <p:slideViewPr>
    <p:cSldViewPr snapToGrid="0">
      <p:cViewPr varScale="1">
        <p:scale>
          <a:sx n="116" d="100"/>
          <a:sy n="11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058A2-9DE0-41C0-ADFF-06D84BBE4A41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11ABD5-BBFE-4728-87A9-69264516D5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Design and deploy a secure, scalable cloud solution on AWS</a:t>
          </a:r>
          <a:endParaRPr lang="en-US"/>
        </a:p>
      </dgm:t>
    </dgm:pt>
    <dgm:pt modelId="{B7E27495-65CA-4B68-B150-3E890C559F56}" type="parTrans" cxnId="{F7F7A077-45FC-4DFB-A2D7-F16AEFDECB68}">
      <dgm:prSet/>
      <dgm:spPr/>
      <dgm:t>
        <a:bodyPr/>
        <a:lstStyle/>
        <a:p>
          <a:endParaRPr lang="en-US"/>
        </a:p>
      </dgm:t>
    </dgm:pt>
    <dgm:pt modelId="{35DFFD55-0162-439B-9CED-B9AB61B29C3C}" type="sibTrans" cxnId="{F7F7A077-45FC-4DFB-A2D7-F16AEFDECB68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619C3C2-FAF2-4BF8-9A71-0208832A9A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Host a web application with a backend database</a:t>
          </a:r>
          <a:endParaRPr lang="en-US"/>
        </a:p>
      </dgm:t>
    </dgm:pt>
    <dgm:pt modelId="{7208A466-150F-4D38-9C4A-D8F4EFEA186A}" type="parTrans" cxnId="{7B07190F-8224-4B43-AE6D-BE591541AC70}">
      <dgm:prSet/>
      <dgm:spPr/>
      <dgm:t>
        <a:bodyPr/>
        <a:lstStyle/>
        <a:p>
          <a:endParaRPr lang="en-US"/>
        </a:p>
      </dgm:t>
    </dgm:pt>
    <dgm:pt modelId="{BAC6DB4E-0DDE-4AED-84EE-CB84430FDD71}" type="sibTrans" cxnId="{7B07190F-8224-4B43-AE6D-BE591541AC7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BE724AD-D45F-47BA-AA0D-A142CD527F6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Ensure public access only to the web app, while keeping the database private</a:t>
          </a:r>
          <a:endParaRPr lang="en-US"/>
        </a:p>
      </dgm:t>
    </dgm:pt>
    <dgm:pt modelId="{458A60DD-70F7-4AD7-9F87-D0F23945F01B}" type="parTrans" cxnId="{FFB6133B-78C4-41A7-ABB8-C8B6C7F6D74E}">
      <dgm:prSet/>
      <dgm:spPr/>
      <dgm:t>
        <a:bodyPr/>
        <a:lstStyle/>
        <a:p>
          <a:endParaRPr lang="en-US"/>
        </a:p>
      </dgm:t>
    </dgm:pt>
    <dgm:pt modelId="{5ABD99CF-5935-4504-B141-C41E1539B098}" type="sibTrans" cxnId="{FFB6133B-78C4-41A7-ABB8-C8B6C7F6D74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C083267-0A14-EB43-94CF-0C944935CB28}" type="pres">
      <dgm:prSet presAssocID="{DBD058A2-9DE0-41C0-ADFF-06D84BBE4A41}" presName="linearFlow" presStyleCnt="0">
        <dgm:presLayoutVars>
          <dgm:dir/>
          <dgm:animLvl val="lvl"/>
          <dgm:resizeHandles val="exact"/>
        </dgm:presLayoutVars>
      </dgm:prSet>
      <dgm:spPr/>
    </dgm:pt>
    <dgm:pt modelId="{AD2C754F-66D2-594F-BB18-24E66488F9BD}" type="pres">
      <dgm:prSet presAssocID="{3E11ABD5-BBFE-4728-87A9-69264516D5E4}" presName="compositeNode" presStyleCnt="0"/>
      <dgm:spPr/>
    </dgm:pt>
    <dgm:pt modelId="{81365B4C-E196-EF44-9A7A-AA5E21278F7B}" type="pres">
      <dgm:prSet presAssocID="{3E11ABD5-BBFE-4728-87A9-69264516D5E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D433E2C-9830-5141-A682-CDB140265EDD}" type="pres">
      <dgm:prSet presAssocID="{3E11ABD5-BBFE-4728-87A9-69264516D5E4}" presName="parSh" presStyleCnt="0"/>
      <dgm:spPr/>
    </dgm:pt>
    <dgm:pt modelId="{62E746FA-23E4-094B-B29F-ECFD491262D3}" type="pres">
      <dgm:prSet presAssocID="{3E11ABD5-BBFE-4728-87A9-69264516D5E4}" presName="lineNode" presStyleLbl="alignAccFollowNode1" presStyleIdx="0" presStyleCnt="9"/>
      <dgm:spPr/>
    </dgm:pt>
    <dgm:pt modelId="{C8FAF8F5-F5BD-9741-8B09-8AEB53E001DC}" type="pres">
      <dgm:prSet presAssocID="{3E11ABD5-BBFE-4728-87A9-69264516D5E4}" presName="lineArrowNode" presStyleLbl="alignAccFollowNode1" presStyleIdx="1" presStyleCnt="9"/>
      <dgm:spPr/>
    </dgm:pt>
    <dgm:pt modelId="{517FE917-2F23-FC4F-9BCA-AA95F1C9F445}" type="pres">
      <dgm:prSet presAssocID="{35DFFD55-0162-439B-9CED-B9AB61B29C3C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6955F1D5-5018-0648-B13D-1A56F9BFA436}" type="pres">
      <dgm:prSet presAssocID="{35DFFD55-0162-439B-9CED-B9AB61B29C3C}" presName="spacerBetweenCircleAndCallout" presStyleCnt="0">
        <dgm:presLayoutVars/>
      </dgm:prSet>
      <dgm:spPr/>
    </dgm:pt>
    <dgm:pt modelId="{2E2287AB-2B1F-2949-BDAB-60E5F621819A}" type="pres">
      <dgm:prSet presAssocID="{3E11ABD5-BBFE-4728-87A9-69264516D5E4}" presName="nodeText" presStyleLbl="alignAccFollowNode1" presStyleIdx="2" presStyleCnt="9">
        <dgm:presLayoutVars>
          <dgm:bulletEnabled val="1"/>
        </dgm:presLayoutVars>
      </dgm:prSet>
      <dgm:spPr/>
    </dgm:pt>
    <dgm:pt modelId="{5CEA9901-B4A1-784E-9B64-26BF73A17BDE}" type="pres">
      <dgm:prSet presAssocID="{35DFFD55-0162-439B-9CED-B9AB61B29C3C}" presName="sibTransComposite" presStyleCnt="0"/>
      <dgm:spPr/>
    </dgm:pt>
    <dgm:pt modelId="{D8663AC7-C1E7-6B4F-817B-D4EBF6A39041}" type="pres">
      <dgm:prSet presAssocID="{D619C3C2-FAF2-4BF8-9A71-0208832A9ABC}" presName="compositeNode" presStyleCnt="0"/>
      <dgm:spPr/>
    </dgm:pt>
    <dgm:pt modelId="{5AD07019-D8A6-2E43-83CC-7E955B349765}" type="pres">
      <dgm:prSet presAssocID="{D619C3C2-FAF2-4BF8-9A71-0208832A9AB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E8A276-8BB6-C94D-87F2-59C76B6BA975}" type="pres">
      <dgm:prSet presAssocID="{D619C3C2-FAF2-4BF8-9A71-0208832A9ABC}" presName="parSh" presStyleCnt="0"/>
      <dgm:spPr/>
    </dgm:pt>
    <dgm:pt modelId="{82789BB4-FEF5-664A-943F-00227ED8046B}" type="pres">
      <dgm:prSet presAssocID="{D619C3C2-FAF2-4BF8-9A71-0208832A9ABC}" presName="lineNode" presStyleLbl="alignAccFollowNode1" presStyleIdx="3" presStyleCnt="9"/>
      <dgm:spPr/>
    </dgm:pt>
    <dgm:pt modelId="{25D4090B-89EC-F941-8F46-7B5D52ADF3FE}" type="pres">
      <dgm:prSet presAssocID="{D619C3C2-FAF2-4BF8-9A71-0208832A9ABC}" presName="lineArrowNode" presStyleLbl="alignAccFollowNode1" presStyleIdx="4" presStyleCnt="9"/>
      <dgm:spPr/>
    </dgm:pt>
    <dgm:pt modelId="{E6BB4B69-D376-4C47-9B8F-6134D0D62C08}" type="pres">
      <dgm:prSet presAssocID="{BAC6DB4E-0DDE-4AED-84EE-CB84430FDD71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AF3954A5-B85B-234E-8B45-E7DEADAC0187}" type="pres">
      <dgm:prSet presAssocID="{BAC6DB4E-0DDE-4AED-84EE-CB84430FDD71}" presName="spacerBetweenCircleAndCallout" presStyleCnt="0">
        <dgm:presLayoutVars/>
      </dgm:prSet>
      <dgm:spPr/>
    </dgm:pt>
    <dgm:pt modelId="{71D9EE3A-33A6-5D44-B173-078976F209A4}" type="pres">
      <dgm:prSet presAssocID="{D619C3C2-FAF2-4BF8-9A71-0208832A9ABC}" presName="nodeText" presStyleLbl="alignAccFollowNode1" presStyleIdx="5" presStyleCnt="9">
        <dgm:presLayoutVars>
          <dgm:bulletEnabled val="1"/>
        </dgm:presLayoutVars>
      </dgm:prSet>
      <dgm:spPr/>
    </dgm:pt>
    <dgm:pt modelId="{EEAEDD64-9E77-7D4E-A952-9E7EA85D769A}" type="pres">
      <dgm:prSet presAssocID="{BAC6DB4E-0DDE-4AED-84EE-CB84430FDD71}" presName="sibTransComposite" presStyleCnt="0"/>
      <dgm:spPr/>
    </dgm:pt>
    <dgm:pt modelId="{69649C80-064B-FA4B-8617-F40B88BA4B34}" type="pres">
      <dgm:prSet presAssocID="{6BE724AD-D45F-47BA-AA0D-A142CD527F69}" presName="compositeNode" presStyleCnt="0"/>
      <dgm:spPr/>
    </dgm:pt>
    <dgm:pt modelId="{29EB137B-CB82-F746-84DF-69CF64AC567A}" type="pres">
      <dgm:prSet presAssocID="{6BE724AD-D45F-47BA-AA0D-A142CD527F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FB9F21-D5A7-C346-9787-E5D8FD32BE0A}" type="pres">
      <dgm:prSet presAssocID="{6BE724AD-D45F-47BA-AA0D-A142CD527F69}" presName="parSh" presStyleCnt="0"/>
      <dgm:spPr/>
    </dgm:pt>
    <dgm:pt modelId="{9AC71C16-AC6C-D84B-BC60-65F61D59F9B1}" type="pres">
      <dgm:prSet presAssocID="{6BE724AD-D45F-47BA-AA0D-A142CD527F69}" presName="lineNode" presStyleLbl="alignAccFollowNode1" presStyleIdx="6" presStyleCnt="9"/>
      <dgm:spPr/>
    </dgm:pt>
    <dgm:pt modelId="{5674D3A3-9376-5B41-91E6-AD364CB8E87D}" type="pres">
      <dgm:prSet presAssocID="{6BE724AD-D45F-47BA-AA0D-A142CD527F69}" presName="lineArrowNode" presStyleLbl="alignAccFollowNode1" presStyleIdx="7" presStyleCnt="9"/>
      <dgm:spPr/>
    </dgm:pt>
    <dgm:pt modelId="{4ECC0EB7-117E-5741-BFA8-574E53DB1219}" type="pres">
      <dgm:prSet presAssocID="{5ABD99CF-5935-4504-B141-C41E1539B098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605E32A3-5577-EC43-970C-7E9DB3439950}" type="pres">
      <dgm:prSet presAssocID="{5ABD99CF-5935-4504-B141-C41E1539B098}" presName="spacerBetweenCircleAndCallout" presStyleCnt="0">
        <dgm:presLayoutVars/>
      </dgm:prSet>
      <dgm:spPr/>
    </dgm:pt>
    <dgm:pt modelId="{0AECF853-5377-6F4C-A7E8-1956EF268E2B}" type="pres">
      <dgm:prSet presAssocID="{6BE724AD-D45F-47BA-AA0D-A142CD527F69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7B07190F-8224-4B43-AE6D-BE591541AC70}" srcId="{DBD058A2-9DE0-41C0-ADFF-06D84BBE4A41}" destId="{D619C3C2-FAF2-4BF8-9A71-0208832A9ABC}" srcOrd="1" destOrd="0" parTransId="{7208A466-150F-4D38-9C4A-D8F4EFEA186A}" sibTransId="{BAC6DB4E-0DDE-4AED-84EE-CB84430FDD71}"/>
    <dgm:cxn modelId="{3EC8D510-536C-3B4E-92EB-359BC9FECFE3}" type="presOf" srcId="{35DFFD55-0162-439B-9CED-B9AB61B29C3C}" destId="{517FE917-2F23-FC4F-9BCA-AA95F1C9F445}" srcOrd="0" destOrd="0" presId="urn:microsoft.com/office/officeart/2016/7/layout/LinearArrowProcessNumbered"/>
    <dgm:cxn modelId="{FFB6133B-78C4-41A7-ABB8-C8B6C7F6D74E}" srcId="{DBD058A2-9DE0-41C0-ADFF-06D84BBE4A41}" destId="{6BE724AD-D45F-47BA-AA0D-A142CD527F69}" srcOrd="2" destOrd="0" parTransId="{458A60DD-70F7-4AD7-9F87-D0F23945F01B}" sibTransId="{5ABD99CF-5935-4504-B141-C41E1539B098}"/>
    <dgm:cxn modelId="{BC0D9B4F-C1B4-2343-958F-FFC92F1041A9}" type="presOf" srcId="{DBD058A2-9DE0-41C0-ADFF-06D84BBE4A41}" destId="{6C083267-0A14-EB43-94CF-0C944935CB28}" srcOrd="0" destOrd="0" presId="urn:microsoft.com/office/officeart/2016/7/layout/LinearArrowProcessNumbered"/>
    <dgm:cxn modelId="{E6EA9D53-7889-4C4C-A188-66CE99CBE7E5}" type="presOf" srcId="{D619C3C2-FAF2-4BF8-9A71-0208832A9ABC}" destId="{71D9EE3A-33A6-5D44-B173-078976F209A4}" srcOrd="0" destOrd="0" presId="urn:microsoft.com/office/officeart/2016/7/layout/LinearArrowProcessNumbered"/>
    <dgm:cxn modelId="{E55B4154-5D8C-D940-B366-F6D71A5D27F9}" type="presOf" srcId="{3E11ABD5-BBFE-4728-87A9-69264516D5E4}" destId="{2E2287AB-2B1F-2949-BDAB-60E5F621819A}" srcOrd="0" destOrd="0" presId="urn:microsoft.com/office/officeart/2016/7/layout/LinearArrowProcessNumbered"/>
    <dgm:cxn modelId="{F7F7A077-45FC-4DFB-A2D7-F16AEFDECB68}" srcId="{DBD058A2-9DE0-41C0-ADFF-06D84BBE4A41}" destId="{3E11ABD5-BBFE-4728-87A9-69264516D5E4}" srcOrd="0" destOrd="0" parTransId="{B7E27495-65CA-4B68-B150-3E890C559F56}" sibTransId="{35DFFD55-0162-439B-9CED-B9AB61B29C3C}"/>
    <dgm:cxn modelId="{2F46B7A0-8F88-394F-A042-757170C75F1F}" type="presOf" srcId="{6BE724AD-D45F-47BA-AA0D-A142CD527F69}" destId="{0AECF853-5377-6F4C-A7E8-1956EF268E2B}" srcOrd="0" destOrd="0" presId="urn:microsoft.com/office/officeart/2016/7/layout/LinearArrowProcessNumbered"/>
    <dgm:cxn modelId="{0F205CBE-79B6-7E41-8D9B-1FD355C767C7}" type="presOf" srcId="{BAC6DB4E-0DDE-4AED-84EE-CB84430FDD71}" destId="{E6BB4B69-D376-4C47-9B8F-6134D0D62C08}" srcOrd="0" destOrd="0" presId="urn:microsoft.com/office/officeart/2016/7/layout/LinearArrowProcessNumbered"/>
    <dgm:cxn modelId="{A9C412D0-F644-0F4E-90C8-26D49DC65CFF}" type="presOf" srcId="{5ABD99CF-5935-4504-B141-C41E1539B098}" destId="{4ECC0EB7-117E-5741-BFA8-574E53DB1219}" srcOrd="0" destOrd="0" presId="urn:microsoft.com/office/officeart/2016/7/layout/LinearArrowProcessNumbered"/>
    <dgm:cxn modelId="{31A841C5-6457-6143-B7DD-8BD7BCDF5C9D}" type="presParOf" srcId="{6C083267-0A14-EB43-94CF-0C944935CB28}" destId="{AD2C754F-66D2-594F-BB18-24E66488F9BD}" srcOrd="0" destOrd="0" presId="urn:microsoft.com/office/officeart/2016/7/layout/LinearArrowProcessNumbered"/>
    <dgm:cxn modelId="{62C1B269-1CA0-F447-A5FB-F991006D0647}" type="presParOf" srcId="{AD2C754F-66D2-594F-BB18-24E66488F9BD}" destId="{81365B4C-E196-EF44-9A7A-AA5E21278F7B}" srcOrd="0" destOrd="0" presId="urn:microsoft.com/office/officeart/2016/7/layout/LinearArrowProcessNumbered"/>
    <dgm:cxn modelId="{9C67BCBD-5E89-184F-8ECA-E9F78A9F5215}" type="presParOf" srcId="{AD2C754F-66D2-594F-BB18-24E66488F9BD}" destId="{BD433E2C-9830-5141-A682-CDB140265EDD}" srcOrd="1" destOrd="0" presId="urn:microsoft.com/office/officeart/2016/7/layout/LinearArrowProcessNumbered"/>
    <dgm:cxn modelId="{33ACDD66-CE2B-AD4B-8BB2-0246357BB72F}" type="presParOf" srcId="{BD433E2C-9830-5141-A682-CDB140265EDD}" destId="{62E746FA-23E4-094B-B29F-ECFD491262D3}" srcOrd="0" destOrd="0" presId="urn:microsoft.com/office/officeart/2016/7/layout/LinearArrowProcessNumbered"/>
    <dgm:cxn modelId="{39B0136B-94C9-0F4F-B6FF-AE2E3DB8850B}" type="presParOf" srcId="{BD433E2C-9830-5141-A682-CDB140265EDD}" destId="{C8FAF8F5-F5BD-9741-8B09-8AEB53E001DC}" srcOrd="1" destOrd="0" presId="urn:microsoft.com/office/officeart/2016/7/layout/LinearArrowProcessNumbered"/>
    <dgm:cxn modelId="{DE996249-1616-9B46-ACAC-48093B47BE8E}" type="presParOf" srcId="{BD433E2C-9830-5141-A682-CDB140265EDD}" destId="{517FE917-2F23-FC4F-9BCA-AA95F1C9F445}" srcOrd="2" destOrd="0" presId="urn:microsoft.com/office/officeart/2016/7/layout/LinearArrowProcessNumbered"/>
    <dgm:cxn modelId="{AD79CFDC-409B-2E4E-B04F-4DFDEB36B829}" type="presParOf" srcId="{BD433E2C-9830-5141-A682-CDB140265EDD}" destId="{6955F1D5-5018-0648-B13D-1A56F9BFA436}" srcOrd="3" destOrd="0" presId="urn:microsoft.com/office/officeart/2016/7/layout/LinearArrowProcessNumbered"/>
    <dgm:cxn modelId="{2B866A71-07BF-174A-902E-E1702A772B0D}" type="presParOf" srcId="{AD2C754F-66D2-594F-BB18-24E66488F9BD}" destId="{2E2287AB-2B1F-2949-BDAB-60E5F621819A}" srcOrd="2" destOrd="0" presId="urn:microsoft.com/office/officeart/2016/7/layout/LinearArrowProcessNumbered"/>
    <dgm:cxn modelId="{60C31F39-95C5-8E4A-9339-DBC28F5CB45E}" type="presParOf" srcId="{6C083267-0A14-EB43-94CF-0C944935CB28}" destId="{5CEA9901-B4A1-784E-9B64-26BF73A17BDE}" srcOrd="1" destOrd="0" presId="urn:microsoft.com/office/officeart/2016/7/layout/LinearArrowProcessNumbered"/>
    <dgm:cxn modelId="{64822FD5-3587-2641-A0CF-697CC9631A8F}" type="presParOf" srcId="{6C083267-0A14-EB43-94CF-0C944935CB28}" destId="{D8663AC7-C1E7-6B4F-817B-D4EBF6A39041}" srcOrd="2" destOrd="0" presId="urn:microsoft.com/office/officeart/2016/7/layout/LinearArrowProcessNumbered"/>
    <dgm:cxn modelId="{AB6E899F-7FD3-C746-B7D5-17DAA5FE3C08}" type="presParOf" srcId="{D8663AC7-C1E7-6B4F-817B-D4EBF6A39041}" destId="{5AD07019-D8A6-2E43-83CC-7E955B349765}" srcOrd="0" destOrd="0" presId="urn:microsoft.com/office/officeart/2016/7/layout/LinearArrowProcessNumbered"/>
    <dgm:cxn modelId="{A7A43CB1-3D46-FA4C-B61B-BB43F036FDB1}" type="presParOf" srcId="{D8663AC7-C1E7-6B4F-817B-D4EBF6A39041}" destId="{E8E8A276-8BB6-C94D-87F2-59C76B6BA975}" srcOrd="1" destOrd="0" presId="urn:microsoft.com/office/officeart/2016/7/layout/LinearArrowProcessNumbered"/>
    <dgm:cxn modelId="{409706C6-95AF-DA4B-B72E-918C3C2116A2}" type="presParOf" srcId="{E8E8A276-8BB6-C94D-87F2-59C76B6BA975}" destId="{82789BB4-FEF5-664A-943F-00227ED8046B}" srcOrd="0" destOrd="0" presId="urn:microsoft.com/office/officeart/2016/7/layout/LinearArrowProcessNumbered"/>
    <dgm:cxn modelId="{C9536654-9CC5-0F43-A1FA-BC2DB622CC8C}" type="presParOf" srcId="{E8E8A276-8BB6-C94D-87F2-59C76B6BA975}" destId="{25D4090B-89EC-F941-8F46-7B5D52ADF3FE}" srcOrd="1" destOrd="0" presId="urn:microsoft.com/office/officeart/2016/7/layout/LinearArrowProcessNumbered"/>
    <dgm:cxn modelId="{3C52AED4-07C2-224E-93C7-A670B6EE5DE3}" type="presParOf" srcId="{E8E8A276-8BB6-C94D-87F2-59C76B6BA975}" destId="{E6BB4B69-D376-4C47-9B8F-6134D0D62C08}" srcOrd="2" destOrd="0" presId="urn:microsoft.com/office/officeart/2016/7/layout/LinearArrowProcessNumbered"/>
    <dgm:cxn modelId="{679CAD7B-59A6-1740-AAF2-05F58F377723}" type="presParOf" srcId="{E8E8A276-8BB6-C94D-87F2-59C76B6BA975}" destId="{AF3954A5-B85B-234E-8B45-E7DEADAC0187}" srcOrd="3" destOrd="0" presId="urn:microsoft.com/office/officeart/2016/7/layout/LinearArrowProcessNumbered"/>
    <dgm:cxn modelId="{5E8D0B01-8567-9344-98ED-DDC727FA603E}" type="presParOf" srcId="{D8663AC7-C1E7-6B4F-817B-D4EBF6A39041}" destId="{71D9EE3A-33A6-5D44-B173-078976F209A4}" srcOrd="2" destOrd="0" presId="urn:microsoft.com/office/officeart/2016/7/layout/LinearArrowProcessNumbered"/>
    <dgm:cxn modelId="{6169B74B-82A1-A645-9179-3074E4BF5F4B}" type="presParOf" srcId="{6C083267-0A14-EB43-94CF-0C944935CB28}" destId="{EEAEDD64-9E77-7D4E-A952-9E7EA85D769A}" srcOrd="3" destOrd="0" presId="urn:microsoft.com/office/officeart/2016/7/layout/LinearArrowProcessNumbered"/>
    <dgm:cxn modelId="{1A102F6A-2B7C-EC4C-855E-7C6D9B0775E3}" type="presParOf" srcId="{6C083267-0A14-EB43-94CF-0C944935CB28}" destId="{69649C80-064B-FA4B-8617-F40B88BA4B34}" srcOrd="4" destOrd="0" presId="urn:microsoft.com/office/officeart/2016/7/layout/LinearArrowProcessNumbered"/>
    <dgm:cxn modelId="{DB696B62-B3A2-424A-B721-5D7DFA1F3298}" type="presParOf" srcId="{69649C80-064B-FA4B-8617-F40B88BA4B34}" destId="{29EB137B-CB82-F746-84DF-69CF64AC567A}" srcOrd="0" destOrd="0" presId="urn:microsoft.com/office/officeart/2016/7/layout/LinearArrowProcessNumbered"/>
    <dgm:cxn modelId="{E29D6BAB-9915-4A49-A31D-42F3A3670BB0}" type="presParOf" srcId="{69649C80-064B-FA4B-8617-F40B88BA4B34}" destId="{0BFB9F21-D5A7-C346-9787-E5D8FD32BE0A}" srcOrd="1" destOrd="0" presId="urn:microsoft.com/office/officeart/2016/7/layout/LinearArrowProcessNumbered"/>
    <dgm:cxn modelId="{2EC0D086-5156-CF4E-B42E-395C7B2D39BD}" type="presParOf" srcId="{0BFB9F21-D5A7-C346-9787-E5D8FD32BE0A}" destId="{9AC71C16-AC6C-D84B-BC60-65F61D59F9B1}" srcOrd="0" destOrd="0" presId="urn:microsoft.com/office/officeart/2016/7/layout/LinearArrowProcessNumbered"/>
    <dgm:cxn modelId="{5CC2B7CB-0090-D145-9F08-7BFCF7F34218}" type="presParOf" srcId="{0BFB9F21-D5A7-C346-9787-E5D8FD32BE0A}" destId="{5674D3A3-9376-5B41-91E6-AD364CB8E87D}" srcOrd="1" destOrd="0" presId="urn:microsoft.com/office/officeart/2016/7/layout/LinearArrowProcessNumbered"/>
    <dgm:cxn modelId="{8C1416D4-AC4C-894B-8C6A-6C3FAF377969}" type="presParOf" srcId="{0BFB9F21-D5A7-C346-9787-E5D8FD32BE0A}" destId="{4ECC0EB7-117E-5741-BFA8-574E53DB1219}" srcOrd="2" destOrd="0" presId="urn:microsoft.com/office/officeart/2016/7/layout/LinearArrowProcessNumbered"/>
    <dgm:cxn modelId="{874A5A19-20A2-874B-8C0B-D7C0CA9F3ECC}" type="presParOf" srcId="{0BFB9F21-D5A7-C346-9787-E5D8FD32BE0A}" destId="{605E32A3-5577-EC43-970C-7E9DB3439950}" srcOrd="3" destOrd="0" presId="urn:microsoft.com/office/officeart/2016/7/layout/LinearArrowProcessNumbered"/>
    <dgm:cxn modelId="{7C48DA2B-F5FD-9A40-B523-1B6BC1DC1879}" type="presParOf" srcId="{69649C80-064B-FA4B-8617-F40B88BA4B34}" destId="{0AECF853-5377-6F4C-A7E8-1956EF268E2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C6678-0578-45EF-848F-EA25227BFA4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1AD4781B-4944-4F13-873E-00794194C0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Created CloudFormation Template (YAML)</a:t>
          </a:r>
          <a:endParaRPr lang="en-US"/>
        </a:p>
      </dgm:t>
    </dgm:pt>
    <dgm:pt modelId="{7BBE7546-0E0C-4C45-AD85-0A730A44129F}" type="parTrans" cxnId="{DD519AD9-96DE-4DB4-93F8-1DBC83E6449A}">
      <dgm:prSet/>
      <dgm:spPr/>
      <dgm:t>
        <a:bodyPr/>
        <a:lstStyle/>
        <a:p>
          <a:endParaRPr lang="en-US"/>
        </a:p>
      </dgm:t>
    </dgm:pt>
    <dgm:pt modelId="{24C696C1-07D8-49AD-A43C-5C28A1FE0799}" type="sibTrans" cxnId="{DD519AD9-96DE-4DB4-93F8-1DBC83E6449A}">
      <dgm:prSet/>
      <dgm:spPr/>
      <dgm:t>
        <a:bodyPr/>
        <a:lstStyle/>
        <a:p>
          <a:endParaRPr lang="en-US"/>
        </a:p>
      </dgm:t>
    </dgm:pt>
    <dgm:pt modelId="{6244FB3C-799F-4469-BD6D-C0369964FF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Resources automated:</a:t>
          </a:r>
          <a:endParaRPr lang="en-US"/>
        </a:p>
      </dgm:t>
    </dgm:pt>
    <dgm:pt modelId="{13B0CF21-54D1-47A5-8147-688F79F53A2E}" type="parTrans" cxnId="{875EB996-3636-45B8-89E5-8B887FAFF6DD}">
      <dgm:prSet/>
      <dgm:spPr/>
      <dgm:t>
        <a:bodyPr/>
        <a:lstStyle/>
        <a:p>
          <a:endParaRPr lang="en-US"/>
        </a:p>
      </dgm:t>
    </dgm:pt>
    <dgm:pt modelId="{3A28CB6C-DBE6-44BB-86EB-285094BEE4BB}" type="sibTrans" cxnId="{875EB996-3636-45B8-89E5-8B887FAFF6DD}">
      <dgm:prSet/>
      <dgm:spPr/>
      <dgm:t>
        <a:bodyPr/>
        <a:lstStyle/>
        <a:p>
          <a:endParaRPr lang="en-US"/>
        </a:p>
      </dgm:t>
    </dgm:pt>
    <dgm:pt modelId="{135879C3-B330-491F-B9EB-509B1758B76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VPC, Subnets, IGW, Route Tables</a:t>
          </a:r>
          <a:endParaRPr lang="en-US"/>
        </a:p>
      </dgm:t>
    </dgm:pt>
    <dgm:pt modelId="{26B79414-1DD4-4FA8-ADA3-B47AD0F2E061}" type="parTrans" cxnId="{9575C791-1A49-4A53-85E0-5C0B3FA2E35E}">
      <dgm:prSet/>
      <dgm:spPr/>
      <dgm:t>
        <a:bodyPr/>
        <a:lstStyle/>
        <a:p>
          <a:endParaRPr lang="en-US"/>
        </a:p>
      </dgm:t>
    </dgm:pt>
    <dgm:pt modelId="{62D66F30-D385-481E-B549-16F51BF547E1}" type="sibTrans" cxnId="{9575C791-1A49-4A53-85E0-5C0B3FA2E35E}">
      <dgm:prSet/>
      <dgm:spPr/>
      <dgm:t>
        <a:bodyPr/>
        <a:lstStyle/>
        <a:p>
          <a:endParaRPr lang="en-US"/>
        </a:p>
      </dgm:t>
    </dgm:pt>
    <dgm:pt modelId="{657E4674-D13B-4331-850B-C3AA548427B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EC2 Instances, Security Groups</a:t>
          </a:r>
          <a:endParaRPr lang="en-US"/>
        </a:p>
      </dgm:t>
    </dgm:pt>
    <dgm:pt modelId="{388BA84B-189E-47F1-A823-64FCF94DAEEB}" type="parTrans" cxnId="{EC2B6CE6-9279-44BB-BB94-28BD3E3818DD}">
      <dgm:prSet/>
      <dgm:spPr/>
      <dgm:t>
        <a:bodyPr/>
        <a:lstStyle/>
        <a:p>
          <a:endParaRPr lang="en-US"/>
        </a:p>
      </dgm:t>
    </dgm:pt>
    <dgm:pt modelId="{DB43F8C0-AEF8-4004-8EBD-89839855099D}" type="sibTrans" cxnId="{EC2B6CE6-9279-44BB-BB94-28BD3E3818DD}">
      <dgm:prSet/>
      <dgm:spPr/>
      <dgm:t>
        <a:bodyPr/>
        <a:lstStyle/>
        <a:p>
          <a:endParaRPr lang="en-US"/>
        </a:p>
      </dgm:t>
    </dgm:pt>
    <dgm:pt modelId="{F80E5418-C651-4839-A84B-D8C4682AFC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Benefits:</a:t>
          </a:r>
          <a:endParaRPr lang="en-US"/>
        </a:p>
      </dgm:t>
    </dgm:pt>
    <dgm:pt modelId="{DB9EA302-2341-418D-AFB7-4033577D12D5}" type="parTrans" cxnId="{3ED0C983-DD17-45EF-BB93-4FF1C13D96DC}">
      <dgm:prSet/>
      <dgm:spPr/>
      <dgm:t>
        <a:bodyPr/>
        <a:lstStyle/>
        <a:p>
          <a:endParaRPr lang="en-US"/>
        </a:p>
      </dgm:t>
    </dgm:pt>
    <dgm:pt modelId="{0D33BF41-795D-4251-B6D4-AC294E32DA9C}" type="sibTrans" cxnId="{3ED0C983-DD17-45EF-BB93-4FF1C13D96DC}">
      <dgm:prSet/>
      <dgm:spPr/>
      <dgm:t>
        <a:bodyPr/>
        <a:lstStyle/>
        <a:p>
          <a:endParaRPr lang="en-US"/>
        </a:p>
      </dgm:t>
    </dgm:pt>
    <dgm:pt modelId="{4458B21A-0D1B-4884-B8DA-61DFDB6E361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Quick setup in future</a:t>
          </a:r>
          <a:endParaRPr lang="en-US"/>
        </a:p>
      </dgm:t>
    </dgm:pt>
    <dgm:pt modelId="{C4F273D8-9813-458F-9BA9-0D483CAC3D09}" type="parTrans" cxnId="{63C57527-2FD7-4A16-ACA3-E5D5188148FE}">
      <dgm:prSet/>
      <dgm:spPr/>
      <dgm:t>
        <a:bodyPr/>
        <a:lstStyle/>
        <a:p>
          <a:endParaRPr lang="en-US"/>
        </a:p>
      </dgm:t>
    </dgm:pt>
    <dgm:pt modelId="{901DB295-BC70-49B4-905C-DA54780E3219}" type="sibTrans" cxnId="{63C57527-2FD7-4A16-ACA3-E5D5188148FE}">
      <dgm:prSet/>
      <dgm:spPr/>
      <dgm:t>
        <a:bodyPr/>
        <a:lstStyle/>
        <a:p>
          <a:endParaRPr lang="en-US"/>
        </a:p>
      </dgm:t>
    </dgm:pt>
    <dgm:pt modelId="{B448D599-1745-406C-9077-026E0205D42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Consistent, repeatable deployments</a:t>
          </a:r>
          <a:endParaRPr lang="en-US"/>
        </a:p>
      </dgm:t>
    </dgm:pt>
    <dgm:pt modelId="{CFC9D717-67C4-44AB-8844-F56EBC8D62B2}" type="parTrans" cxnId="{129700BB-0D64-43D6-83D3-AB91B3428C6E}">
      <dgm:prSet/>
      <dgm:spPr/>
      <dgm:t>
        <a:bodyPr/>
        <a:lstStyle/>
        <a:p>
          <a:endParaRPr lang="en-US"/>
        </a:p>
      </dgm:t>
    </dgm:pt>
    <dgm:pt modelId="{68351C90-5A38-4F6F-BA88-BC51A50AD949}" type="sibTrans" cxnId="{129700BB-0D64-43D6-83D3-AB91B3428C6E}">
      <dgm:prSet/>
      <dgm:spPr/>
      <dgm:t>
        <a:bodyPr/>
        <a:lstStyle/>
        <a:p>
          <a:endParaRPr lang="en-US"/>
        </a:p>
      </dgm:t>
    </dgm:pt>
    <dgm:pt modelId="{D3E16BA6-3716-4ABE-99D5-19B9161617CF}" type="pres">
      <dgm:prSet presAssocID="{8D5C6678-0578-45EF-848F-EA25227BFA45}" presName="root" presStyleCnt="0">
        <dgm:presLayoutVars>
          <dgm:dir/>
          <dgm:resizeHandles val="exact"/>
        </dgm:presLayoutVars>
      </dgm:prSet>
      <dgm:spPr/>
    </dgm:pt>
    <dgm:pt modelId="{CF8D8918-BEE6-48C4-82FE-2FBCAC129B2C}" type="pres">
      <dgm:prSet presAssocID="{1AD4781B-4944-4F13-873E-00794194C08F}" presName="compNode" presStyleCnt="0"/>
      <dgm:spPr/>
    </dgm:pt>
    <dgm:pt modelId="{DC9ED312-F655-4B59-B000-889B449DE247}" type="pres">
      <dgm:prSet presAssocID="{1AD4781B-4944-4F13-873E-00794194C0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43BBC64-9CDE-446C-8B3E-BF05079611CD}" type="pres">
      <dgm:prSet presAssocID="{1AD4781B-4944-4F13-873E-00794194C08F}" presName="iconSpace" presStyleCnt="0"/>
      <dgm:spPr/>
    </dgm:pt>
    <dgm:pt modelId="{9832B81D-C535-4C4C-A8DA-664751552484}" type="pres">
      <dgm:prSet presAssocID="{1AD4781B-4944-4F13-873E-00794194C08F}" presName="parTx" presStyleLbl="revTx" presStyleIdx="0" presStyleCnt="6">
        <dgm:presLayoutVars>
          <dgm:chMax val="0"/>
          <dgm:chPref val="0"/>
        </dgm:presLayoutVars>
      </dgm:prSet>
      <dgm:spPr/>
    </dgm:pt>
    <dgm:pt modelId="{094AEDE8-B2B8-491B-B600-DCFD84F307F8}" type="pres">
      <dgm:prSet presAssocID="{1AD4781B-4944-4F13-873E-00794194C08F}" presName="txSpace" presStyleCnt="0"/>
      <dgm:spPr/>
    </dgm:pt>
    <dgm:pt modelId="{481E26C6-24D8-4861-8EB1-09E8F1C4DC6C}" type="pres">
      <dgm:prSet presAssocID="{1AD4781B-4944-4F13-873E-00794194C08F}" presName="desTx" presStyleLbl="revTx" presStyleIdx="1" presStyleCnt="6">
        <dgm:presLayoutVars/>
      </dgm:prSet>
      <dgm:spPr/>
    </dgm:pt>
    <dgm:pt modelId="{B0192B5A-F323-4B72-99C2-040648273930}" type="pres">
      <dgm:prSet presAssocID="{24C696C1-07D8-49AD-A43C-5C28A1FE0799}" presName="sibTrans" presStyleCnt="0"/>
      <dgm:spPr/>
    </dgm:pt>
    <dgm:pt modelId="{B955917B-901C-4283-898A-155435D4524E}" type="pres">
      <dgm:prSet presAssocID="{6244FB3C-799F-4469-BD6D-C0369964FFDA}" presName="compNode" presStyleCnt="0"/>
      <dgm:spPr/>
    </dgm:pt>
    <dgm:pt modelId="{4225602C-D8ED-40F7-B6DD-8AE74DDCC352}" type="pres">
      <dgm:prSet presAssocID="{6244FB3C-799F-4469-BD6D-C0369964FF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A9F6B04-338B-4778-836A-EDF52D0A144A}" type="pres">
      <dgm:prSet presAssocID="{6244FB3C-799F-4469-BD6D-C0369964FFDA}" presName="iconSpace" presStyleCnt="0"/>
      <dgm:spPr/>
    </dgm:pt>
    <dgm:pt modelId="{231ADFFB-B4D0-41A5-8536-5194C0E5CF89}" type="pres">
      <dgm:prSet presAssocID="{6244FB3C-799F-4469-BD6D-C0369964FFDA}" presName="parTx" presStyleLbl="revTx" presStyleIdx="2" presStyleCnt="6">
        <dgm:presLayoutVars>
          <dgm:chMax val="0"/>
          <dgm:chPref val="0"/>
        </dgm:presLayoutVars>
      </dgm:prSet>
      <dgm:spPr/>
    </dgm:pt>
    <dgm:pt modelId="{4BC9D42E-5842-422F-A4A8-96D7CE51F066}" type="pres">
      <dgm:prSet presAssocID="{6244FB3C-799F-4469-BD6D-C0369964FFDA}" presName="txSpace" presStyleCnt="0"/>
      <dgm:spPr/>
    </dgm:pt>
    <dgm:pt modelId="{D5FCCDFE-B97D-450E-9811-3D9E79DBF2FC}" type="pres">
      <dgm:prSet presAssocID="{6244FB3C-799F-4469-BD6D-C0369964FFDA}" presName="desTx" presStyleLbl="revTx" presStyleIdx="3" presStyleCnt="6">
        <dgm:presLayoutVars/>
      </dgm:prSet>
      <dgm:spPr/>
    </dgm:pt>
    <dgm:pt modelId="{14D0EF2B-0552-4009-87BE-00121C93A266}" type="pres">
      <dgm:prSet presAssocID="{3A28CB6C-DBE6-44BB-86EB-285094BEE4BB}" presName="sibTrans" presStyleCnt="0"/>
      <dgm:spPr/>
    </dgm:pt>
    <dgm:pt modelId="{DF80D8C7-DB9F-4C9A-B018-808450755B60}" type="pres">
      <dgm:prSet presAssocID="{F80E5418-C651-4839-A84B-D8C4682AFC9A}" presName="compNode" presStyleCnt="0"/>
      <dgm:spPr/>
    </dgm:pt>
    <dgm:pt modelId="{BA8574F2-3C4C-483F-AFF7-11FD144E1998}" type="pres">
      <dgm:prSet presAssocID="{F80E5418-C651-4839-A84B-D8C4682AFC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1FF1103-6F75-4EE8-A2FE-9D038E29B109}" type="pres">
      <dgm:prSet presAssocID="{F80E5418-C651-4839-A84B-D8C4682AFC9A}" presName="iconSpace" presStyleCnt="0"/>
      <dgm:spPr/>
    </dgm:pt>
    <dgm:pt modelId="{FAA5493D-0772-4E62-9C75-63DA6D7B452A}" type="pres">
      <dgm:prSet presAssocID="{F80E5418-C651-4839-A84B-D8C4682AFC9A}" presName="parTx" presStyleLbl="revTx" presStyleIdx="4" presStyleCnt="6">
        <dgm:presLayoutVars>
          <dgm:chMax val="0"/>
          <dgm:chPref val="0"/>
        </dgm:presLayoutVars>
      </dgm:prSet>
      <dgm:spPr/>
    </dgm:pt>
    <dgm:pt modelId="{A779E731-EE6D-481A-8443-B09E8D4F3622}" type="pres">
      <dgm:prSet presAssocID="{F80E5418-C651-4839-A84B-D8C4682AFC9A}" presName="txSpace" presStyleCnt="0"/>
      <dgm:spPr/>
    </dgm:pt>
    <dgm:pt modelId="{7D07DF04-6635-434E-8818-AA199720B693}" type="pres">
      <dgm:prSet presAssocID="{F80E5418-C651-4839-A84B-D8C4682AFC9A}" presName="desTx" presStyleLbl="revTx" presStyleIdx="5" presStyleCnt="6">
        <dgm:presLayoutVars/>
      </dgm:prSet>
      <dgm:spPr/>
    </dgm:pt>
  </dgm:ptLst>
  <dgm:cxnLst>
    <dgm:cxn modelId="{63C57527-2FD7-4A16-ACA3-E5D5188148FE}" srcId="{F80E5418-C651-4839-A84B-D8C4682AFC9A}" destId="{4458B21A-0D1B-4884-B8DA-61DFDB6E3617}" srcOrd="0" destOrd="0" parTransId="{C4F273D8-9813-458F-9BA9-0D483CAC3D09}" sibTransId="{901DB295-BC70-49B4-905C-DA54780E3219}"/>
    <dgm:cxn modelId="{C6AFAA29-3A19-894C-8A35-93D6627E7E6A}" type="presOf" srcId="{135879C3-B330-491F-B9EB-509B1758B767}" destId="{D5FCCDFE-B97D-450E-9811-3D9E79DBF2FC}" srcOrd="0" destOrd="0" presId="urn:microsoft.com/office/officeart/2018/5/layout/CenteredIconLabelDescriptionList"/>
    <dgm:cxn modelId="{BA5A8E30-EAEF-8E4F-A619-5FDE6EB64E02}" type="presOf" srcId="{B448D599-1745-406C-9077-026E0205D425}" destId="{7D07DF04-6635-434E-8818-AA199720B693}" srcOrd="0" destOrd="1" presId="urn:microsoft.com/office/officeart/2018/5/layout/CenteredIconLabelDescriptionList"/>
    <dgm:cxn modelId="{D6DD3138-3456-CF46-8DF6-ED1CB249C562}" type="presOf" srcId="{1AD4781B-4944-4F13-873E-00794194C08F}" destId="{9832B81D-C535-4C4C-A8DA-664751552484}" srcOrd="0" destOrd="0" presId="urn:microsoft.com/office/officeart/2018/5/layout/CenteredIconLabelDescriptionList"/>
    <dgm:cxn modelId="{7F30FA56-A896-D940-8982-A45A40927242}" type="presOf" srcId="{F80E5418-C651-4839-A84B-D8C4682AFC9A}" destId="{FAA5493D-0772-4E62-9C75-63DA6D7B452A}" srcOrd="0" destOrd="0" presId="urn:microsoft.com/office/officeart/2018/5/layout/CenteredIconLabelDescriptionList"/>
    <dgm:cxn modelId="{AC37995E-4395-BE4D-BFBB-75B3677B5F3B}" type="presOf" srcId="{4458B21A-0D1B-4884-B8DA-61DFDB6E3617}" destId="{7D07DF04-6635-434E-8818-AA199720B693}" srcOrd="0" destOrd="0" presId="urn:microsoft.com/office/officeart/2018/5/layout/CenteredIconLabelDescriptionList"/>
    <dgm:cxn modelId="{1B4F2170-D0A3-6B4A-9FA8-58DC53BB7B3A}" type="presOf" srcId="{6244FB3C-799F-4469-BD6D-C0369964FFDA}" destId="{231ADFFB-B4D0-41A5-8536-5194C0E5CF89}" srcOrd="0" destOrd="0" presId="urn:microsoft.com/office/officeart/2018/5/layout/CenteredIconLabelDescriptionList"/>
    <dgm:cxn modelId="{04C97B83-E448-F046-8B71-24ECC2AB362E}" type="presOf" srcId="{8D5C6678-0578-45EF-848F-EA25227BFA45}" destId="{D3E16BA6-3716-4ABE-99D5-19B9161617CF}" srcOrd="0" destOrd="0" presId="urn:microsoft.com/office/officeart/2018/5/layout/CenteredIconLabelDescriptionList"/>
    <dgm:cxn modelId="{3ED0C983-DD17-45EF-BB93-4FF1C13D96DC}" srcId="{8D5C6678-0578-45EF-848F-EA25227BFA45}" destId="{F80E5418-C651-4839-A84B-D8C4682AFC9A}" srcOrd="2" destOrd="0" parTransId="{DB9EA302-2341-418D-AFB7-4033577D12D5}" sibTransId="{0D33BF41-795D-4251-B6D4-AC294E32DA9C}"/>
    <dgm:cxn modelId="{9575C791-1A49-4A53-85E0-5C0B3FA2E35E}" srcId="{6244FB3C-799F-4469-BD6D-C0369964FFDA}" destId="{135879C3-B330-491F-B9EB-509B1758B767}" srcOrd="0" destOrd="0" parTransId="{26B79414-1DD4-4FA8-ADA3-B47AD0F2E061}" sibTransId="{62D66F30-D385-481E-B549-16F51BF547E1}"/>
    <dgm:cxn modelId="{875EB996-3636-45B8-89E5-8B887FAFF6DD}" srcId="{8D5C6678-0578-45EF-848F-EA25227BFA45}" destId="{6244FB3C-799F-4469-BD6D-C0369964FFDA}" srcOrd="1" destOrd="0" parTransId="{13B0CF21-54D1-47A5-8147-688F79F53A2E}" sibTransId="{3A28CB6C-DBE6-44BB-86EB-285094BEE4BB}"/>
    <dgm:cxn modelId="{129700BB-0D64-43D6-83D3-AB91B3428C6E}" srcId="{F80E5418-C651-4839-A84B-D8C4682AFC9A}" destId="{B448D599-1745-406C-9077-026E0205D425}" srcOrd="1" destOrd="0" parTransId="{CFC9D717-67C4-44AB-8844-F56EBC8D62B2}" sibTransId="{68351C90-5A38-4F6F-BA88-BC51A50AD949}"/>
    <dgm:cxn modelId="{96E172D0-D7C6-1342-809E-8F60D0A4C1E5}" type="presOf" srcId="{657E4674-D13B-4331-850B-C3AA548427BD}" destId="{D5FCCDFE-B97D-450E-9811-3D9E79DBF2FC}" srcOrd="0" destOrd="1" presId="urn:microsoft.com/office/officeart/2018/5/layout/CenteredIconLabelDescriptionList"/>
    <dgm:cxn modelId="{DD519AD9-96DE-4DB4-93F8-1DBC83E6449A}" srcId="{8D5C6678-0578-45EF-848F-EA25227BFA45}" destId="{1AD4781B-4944-4F13-873E-00794194C08F}" srcOrd="0" destOrd="0" parTransId="{7BBE7546-0E0C-4C45-AD85-0A730A44129F}" sibTransId="{24C696C1-07D8-49AD-A43C-5C28A1FE0799}"/>
    <dgm:cxn modelId="{EC2B6CE6-9279-44BB-BB94-28BD3E3818DD}" srcId="{6244FB3C-799F-4469-BD6D-C0369964FFDA}" destId="{657E4674-D13B-4331-850B-C3AA548427BD}" srcOrd="1" destOrd="0" parTransId="{388BA84B-189E-47F1-A823-64FCF94DAEEB}" sibTransId="{DB43F8C0-AEF8-4004-8EBD-89839855099D}"/>
    <dgm:cxn modelId="{881D76E8-5D16-1445-903D-4A5A5814778E}" type="presParOf" srcId="{D3E16BA6-3716-4ABE-99D5-19B9161617CF}" destId="{CF8D8918-BEE6-48C4-82FE-2FBCAC129B2C}" srcOrd="0" destOrd="0" presId="urn:microsoft.com/office/officeart/2018/5/layout/CenteredIconLabelDescriptionList"/>
    <dgm:cxn modelId="{CAF5A3D7-DB15-0743-9449-ADB9A10973CF}" type="presParOf" srcId="{CF8D8918-BEE6-48C4-82FE-2FBCAC129B2C}" destId="{DC9ED312-F655-4B59-B000-889B449DE247}" srcOrd="0" destOrd="0" presId="urn:microsoft.com/office/officeart/2018/5/layout/CenteredIconLabelDescriptionList"/>
    <dgm:cxn modelId="{F074EA88-AB5C-4A46-AC7F-0BC7E818E7CD}" type="presParOf" srcId="{CF8D8918-BEE6-48C4-82FE-2FBCAC129B2C}" destId="{E43BBC64-9CDE-446C-8B3E-BF05079611CD}" srcOrd="1" destOrd="0" presId="urn:microsoft.com/office/officeart/2018/5/layout/CenteredIconLabelDescriptionList"/>
    <dgm:cxn modelId="{8F2989F7-E19B-ED4C-8C1C-F2585891BC3D}" type="presParOf" srcId="{CF8D8918-BEE6-48C4-82FE-2FBCAC129B2C}" destId="{9832B81D-C535-4C4C-A8DA-664751552484}" srcOrd="2" destOrd="0" presId="urn:microsoft.com/office/officeart/2018/5/layout/CenteredIconLabelDescriptionList"/>
    <dgm:cxn modelId="{CCD346AA-C6F3-4341-9A79-1BF0D6DA37C9}" type="presParOf" srcId="{CF8D8918-BEE6-48C4-82FE-2FBCAC129B2C}" destId="{094AEDE8-B2B8-491B-B600-DCFD84F307F8}" srcOrd="3" destOrd="0" presId="urn:microsoft.com/office/officeart/2018/5/layout/CenteredIconLabelDescriptionList"/>
    <dgm:cxn modelId="{FE1C2BB9-35E8-1E4C-BAD5-8D24A31CB6AD}" type="presParOf" srcId="{CF8D8918-BEE6-48C4-82FE-2FBCAC129B2C}" destId="{481E26C6-24D8-4861-8EB1-09E8F1C4DC6C}" srcOrd="4" destOrd="0" presId="urn:microsoft.com/office/officeart/2018/5/layout/CenteredIconLabelDescriptionList"/>
    <dgm:cxn modelId="{757DE504-0B8F-0845-88A5-466EF53C249D}" type="presParOf" srcId="{D3E16BA6-3716-4ABE-99D5-19B9161617CF}" destId="{B0192B5A-F323-4B72-99C2-040648273930}" srcOrd="1" destOrd="0" presId="urn:microsoft.com/office/officeart/2018/5/layout/CenteredIconLabelDescriptionList"/>
    <dgm:cxn modelId="{8728AE42-A873-B146-A7B6-20810FA11F50}" type="presParOf" srcId="{D3E16BA6-3716-4ABE-99D5-19B9161617CF}" destId="{B955917B-901C-4283-898A-155435D4524E}" srcOrd="2" destOrd="0" presId="urn:microsoft.com/office/officeart/2018/5/layout/CenteredIconLabelDescriptionList"/>
    <dgm:cxn modelId="{228C6132-7109-2F48-981A-3FCBDE9FD3A5}" type="presParOf" srcId="{B955917B-901C-4283-898A-155435D4524E}" destId="{4225602C-D8ED-40F7-B6DD-8AE74DDCC352}" srcOrd="0" destOrd="0" presId="urn:microsoft.com/office/officeart/2018/5/layout/CenteredIconLabelDescriptionList"/>
    <dgm:cxn modelId="{8DE5F0B4-7326-8649-BA23-6C1D0813BF21}" type="presParOf" srcId="{B955917B-901C-4283-898A-155435D4524E}" destId="{0A9F6B04-338B-4778-836A-EDF52D0A144A}" srcOrd="1" destOrd="0" presId="urn:microsoft.com/office/officeart/2018/5/layout/CenteredIconLabelDescriptionList"/>
    <dgm:cxn modelId="{1B471786-1CDC-F240-BE89-2F4DAEF90463}" type="presParOf" srcId="{B955917B-901C-4283-898A-155435D4524E}" destId="{231ADFFB-B4D0-41A5-8536-5194C0E5CF89}" srcOrd="2" destOrd="0" presId="urn:microsoft.com/office/officeart/2018/5/layout/CenteredIconLabelDescriptionList"/>
    <dgm:cxn modelId="{08C9516A-6159-7144-98A8-05227EEBA75C}" type="presParOf" srcId="{B955917B-901C-4283-898A-155435D4524E}" destId="{4BC9D42E-5842-422F-A4A8-96D7CE51F066}" srcOrd="3" destOrd="0" presId="urn:microsoft.com/office/officeart/2018/5/layout/CenteredIconLabelDescriptionList"/>
    <dgm:cxn modelId="{F69C9327-FF64-0E4D-8095-AF3BF521EA0E}" type="presParOf" srcId="{B955917B-901C-4283-898A-155435D4524E}" destId="{D5FCCDFE-B97D-450E-9811-3D9E79DBF2FC}" srcOrd="4" destOrd="0" presId="urn:microsoft.com/office/officeart/2018/5/layout/CenteredIconLabelDescriptionList"/>
    <dgm:cxn modelId="{2ED83E68-7868-C94B-8302-EA8C21B1DEBF}" type="presParOf" srcId="{D3E16BA6-3716-4ABE-99D5-19B9161617CF}" destId="{14D0EF2B-0552-4009-87BE-00121C93A266}" srcOrd="3" destOrd="0" presId="urn:microsoft.com/office/officeart/2018/5/layout/CenteredIconLabelDescriptionList"/>
    <dgm:cxn modelId="{634A837C-6719-654C-8626-8F9831BC0515}" type="presParOf" srcId="{D3E16BA6-3716-4ABE-99D5-19B9161617CF}" destId="{DF80D8C7-DB9F-4C9A-B018-808450755B60}" srcOrd="4" destOrd="0" presId="urn:microsoft.com/office/officeart/2018/5/layout/CenteredIconLabelDescriptionList"/>
    <dgm:cxn modelId="{DD77CE26-F172-0445-9978-259823C0A56C}" type="presParOf" srcId="{DF80D8C7-DB9F-4C9A-B018-808450755B60}" destId="{BA8574F2-3C4C-483F-AFF7-11FD144E1998}" srcOrd="0" destOrd="0" presId="urn:microsoft.com/office/officeart/2018/5/layout/CenteredIconLabelDescriptionList"/>
    <dgm:cxn modelId="{F29A46BA-76AF-3B4F-B9DC-218E0EDB97A3}" type="presParOf" srcId="{DF80D8C7-DB9F-4C9A-B018-808450755B60}" destId="{81FF1103-6F75-4EE8-A2FE-9D038E29B109}" srcOrd="1" destOrd="0" presId="urn:microsoft.com/office/officeart/2018/5/layout/CenteredIconLabelDescriptionList"/>
    <dgm:cxn modelId="{7DD504AE-5FBB-5741-8090-F9684754C62B}" type="presParOf" srcId="{DF80D8C7-DB9F-4C9A-B018-808450755B60}" destId="{FAA5493D-0772-4E62-9C75-63DA6D7B452A}" srcOrd="2" destOrd="0" presId="urn:microsoft.com/office/officeart/2018/5/layout/CenteredIconLabelDescriptionList"/>
    <dgm:cxn modelId="{3BD185D1-E98B-8148-8A57-E2C654F1866F}" type="presParOf" srcId="{DF80D8C7-DB9F-4C9A-B018-808450755B60}" destId="{A779E731-EE6D-481A-8443-B09E8D4F3622}" srcOrd="3" destOrd="0" presId="urn:microsoft.com/office/officeart/2018/5/layout/CenteredIconLabelDescriptionList"/>
    <dgm:cxn modelId="{3A2B43D2-1CDA-5C41-BF3E-4A71E2206AEE}" type="presParOf" srcId="{DF80D8C7-DB9F-4C9A-B018-808450755B60}" destId="{7D07DF04-6635-434E-8818-AA199720B69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39A6F-0730-481E-BB58-95D41AEA6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042D7E34-BE29-429A-8263-0D9E5E4B332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Web Server:</a:t>
          </a:r>
          <a:endParaRPr lang="en-US" dirty="0"/>
        </a:p>
      </dgm:t>
    </dgm:pt>
    <dgm:pt modelId="{9299AC3A-597E-4ED9-AC03-1110CD263E0D}" type="parTrans" cxnId="{AACFBFA2-3E5D-4033-A9CB-9CB8AAFAFF09}">
      <dgm:prSet/>
      <dgm:spPr/>
      <dgm:t>
        <a:bodyPr/>
        <a:lstStyle/>
        <a:p>
          <a:endParaRPr lang="en-US"/>
        </a:p>
      </dgm:t>
    </dgm:pt>
    <dgm:pt modelId="{1951311E-CB9F-4CA7-A0F0-B22BB643E35C}" type="sibTrans" cxnId="{AACFBFA2-3E5D-4033-A9CB-9CB8AAFAFF09}">
      <dgm:prSet/>
      <dgm:spPr/>
      <dgm:t>
        <a:bodyPr/>
        <a:lstStyle/>
        <a:p>
          <a:endParaRPr lang="en-US"/>
        </a:p>
      </dgm:t>
    </dgm:pt>
    <dgm:pt modelId="{65B1F117-9F43-4E67-8FE8-CDE18B6AC93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Allowed HTTP and SSH</a:t>
          </a:r>
          <a:endParaRPr lang="en-US"/>
        </a:p>
      </dgm:t>
    </dgm:pt>
    <dgm:pt modelId="{C89D945E-1591-4CF8-A3F7-4A3F1DC1CE99}" type="parTrans" cxnId="{516C5DBB-1C81-404D-BD34-A2D2C2C511A1}">
      <dgm:prSet/>
      <dgm:spPr/>
      <dgm:t>
        <a:bodyPr/>
        <a:lstStyle/>
        <a:p>
          <a:endParaRPr lang="en-US"/>
        </a:p>
      </dgm:t>
    </dgm:pt>
    <dgm:pt modelId="{2DCCD176-50DB-446C-A6CE-67B52B070009}" type="sibTrans" cxnId="{516C5DBB-1C81-404D-BD34-A2D2C2C511A1}">
      <dgm:prSet/>
      <dgm:spPr/>
      <dgm:t>
        <a:bodyPr/>
        <a:lstStyle/>
        <a:p>
          <a:endParaRPr lang="en-US"/>
        </a:p>
      </dgm:t>
    </dgm:pt>
    <dgm:pt modelId="{DEDE3D76-0374-4F80-9482-2BEE0D129B7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Public IP only on Web EC2</a:t>
          </a:r>
          <a:endParaRPr lang="en-US"/>
        </a:p>
      </dgm:t>
    </dgm:pt>
    <dgm:pt modelId="{942A82C9-F89A-4619-B308-A4BB66552690}" type="parTrans" cxnId="{6873F4B4-CCDA-4AA3-8E96-663CE650C032}">
      <dgm:prSet/>
      <dgm:spPr/>
      <dgm:t>
        <a:bodyPr/>
        <a:lstStyle/>
        <a:p>
          <a:endParaRPr lang="en-US"/>
        </a:p>
      </dgm:t>
    </dgm:pt>
    <dgm:pt modelId="{284EA101-3427-4D0E-ADBC-25EE3E6D4CE5}" type="sibTrans" cxnId="{6873F4B4-CCDA-4AA3-8E96-663CE650C032}">
      <dgm:prSet/>
      <dgm:spPr/>
      <dgm:t>
        <a:bodyPr/>
        <a:lstStyle/>
        <a:p>
          <a:endParaRPr lang="en-US"/>
        </a:p>
      </dgm:t>
    </dgm:pt>
    <dgm:pt modelId="{297E999B-829F-494A-A7D5-0D99531546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Database:</a:t>
          </a:r>
          <a:endParaRPr lang="en-US"/>
        </a:p>
      </dgm:t>
    </dgm:pt>
    <dgm:pt modelId="{78B74866-7B4D-4230-91A2-EB71CAE3A49C}" type="parTrans" cxnId="{42D01DF1-3895-4F03-B8CF-37F97A322BD7}">
      <dgm:prSet/>
      <dgm:spPr/>
      <dgm:t>
        <a:bodyPr/>
        <a:lstStyle/>
        <a:p>
          <a:endParaRPr lang="en-US"/>
        </a:p>
      </dgm:t>
    </dgm:pt>
    <dgm:pt modelId="{9D627546-C491-4B7E-9A53-AD07168C976E}" type="sibTrans" cxnId="{42D01DF1-3895-4F03-B8CF-37F97A322BD7}">
      <dgm:prSet/>
      <dgm:spPr/>
      <dgm:t>
        <a:bodyPr/>
        <a:lstStyle/>
        <a:p>
          <a:endParaRPr lang="en-US"/>
        </a:p>
      </dgm:t>
    </dgm:pt>
    <dgm:pt modelId="{9C9A10C7-D57C-406F-8E37-4F9601D0C5D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No public access</a:t>
          </a:r>
          <a:endParaRPr lang="en-US"/>
        </a:p>
      </dgm:t>
    </dgm:pt>
    <dgm:pt modelId="{06CB18C2-5B63-4DA6-B9EE-D1A0D92F3321}" type="parTrans" cxnId="{EBEF6DC1-EB80-454D-B541-5AA64BE72A7F}">
      <dgm:prSet/>
      <dgm:spPr/>
      <dgm:t>
        <a:bodyPr/>
        <a:lstStyle/>
        <a:p>
          <a:endParaRPr lang="en-US"/>
        </a:p>
      </dgm:t>
    </dgm:pt>
    <dgm:pt modelId="{DBAC647C-0BCD-484B-9CDD-A59DD8DA10FA}" type="sibTrans" cxnId="{EBEF6DC1-EB80-454D-B541-5AA64BE72A7F}">
      <dgm:prSet/>
      <dgm:spPr/>
      <dgm:t>
        <a:bodyPr/>
        <a:lstStyle/>
        <a:p>
          <a:endParaRPr lang="en-US"/>
        </a:p>
      </dgm:t>
    </dgm:pt>
    <dgm:pt modelId="{CA1460A6-5F7F-4195-8F8D-981BE0FD3FC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Only accessible from Web SG (port 3306)</a:t>
          </a:r>
          <a:endParaRPr lang="en-US"/>
        </a:p>
      </dgm:t>
    </dgm:pt>
    <dgm:pt modelId="{BFB19F39-4CB0-4E7F-9D48-A515C78F7FBE}" type="parTrans" cxnId="{9DC4FA52-50BE-4051-AC14-EB147CDA0563}">
      <dgm:prSet/>
      <dgm:spPr/>
      <dgm:t>
        <a:bodyPr/>
        <a:lstStyle/>
        <a:p>
          <a:endParaRPr lang="en-US"/>
        </a:p>
      </dgm:t>
    </dgm:pt>
    <dgm:pt modelId="{F8D89197-E7DC-4D15-9CB9-F2BFED0C6F70}" type="sibTrans" cxnId="{9DC4FA52-50BE-4051-AC14-EB147CDA0563}">
      <dgm:prSet/>
      <dgm:spPr/>
      <dgm:t>
        <a:bodyPr/>
        <a:lstStyle/>
        <a:p>
          <a:endParaRPr lang="en-US"/>
        </a:p>
      </dgm:t>
    </dgm:pt>
    <dgm:pt modelId="{DF28AADA-BA68-449E-93A1-7387A83DA46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Internal security:</a:t>
          </a:r>
          <a:endParaRPr lang="en-US"/>
        </a:p>
      </dgm:t>
    </dgm:pt>
    <dgm:pt modelId="{8BC89966-1A15-44DB-8DBB-BDBD34B18F5D}" type="parTrans" cxnId="{7CC2341E-9D4C-4F5C-A2B0-4E1A616E6FBA}">
      <dgm:prSet/>
      <dgm:spPr/>
      <dgm:t>
        <a:bodyPr/>
        <a:lstStyle/>
        <a:p>
          <a:endParaRPr lang="en-US"/>
        </a:p>
      </dgm:t>
    </dgm:pt>
    <dgm:pt modelId="{5E67FFD7-63DF-4283-9DBF-FFC72F15F8E4}" type="sibTrans" cxnId="{7CC2341E-9D4C-4F5C-A2B0-4E1A616E6FBA}">
      <dgm:prSet/>
      <dgm:spPr/>
      <dgm:t>
        <a:bodyPr/>
        <a:lstStyle/>
        <a:p>
          <a:endParaRPr lang="en-US"/>
        </a:p>
      </dgm:t>
    </dgm:pt>
    <dgm:pt modelId="{D888A8F7-06FD-4474-B223-F3D191D39A0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Strict SG rules between Web and DB</a:t>
          </a:r>
          <a:endParaRPr lang="en-US"/>
        </a:p>
      </dgm:t>
    </dgm:pt>
    <dgm:pt modelId="{28ED6EA0-C8A5-4B1F-919B-63A0A8AD739A}" type="parTrans" cxnId="{5D1CDA54-780C-449E-9A58-A78DF5F4DDF1}">
      <dgm:prSet/>
      <dgm:spPr/>
      <dgm:t>
        <a:bodyPr/>
        <a:lstStyle/>
        <a:p>
          <a:endParaRPr lang="en-US"/>
        </a:p>
      </dgm:t>
    </dgm:pt>
    <dgm:pt modelId="{8E8096A7-C03F-4303-B3E1-27120F380D12}" type="sibTrans" cxnId="{5D1CDA54-780C-449E-9A58-A78DF5F4DDF1}">
      <dgm:prSet/>
      <dgm:spPr/>
      <dgm:t>
        <a:bodyPr/>
        <a:lstStyle/>
        <a:p>
          <a:endParaRPr lang="en-US"/>
        </a:p>
      </dgm:t>
    </dgm:pt>
    <dgm:pt modelId="{18461431-E4EA-4621-94B6-025EC2B55BAB}" type="pres">
      <dgm:prSet presAssocID="{74E39A6F-0730-481E-BB58-95D41AEA6B1B}" presName="root" presStyleCnt="0">
        <dgm:presLayoutVars>
          <dgm:dir/>
          <dgm:resizeHandles val="exact"/>
        </dgm:presLayoutVars>
      </dgm:prSet>
      <dgm:spPr/>
    </dgm:pt>
    <dgm:pt modelId="{D8AE63E5-5176-4F6E-BC0F-D23837F9DBA4}" type="pres">
      <dgm:prSet presAssocID="{042D7E34-BE29-429A-8263-0D9E5E4B3328}" presName="compNode" presStyleCnt="0"/>
      <dgm:spPr/>
    </dgm:pt>
    <dgm:pt modelId="{639CC415-63BC-437E-8AF0-9CC447908250}" type="pres">
      <dgm:prSet presAssocID="{042D7E34-BE29-429A-8263-0D9E5E4B3328}" presName="bgRect" presStyleLbl="bgShp" presStyleIdx="0" presStyleCnt="3"/>
      <dgm:spPr/>
    </dgm:pt>
    <dgm:pt modelId="{E9010789-39AF-4526-94C7-08F43F7DACFB}" type="pres">
      <dgm:prSet presAssocID="{042D7E34-BE29-429A-8263-0D9E5E4B33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93F824C-EEF7-4803-8592-533C3BDCA7BB}" type="pres">
      <dgm:prSet presAssocID="{042D7E34-BE29-429A-8263-0D9E5E4B3328}" presName="spaceRect" presStyleCnt="0"/>
      <dgm:spPr/>
    </dgm:pt>
    <dgm:pt modelId="{1ADDE8CB-1BA8-4C42-ACDA-C7C2F09896AC}" type="pres">
      <dgm:prSet presAssocID="{042D7E34-BE29-429A-8263-0D9E5E4B3328}" presName="parTx" presStyleLbl="revTx" presStyleIdx="0" presStyleCnt="6">
        <dgm:presLayoutVars>
          <dgm:chMax val="0"/>
          <dgm:chPref val="0"/>
        </dgm:presLayoutVars>
      </dgm:prSet>
      <dgm:spPr/>
    </dgm:pt>
    <dgm:pt modelId="{98961BD3-9300-4AC6-821F-B384AA85A49F}" type="pres">
      <dgm:prSet presAssocID="{042D7E34-BE29-429A-8263-0D9E5E4B3328}" presName="desTx" presStyleLbl="revTx" presStyleIdx="1" presStyleCnt="6">
        <dgm:presLayoutVars/>
      </dgm:prSet>
      <dgm:spPr/>
    </dgm:pt>
    <dgm:pt modelId="{6A107EDC-01E1-46D6-9A03-C5C773ABB20F}" type="pres">
      <dgm:prSet presAssocID="{1951311E-CB9F-4CA7-A0F0-B22BB643E35C}" presName="sibTrans" presStyleCnt="0"/>
      <dgm:spPr/>
    </dgm:pt>
    <dgm:pt modelId="{D2F9A5A0-35F1-4984-9B4F-C49211E6C753}" type="pres">
      <dgm:prSet presAssocID="{297E999B-829F-494A-A7D5-0D99531546D3}" presName="compNode" presStyleCnt="0"/>
      <dgm:spPr/>
    </dgm:pt>
    <dgm:pt modelId="{311600F3-E75A-467E-9D8F-9D0F0428930D}" type="pres">
      <dgm:prSet presAssocID="{297E999B-829F-494A-A7D5-0D99531546D3}" presName="bgRect" presStyleLbl="bgShp" presStyleIdx="1" presStyleCnt="3"/>
      <dgm:spPr/>
    </dgm:pt>
    <dgm:pt modelId="{206E9E2E-4D31-4BE5-AB17-95008BC84052}" type="pres">
      <dgm:prSet presAssocID="{297E999B-829F-494A-A7D5-0D99531546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909720-8C9B-4F1F-B88E-30FF1A28498E}" type="pres">
      <dgm:prSet presAssocID="{297E999B-829F-494A-A7D5-0D99531546D3}" presName="spaceRect" presStyleCnt="0"/>
      <dgm:spPr/>
    </dgm:pt>
    <dgm:pt modelId="{50A1E304-2A88-4506-9D73-AC145953CECF}" type="pres">
      <dgm:prSet presAssocID="{297E999B-829F-494A-A7D5-0D99531546D3}" presName="parTx" presStyleLbl="revTx" presStyleIdx="2" presStyleCnt="6">
        <dgm:presLayoutVars>
          <dgm:chMax val="0"/>
          <dgm:chPref val="0"/>
        </dgm:presLayoutVars>
      </dgm:prSet>
      <dgm:spPr/>
    </dgm:pt>
    <dgm:pt modelId="{66B1A023-8FFA-43B2-A7C6-70446E1CE919}" type="pres">
      <dgm:prSet presAssocID="{297E999B-829F-494A-A7D5-0D99531546D3}" presName="desTx" presStyleLbl="revTx" presStyleIdx="3" presStyleCnt="6">
        <dgm:presLayoutVars/>
      </dgm:prSet>
      <dgm:spPr/>
    </dgm:pt>
    <dgm:pt modelId="{3D3E7F52-4FF5-4027-BDB3-334958F3EDD3}" type="pres">
      <dgm:prSet presAssocID="{9D627546-C491-4B7E-9A53-AD07168C976E}" presName="sibTrans" presStyleCnt="0"/>
      <dgm:spPr/>
    </dgm:pt>
    <dgm:pt modelId="{F3A3C867-CBFD-49A6-9018-E53440096229}" type="pres">
      <dgm:prSet presAssocID="{DF28AADA-BA68-449E-93A1-7387A83DA464}" presName="compNode" presStyleCnt="0"/>
      <dgm:spPr/>
    </dgm:pt>
    <dgm:pt modelId="{6F3171B2-9B14-4A0B-8789-8676F272A8D7}" type="pres">
      <dgm:prSet presAssocID="{DF28AADA-BA68-449E-93A1-7387A83DA464}" presName="bgRect" presStyleLbl="bgShp" presStyleIdx="2" presStyleCnt="3"/>
      <dgm:spPr/>
    </dgm:pt>
    <dgm:pt modelId="{CFC57940-F323-4F82-8822-0B308C873E1F}" type="pres">
      <dgm:prSet presAssocID="{DF28AADA-BA68-449E-93A1-7387A83DA4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E08B1B1-20E4-4FF8-B906-607DE8D1B9AA}" type="pres">
      <dgm:prSet presAssocID="{DF28AADA-BA68-449E-93A1-7387A83DA464}" presName="spaceRect" presStyleCnt="0"/>
      <dgm:spPr/>
    </dgm:pt>
    <dgm:pt modelId="{441DA44B-0584-40F7-A68D-A488618569E1}" type="pres">
      <dgm:prSet presAssocID="{DF28AADA-BA68-449E-93A1-7387A83DA464}" presName="parTx" presStyleLbl="revTx" presStyleIdx="4" presStyleCnt="6">
        <dgm:presLayoutVars>
          <dgm:chMax val="0"/>
          <dgm:chPref val="0"/>
        </dgm:presLayoutVars>
      </dgm:prSet>
      <dgm:spPr/>
    </dgm:pt>
    <dgm:pt modelId="{0E2627A6-A521-43A1-8712-A8C36E3E7CFD}" type="pres">
      <dgm:prSet presAssocID="{DF28AADA-BA68-449E-93A1-7387A83DA464}" presName="desTx" presStyleLbl="revTx" presStyleIdx="5" presStyleCnt="6">
        <dgm:presLayoutVars/>
      </dgm:prSet>
      <dgm:spPr/>
    </dgm:pt>
  </dgm:ptLst>
  <dgm:cxnLst>
    <dgm:cxn modelId="{D206BE18-0976-9141-A1C4-3E754565814D}" type="presOf" srcId="{D888A8F7-06FD-4474-B223-F3D191D39A01}" destId="{0E2627A6-A521-43A1-8712-A8C36E3E7CFD}" srcOrd="0" destOrd="0" presId="urn:microsoft.com/office/officeart/2018/2/layout/IconVerticalSolidList"/>
    <dgm:cxn modelId="{7CC2341E-9D4C-4F5C-A2B0-4E1A616E6FBA}" srcId="{74E39A6F-0730-481E-BB58-95D41AEA6B1B}" destId="{DF28AADA-BA68-449E-93A1-7387A83DA464}" srcOrd="2" destOrd="0" parTransId="{8BC89966-1A15-44DB-8DBB-BDBD34B18F5D}" sibTransId="{5E67FFD7-63DF-4283-9DBF-FFC72F15F8E4}"/>
    <dgm:cxn modelId="{923F9D3E-7A9F-9A4B-8A2D-3DC54882A51D}" type="presOf" srcId="{CA1460A6-5F7F-4195-8F8D-981BE0FD3FCB}" destId="{66B1A023-8FFA-43B2-A7C6-70446E1CE919}" srcOrd="0" destOrd="1" presId="urn:microsoft.com/office/officeart/2018/2/layout/IconVerticalSolidList"/>
    <dgm:cxn modelId="{9DC4FA52-50BE-4051-AC14-EB147CDA0563}" srcId="{297E999B-829F-494A-A7D5-0D99531546D3}" destId="{CA1460A6-5F7F-4195-8F8D-981BE0FD3FCB}" srcOrd="1" destOrd="0" parTransId="{BFB19F39-4CB0-4E7F-9D48-A515C78F7FBE}" sibTransId="{F8D89197-E7DC-4D15-9CB9-F2BFED0C6F70}"/>
    <dgm:cxn modelId="{5D1CDA54-780C-449E-9A58-A78DF5F4DDF1}" srcId="{DF28AADA-BA68-449E-93A1-7387A83DA464}" destId="{D888A8F7-06FD-4474-B223-F3D191D39A01}" srcOrd="0" destOrd="0" parTransId="{28ED6EA0-C8A5-4B1F-919B-63A0A8AD739A}" sibTransId="{8E8096A7-C03F-4303-B3E1-27120F380D12}"/>
    <dgm:cxn modelId="{68EDDD6E-4C76-2F45-BDD4-E62447F09D51}" type="presOf" srcId="{65B1F117-9F43-4E67-8FE8-CDE18B6AC936}" destId="{98961BD3-9300-4AC6-821F-B384AA85A49F}" srcOrd="0" destOrd="0" presId="urn:microsoft.com/office/officeart/2018/2/layout/IconVerticalSolidList"/>
    <dgm:cxn modelId="{CBB2DC85-3694-AD4A-B6EE-73388E4BB5AC}" type="presOf" srcId="{DEDE3D76-0374-4F80-9482-2BEE0D129B75}" destId="{98961BD3-9300-4AC6-821F-B384AA85A49F}" srcOrd="0" destOrd="1" presId="urn:microsoft.com/office/officeart/2018/2/layout/IconVerticalSolidList"/>
    <dgm:cxn modelId="{AF0B5486-E613-E34B-BE4A-E7AB5B5EE4A9}" type="presOf" srcId="{042D7E34-BE29-429A-8263-0D9E5E4B3328}" destId="{1ADDE8CB-1BA8-4C42-ACDA-C7C2F09896AC}" srcOrd="0" destOrd="0" presId="urn:microsoft.com/office/officeart/2018/2/layout/IconVerticalSolidList"/>
    <dgm:cxn modelId="{EFB16787-03A3-7144-A97E-A0D8ABFF8C74}" type="presOf" srcId="{74E39A6F-0730-481E-BB58-95D41AEA6B1B}" destId="{18461431-E4EA-4621-94B6-025EC2B55BAB}" srcOrd="0" destOrd="0" presId="urn:microsoft.com/office/officeart/2018/2/layout/IconVerticalSolidList"/>
    <dgm:cxn modelId="{2B1AB991-3BD3-0244-8002-89A8CDBC7396}" type="presOf" srcId="{297E999B-829F-494A-A7D5-0D99531546D3}" destId="{50A1E304-2A88-4506-9D73-AC145953CECF}" srcOrd="0" destOrd="0" presId="urn:microsoft.com/office/officeart/2018/2/layout/IconVerticalSolidList"/>
    <dgm:cxn modelId="{C460E596-7BC1-0D45-B461-05C3C2451990}" type="presOf" srcId="{9C9A10C7-D57C-406F-8E37-4F9601D0C5DB}" destId="{66B1A023-8FFA-43B2-A7C6-70446E1CE919}" srcOrd="0" destOrd="0" presId="urn:microsoft.com/office/officeart/2018/2/layout/IconVerticalSolidList"/>
    <dgm:cxn modelId="{AACFBFA2-3E5D-4033-A9CB-9CB8AAFAFF09}" srcId="{74E39A6F-0730-481E-BB58-95D41AEA6B1B}" destId="{042D7E34-BE29-429A-8263-0D9E5E4B3328}" srcOrd="0" destOrd="0" parTransId="{9299AC3A-597E-4ED9-AC03-1110CD263E0D}" sibTransId="{1951311E-CB9F-4CA7-A0F0-B22BB643E35C}"/>
    <dgm:cxn modelId="{6873F4B4-CCDA-4AA3-8E96-663CE650C032}" srcId="{042D7E34-BE29-429A-8263-0D9E5E4B3328}" destId="{DEDE3D76-0374-4F80-9482-2BEE0D129B75}" srcOrd="1" destOrd="0" parTransId="{942A82C9-F89A-4619-B308-A4BB66552690}" sibTransId="{284EA101-3427-4D0E-ADBC-25EE3E6D4CE5}"/>
    <dgm:cxn modelId="{DA2007BB-643F-4842-9C4D-A9DA13E3B6F6}" type="presOf" srcId="{DF28AADA-BA68-449E-93A1-7387A83DA464}" destId="{441DA44B-0584-40F7-A68D-A488618569E1}" srcOrd="0" destOrd="0" presId="urn:microsoft.com/office/officeart/2018/2/layout/IconVerticalSolidList"/>
    <dgm:cxn modelId="{516C5DBB-1C81-404D-BD34-A2D2C2C511A1}" srcId="{042D7E34-BE29-429A-8263-0D9E5E4B3328}" destId="{65B1F117-9F43-4E67-8FE8-CDE18B6AC936}" srcOrd="0" destOrd="0" parTransId="{C89D945E-1591-4CF8-A3F7-4A3F1DC1CE99}" sibTransId="{2DCCD176-50DB-446C-A6CE-67B52B070009}"/>
    <dgm:cxn modelId="{EBEF6DC1-EB80-454D-B541-5AA64BE72A7F}" srcId="{297E999B-829F-494A-A7D5-0D99531546D3}" destId="{9C9A10C7-D57C-406F-8E37-4F9601D0C5DB}" srcOrd="0" destOrd="0" parTransId="{06CB18C2-5B63-4DA6-B9EE-D1A0D92F3321}" sibTransId="{DBAC647C-0BCD-484B-9CDD-A59DD8DA10FA}"/>
    <dgm:cxn modelId="{42D01DF1-3895-4F03-B8CF-37F97A322BD7}" srcId="{74E39A6F-0730-481E-BB58-95D41AEA6B1B}" destId="{297E999B-829F-494A-A7D5-0D99531546D3}" srcOrd="1" destOrd="0" parTransId="{78B74866-7B4D-4230-91A2-EB71CAE3A49C}" sibTransId="{9D627546-C491-4B7E-9A53-AD07168C976E}"/>
    <dgm:cxn modelId="{E5B7CFAD-CEC7-0C45-80A2-E0A6EA84E963}" type="presParOf" srcId="{18461431-E4EA-4621-94B6-025EC2B55BAB}" destId="{D8AE63E5-5176-4F6E-BC0F-D23837F9DBA4}" srcOrd="0" destOrd="0" presId="urn:microsoft.com/office/officeart/2018/2/layout/IconVerticalSolidList"/>
    <dgm:cxn modelId="{E614B46C-C4AA-AE4D-9A92-8E27724D32EB}" type="presParOf" srcId="{D8AE63E5-5176-4F6E-BC0F-D23837F9DBA4}" destId="{639CC415-63BC-437E-8AF0-9CC447908250}" srcOrd="0" destOrd="0" presId="urn:microsoft.com/office/officeart/2018/2/layout/IconVerticalSolidList"/>
    <dgm:cxn modelId="{5FAECD40-3885-7F44-94E8-3C5C302971DD}" type="presParOf" srcId="{D8AE63E5-5176-4F6E-BC0F-D23837F9DBA4}" destId="{E9010789-39AF-4526-94C7-08F43F7DACFB}" srcOrd="1" destOrd="0" presId="urn:microsoft.com/office/officeart/2018/2/layout/IconVerticalSolidList"/>
    <dgm:cxn modelId="{561052A5-0C38-E242-9D0F-EA0FBF4E1E82}" type="presParOf" srcId="{D8AE63E5-5176-4F6E-BC0F-D23837F9DBA4}" destId="{D93F824C-EEF7-4803-8592-533C3BDCA7BB}" srcOrd="2" destOrd="0" presId="urn:microsoft.com/office/officeart/2018/2/layout/IconVerticalSolidList"/>
    <dgm:cxn modelId="{CB9B1645-1ACD-F547-9CF3-CBC2EFD4F8A6}" type="presParOf" srcId="{D8AE63E5-5176-4F6E-BC0F-D23837F9DBA4}" destId="{1ADDE8CB-1BA8-4C42-ACDA-C7C2F09896AC}" srcOrd="3" destOrd="0" presId="urn:microsoft.com/office/officeart/2018/2/layout/IconVerticalSolidList"/>
    <dgm:cxn modelId="{D27AA975-C9B4-E94E-94E3-F26C9877341E}" type="presParOf" srcId="{D8AE63E5-5176-4F6E-BC0F-D23837F9DBA4}" destId="{98961BD3-9300-4AC6-821F-B384AA85A49F}" srcOrd="4" destOrd="0" presId="urn:microsoft.com/office/officeart/2018/2/layout/IconVerticalSolidList"/>
    <dgm:cxn modelId="{446688B4-810E-6646-BF07-304D706A317F}" type="presParOf" srcId="{18461431-E4EA-4621-94B6-025EC2B55BAB}" destId="{6A107EDC-01E1-46D6-9A03-C5C773ABB20F}" srcOrd="1" destOrd="0" presId="urn:microsoft.com/office/officeart/2018/2/layout/IconVerticalSolidList"/>
    <dgm:cxn modelId="{62F2CE50-FF10-9245-AD50-F9942B624E64}" type="presParOf" srcId="{18461431-E4EA-4621-94B6-025EC2B55BAB}" destId="{D2F9A5A0-35F1-4984-9B4F-C49211E6C753}" srcOrd="2" destOrd="0" presId="urn:microsoft.com/office/officeart/2018/2/layout/IconVerticalSolidList"/>
    <dgm:cxn modelId="{BC59F86A-AE6F-5248-BFAC-207AF06AEEFE}" type="presParOf" srcId="{D2F9A5A0-35F1-4984-9B4F-C49211E6C753}" destId="{311600F3-E75A-467E-9D8F-9D0F0428930D}" srcOrd="0" destOrd="0" presId="urn:microsoft.com/office/officeart/2018/2/layout/IconVerticalSolidList"/>
    <dgm:cxn modelId="{91BB94BF-6520-7D49-8024-AEEBA2F3C0C6}" type="presParOf" srcId="{D2F9A5A0-35F1-4984-9B4F-C49211E6C753}" destId="{206E9E2E-4D31-4BE5-AB17-95008BC84052}" srcOrd="1" destOrd="0" presId="urn:microsoft.com/office/officeart/2018/2/layout/IconVerticalSolidList"/>
    <dgm:cxn modelId="{F9E27CA7-192B-9B45-9C5B-E43C04EE3AE2}" type="presParOf" srcId="{D2F9A5A0-35F1-4984-9B4F-C49211E6C753}" destId="{CC909720-8C9B-4F1F-B88E-30FF1A28498E}" srcOrd="2" destOrd="0" presId="urn:microsoft.com/office/officeart/2018/2/layout/IconVerticalSolidList"/>
    <dgm:cxn modelId="{02E49133-93B7-BD4B-8F8B-BA983258EFEF}" type="presParOf" srcId="{D2F9A5A0-35F1-4984-9B4F-C49211E6C753}" destId="{50A1E304-2A88-4506-9D73-AC145953CECF}" srcOrd="3" destOrd="0" presId="urn:microsoft.com/office/officeart/2018/2/layout/IconVerticalSolidList"/>
    <dgm:cxn modelId="{CA163EB3-7E1F-3D48-B52F-239E053BEC11}" type="presParOf" srcId="{D2F9A5A0-35F1-4984-9B4F-C49211E6C753}" destId="{66B1A023-8FFA-43B2-A7C6-70446E1CE919}" srcOrd="4" destOrd="0" presId="urn:microsoft.com/office/officeart/2018/2/layout/IconVerticalSolidList"/>
    <dgm:cxn modelId="{C2C9EF91-2A36-1B44-86C3-F8783042326A}" type="presParOf" srcId="{18461431-E4EA-4621-94B6-025EC2B55BAB}" destId="{3D3E7F52-4FF5-4027-BDB3-334958F3EDD3}" srcOrd="3" destOrd="0" presId="urn:microsoft.com/office/officeart/2018/2/layout/IconVerticalSolidList"/>
    <dgm:cxn modelId="{8B36BC81-4708-A948-BFC5-B4305401A52C}" type="presParOf" srcId="{18461431-E4EA-4621-94B6-025EC2B55BAB}" destId="{F3A3C867-CBFD-49A6-9018-E53440096229}" srcOrd="4" destOrd="0" presId="urn:microsoft.com/office/officeart/2018/2/layout/IconVerticalSolidList"/>
    <dgm:cxn modelId="{860AAFE9-F90C-A043-B169-8F730D523642}" type="presParOf" srcId="{F3A3C867-CBFD-49A6-9018-E53440096229}" destId="{6F3171B2-9B14-4A0B-8789-8676F272A8D7}" srcOrd="0" destOrd="0" presId="urn:microsoft.com/office/officeart/2018/2/layout/IconVerticalSolidList"/>
    <dgm:cxn modelId="{8F3C3C3A-443D-454B-A70C-4C1A39FA17BB}" type="presParOf" srcId="{F3A3C867-CBFD-49A6-9018-E53440096229}" destId="{CFC57940-F323-4F82-8822-0B308C873E1F}" srcOrd="1" destOrd="0" presId="urn:microsoft.com/office/officeart/2018/2/layout/IconVerticalSolidList"/>
    <dgm:cxn modelId="{7193D616-991E-AB43-8C9C-5219049AD333}" type="presParOf" srcId="{F3A3C867-CBFD-49A6-9018-E53440096229}" destId="{4E08B1B1-20E4-4FF8-B906-607DE8D1B9AA}" srcOrd="2" destOrd="0" presId="urn:microsoft.com/office/officeart/2018/2/layout/IconVerticalSolidList"/>
    <dgm:cxn modelId="{062FDF0A-573A-7640-9C2E-2D682AD4209B}" type="presParOf" srcId="{F3A3C867-CBFD-49A6-9018-E53440096229}" destId="{441DA44B-0584-40F7-A68D-A488618569E1}" srcOrd="3" destOrd="0" presId="urn:microsoft.com/office/officeart/2018/2/layout/IconVerticalSolidList"/>
    <dgm:cxn modelId="{3B49C547-4ED6-0742-B60E-8892AFACA2E6}" type="presParOf" srcId="{F3A3C867-CBFD-49A6-9018-E53440096229}" destId="{0E2627A6-A521-43A1-8712-A8C36E3E7CF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E445D4-4FB8-4947-B1A7-644D3F37AC3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788067D-BAAB-47F1-88A5-DEAB893CA42B}">
      <dgm:prSet/>
      <dgm:spPr/>
      <dgm:t>
        <a:bodyPr/>
        <a:lstStyle/>
        <a:p>
          <a:r>
            <a:rPr lang="en-CA"/>
            <a:t>Verified Web App access via Public IP</a:t>
          </a:r>
          <a:endParaRPr lang="en-US"/>
        </a:p>
      </dgm:t>
    </dgm:pt>
    <dgm:pt modelId="{F2C0B428-7BFD-4CBD-B932-1DF2739587F0}" type="parTrans" cxnId="{B08663FC-2D8B-4FAC-9AA8-2044C500AD7F}">
      <dgm:prSet/>
      <dgm:spPr/>
      <dgm:t>
        <a:bodyPr/>
        <a:lstStyle/>
        <a:p>
          <a:endParaRPr lang="en-US"/>
        </a:p>
      </dgm:t>
    </dgm:pt>
    <dgm:pt modelId="{6F5007B2-AE04-46E3-9A0C-28E1E0ACE292}" type="sibTrans" cxnId="{B08663FC-2D8B-4FAC-9AA8-2044C500AD7F}">
      <dgm:prSet/>
      <dgm:spPr/>
      <dgm:t>
        <a:bodyPr/>
        <a:lstStyle/>
        <a:p>
          <a:endParaRPr lang="en-US"/>
        </a:p>
      </dgm:t>
    </dgm:pt>
    <dgm:pt modelId="{108D85DF-E645-4B1D-A2C9-EE37A01A311B}">
      <dgm:prSet/>
      <dgm:spPr/>
      <dgm:t>
        <a:bodyPr/>
        <a:lstStyle/>
        <a:p>
          <a:r>
            <a:rPr lang="en-CA"/>
            <a:t>Connected via SSH to install Apache</a:t>
          </a:r>
          <a:endParaRPr lang="en-US"/>
        </a:p>
      </dgm:t>
    </dgm:pt>
    <dgm:pt modelId="{B752AC63-2B92-47C9-AEF7-7B9673A4E46E}" type="parTrans" cxnId="{9D7EF76A-D1A5-4B01-ADC4-B76A5645FC9F}">
      <dgm:prSet/>
      <dgm:spPr/>
      <dgm:t>
        <a:bodyPr/>
        <a:lstStyle/>
        <a:p>
          <a:endParaRPr lang="en-US"/>
        </a:p>
      </dgm:t>
    </dgm:pt>
    <dgm:pt modelId="{E2D96500-CA77-4221-8395-0CF10759EDB7}" type="sibTrans" cxnId="{9D7EF76A-D1A5-4B01-ADC4-B76A5645FC9F}">
      <dgm:prSet/>
      <dgm:spPr/>
      <dgm:t>
        <a:bodyPr/>
        <a:lstStyle/>
        <a:p>
          <a:endParaRPr lang="en-US"/>
        </a:p>
      </dgm:t>
    </dgm:pt>
    <dgm:pt modelId="{5BF94046-9EB2-4BD3-A98B-6C5DAEA6174D}">
      <dgm:prSet/>
      <dgm:spPr/>
      <dgm:t>
        <a:bodyPr/>
        <a:lstStyle/>
        <a:p>
          <a:r>
            <a:rPr lang="en-CA"/>
            <a:t>Verified DB is isolated (no internet access)</a:t>
          </a:r>
          <a:endParaRPr lang="en-US"/>
        </a:p>
      </dgm:t>
    </dgm:pt>
    <dgm:pt modelId="{FFFBE669-1DC8-44D8-BC89-3A113AEBECED}" type="parTrans" cxnId="{2C50D8AE-B3E4-4CAE-9401-79A776C22DCF}">
      <dgm:prSet/>
      <dgm:spPr/>
      <dgm:t>
        <a:bodyPr/>
        <a:lstStyle/>
        <a:p>
          <a:endParaRPr lang="en-US"/>
        </a:p>
      </dgm:t>
    </dgm:pt>
    <dgm:pt modelId="{932DC3F1-9B65-4300-A93C-DF13324E0688}" type="sibTrans" cxnId="{2C50D8AE-B3E4-4CAE-9401-79A776C22DCF}">
      <dgm:prSet/>
      <dgm:spPr/>
      <dgm:t>
        <a:bodyPr/>
        <a:lstStyle/>
        <a:p>
          <a:endParaRPr lang="en-US"/>
        </a:p>
      </dgm:t>
    </dgm:pt>
    <dgm:pt modelId="{08B0B9F2-46A9-48AE-923C-766DB5BC4B03}">
      <dgm:prSet/>
      <dgm:spPr/>
      <dgm:t>
        <a:bodyPr/>
        <a:lstStyle/>
        <a:p>
          <a:r>
            <a:rPr lang="en-CA"/>
            <a:t>Tested internal connectivity between Web and DB</a:t>
          </a:r>
          <a:endParaRPr lang="en-US"/>
        </a:p>
      </dgm:t>
    </dgm:pt>
    <dgm:pt modelId="{79A97D6F-C45C-4FB1-B6B0-FCE437200281}" type="parTrans" cxnId="{94C7BCDB-23DD-4A0C-9F3A-41831FD923E6}">
      <dgm:prSet/>
      <dgm:spPr/>
      <dgm:t>
        <a:bodyPr/>
        <a:lstStyle/>
        <a:p>
          <a:endParaRPr lang="en-US"/>
        </a:p>
      </dgm:t>
    </dgm:pt>
    <dgm:pt modelId="{7862868B-C296-4ED0-A9D0-B7911FFBC945}" type="sibTrans" cxnId="{94C7BCDB-23DD-4A0C-9F3A-41831FD923E6}">
      <dgm:prSet/>
      <dgm:spPr/>
      <dgm:t>
        <a:bodyPr/>
        <a:lstStyle/>
        <a:p>
          <a:endParaRPr lang="en-US"/>
        </a:p>
      </dgm:t>
    </dgm:pt>
    <dgm:pt modelId="{77C85F01-DB2D-6144-BB03-94666F326DF1}" type="pres">
      <dgm:prSet presAssocID="{24E445D4-4FB8-4947-B1A7-644D3F37AC3E}" presName="vert0" presStyleCnt="0">
        <dgm:presLayoutVars>
          <dgm:dir/>
          <dgm:animOne val="branch"/>
          <dgm:animLvl val="lvl"/>
        </dgm:presLayoutVars>
      </dgm:prSet>
      <dgm:spPr/>
    </dgm:pt>
    <dgm:pt modelId="{A0315A88-3C88-C441-B02D-CDF5C81C4128}" type="pres">
      <dgm:prSet presAssocID="{2788067D-BAAB-47F1-88A5-DEAB893CA42B}" presName="thickLine" presStyleLbl="alignNode1" presStyleIdx="0" presStyleCnt="4"/>
      <dgm:spPr/>
    </dgm:pt>
    <dgm:pt modelId="{31360BBF-5347-C14D-AA63-C78B377FB2FA}" type="pres">
      <dgm:prSet presAssocID="{2788067D-BAAB-47F1-88A5-DEAB893CA42B}" presName="horz1" presStyleCnt="0"/>
      <dgm:spPr/>
    </dgm:pt>
    <dgm:pt modelId="{7237F3FA-A62E-3A4C-9164-2F000829A2A1}" type="pres">
      <dgm:prSet presAssocID="{2788067D-BAAB-47F1-88A5-DEAB893CA42B}" presName="tx1" presStyleLbl="revTx" presStyleIdx="0" presStyleCnt="4"/>
      <dgm:spPr/>
    </dgm:pt>
    <dgm:pt modelId="{B0179B1E-161B-7349-9E99-C97172172E70}" type="pres">
      <dgm:prSet presAssocID="{2788067D-BAAB-47F1-88A5-DEAB893CA42B}" presName="vert1" presStyleCnt="0"/>
      <dgm:spPr/>
    </dgm:pt>
    <dgm:pt modelId="{8370B7D4-1522-7347-B251-69C2D4C33423}" type="pres">
      <dgm:prSet presAssocID="{108D85DF-E645-4B1D-A2C9-EE37A01A311B}" presName="thickLine" presStyleLbl="alignNode1" presStyleIdx="1" presStyleCnt="4"/>
      <dgm:spPr/>
    </dgm:pt>
    <dgm:pt modelId="{EB566E9B-958D-F040-879D-70A9CA12FBCA}" type="pres">
      <dgm:prSet presAssocID="{108D85DF-E645-4B1D-A2C9-EE37A01A311B}" presName="horz1" presStyleCnt="0"/>
      <dgm:spPr/>
    </dgm:pt>
    <dgm:pt modelId="{45DC7854-7BDE-F94E-8F81-9A0A574FE81D}" type="pres">
      <dgm:prSet presAssocID="{108D85DF-E645-4B1D-A2C9-EE37A01A311B}" presName="tx1" presStyleLbl="revTx" presStyleIdx="1" presStyleCnt="4"/>
      <dgm:spPr/>
    </dgm:pt>
    <dgm:pt modelId="{270D39C3-80F5-1145-9BFA-A857FDF7FE0B}" type="pres">
      <dgm:prSet presAssocID="{108D85DF-E645-4B1D-A2C9-EE37A01A311B}" presName="vert1" presStyleCnt="0"/>
      <dgm:spPr/>
    </dgm:pt>
    <dgm:pt modelId="{6BCAE847-615A-3749-9424-61A11D78400F}" type="pres">
      <dgm:prSet presAssocID="{5BF94046-9EB2-4BD3-A98B-6C5DAEA6174D}" presName="thickLine" presStyleLbl="alignNode1" presStyleIdx="2" presStyleCnt="4"/>
      <dgm:spPr/>
    </dgm:pt>
    <dgm:pt modelId="{6318687C-F847-8649-B1A1-7910055A3E5D}" type="pres">
      <dgm:prSet presAssocID="{5BF94046-9EB2-4BD3-A98B-6C5DAEA6174D}" presName="horz1" presStyleCnt="0"/>
      <dgm:spPr/>
    </dgm:pt>
    <dgm:pt modelId="{D20E8ABA-6EEB-FA47-9B35-24D715F403E5}" type="pres">
      <dgm:prSet presAssocID="{5BF94046-9EB2-4BD3-A98B-6C5DAEA6174D}" presName="tx1" presStyleLbl="revTx" presStyleIdx="2" presStyleCnt="4"/>
      <dgm:spPr/>
    </dgm:pt>
    <dgm:pt modelId="{47CB435F-F2FA-6C47-9EB5-34940599BC20}" type="pres">
      <dgm:prSet presAssocID="{5BF94046-9EB2-4BD3-A98B-6C5DAEA6174D}" presName="vert1" presStyleCnt="0"/>
      <dgm:spPr/>
    </dgm:pt>
    <dgm:pt modelId="{30D083DA-2E44-7D49-9F2B-BB04C3892655}" type="pres">
      <dgm:prSet presAssocID="{08B0B9F2-46A9-48AE-923C-766DB5BC4B03}" presName="thickLine" presStyleLbl="alignNode1" presStyleIdx="3" presStyleCnt="4"/>
      <dgm:spPr/>
    </dgm:pt>
    <dgm:pt modelId="{81822ACE-E121-3847-9157-B11CD9116D81}" type="pres">
      <dgm:prSet presAssocID="{08B0B9F2-46A9-48AE-923C-766DB5BC4B03}" presName="horz1" presStyleCnt="0"/>
      <dgm:spPr/>
    </dgm:pt>
    <dgm:pt modelId="{8465C784-9A4C-F846-A943-2CF313CF27E3}" type="pres">
      <dgm:prSet presAssocID="{08B0B9F2-46A9-48AE-923C-766DB5BC4B03}" presName="tx1" presStyleLbl="revTx" presStyleIdx="3" presStyleCnt="4"/>
      <dgm:spPr/>
    </dgm:pt>
    <dgm:pt modelId="{3BB8A5DC-5F68-1349-9B12-06AC92A270CF}" type="pres">
      <dgm:prSet presAssocID="{08B0B9F2-46A9-48AE-923C-766DB5BC4B03}" presName="vert1" presStyleCnt="0"/>
      <dgm:spPr/>
    </dgm:pt>
  </dgm:ptLst>
  <dgm:cxnLst>
    <dgm:cxn modelId="{D4561412-CAE4-2C47-960F-A112E43DE2BC}" type="presOf" srcId="{08B0B9F2-46A9-48AE-923C-766DB5BC4B03}" destId="{8465C784-9A4C-F846-A943-2CF313CF27E3}" srcOrd="0" destOrd="0" presId="urn:microsoft.com/office/officeart/2008/layout/LinedList"/>
    <dgm:cxn modelId="{A8AA221C-2D57-0546-A781-BC9C7C9A8395}" type="presOf" srcId="{108D85DF-E645-4B1D-A2C9-EE37A01A311B}" destId="{45DC7854-7BDE-F94E-8F81-9A0A574FE81D}" srcOrd="0" destOrd="0" presId="urn:microsoft.com/office/officeart/2008/layout/LinedList"/>
    <dgm:cxn modelId="{9D7EF76A-D1A5-4B01-ADC4-B76A5645FC9F}" srcId="{24E445D4-4FB8-4947-B1A7-644D3F37AC3E}" destId="{108D85DF-E645-4B1D-A2C9-EE37A01A311B}" srcOrd="1" destOrd="0" parTransId="{B752AC63-2B92-47C9-AEF7-7B9673A4E46E}" sibTransId="{E2D96500-CA77-4221-8395-0CF10759EDB7}"/>
    <dgm:cxn modelId="{AC579991-9291-7745-9009-AF97C8349500}" type="presOf" srcId="{5BF94046-9EB2-4BD3-A98B-6C5DAEA6174D}" destId="{D20E8ABA-6EEB-FA47-9B35-24D715F403E5}" srcOrd="0" destOrd="0" presId="urn:microsoft.com/office/officeart/2008/layout/LinedList"/>
    <dgm:cxn modelId="{E28752AC-474F-8547-9ABB-ECCFBC8F880A}" type="presOf" srcId="{2788067D-BAAB-47F1-88A5-DEAB893CA42B}" destId="{7237F3FA-A62E-3A4C-9164-2F000829A2A1}" srcOrd="0" destOrd="0" presId="urn:microsoft.com/office/officeart/2008/layout/LinedList"/>
    <dgm:cxn modelId="{2C50D8AE-B3E4-4CAE-9401-79A776C22DCF}" srcId="{24E445D4-4FB8-4947-B1A7-644D3F37AC3E}" destId="{5BF94046-9EB2-4BD3-A98B-6C5DAEA6174D}" srcOrd="2" destOrd="0" parTransId="{FFFBE669-1DC8-44D8-BC89-3A113AEBECED}" sibTransId="{932DC3F1-9B65-4300-A93C-DF13324E0688}"/>
    <dgm:cxn modelId="{94C7BCDB-23DD-4A0C-9F3A-41831FD923E6}" srcId="{24E445D4-4FB8-4947-B1A7-644D3F37AC3E}" destId="{08B0B9F2-46A9-48AE-923C-766DB5BC4B03}" srcOrd="3" destOrd="0" parTransId="{79A97D6F-C45C-4FB1-B6B0-FCE437200281}" sibTransId="{7862868B-C296-4ED0-A9D0-B7911FFBC945}"/>
    <dgm:cxn modelId="{6602ADDD-6E25-E241-B935-D8E0FAC72FD8}" type="presOf" srcId="{24E445D4-4FB8-4947-B1A7-644D3F37AC3E}" destId="{77C85F01-DB2D-6144-BB03-94666F326DF1}" srcOrd="0" destOrd="0" presId="urn:microsoft.com/office/officeart/2008/layout/LinedList"/>
    <dgm:cxn modelId="{B08663FC-2D8B-4FAC-9AA8-2044C500AD7F}" srcId="{24E445D4-4FB8-4947-B1A7-644D3F37AC3E}" destId="{2788067D-BAAB-47F1-88A5-DEAB893CA42B}" srcOrd="0" destOrd="0" parTransId="{F2C0B428-7BFD-4CBD-B932-1DF2739587F0}" sibTransId="{6F5007B2-AE04-46E3-9A0C-28E1E0ACE292}"/>
    <dgm:cxn modelId="{E9C51971-4C90-C64C-8DA6-2C65B4552762}" type="presParOf" srcId="{77C85F01-DB2D-6144-BB03-94666F326DF1}" destId="{A0315A88-3C88-C441-B02D-CDF5C81C4128}" srcOrd="0" destOrd="0" presId="urn:microsoft.com/office/officeart/2008/layout/LinedList"/>
    <dgm:cxn modelId="{8C0AC4EB-2735-504F-A2AD-B98FC6B3CAA9}" type="presParOf" srcId="{77C85F01-DB2D-6144-BB03-94666F326DF1}" destId="{31360BBF-5347-C14D-AA63-C78B377FB2FA}" srcOrd="1" destOrd="0" presId="urn:microsoft.com/office/officeart/2008/layout/LinedList"/>
    <dgm:cxn modelId="{C13A4D03-6E4F-094B-877A-8DAF697092F0}" type="presParOf" srcId="{31360BBF-5347-C14D-AA63-C78B377FB2FA}" destId="{7237F3FA-A62E-3A4C-9164-2F000829A2A1}" srcOrd="0" destOrd="0" presId="urn:microsoft.com/office/officeart/2008/layout/LinedList"/>
    <dgm:cxn modelId="{51F1F8A7-D18B-AC49-9E75-8AB3B8376AC1}" type="presParOf" srcId="{31360BBF-5347-C14D-AA63-C78B377FB2FA}" destId="{B0179B1E-161B-7349-9E99-C97172172E70}" srcOrd="1" destOrd="0" presId="urn:microsoft.com/office/officeart/2008/layout/LinedList"/>
    <dgm:cxn modelId="{06607A91-C000-1C44-BC21-6FE9CAE5F70F}" type="presParOf" srcId="{77C85F01-DB2D-6144-BB03-94666F326DF1}" destId="{8370B7D4-1522-7347-B251-69C2D4C33423}" srcOrd="2" destOrd="0" presId="urn:microsoft.com/office/officeart/2008/layout/LinedList"/>
    <dgm:cxn modelId="{2C3A4130-1565-0F49-B89A-8775AD6DB9AC}" type="presParOf" srcId="{77C85F01-DB2D-6144-BB03-94666F326DF1}" destId="{EB566E9B-958D-F040-879D-70A9CA12FBCA}" srcOrd="3" destOrd="0" presId="urn:microsoft.com/office/officeart/2008/layout/LinedList"/>
    <dgm:cxn modelId="{38D0078F-3966-F14C-B5C8-41ECD92273C6}" type="presParOf" srcId="{EB566E9B-958D-F040-879D-70A9CA12FBCA}" destId="{45DC7854-7BDE-F94E-8F81-9A0A574FE81D}" srcOrd="0" destOrd="0" presId="urn:microsoft.com/office/officeart/2008/layout/LinedList"/>
    <dgm:cxn modelId="{DF747B90-3757-CE4A-9BEA-C8F95C190429}" type="presParOf" srcId="{EB566E9B-958D-F040-879D-70A9CA12FBCA}" destId="{270D39C3-80F5-1145-9BFA-A857FDF7FE0B}" srcOrd="1" destOrd="0" presId="urn:microsoft.com/office/officeart/2008/layout/LinedList"/>
    <dgm:cxn modelId="{C96B6948-BE2C-9846-97D9-3948F9767424}" type="presParOf" srcId="{77C85F01-DB2D-6144-BB03-94666F326DF1}" destId="{6BCAE847-615A-3749-9424-61A11D78400F}" srcOrd="4" destOrd="0" presId="urn:microsoft.com/office/officeart/2008/layout/LinedList"/>
    <dgm:cxn modelId="{14DC61B9-71BA-3147-A68D-C2D780D6DEF5}" type="presParOf" srcId="{77C85F01-DB2D-6144-BB03-94666F326DF1}" destId="{6318687C-F847-8649-B1A1-7910055A3E5D}" srcOrd="5" destOrd="0" presId="urn:microsoft.com/office/officeart/2008/layout/LinedList"/>
    <dgm:cxn modelId="{8B00DD7B-E599-504B-BF3B-878A1B814821}" type="presParOf" srcId="{6318687C-F847-8649-B1A1-7910055A3E5D}" destId="{D20E8ABA-6EEB-FA47-9B35-24D715F403E5}" srcOrd="0" destOrd="0" presId="urn:microsoft.com/office/officeart/2008/layout/LinedList"/>
    <dgm:cxn modelId="{32C50B1D-6BB9-784E-9ED6-A5CEB184A8CE}" type="presParOf" srcId="{6318687C-F847-8649-B1A1-7910055A3E5D}" destId="{47CB435F-F2FA-6C47-9EB5-34940599BC20}" srcOrd="1" destOrd="0" presId="urn:microsoft.com/office/officeart/2008/layout/LinedList"/>
    <dgm:cxn modelId="{A70A3C6E-FFBF-5A43-AF86-08D89F240FD9}" type="presParOf" srcId="{77C85F01-DB2D-6144-BB03-94666F326DF1}" destId="{30D083DA-2E44-7D49-9F2B-BB04C3892655}" srcOrd="6" destOrd="0" presId="urn:microsoft.com/office/officeart/2008/layout/LinedList"/>
    <dgm:cxn modelId="{EE652AA6-1587-F34B-B34A-F24FFAE361BF}" type="presParOf" srcId="{77C85F01-DB2D-6144-BB03-94666F326DF1}" destId="{81822ACE-E121-3847-9157-B11CD9116D81}" srcOrd="7" destOrd="0" presId="urn:microsoft.com/office/officeart/2008/layout/LinedList"/>
    <dgm:cxn modelId="{5EB6CDDD-2FF9-914F-8441-9B4387BD0C72}" type="presParOf" srcId="{81822ACE-E121-3847-9157-B11CD9116D81}" destId="{8465C784-9A4C-F846-A943-2CF313CF27E3}" srcOrd="0" destOrd="0" presId="urn:microsoft.com/office/officeart/2008/layout/LinedList"/>
    <dgm:cxn modelId="{0EFBAED1-160E-9649-94E6-6C1B3C16B301}" type="presParOf" srcId="{81822ACE-E121-3847-9157-B11CD9116D81}" destId="{3BB8A5DC-5F68-1349-9B12-06AC92A270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E33EF3-31C4-4C07-BCA4-23B8964C73A4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6F41300-9F15-4255-9894-47E43F431F40}">
      <dgm:prSet/>
      <dgm:spPr/>
      <dgm:t>
        <a:bodyPr/>
        <a:lstStyle/>
        <a:p>
          <a:r>
            <a:rPr lang="en-CA" dirty="0"/>
            <a:t>Importance of subnet segmentation for security</a:t>
          </a:r>
          <a:endParaRPr lang="en-US" dirty="0"/>
        </a:p>
      </dgm:t>
    </dgm:pt>
    <dgm:pt modelId="{7B965BC0-D0E7-4494-9454-611FAF998287}" type="parTrans" cxnId="{8F6FE32B-0CDB-4E18-94B5-D25C1BD2E782}">
      <dgm:prSet/>
      <dgm:spPr/>
      <dgm:t>
        <a:bodyPr/>
        <a:lstStyle/>
        <a:p>
          <a:endParaRPr lang="en-US"/>
        </a:p>
      </dgm:t>
    </dgm:pt>
    <dgm:pt modelId="{0A669637-D891-4C8A-927A-7324B2A4BFB6}" type="sibTrans" cxnId="{8F6FE32B-0CDB-4E18-94B5-D25C1BD2E782}">
      <dgm:prSet/>
      <dgm:spPr/>
      <dgm:t>
        <a:bodyPr/>
        <a:lstStyle/>
        <a:p>
          <a:endParaRPr lang="en-US"/>
        </a:p>
      </dgm:t>
    </dgm:pt>
    <dgm:pt modelId="{5DF8B878-D65C-43BB-A04F-8826AAC372A5}">
      <dgm:prSet/>
      <dgm:spPr/>
      <dgm:t>
        <a:bodyPr/>
        <a:lstStyle/>
        <a:p>
          <a:r>
            <a:rPr lang="en-CA"/>
            <a:t>Use of Security Groups for internal firewalling</a:t>
          </a:r>
          <a:endParaRPr lang="en-US"/>
        </a:p>
      </dgm:t>
    </dgm:pt>
    <dgm:pt modelId="{C195A3CA-46BF-4F37-B145-839055E4DB0E}" type="parTrans" cxnId="{13D075FE-1A3D-4128-BDBB-F2D5E8523253}">
      <dgm:prSet/>
      <dgm:spPr/>
      <dgm:t>
        <a:bodyPr/>
        <a:lstStyle/>
        <a:p>
          <a:endParaRPr lang="en-US"/>
        </a:p>
      </dgm:t>
    </dgm:pt>
    <dgm:pt modelId="{B57964AA-D005-4283-9593-882219B9CF71}" type="sibTrans" cxnId="{13D075FE-1A3D-4128-BDBB-F2D5E8523253}">
      <dgm:prSet/>
      <dgm:spPr/>
      <dgm:t>
        <a:bodyPr/>
        <a:lstStyle/>
        <a:p>
          <a:endParaRPr lang="en-US"/>
        </a:p>
      </dgm:t>
    </dgm:pt>
    <dgm:pt modelId="{7B32BFE3-28D5-448B-8375-F80C3E25EE3B}">
      <dgm:prSet/>
      <dgm:spPr/>
      <dgm:t>
        <a:bodyPr/>
        <a:lstStyle/>
        <a:p>
          <a:r>
            <a:rPr lang="en-CA"/>
            <a:t>CloudFormation makes deployments fast and error-free</a:t>
          </a:r>
          <a:endParaRPr lang="en-US"/>
        </a:p>
      </dgm:t>
    </dgm:pt>
    <dgm:pt modelId="{A433334C-7BD3-44BC-BB95-CF02AB85A50A}" type="parTrans" cxnId="{AE427959-B789-46DF-9958-4F0B0A7740FA}">
      <dgm:prSet/>
      <dgm:spPr/>
      <dgm:t>
        <a:bodyPr/>
        <a:lstStyle/>
        <a:p>
          <a:endParaRPr lang="en-US"/>
        </a:p>
      </dgm:t>
    </dgm:pt>
    <dgm:pt modelId="{E05E07EB-4E8D-415D-8DA3-ACCE0AB77E2E}" type="sibTrans" cxnId="{AE427959-B789-46DF-9958-4F0B0A7740FA}">
      <dgm:prSet/>
      <dgm:spPr/>
      <dgm:t>
        <a:bodyPr/>
        <a:lstStyle/>
        <a:p>
          <a:endParaRPr lang="en-US"/>
        </a:p>
      </dgm:t>
    </dgm:pt>
    <dgm:pt modelId="{3E618CFB-88F7-463E-A311-F4841C6FB9FC}">
      <dgm:prSet/>
      <dgm:spPr/>
      <dgm:t>
        <a:bodyPr/>
        <a:lstStyle/>
        <a:p>
          <a:r>
            <a:rPr lang="en-CA"/>
            <a:t>How to balance access with protection</a:t>
          </a:r>
          <a:endParaRPr lang="en-US"/>
        </a:p>
      </dgm:t>
    </dgm:pt>
    <dgm:pt modelId="{83289A61-CBF6-4525-A807-1B90A2E42D92}" type="parTrans" cxnId="{D7F34065-396E-4485-9499-0732D0D2EFA4}">
      <dgm:prSet/>
      <dgm:spPr/>
      <dgm:t>
        <a:bodyPr/>
        <a:lstStyle/>
        <a:p>
          <a:endParaRPr lang="en-US"/>
        </a:p>
      </dgm:t>
    </dgm:pt>
    <dgm:pt modelId="{6C97AE06-C19C-4C17-A9DD-9B584DB01CED}" type="sibTrans" cxnId="{D7F34065-396E-4485-9499-0732D0D2EFA4}">
      <dgm:prSet/>
      <dgm:spPr/>
      <dgm:t>
        <a:bodyPr/>
        <a:lstStyle/>
        <a:p>
          <a:endParaRPr lang="en-US"/>
        </a:p>
      </dgm:t>
    </dgm:pt>
    <dgm:pt modelId="{215732BA-02F8-CC40-902B-47D66B119EDF}" type="pres">
      <dgm:prSet presAssocID="{6BE33EF3-31C4-4C07-BCA4-23B8964C73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319AAD-E346-3C4D-AFE2-AF0DAAB08658}" type="pres">
      <dgm:prSet presAssocID="{A6F41300-9F15-4255-9894-47E43F431F40}" presName="hierRoot1" presStyleCnt="0"/>
      <dgm:spPr/>
    </dgm:pt>
    <dgm:pt modelId="{87550576-0E3A-144C-A773-56BD755E08B2}" type="pres">
      <dgm:prSet presAssocID="{A6F41300-9F15-4255-9894-47E43F431F40}" presName="composite" presStyleCnt="0"/>
      <dgm:spPr/>
    </dgm:pt>
    <dgm:pt modelId="{BA54E492-4FCD-C94D-A551-F84DD1CE4A3C}" type="pres">
      <dgm:prSet presAssocID="{A6F41300-9F15-4255-9894-47E43F431F40}" presName="background" presStyleLbl="node0" presStyleIdx="0" presStyleCnt="4"/>
      <dgm:spPr/>
    </dgm:pt>
    <dgm:pt modelId="{0D200EBA-E8CC-774F-A9CE-C397EA601335}" type="pres">
      <dgm:prSet presAssocID="{A6F41300-9F15-4255-9894-47E43F431F40}" presName="text" presStyleLbl="fgAcc0" presStyleIdx="0" presStyleCnt="4">
        <dgm:presLayoutVars>
          <dgm:chPref val="3"/>
        </dgm:presLayoutVars>
      </dgm:prSet>
      <dgm:spPr/>
    </dgm:pt>
    <dgm:pt modelId="{942C76AC-EFA3-EB47-8F47-8EC87B27CA50}" type="pres">
      <dgm:prSet presAssocID="{A6F41300-9F15-4255-9894-47E43F431F40}" presName="hierChild2" presStyleCnt="0"/>
      <dgm:spPr/>
    </dgm:pt>
    <dgm:pt modelId="{B7C4D4F2-C915-1844-9F3B-16DEA78CDBAB}" type="pres">
      <dgm:prSet presAssocID="{5DF8B878-D65C-43BB-A04F-8826AAC372A5}" presName="hierRoot1" presStyleCnt="0"/>
      <dgm:spPr/>
    </dgm:pt>
    <dgm:pt modelId="{E3721FD4-2A0C-774B-912B-EFA504D53C31}" type="pres">
      <dgm:prSet presAssocID="{5DF8B878-D65C-43BB-A04F-8826AAC372A5}" presName="composite" presStyleCnt="0"/>
      <dgm:spPr/>
    </dgm:pt>
    <dgm:pt modelId="{407ED558-0888-6A4B-9506-BFAC86A31529}" type="pres">
      <dgm:prSet presAssocID="{5DF8B878-D65C-43BB-A04F-8826AAC372A5}" presName="background" presStyleLbl="node0" presStyleIdx="1" presStyleCnt="4"/>
      <dgm:spPr/>
    </dgm:pt>
    <dgm:pt modelId="{AEA3072F-44E0-EF4E-B55C-9AACE08EC677}" type="pres">
      <dgm:prSet presAssocID="{5DF8B878-D65C-43BB-A04F-8826AAC372A5}" presName="text" presStyleLbl="fgAcc0" presStyleIdx="1" presStyleCnt="4">
        <dgm:presLayoutVars>
          <dgm:chPref val="3"/>
        </dgm:presLayoutVars>
      </dgm:prSet>
      <dgm:spPr/>
    </dgm:pt>
    <dgm:pt modelId="{91BF89AF-232A-364F-806B-F270EB11D769}" type="pres">
      <dgm:prSet presAssocID="{5DF8B878-D65C-43BB-A04F-8826AAC372A5}" presName="hierChild2" presStyleCnt="0"/>
      <dgm:spPr/>
    </dgm:pt>
    <dgm:pt modelId="{736662E9-CEBA-B544-B90E-601F6A281D65}" type="pres">
      <dgm:prSet presAssocID="{7B32BFE3-28D5-448B-8375-F80C3E25EE3B}" presName="hierRoot1" presStyleCnt="0"/>
      <dgm:spPr/>
    </dgm:pt>
    <dgm:pt modelId="{B89EB7BE-05BB-5745-88E9-4266A797C279}" type="pres">
      <dgm:prSet presAssocID="{7B32BFE3-28D5-448B-8375-F80C3E25EE3B}" presName="composite" presStyleCnt="0"/>
      <dgm:spPr/>
    </dgm:pt>
    <dgm:pt modelId="{914B1C0F-2356-8946-B81B-B99D305E2D13}" type="pres">
      <dgm:prSet presAssocID="{7B32BFE3-28D5-448B-8375-F80C3E25EE3B}" presName="background" presStyleLbl="node0" presStyleIdx="2" presStyleCnt="4"/>
      <dgm:spPr/>
    </dgm:pt>
    <dgm:pt modelId="{34FC696C-BECC-FC48-A2A8-1E84ACCFE154}" type="pres">
      <dgm:prSet presAssocID="{7B32BFE3-28D5-448B-8375-F80C3E25EE3B}" presName="text" presStyleLbl="fgAcc0" presStyleIdx="2" presStyleCnt="4">
        <dgm:presLayoutVars>
          <dgm:chPref val="3"/>
        </dgm:presLayoutVars>
      </dgm:prSet>
      <dgm:spPr/>
    </dgm:pt>
    <dgm:pt modelId="{29BAD23D-D854-F646-B912-00AE7E1786A5}" type="pres">
      <dgm:prSet presAssocID="{7B32BFE3-28D5-448B-8375-F80C3E25EE3B}" presName="hierChild2" presStyleCnt="0"/>
      <dgm:spPr/>
    </dgm:pt>
    <dgm:pt modelId="{24BB04D7-E3BD-1341-A461-A9893203130E}" type="pres">
      <dgm:prSet presAssocID="{3E618CFB-88F7-463E-A311-F4841C6FB9FC}" presName="hierRoot1" presStyleCnt="0"/>
      <dgm:spPr/>
    </dgm:pt>
    <dgm:pt modelId="{5A1D75FF-C792-DB42-A5F5-2D131992ECDA}" type="pres">
      <dgm:prSet presAssocID="{3E618CFB-88F7-463E-A311-F4841C6FB9FC}" presName="composite" presStyleCnt="0"/>
      <dgm:spPr/>
    </dgm:pt>
    <dgm:pt modelId="{6CBBCF8F-B949-494C-A418-2FD4F2FC3C5B}" type="pres">
      <dgm:prSet presAssocID="{3E618CFB-88F7-463E-A311-F4841C6FB9FC}" presName="background" presStyleLbl="node0" presStyleIdx="3" presStyleCnt="4"/>
      <dgm:spPr/>
    </dgm:pt>
    <dgm:pt modelId="{07E9BA0C-2E69-414C-B5E6-8539AD178558}" type="pres">
      <dgm:prSet presAssocID="{3E618CFB-88F7-463E-A311-F4841C6FB9FC}" presName="text" presStyleLbl="fgAcc0" presStyleIdx="3" presStyleCnt="4">
        <dgm:presLayoutVars>
          <dgm:chPref val="3"/>
        </dgm:presLayoutVars>
      </dgm:prSet>
      <dgm:spPr/>
    </dgm:pt>
    <dgm:pt modelId="{89FD98BB-6A6A-DB4C-94C6-58EDDAA6B9A6}" type="pres">
      <dgm:prSet presAssocID="{3E618CFB-88F7-463E-A311-F4841C6FB9FC}" presName="hierChild2" presStyleCnt="0"/>
      <dgm:spPr/>
    </dgm:pt>
  </dgm:ptLst>
  <dgm:cxnLst>
    <dgm:cxn modelId="{8F6FE32B-0CDB-4E18-94B5-D25C1BD2E782}" srcId="{6BE33EF3-31C4-4C07-BCA4-23B8964C73A4}" destId="{A6F41300-9F15-4255-9894-47E43F431F40}" srcOrd="0" destOrd="0" parTransId="{7B965BC0-D0E7-4494-9454-611FAF998287}" sibTransId="{0A669637-D891-4C8A-927A-7324B2A4BFB6}"/>
    <dgm:cxn modelId="{AE427959-B789-46DF-9958-4F0B0A7740FA}" srcId="{6BE33EF3-31C4-4C07-BCA4-23B8964C73A4}" destId="{7B32BFE3-28D5-448B-8375-F80C3E25EE3B}" srcOrd="2" destOrd="0" parTransId="{A433334C-7BD3-44BC-BB95-CF02AB85A50A}" sibTransId="{E05E07EB-4E8D-415D-8DA3-ACCE0AB77E2E}"/>
    <dgm:cxn modelId="{D7F34065-396E-4485-9499-0732D0D2EFA4}" srcId="{6BE33EF3-31C4-4C07-BCA4-23B8964C73A4}" destId="{3E618CFB-88F7-463E-A311-F4841C6FB9FC}" srcOrd="3" destOrd="0" parTransId="{83289A61-CBF6-4525-A807-1B90A2E42D92}" sibTransId="{6C97AE06-C19C-4C17-A9DD-9B584DB01CED}"/>
    <dgm:cxn modelId="{8C4DF189-62D3-B34E-A611-45BB28BC1FD5}" type="presOf" srcId="{A6F41300-9F15-4255-9894-47E43F431F40}" destId="{0D200EBA-E8CC-774F-A9CE-C397EA601335}" srcOrd="0" destOrd="0" presId="urn:microsoft.com/office/officeart/2005/8/layout/hierarchy1"/>
    <dgm:cxn modelId="{0767F2AE-1D72-5A46-8C14-E44B5FBAB158}" type="presOf" srcId="{5DF8B878-D65C-43BB-A04F-8826AAC372A5}" destId="{AEA3072F-44E0-EF4E-B55C-9AACE08EC677}" srcOrd="0" destOrd="0" presId="urn:microsoft.com/office/officeart/2005/8/layout/hierarchy1"/>
    <dgm:cxn modelId="{8F6136B0-E027-7C43-8FE8-7C66F40A1F2D}" type="presOf" srcId="{3E618CFB-88F7-463E-A311-F4841C6FB9FC}" destId="{07E9BA0C-2E69-414C-B5E6-8539AD178558}" srcOrd="0" destOrd="0" presId="urn:microsoft.com/office/officeart/2005/8/layout/hierarchy1"/>
    <dgm:cxn modelId="{699562C4-8651-B54F-B79F-899493886D0B}" type="presOf" srcId="{6BE33EF3-31C4-4C07-BCA4-23B8964C73A4}" destId="{215732BA-02F8-CC40-902B-47D66B119EDF}" srcOrd="0" destOrd="0" presId="urn:microsoft.com/office/officeart/2005/8/layout/hierarchy1"/>
    <dgm:cxn modelId="{170EE2D1-BD8A-6449-948B-A37204190037}" type="presOf" srcId="{7B32BFE3-28D5-448B-8375-F80C3E25EE3B}" destId="{34FC696C-BECC-FC48-A2A8-1E84ACCFE154}" srcOrd="0" destOrd="0" presId="urn:microsoft.com/office/officeart/2005/8/layout/hierarchy1"/>
    <dgm:cxn modelId="{13D075FE-1A3D-4128-BDBB-F2D5E8523253}" srcId="{6BE33EF3-31C4-4C07-BCA4-23B8964C73A4}" destId="{5DF8B878-D65C-43BB-A04F-8826AAC372A5}" srcOrd="1" destOrd="0" parTransId="{C195A3CA-46BF-4F37-B145-839055E4DB0E}" sibTransId="{B57964AA-D005-4283-9593-882219B9CF71}"/>
    <dgm:cxn modelId="{A16B44B2-895B-7549-8F3E-E25AA3B515DE}" type="presParOf" srcId="{215732BA-02F8-CC40-902B-47D66B119EDF}" destId="{95319AAD-E346-3C4D-AFE2-AF0DAAB08658}" srcOrd="0" destOrd="0" presId="urn:microsoft.com/office/officeart/2005/8/layout/hierarchy1"/>
    <dgm:cxn modelId="{585D4C5A-1356-4542-B69C-3D7AC8E961CE}" type="presParOf" srcId="{95319AAD-E346-3C4D-AFE2-AF0DAAB08658}" destId="{87550576-0E3A-144C-A773-56BD755E08B2}" srcOrd="0" destOrd="0" presId="urn:microsoft.com/office/officeart/2005/8/layout/hierarchy1"/>
    <dgm:cxn modelId="{10DF2E4F-DE16-9E49-9A6A-696F931B6408}" type="presParOf" srcId="{87550576-0E3A-144C-A773-56BD755E08B2}" destId="{BA54E492-4FCD-C94D-A551-F84DD1CE4A3C}" srcOrd="0" destOrd="0" presId="urn:microsoft.com/office/officeart/2005/8/layout/hierarchy1"/>
    <dgm:cxn modelId="{7696D7E3-A8DE-EA4A-9A0B-AA419C429ABC}" type="presParOf" srcId="{87550576-0E3A-144C-A773-56BD755E08B2}" destId="{0D200EBA-E8CC-774F-A9CE-C397EA601335}" srcOrd="1" destOrd="0" presId="urn:microsoft.com/office/officeart/2005/8/layout/hierarchy1"/>
    <dgm:cxn modelId="{713106F7-83FE-2040-AB14-C1B3F78FF46C}" type="presParOf" srcId="{95319AAD-E346-3C4D-AFE2-AF0DAAB08658}" destId="{942C76AC-EFA3-EB47-8F47-8EC87B27CA50}" srcOrd="1" destOrd="0" presId="urn:microsoft.com/office/officeart/2005/8/layout/hierarchy1"/>
    <dgm:cxn modelId="{B7E28F1D-008E-3044-BBCC-CEA0D3DFB322}" type="presParOf" srcId="{215732BA-02F8-CC40-902B-47D66B119EDF}" destId="{B7C4D4F2-C915-1844-9F3B-16DEA78CDBAB}" srcOrd="1" destOrd="0" presId="urn:microsoft.com/office/officeart/2005/8/layout/hierarchy1"/>
    <dgm:cxn modelId="{8A2A6F4A-5367-A142-A874-94EB3192212B}" type="presParOf" srcId="{B7C4D4F2-C915-1844-9F3B-16DEA78CDBAB}" destId="{E3721FD4-2A0C-774B-912B-EFA504D53C31}" srcOrd="0" destOrd="0" presId="urn:microsoft.com/office/officeart/2005/8/layout/hierarchy1"/>
    <dgm:cxn modelId="{983797DE-6FA3-B34A-9E18-02530DF8D22E}" type="presParOf" srcId="{E3721FD4-2A0C-774B-912B-EFA504D53C31}" destId="{407ED558-0888-6A4B-9506-BFAC86A31529}" srcOrd="0" destOrd="0" presId="urn:microsoft.com/office/officeart/2005/8/layout/hierarchy1"/>
    <dgm:cxn modelId="{D4E681A7-DD49-5F45-A79E-3DA8CBF9E83C}" type="presParOf" srcId="{E3721FD4-2A0C-774B-912B-EFA504D53C31}" destId="{AEA3072F-44E0-EF4E-B55C-9AACE08EC677}" srcOrd="1" destOrd="0" presId="urn:microsoft.com/office/officeart/2005/8/layout/hierarchy1"/>
    <dgm:cxn modelId="{E7628673-FD64-C849-AE3F-DF43187AFC5E}" type="presParOf" srcId="{B7C4D4F2-C915-1844-9F3B-16DEA78CDBAB}" destId="{91BF89AF-232A-364F-806B-F270EB11D769}" srcOrd="1" destOrd="0" presId="urn:microsoft.com/office/officeart/2005/8/layout/hierarchy1"/>
    <dgm:cxn modelId="{60D44E8A-ED66-3C49-996B-C2471CBB441C}" type="presParOf" srcId="{215732BA-02F8-CC40-902B-47D66B119EDF}" destId="{736662E9-CEBA-B544-B90E-601F6A281D65}" srcOrd="2" destOrd="0" presId="urn:microsoft.com/office/officeart/2005/8/layout/hierarchy1"/>
    <dgm:cxn modelId="{3135F51F-CF81-974F-8F39-4C98B7386A94}" type="presParOf" srcId="{736662E9-CEBA-B544-B90E-601F6A281D65}" destId="{B89EB7BE-05BB-5745-88E9-4266A797C279}" srcOrd="0" destOrd="0" presId="urn:microsoft.com/office/officeart/2005/8/layout/hierarchy1"/>
    <dgm:cxn modelId="{DD91E449-9AE2-E943-AB7B-1893E52FE9A3}" type="presParOf" srcId="{B89EB7BE-05BB-5745-88E9-4266A797C279}" destId="{914B1C0F-2356-8946-B81B-B99D305E2D13}" srcOrd="0" destOrd="0" presId="urn:microsoft.com/office/officeart/2005/8/layout/hierarchy1"/>
    <dgm:cxn modelId="{67461745-DA97-0243-9ED1-6ED537338F4A}" type="presParOf" srcId="{B89EB7BE-05BB-5745-88E9-4266A797C279}" destId="{34FC696C-BECC-FC48-A2A8-1E84ACCFE154}" srcOrd="1" destOrd="0" presId="urn:microsoft.com/office/officeart/2005/8/layout/hierarchy1"/>
    <dgm:cxn modelId="{8E736A7A-9F33-A842-8647-01B753B252F4}" type="presParOf" srcId="{736662E9-CEBA-B544-B90E-601F6A281D65}" destId="{29BAD23D-D854-F646-B912-00AE7E1786A5}" srcOrd="1" destOrd="0" presId="urn:microsoft.com/office/officeart/2005/8/layout/hierarchy1"/>
    <dgm:cxn modelId="{562A1723-7661-004F-A69F-25673B65FEC2}" type="presParOf" srcId="{215732BA-02F8-CC40-902B-47D66B119EDF}" destId="{24BB04D7-E3BD-1341-A461-A9893203130E}" srcOrd="3" destOrd="0" presId="urn:microsoft.com/office/officeart/2005/8/layout/hierarchy1"/>
    <dgm:cxn modelId="{06423A51-255D-1446-B606-FC271D66562B}" type="presParOf" srcId="{24BB04D7-E3BD-1341-A461-A9893203130E}" destId="{5A1D75FF-C792-DB42-A5F5-2D131992ECDA}" srcOrd="0" destOrd="0" presId="urn:microsoft.com/office/officeart/2005/8/layout/hierarchy1"/>
    <dgm:cxn modelId="{CE64D118-BA02-BD4C-86C1-96AAE1BC5C8F}" type="presParOf" srcId="{5A1D75FF-C792-DB42-A5F5-2D131992ECDA}" destId="{6CBBCF8F-B949-494C-A418-2FD4F2FC3C5B}" srcOrd="0" destOrd="0" presId="urn:microsoft.com/office/officeart/2005/8/layout/hierarchy1"/>
    <dgm:cxn modelId="{5AA2222D-0BE7-5642-B74F-177428072C1A}" type="presParOf" srcId="{5A1D75FF-C792-DB42-A5F5-2D131992ECDA}" destId="{07E9BA0C-2E69-414C-B5E6-8539AD178558}" srcOrd="1" destOrd="0" presId="urn:microsoft.com/office/officeart/2005/8/layout/hierarchy1"/>
    <dgm:cxn modelId="{1CD1B8E8-F5C0-9B44-B58B-2559FAE813CD}" type="presParOf" srcId="{24BB04D7-E3BD-1341-A461-A9893203130E}" destId="{89FD98BB-6A6A-DB4C-94C6-58EDDAA6B9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950655-8CA4-4EF1-B0A3-1805209C4368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5D6396-B356-44D5-8F98-E23D0C5D8BE2}">
      <dgm:prSet/>
      <dgm:spPr/>
      <dgm:t>
        <a:bodyPr/>
        <a:lstStyle/>
        <a:p>
          <a:r>
            <a:rPr lang="en-CA"/>
            <a:t>Understanding route tables and subnet associations</a:t>
          </a:r>
          <a:endParaRPr lang="en-US"/>
        </a:p>
      </dgm:t>
    </dgm:pt>
    <dgm:pt modelId="{67CEC28E-CABA-40B1-B581-319AA6970C6F}" type="parTrans" cxnId="{1178DC44-4E78-4B9F-8D8F-406F855E27DF}">
      <dgm:prSet/>
      <dgm:spPr/>
      <dgm:t>
        <a:bodyPr/>
        <a:lstStyle/>
        <a:p>
          <a:endParaRPr lang="en-US"/>
        </a:p>
      </dgm:t>
    </dgm:pt>
    <dgm:pt modelId="{C5762131-8FA5-4C68-9B67-4403F5783492}" type="sibTrans" cxnId="{1178DC44-4E78-4B9F-8D8F-406F855E27DF}">
      <dgm:prSet/>
      <dgm:spPr/>
      <dgm:t>
        <a:bodyPr/>
        <a:lstStyle/>
        <a:p>
          <a:endParaRPr lang="en-US"/>
        </a:p>
      </dgm:t>
    </dgm:pt>
    <dgm:pt modelId="{0E9245C1-9307-4BDA-BFA9-9C8F8326CF05}">
      <dgm:prSet/>
      <dgm:spPr/>
      <dgm:t>
        <a:bodyPr/>
        <a:lstStyle/>
        <a:p>
          <a:r>
            <a:rPr lang="en-CA"/>
            <a:t>EC2 key pair issues for SSH access</a:t>
          </a:r>
          <a:endParaRPr lang="en-US"/>
        </a:p>
      </dgm:t>
    </dgm:pt>
    <dgm:pt modelId="{3CD2AF66-7EC7-4D88-A5A7-58E3C78CE674}" type="parTrans" cxnId="{6353E2F8-7118-4957-BAF8-B134516338EA}">
      <dgm:prSet/>
      <dgm:spPr/>
      <dgm:t>
        <a:bodyPr/>
        <a:lstStyle/>
        <a:p>
          <a:endParaRPr lang="en-US"/>
        </a:p>
      </dgm:t>
    </dgm:pt>
    <dgm:pt modelId="{66A3BCCF-871F-4973-8000-09991310EE31}" type="sibTrans" cxnId="{6353E2F8-7118-4957-BAF8-B134516338EA}">
      <dgm:prSet/>
      <dgm:spPr/>
      <dgm:t>
        <a:bodyPr/>
        <a:lstStyle/>
        <a:p>
          <a:endParaRPr lang="en-US"/>
        </a:p>
      </dgm:t>
    </dgm:pt>
    <dgm:pt modelId="{F7AAEEDB-C138-417F-AC91-24855C2FE961}">
      <dgm:prSet/>
      <dgm:spPr/>
      <dgm:t>
        <a:bodyPr/>
        <a:lstStyle/>
        <a:p>
          <a:r>
            <a:rPr lang="en-CA"/>
            <a:t>Testing connectivity between web and DB layers</a:t>
          </a:r>
          <a:endParaRPr lang="en-US"/>
        </a:p>
      </dgm:t>
    </dgm:pt>
    <dgm:pt modelId="{8CDE7492-4C8A-4E80-9140-283B27FF13A9}" type="parTrans" cxnId="{B8E69D93-950A-4EFD-AF14-3EB9EB99D07C}">
      <dgm:prSet/>
      <dgm:spPr/>
      <dgm:t>
        <a:bodyPr/>
        <a:lstStyle/>
        <a:p>
          <a:endParaRPr lang="en-US"/>
        </a:p>
      </dgm:t>
    </dgm:pt>
    <dgm:pt modelId="{D8B9FA82-673B-4C29-8B63-A67327F2BB18}" type="sibTrans" cxnId="{B8E69D93-950A-4EFD-AF14-3EB9EB99D07C}">
      <dgm:prSet/>
      <dgm:spPr/>
      <dgm:t>
        <a:bodyPr/>
        <a:lstStyle/>
        <a:p>
          <a:endParaRPr lang="en-US"/>
        </a:p>
      </dgm:t>
    </dgm:pt>
    <dgm:pt modelId="{7BDD241C-0F38-4112-A471-F44C4D0FC2DF}">
      <dgm:prSet/>
      <dgm:spPr/>
      <dgm:t>
        <a:bodyPr/>
        <a:lstStyle/>
        <a:p>
          <a:r>
            <a:rPr lang="en-CA"/>
            <a:t>Debugging CloudFormation YAML errors</a:t>
          </a:r>
          <a:endParaRPr lang="en-US"/>
        </a:p>
      </dgm:t>
    </dgm:pt>
    <dgm:pt modelId="{1E30037F-1830-4A87-9BE4-B8BBC41527FC}" type="parTrans" cxnId="{F2F26B3C-4FCD-466A-8BD9-64C5CC38BC3A}">
      <dgm:prSet/>
      <dgm:spPr/>
      <dgm:t>
        <a:bodyPr/>
        <a:lstStyle/>
        <a:p>
          <a:endParaRPr lang="en-US"/>
        </a:p>
      </dgm:t>
    </dgm:pt>
    <dgm:pt modelId="{4333C628-923B-4E8C-A5BF-37BFD850B7E4}" type="sibTrans" cxnId="{F2F26B3C-4FCD-466A-8BD9-64C5CC38BC3A}">
      <dgm:prSet/>
      <dgm:spPr/>
      <dgm:t>
        <a:bodyPr/>
        <a:lstStyle/>
        <a:p>
          <a:endParaRPr lang="en-US"/>
        </a:p>
      </dgm:t>
    </dgm:pt>
    <dgm:pt modelId="{5152E191-2F3E-DD4F-8ACE-B7CBE0C11D50}" type="pres">
      <dgm:prSet presAssocID="{E8950655-8CA4-4EF1-B0A3-1805209C4368}" presName="vert0" presStyleCnt="0">
        <dgm:presLayoutVars>
          <dgm:dir/>
          <dgm:animOne val="branch"/>
          <dgm:animLvl val="lvl"/>
        </dgm:presLayoutVars>
      </dgm:prSet>
      <dgm:spPr/>
    </dgm:pt>
    <dgm:pt modelId="{17275282-EBE9-3E40-9327-807F8F9B6573}" type="pres">
      <dgm:prSet presAssocID="{845D6396-B356-44D5-8F98-E23D0C5D8BE2}" presName="thickLine" presStyleLbl="alignNode1" presStyleIdx="0" presStyleCnt="4"/>
      <dgm:spPr/>
    </dgm:pt>
    <dgm:pt modelId="{CFC856B8-4108-634E-9165-1AF67C886B4D}" type="pres">
      <dgm:prSet presAssocID="{845D6396-B356-44D5-8F98-E23D0C5D8BE2}" presName="horz1" presStyleCnt="0"/>
      <dgm:spPr/>
    </dgm:pt>
    <dgm:pt modelId="{8521FC2D-5B85-9940-84A8-E51A4A3BD59D}" type="pres">
      <dgm:prSet presAssocID="{845D6396-B356-44D5-8F98-E23D0C5D8BE2}" presName="tx1" presStyleLbl="revTx" presStyleIdx="0" presStyleCnt="4"/>
      <dgm:spPr/>
    </dgm:pt>
    <dgm:pt modelId="{76597F9B-AB92-8B45-8D74-F6E7D35EC409}" type="pres">
      <dgm:prSet presAssocID="{845D6396-B356-44D5-8F98-E23D0C5D8BE2}" presName="vert1" presStyleCnt="0"/>
      <dgm:spPr/>
    </dgm:pt>
    <dgm:pt modelId="{A17B706B-1A28-BF44-81B1-895C51B49818}" type="pres">
      <dgm:prSet presAssocID="{0E9245C1-9307-4BDA-BFA9-9C8F8326CF05}" presName="thickLine" presStyleLbl="alignNode1" presStyleIdx="1" presStyleCnt="4"/>
      <dgm:spPr/>
    </dgm:pt>
    <dgm:pt modelId="{37116328-A1E4-934C-90ED-2ED058D45C64}" type="pres">
      <dgm:prSet presAssocID="{0E9245C1-9307-4BDA-BFA9-9C8F8326CF05}" presName="horz1" presStyleCnt="0"/>
      <dgm:spPr/>
    </dgm:pt>
    <dgm:pt modelId="{43598FBB-E0C9-6A43-89E3-13957B60157D}" type="pres">
      <dgm:prSet presAssocID="{0E9245C1-9307-4BDA-BFA9-9C8F8326CF05}" presName="tx1" presStyleLbl="revTx" presStyleIdx="1" presStyleCnt="4"/>
      <dgm:spPr/>
    </dgm:pt>
    <dgm:pt modelId="{0315F644-A86A-9346-BB36-B9D79F4688F8}" type="pres">
      <dgm:prSet presAssocID="{0E9245C1-9307-4BDA-BFA9-9C8F8326CF05}" presName="vert1" presStyleCnt="0"/>
      <dgm:spPr/>
    </dgm:pt>
    <dgm:pt modelId="{6F06D3FF-A78A-C74F-AC81-6670722DC367}" type="pres">
      <dgm:prSet presAssocID="{F7AAEEDB-C138-417F-AC91-24855C2FE961}" presName="thickLine" presStyleLbl="alignNode1" presStyleIdx="2" presStyleCnt="4"/>
      <dgm:spPr/>
    </dgm:pt>
    <dgm:pt modelId="{EC244849-BDF1-0047-ABE7-CE99CA3A3097}" type="pres">
      <dgm:prSet presAssocID="{F7AAEEDB-C138-417F-AC91-24855C2FE961}" presName="horz1" presStyleCnt="0"/>
      <dgm:spPr/>
    </dgm:pt>
    <dgm:pt modelId="{BE066A41-6184-9F4C-AB90-24B7C2C180FA}" type="pres">
      <dgm:prSet presAssocID="{F7AAEEDB-C138-417F-AC91-24855C2FE961}" presName="tx1" presStyleLbl="revTx" presStyleIdx="2" presStyleCnt="4"/>
      <dgm:spPr/>
    </dgm:pt>
    <dgm:pt modelId="{BEAE941E-8A20-204E-8541-3A783B459FC4}" type="pres">
      <dgm:prSet presAssocID="{F7AAEEDB-C138-417F-AC91-24855C2FE961}" presName="vert1" presStyleCnt="0"/>
      <dgm:spPr/>
    </dgm:pt>
    <dgm:pt modelId="{EC7CE18B-5D90-3C4F-8320-B9DD16E07DF5}" type="pres">
      <dgm:prSet presAssocID="{7BDD241C-0F38-4112-A471-F44C4D0FC2DF}" presName="thickLine" presStyleLbl="alignNode1" presStyleIdx="3" presStyleCnt="4"/>
      <dgm:spPr/>
    </dgm:pt>
    <dgm:pt modelId="{25E775B5-C913-064B-9285-950E217D2BB7}" type="pres">
      <dgm:prSet presAssocID="{7BDD241C-0F38-4112-A471-F44C4D0FC2DF}" presName="horz1" presStyleCnt="0"/>
      <dgm:spPr/>
    </dgm:pt>
    <dgm:pt modelId="{BB641A2E-E8A9-8D4E-8CCF-16D5F57D1FC4}" type="pres">
      <dgm:prSet presAssocID="{7BDD241C-0F38-4112-A471-F44C4D0FC2DF}" presName="tx1" presStyleLbl="revTx" presStyleIdx="3" presStyleCnt="4"/>
      <dgm:spPr/>
    </dgm:pt>
    <dgm:pt modelId="{59AD5ECC-456F-0D40-A866-B23DD36349A7}" type="pres">
      <dgm:prSet presAssocID="{7BDD241C-0F38-4112-A471-F44C4D0FC2DF}" presName="vert1" presStyleCnt="0"/>
      <dgm:spPr/>
    </dgm:pt>
  </dgm:ptLst>
  <dgm:cxnLst>
    <dgm:cxn modelId="{FC868627-A007-F04D-8CFA-5A1C88914E9A}" type="presOf" srcId="{E8950655-8CA4-4EF1-B0A3-1805209C4368}" destId="{5152E191-2F3E-DD4F-8ACE-B7CBE0C11D50}" srcOrd="0" destOrd="0" presId="urn:microsoft.com/office/officeart/2008/layout/LinedList"/>
    <dgm:cxn modelId="{5D9C5A2A-FC10-CA44-995E-F4B4DD0591EB}" type="presOf" srcId="{0E9245C1-9307-4BDA-BFA9-9C8F8326CF05}" destId="{43598FBB-E0C9-6A43-89E3-13957B60157D}" srcOrd="0" destOrd="0" presId="urn:microsoft.com/office/officeart/2008/layout/LinedList"/>
    <dgm:cxn modelId="{F2F26B3C-4FCD-466A-8BD9-64C5CC38BC3A}" srcId="{E8950655-8CA4-4EF1-B0A3-1805209C4368}" destId="{7BDD241C-0F38-4112-A471-F44C4D0FC2DF}" srcOrd="3" destOrd="0" parTransId="{1E30037F-1830-4A87-9BE4-B8BBC41527FC}" sibTransId="{4333C628-923B-4E8C-A5BF-37BFD850B7E4}"/>
    <dgm:cxn modelId="{1178DC44-4E78-4B9F-8D8F-406F855E27DF}" srcId="{E8950655-8CA4-4EF1-B0A3-1805209C4368}" destId="{845D6396-B356-44D5-8F98-E23D0C5D8BE2}" srcOrd="0" destOrd="0" parTransId="{67CEC28E-CABA-40B1-B581-319AA6970C6F}" sibTransId="{C5762131-8FA5-4C68-9B67-4403F5783492}"/>
    <dgm:cxn modelId="{B8E69D93-950A-4EFD-AF14-3EB9EB99D07C}" srcId="{E8950655-8CA4-4EF1-B0A3-1805209C4368}" destId="{F7AAEEDB-C138-417F-AC91-24855C2FE961}" srcOrd="2" destOrd="0" parTransId="{8CDE7492-4C8A-4E80-9140-283B27FF13A9}" sibTransId="{D8B9FA82-673B-4C29-8B63-A67327F2BB18}"/>
    <dgm:cxn modelId="{64A64BE6-A89A-F94F-8677-4FD3F889E030}" type="presOf" srcId="{845D6396-B356-44D5-8F98-E23D0C5D8BE2}" destId="{8521FC2D-5B85-9940-84A8-E51A4A3BD59D}" srcOrd="0" destOrd="0" presId="urn:microsoft.com/office/officeart/2008/layout/LinedList"/>
    <dgm:cxn modelId="{084965F1-695F-5846-AE73-81C70DA57E27}" type="presOf" srcId="{F7AAEEDB-C138-417F-AC91-24855C2FE961}" destId="{BE066A41-6184-9F4C-AB90-24B7C2C180FA}" srcOrd="0" destOrd="0" presId="urn:microsoft.com/office/officeart/2008/layout/LinedList"/>
    <dgm:cxn modelId="{6353E2F8-7118-4957-BAF8-B134516338EA}" srcId="{E8950655-8CA4-4EF1-B0A3-1805209C4368}" destId="{0E9245C1-9307-4BDA-BFA9-9C8F8326CF05}" srcOrd="1" destOrd="0" parTransId="{3CD2AF66-7EC7-4D88-A5A7-58E3C78CE674}" sibTransId="{66A3BCCF-871F-4973-8000-09991310EE31}"/>
    <dgm:cxn modelId="{CB7C65FC-5590-9F41-BA08-7ACDAB55B510}" type="presOf" srcId="{7BDD241C-0F38-4112-A471-F44C4D0FC2DF}" destId="{BB641A2E-E8A9-8D4E-8CCF-16D5F57D1FC4}" srcOrd="0" destOrd="0" presId="urn:microsoft.com/office/officeart/2008/layout/LinedList"/>
    <dgm:cxn modelId="{8A0784BC-DE20-BF40-9F8B-A6BE876ACDC8}" type="presParOf" srcId="{5152E191-2F3E-DD4F-8ACE-B7CBE0C11D50}" destId="{17275282-EBE9-3E40-9327-807F8F9B6573}" srcOrd="0" destOrd="0" presId="urn:microsoft.com/office/officeart/2008/layout/LinedList"/>
    <dgm:cxn modelId="{38418325-E454-3443-AD3E-2281A60F1B81}" type="presParOf" srcId="{5152E191-2F3E-DD4F-8ACE-B7CBE0C11D50}" destId="{CFC856B8-4108-634E-9165-1AF67C886B4D}" srcOrd="1" destOrd="0" presId="urn:microsoft.com/office/officeart/2008/layout/LinedList"/>
    <dgm:cxn modelId="{85BA7B11-8880-B24D-8841-1B983518FD2C}" type="presParOf" srcId="{CFC856B8-4108-634E-9165-1AF67C886B4D}" destId="{8521FC2D-5B85-9940-84A8-E51A4A3BD59D}" srcOrd="0" destOrd="0" presId="urn:microsoft.com/office/officeart/2008/layout/LinedList"/>
    <dgm:cxn modelId="{7637AE09-55CD-8F48-BC06-8149BD5F8C25}" type="presParOf" srcId="{CFC856B8-4108-634E-9165-1AF67C886B4D}" destId="{76597F9B-AB92-8B45-8D74-F6E7D35EC409}" srcOrd="1" destOrd="0" presId="urn:microsoft.com/office/officeart/2008/layout/LinedList"/>
    <dgm:cxn modelId="{DEEBA630-C24C-BF40-AB10-727C268EF0F2}" type="presParOf" srcId="{5152E191-2F3E-DD4F-8ACE-B7CBE0C11D50}" destId="{A17B706B-1A28-BF44-81B1-895C51B49818}" srcOrd="2" destOrd="0" presId="urn:microsoft.com/office/officeart/2008/layout/LinedList"/>
    <dgm:cxn modelId="{93C9BED7-9E6D-0A4C-A14C-E6C505DE9FB1}" type="presParOf" srcId="{5152E191-2F3E-DD4F-8ACE-B7CBE0C11D50}" destId="{37116328-A1E4-934C-90ED-2ED058D45C64}" srcOrd="3" destOrd="0" presId="urn:microsoft.com/office/officeart/2008/layout/LinedList"/>
    <dgm:cxn modelId="{B920EFA5-108D-D44A-8659-6A168CF87FC2}" type="presParOf" srcId="{37116328-A1E4-934C-90ED-2ED058D45C64}" destId="{43598FBB-E0C9-6A43-89E3-13957B60157D}" srcOrd="0" destOrd="0" presId="urn:microsoft.com/office/officeart/2008/layout/LinedList"/>
    <dgm:cxn modelId="{5A61F07B-498C-024F-8757-F8B0E08708EA}" type="presParOf" srcId="{37116328-A1E4-934C-90ED-2ED058D45C64}" destId="{0315F644-A86A-9346-BB36-B9D79F4688F8}" srcOrd="1" destOrd="0" presId="urn:microsoft.com/office/officeart/2008/layout/LinedList"/>
    <dgm:cxn modelId="{3D6619B5-3B85-694D-B521-97A74A75DA8B}" type="presParOf" srcId="{5152E191-2F3E-DD4F-8ACE-B7CBE0C11D50}" destId="{6F06D3FF-A78A-C74F-AC81-6670722DC367}" srcOrd="4" destOrd="0" presId="urn:microsoft.com/office/officeart/2008/layout/LinedList"/>
    <dgm:cxn modelId="{C60A65A2-FEFA-604C-8C1E-6BF3C3077F1B}" type="presParOf" srcId="{5152E191-2F3E-DD4F-8ACE-B7CBE0C11D50}" destId="{EC244849-BDF1-0047-ABE7-CE99CA3A3097}" srcOrd="5" destOrd="0" presId="urn:microsoft.com/office/officeart/2008/layout/LinedList"/>
    <dgm:cxn modelId="{4D32BE96-F140-6545-BE29-0CE360998506}" type="presParOf" srcId="{EC244849-BDF1-0047-ABE7-CE99CA3A3097}" destId="{BE066A41-6184-9F4C-AB90-24B7C2C180FA}" srcOrd="0" destOrd="0" presId="urn:microsoft.com/office/officeart/2008/layout/LinedList"/>
    <dgm:cxn modelId="{4AAF091A-CB58-174B-8CFF-F976F2437D0C}" type="presParOf" srcId="{EC244849-BDF1-0047-ABE7-CE99CA3A3097}" destId="{BEAE941E-8A20-204E-8541-3A783B459FC4}" srcOrd="1" destOrd="0" presId="urn:microsoft.com/office/officeart/2008/layout/LinedList"/>
    <dgm:cxn modelId="{9581366F-03A9-1245-8888-4FFDBF1F6721}" type="presParOf" srcId="{5152E191-2F3E-DD4F-8ACE-B7CBE0C11D50}" destId="{EC7CE18B-5D90-3C4F-8320-B9DD16E07DF5}" srcOrd="6" destOrd="0" presId="urn:microsoft.com/office/officeart/2008/layout/LinedList"/>
    <dgm:cxn modelId="{7F55008C-0CD8-5346-82CE-F826AAB64A59}" type="presParOf" srcId="{5152E191-2F3E-DD4F-8ACE-B7CBE0C11D50}" destId="{25E775B5-C913-064B-9285-950E217D2BB7}" srcOrd="7" destOrd="0" presId="urn:microsoft.com/office/officeart/2008/layout/LinedList"/>
    <dgm:cxn modelId="{9416C5EC-14B4-0849-9536-DB24A4A6AEF2}" type="presParOf" srcId="{25E775B5-C913-064B-9285-950E217D2BB7}" destId="{BB641A2E-E8A9-8D4E-8CCF-16D5F57D1FC4}" srcOrd="0" destOrd="0" presId="urn:microsoft.com/office/officeart/2008/layout/LinedList"/>
    <dgm:cxn modelId="{05697E6E-6FCE-6341-8E7B-BB28FD908C04}" type="presParOf" srcId="{25E775B5-C913-064B-9285-950E217D2BB7}" destId="{59AD5ECC-456F-0D40-A866-B23DD36349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75E9FB-6A20-43AC-8DD7-D54C7656CA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693C1FA-029A-4BC0-830B-CCBD9FFF01F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Successfully built secure, scalable cloud infrastructure</a:t>
          </a:r>
          <a:endParaRPr lang="en-US"/>
        </a:p>
      </dgm:t>
    </dgm:pt>
    <dgm:pt modelId="{3F90F245-8940-4ADE-AD68-93154D75A84C}" type="parTrans" cxnId="{3C8F66D9-F0A2-46C6-9A71-D16A99A24C7E}">
      <dgm:prSet/>
      <dgm:spPr/>
      <dgm:t>
        <a:bodyPr/>
        <a:lstStyle/>
        <a:p>
          <a:endParaRPr lang="en-US"/>
        </a:p>
      </dgm:t>
    </dgm:pt>
    <dgm:pt modelId="{15181750-1417-4C6C-AEC7-5FCB544B3A55}" type="sibTrans" cxnId="{3C8F66D9-F0A2-46C6-9A71-D16A99A24C7E}">
      <dgm:prSet phldrT="0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AE2373-E5D2-4E55-B2C9-43EEE958C20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Ensured public access for web and protected backend database</a:t>
          </a:r>
          <a:endParaRPr lang="en-US"/>
        </a:p>
      </dgm:t>
    </dgm:pt>
    <dgm:pt modelId="{EBFCBFE5-5043-41FF-879B-CDBECF37D2EA}" type="parTrans" cxnId="{3D7B3F74-6AE8-4CE1-B1C5-5BDCF8D2DE01}">
      <dgm:prSet/>
      <dgm:spPr/>
      <dgm:t>
        <a:bodyPr/>
        <a:lstStyle/>
        <a:p>
          <a:endParaRPr lang="en-US"/>
        </a:p>
      </dgm:t>
    </dgm:pt>
    <dgm:pt modelId="{DEC375B1-DF0D-4A76-9E80-4A9C44081C77}" type="sibTrans" cxnId="{3D7B3F74-6AE8-4CE1-B1C5-5BDCF8D2DE01}">
      <dgm:prSet phldrT="0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E3F16C-228F-40E9-87A3-054CB8B03C2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Learned AWS best practices for real-world cloud environments</a:t>
          </a:r>
          <a:endParaRPr lang="en-US"/>
        </a:p>
      </dgm:t>
    </dgm:pt>
    <dgm:pt modelId="{F87511E4-D14B-48A8-9053-2F85C744FEBF}" type="parTrans" cxnId="{44E7F266-040A-4770-9309-6037D5B14AB9}">
      <dgm:prSet/>
      <dgm:spPr/>
      <dgm:t>
        <a:bodyPr/>
        <a:lstStyle/>
        <a:p>
          <a:endParaRPr lang="en-US"/>
        </a:p>
      </dgm:t>
    </dgm:pt>
    <dgm:pt modelId="{FDD56562-F613-4962-9BA0-3E1D57DC8A0B}" type="sibTrans" cxnId="{44E7F266-040A-4770-9309-6037D5B14AB9}">
      <dgm:prSet phldrT="03" phldr="0"/>
      <dgm:spPr/>
      <dgm:t>
        <a:bodyPr/>
        <a:lstStyle/>
        <a:p>
          <a:endParaRPr lang="en-US"/>
        </a:p>
      </dgm:t>
    </dgm:pt>
    <dgm:pt modelId="{EEE946DA-70BC-430A-8ED3-B64674D75312}" type="pres">
      <dgm:prSet presAssocID="{1175E9FB-6A20-43AC-8DD7-D54C7656CAC7}" presName="root" presStyleCnt="0">
        <dgm:presLayoutVars>
          <dgm:dir/>
          <dgm:resizeHandles val="exact"/>
        </dgm:presLayoutVars>
      </dgm:prSet>
      <dgm:spPr/>
    </dgm:pt>
    <dgm:pt modelId="{F2AAA8C7-9361-481D-A74C-B28E1443F3C3}" type="pres">
      <dgm:prSet presAssocID="{1175E9FB-6A20-43AC-8DD7-D54C7656CAC7}" presName="container" presStyleCnt="0">
        <dgm:presLayoutVars>
          <dgm:dir/>
          <dgm:resizeHandles val="exact"/>
        </dgm:presLayoutVars>
      </dgm:prSet>
      <dgm:spPr/>
    </dgm:pt>
    <dgm:pt modelId="{8F1DE7ED-8F6F-4F51-ACEA-87172AB22722}" type="pres">
      <dgm:prSet presAssocID="{0693C1FA-029A-4BC0-830B-CCBD9FFF01F8}" presName="compNode" presStyleCnt="0"/>
      <dgm:spPr/>
    </dgm:pt>
    <dgm:pt modelId="{40D43B18-F191-4238-86EB-ACC16BDC135F}" type="pres">
      <dgm:prSet presAssocID="{0693C1FA-029A-4BC0-830B-CCBD9FFF01F8}" presName="iconBgRect" presStyleLbl="bgShp" presStyleIdx="0" presStyleCnt="3"/>
      <dgm:spPr/>
    </dgm:pt>
    <dgm:pt modelId="{1E8303D0-7562-46ED-BFA5-43A25C4910B8}" type="pres">
      <dgm:prSet presAssocID="{0693C1FA-029A-4BC0-830B-CCBD9FFF01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D760CC0-0B14-4CAC-B012-BAC607F432D1}" type="pres">
      <dgm:prSet presAssocID="{0693C1FA-029A-4BC0-830B-CCBD9FFF01F8}" presName="spaceRect" presStyleCnt="0"/>
      <dgm:spPr/>
    </dgm:pt>
    <dgm:pt modelId="{0F6C6324-B7C9-425C-892B-C7E724F05556}" type="pres">
      <dgm:prSet presAssocID="{0693C1FA-029A-4BC0-830B-CCBD9FFF01F8}" presName="textRect" presStyleLbl="revTx" presStyleIdx="0" presStyleCnt="3">
        <dgm:presLayoutVars>
          <dgm:chMax val="1"/>
          <dgm:chPref val="1"/>
        </dgm:presLayoutVars>
      </dgm:prSet>
      <dgm:spPr/>
    </dgm:pt>
    <dgm:pt modelId="{06C7CFA4-4F42-4B9C-8D73-C1C0F1A82B4D}" type="pres">
      <dgm:prSet presAssocID="{15181750-1417-4C6C-AEC7-5FCB544B3A55}" presName="sibTrans" presStyleLbl="sibTrans2D1" presStyleIdx="0" presStyleCnt="0"/>
      <dgm:spPr/>
    </dgm:pt>
    <dgm:pt modelId="{DDAFFB2B-C560-4021-9033-91393D698893}" type="pres">
      <dgm:prSet presAssocID="{E5AE2373-E5D2-4E55-B2C9-43EEE958C204}" presName="compNode" presStyleCnt="0"/>
      <dgm:spPr/>
    </dgm:pt>
    <dgm:pt modelId="{76B7FFDB-428E-4826-BA8C-05C221198B02}" type="pres">
      <dgm:prSet presAssocID="{E5AE2373-E5D2-4E55-B2C9-43EEE958C204}" presName="iconBgRect" presStyleLbl="bgShp" presStyleIdx="1" presStyleCnt="3"/>
      <dgm:spPr/>
    </dgm:pt>
    <dgm:pt modelId="{3758E9B6-8B1A-42AC-ACFA-F35BCE57AE2C}" type="pres">
      <dgm:prSet presAssocID="{E5AE2373-E5D2-4E55-B2C9-43EEE958C2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35705FE-C0A9-43D8-BDC4-BC9D82FA6F66}" type="pres">
      <dgm:prSet presAssocID="{E5AE2373-E5D2-4E55-B2C9-43EEE958C204}" presName="spaceRect" presStyleCnt="0"/>
      <dgm:spPr/>
    </dgm:pt>
    <dgm:pt modelId="{470DB9E8-F800-442A-9857-779841C5461A}" type="pres">
      <dgm:prSet presAssocID="{E5AE2373-E5D2-4E55-B2C9-43EEE958C204}" presName="textRect" presStyleLbl="revTx" presStyleIdx="1" presStyleCnt="3">
        <dgm:presLayoutVars>
          <dgm:chMax val="1"/>
          <dgm:chPref val="1"/>
        </dgm:presLayoutVars>
      </dgm:prSet>
      <dgm:spPr/>
    </dgm:pt>
    <dgm:pt modelId="{4B141A5D-3C28-4E69-AD6D-B7AC1A175694}" type="pres">
      <dgm:prSet presAssocID="{DEC375B1-DF0D-4A76-9E80-4A9C44081C77}" presName="sibTrans" presStyleLbl="sibTrans2D1" presStyleIdx="0" presStyleCnt="0"/>
      <dgm:spPr/>
    </dgm:pt>
    <dgm:pt modelId="{F667BC85-D9EE-4744-A69B-B30A52A9374E}" type="pres">
      <dgm:prSet presAssocID="{D2E3F16C-228F-40E9-87A3-054CB8B03C2A}" presName="compNode" presStyleCnt="0"/>
      <dgm:spPr/>
    </dgm:pt>
    <dgm:pt modelId="{72E750F8-98CD-44AD-AE67-91F854B2C77A}" type="pres">
      <dgm:prSet presAssocID="{D2E3F16C-228F-40E9-87A3-054CB8B03C2A}" presName="iconBgRect" presStyleLbl="bgShp" presStyleIdx="2" presStyleCnt="3"/>
      <dgm:spPr/>
    </dgm:pt>
    <dgm:pt modelId="{AA9C4EDC-3E91-4486-8ED8-9BD03F5856A5}" type="pres">
      <dgm:prSet presAssocID="{D2E3F16C-228F-40E9-87A3-054CB8B03C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A03E290-7B48-4C16-884F-DE403D3A9551}" type="pres">
      <dgm:prSet presAssocID="{D2E3F16C-228F-40E9-87A3-054CB8B03C2A}" presName="spaceRect" presStyleCnt="0"/>
      <dgm:spPr/>
    </dgm:pt>
    <dgm:pt modelId="{C85D160D-B7ED-4910-8E9D-A55D94F4C0C6}" type="pres">
      <dgm:prSet presAssocID="{D2E3F16C-228F-40E9-87A3-054CB8B03C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8ACE01-10D4-5544-A7CD-85FA77DFD2EA}" type="presOf" srcId="{D2E3F16C-228F-40E9-87A3-054CB8B03C2A}" destId="{C85D160D-B7ED-4910-8E9D-A55D94F4C0C6}" srcOrd="0" destOrd="0" presId="urn:microsoft.com/office/officeart/2018/2/layout/IconCircleList"/>
    <dgm:cxn modelId="{44E7F266-040A-4770-9309-6037D5B14AB9}" srcId="{1175E9FB-6A20-43AC-8DD7-D54C7656CAC7}" destId="{D2E3F16C-228F-40E9-87A3-054CB8B03C2A}" srcOrd="2" destOrd="0" parTransId="{F87511E4-D14B-48A8-9053-2F85C744FEBF}" sibTransId="{FDD56562-F613-4962-9BA0-3E1D57DC8A0B}"/>
    <dgm:cxn modelId="{7E545D68-A831-7A41-B809-35182F5CF605}" type="presOf" srcId="{E5AE2373-E5D2-4E55-B2C9-43EEE958C204}" destId="{470DB9E8-F800-442A-9857-779841C5461A}" srcOrd="0" destOrd="0" presId="urn:microsoft.com/office/officeart/2018/2/layout/IconCircleList"/>
    <dgm:cxn modelId="{3D7B3F74-6AE8-4CE1-B1C5-5BDCF8D2DE01}" srcId="{1175E9FB-6A20-43AC-8DD7-D54C7656CAC7}" destId="{E5AE2373-E5D2-4E55-B2C9-43EEE958C204}" srcOrd="1" destOrd="0" parTransId="{EBFCBFE5-5043-41FF-879B-CDBECF37D2EA}" sibTransId="{DEC375B1-DF0D-4A76-9E80-4A9C44081C77}"/>
    <dgm:cxn modelId="{35873483-B15D-B442-BB3F-9A2AF41A5282}" type="presOf" srcId="{DEC375B1-DF0D-4A76-9E80-4A9C44081C77}" destId="{4B141A5D-3C28-4E69-AD6D-B7AC1A175694}" srcOrd="0" destOrd="0" presId="urn:microsoft.com/office/officeart/2018/2/layout/IconCircleList"/>
    <dgm:cxn modelId="{3C8F66D9-F0A2-46C6-9A71-D16A99A24C7E}" srcId="{1175E9FB-6A20-43AC-8DD7-D54C7656CAC7}" destId="{0693C1FA-029A-4BC0-830B-CCBD9FFF01F8}" srcOrd="0" destOrd="0" parTransId="{3F90F245-8940-4ADE-AD68-93154D75A84C}" sibTransId="{15181750-1417-4C6C-AEC7-5FCB544B3A55}"/>
    <dgm:cxn modelId="{384C20F6-0B31-D245-A093-6EEA62122CA1}" type="presOf" srcId="{1175E9FB-6A20-43AC-8DD7-D54C7656CAC7}" destId="{EEE946DA-70BC-430A-8ED3-B64674D75312}" srcOrd="0" destOrd="0" presId="urn:microsoft.com/office/officeart/2018/2/layout/IconCircleList"/>
    <dgm:cxn modelId="{1CB38EF8-DB49-DA4C-8F25-249554C4ADCB}" type="presOf" srcId="{15181750-1417-4C6C-AEC7-5FCB544B3A55}" destId="{06C7CFA4-4F42-4B9C-8D73-C1C0F1A82B4D}" srcOrd="0" destOrd="0" presId="urn:microsoft.com/office/officeart/2018/2/layout/IconCircleList"/>
    <dgm:cxn modelId="{01BD44FE-337A-EC4B-ADAF-ACBB4BD126DE}" type="presOf" srcId="{0693C1FA-029A-4BC0-830B-CCBD9FFF01F8}" destId="{0F6C6324-B7C9-425C-892B-C7E724F05556}" srcOrd="0" destOrd="0" presId="urn:microsoft.com/office/officeart/2018/2/layout/IconCircleList"/>
    <dgm:cxn modelId="{F36523A0-35E6-1847-ADF4-95F41B69AAA7}" type="presParOf" srcId="{EEE946DA-70BC-430A-8ED3-B64674D75312}" destId="{F2AAA8C7-9361-481D-A74C-B28E1443F3C3}" srcOrd="0" destOrd="0" presId="urn:microsoft.com/office/officeart/2018/2/layout/IconCircleList"/>
    <dgm:cxn modelId="{D4984626-3EF2-0B4C-9B72-01DCB4A1AECC}" type="presParOf" srcId="{F2AAA8C7-9361-481D-A74C-B28E1443F3C3}" destId="{8F1DE7ED-8F6F-4F51-ACEA-87172AB22722}" srcOrd="0" destOrd="0" presId="urn:microsoft.com/office/officeart/2018/2/layout/IconCircleList"/>
    <dgm:cxn modelId="{78A20A40-27EA-C34B-ABC9-41B48896FFA8}" type="presParOf" srcId="{8F1DE7ED-8F6F-4F51-ACEA-87172AB22722}" destId="{40D43B18-F191-4238-86EB-ACC16BDC135F}" srcOrd="0" destOrd="0" presId="urn:microsoft.com/office/officeart/2018/2/layout/IconCircleList"/>
    <dgm:cxn modelId="{FCD1F8E4-44A3-7945-A997-A8BFCC943BD6}" type="presParOf" srcId="{8F1DE7ED-8F6F-4F51-ACEA-87172AB22722}" destId="{1E8303D0-7562-46ED-BFA5-43A25C4910B8}" srcOrd="1" destOrd="0" presId="urn:microsoft.com/office/officeart/2018/2/layout/IconCircleList"/>
    <dgm:cxn modelId="{C7F63999-CC83-F440-AEF2-FDAA42A84DC9}" type="presParOf" srcId="{8F1DE7ED-8F6F-4F51-ACEA-87172AB22722}" destId="{7D760CC0-0B14-4CAC-B012-BAC607F432D1}" srcOrd="2" destOrd="0" presId="urn:microsoft.com/office/officeart/2018/2/layout/IconCircleList"/>
    <dgm:cxn modelId="{A9C5B6BE-5584-324D-8840-6018D9B8C7C5}" type="presParOf" srcId="{8F1DE7ED-8F6F-4F51-ACEA-87172AB22722}" destId="{0F6C6324-B7C9-425C-892B-C7E724F05556}" srcOrd="3" destOrd="0" presId="urn:microsoft.com/office/officeart/2018/2/layout/IconCircleList"/>
    <dgm:cxn modelId="{03C82F97-DB41-3643-BEF3-2A8C6645E091}" type="presParOf" srcId="{F2AAA8C7-9361-481D-A74C-B28E1443F3C3}" destId="{06C7CFA4-4F42-4B9C-8D73-C1C0F1A82B4D}" srcOrd="1" destOrd="0" presId="urn:microsoft.com/office/officeart/2018/2/layout/IconCircleList"/>
    <dgm:cxn modelId="{81E1724C-44CE-3C4F-86D2-15557E7B75BF}" type="presParOf" srcId="{F2AAA8C7-9361-481D-A74C-B28E1443F3C3}" destId="{DDAFFB2B-C560-4021-9033-91393D698893}" srcOrd="2" destOrd="0" presId="urn:microsoft.com/office/officeart/2018/2/layout/IconCircleList"/>
    <dgm:cxn modelId="{28CE5926-95A8-9644-AC43-12EB88A755ED}" type="presParOf" srcId="{DDAFFB2B-C560-4021-9033-91393D698893}" destId="{76B7FFDB-428E-4826-BA8C-05C221198B02}" srcOrd="0" destOrd="0" presId="urn:microsoft.com/office/officeart/2018/2/layout/IconCircleList"/>
    <dgm:cxn modelId="{A2B97A5D-5B69-7A40-9462-275B25683685}" type="presParOf" srcId="{DDAFFB2B-C560-4021-9033-91393D698893}" destId="{3758E9B6-8B1A-42AC-ACFA-F35BCE57AE2C}" srcOrd="1" destOrd="0" presId="urn:microsoft.com/office/officeart/2018/2/layout/IconCircleList"/>
    <dgm:cxn modelId="{A216DF94-2253-8D47-BA4E-7E5CEBB86FF0}" type="presParOf" srcId="{DDAFFB2B-C560-4021-9033-91393D698893}" destId="{D35705FE-C0A9-43D8-BDC4-BC9D82FA6F66}" srcOrd="2" destOrd="0" presId="urn:microsoft.com/office/officeart/2018/2/layout/IconCircleList"/>
    <dgm:cxn modelId="{5F0282B6-1CCB-4F4A-A9EE-2585B264F12A}" type="presParOf" srcId="{DDAFFB2B-C560-4021-9033-91393D698893}" destId="{470DB9E8-F800-442A-9857-779841C5461A}" srcOrd="3" destOrd="0" presId="urn:microsoft.com/office/officeart/2018/2/layout/IconCircleList"/>
    <dgm:cxn modelId="{5DD9080A-4E6E-FB46-ADAE-502B45743E72}" type="presParOf" srcId="{F2AAA8C7-9361-481D-A74C-B28E1443F3C3}" destId="{4B141A5D-3C28-4E69-AD6D-B7AC1A175694}" srcOrd="3" destOrd="0" presId="urn:microsoft.com/office/officeart/2018/2/layout/IconCircleList"/>
    <dgm:cxn modelId="{33FA3F62-24BF-564D-B2F6-2ED70659ABCC}" type="presParOf" srcId="{F2AAA8C7-9361-481D-A74C-B28E1443F3C3}" destId="{F667BC85-D9EE-4744-A69B-B30A52A9374E}" srcOrd="4" destOrd="0" presId="urn:microsoft.com/office/officeart/2018/2/layout/IconCircleList"/>
    <dgm:cxn modelId="{646A0937-8662-7F46-921E-01A5BE2E1F94}" type="presParOf" srcId="{F667BC85-D9EE-4744-A69B-B30A52A9374E}" destId="{72E750F8-98CD-44AD-AE67-91F854B2C77A}" srcOrd="0" destOrd="0" presId="urn:microsoft.com/office/officeart/2018/2/layout/IconCircleList"/>
    <dgm:cxn modelId="{666E4F25-7813-0D49-972E-92FF90F569B1}" type="presParOf" srcId="{F667BC85-D9EE-4744-A69B-B30A52A9374E}" destId="{AA9C4EDC-3E91-4486-8ED8-9BD03F5856A5}" srcOrd="1" destOrd="0" presId="urn:microsoft.com/office/officeart/2018/2/layout/IconCircleList"/>
    <dgm:cxn modelId="{C786DBE5-C9FE-8C4A-9DF9-01C290B5DC88}" type="presParOf" srcId="{F667BC85-D9EE-4744-A69B-B30A52A9374E}" destId="{AA03E290-7B48-4C16-884F-DE403D3A9551}" srcOrd="2" destOrd="0" presId="urn:microsoft.com/office/officeart/2018/2/layout/IconCircleList"/>
    <dgm:cxn modelId="{D49EEC33-6F15-ED4D-82A3-C55D8052D8BC}" type="presParOf" srcId="{F667BC85-D9EE-4744-A69B-B30A52A9374E}" destId="{C85D160D-B7ED-4910-8E9D-A55D94F4C0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746FA-23E4-094B-B29F-ECFD491262D3}">
      <dsp:nvSpPr>
        <dsp:cNvPr id="0" name=""/>
        <dsp:cNvSpPr/>
      </dsp:nvSpPr>
      <dsp:spPr>
        <a:xfrm>
          <a:off x="996506" y="1214811"/>
          <a:ext cx="794874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AF8F5-F5BD-9741-8B09-8AEB53E001DC}">
      <dsp:nvSpPr>
        <dsp:cNvPr id="0" name=""/>
        <dsp:cNvSpPr/>
      </dsp:nvSpPr>
      <dsp:spPr>
        <a:xfrm>
          <a:off x="1839073" y="1148077"/>
          <a:ext cx="91410" cy="171050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FE917-2F23-FC4F-9BCA-AA95F1C9F445}">
      <dsp:nvSpPr>
        <dsp:cNvPr id="0" name=""/>
        <dsp:cNvSpPr/>
      </dsp:nvSpPr>
      <dsp:spPr>
        <a:xfrm>
          <a:off x="502713" y="820413"/>
          <a:ext cx="788868" cy="788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12" tIns="30612" rIns="30612" bIns="306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18240" y="935940"/>
        <a:ext cx="557814" cy="557814"/>
      </dsp:txXfrm>
    </dsp:sp>
    <dsp:sp modelId="{2E2287AB-2B1F-2949-BDAB-60E5F621819A}">
      <dsp:nvSpPr>
        <dsp:cNvPr id="0" name=""/>
        <dsp:cNvSpPr/>
      </dsp:nvSpPr>
      <dsp:spPr>
        <a:xfrm>
          <a:off x="2913" y="1774262"/>
          <a:ext cx="17884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76" tIns="165100" rIns="141076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Design and deploy a secure, scalable cloud solution on AWS</a:t>
          </a:r>
          <a:endParaRPr lang="en-US" sz="1100" kern="1200"/>
        </a:p>
      </dsp:txBody>
      <dsp:txXfrm>
        <a:off x="2913" y="2131955"/>
        <a:ext cx="1788466" cy="1607907"/>
      </dsp:txXfrm>
    </dsp:sp>
    <dsp:sp modelId="{82789BB4-FEF5-664A-943F-00227ED8046B}">
      <dsp:nvSpPr>
        <dsp:cNvPr id="0" name=""/>
        <dsp:cNvSpPr/>
      </dsp:nvSpPr>
      <dsp:spPr>
        <a:xfrm>
          <a:off x="1990099" y="1216292"/>
          <a:ext cx="1788466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4090B-89EC-F941-8F46-7B5D52ADF3FE}">
      <dsp:nvSpPr>
        <dsp:cNvPr id="0" name=""/>
        <dsp:cNvSpPr/>
      </dsp:nvSpPr>
      <dsp:spPr>
        <a:xfrm>
          <a:off x="3826258" y="1149307"/>
          <a:ext cx="91410" cy="17233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B4B69-D376-4C47-9B8F-6134D0D62C08}">
      <dsp:nvSpPr>
        <dsp:cNvPr id="0" name=""/>
        <dsp:cNvSpPr/>
      </dsp:nvSpPr>
      <dsp:spPr>
        <a:xfrm>
          <a:off x="2489898" y="821893"/>
          <a:ext cx="788868" cy="788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12" tIns="30612" rIns="30612" bIns="306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05425" y="937420"/>
        <a:ext cx="557814" cy="557814"/>
      </dsp:txXfrm>
    </dsp:sp>
    <dsp:sp modelId="{71D9EE3A-33A6-5D44-B173-078976F209A4}">
      <dsp:nvSpPr>
        <dsp:cNvPr id="0" name=""/>
        <dsp:cNvSpPr/>
      </dsp:nvSpPr>
      <dsp:spPr>
        <a:xfrm>
          <a:off x="1990099" y="1777842"/>
          <a:ext cx="17884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76" tIns="165100" rIns="141076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Host a web application with a backend database</a:t>
          </a:r>
          <a:endParaRPr lang="en-US" sz="1100" kern="1200"/>
        </a:p>
      </dsp:txBody>
      <dsp:txXfrm>
        <a:off x="1990099" y="2135535"/>
        <a:ext cx="1788466" cy="1607907"/>
      </dsp:txXfrm>
    </dsp:sp>
    <dsp:sp modelId="{9AC71C16-AC6C-D84B-BC60-65F61D59F9B1}">
      <dsp:nvSpPr>
        <dsp:cNvPr id="0" name=""/>
        <dsp:cNvSpPr/>
      </dsp:nvSpPr>
      <dsp:spPr>
        <a:xfrm>
          <a:off x="3977284" y="1216292"/>
          <a:ext cx="894233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C0EB7-117E-5741-BFA8-574E53DB1219}">
      <dsp:nvSpPr>
        <dsp:cNvPr id="0" name=""/>
        <dsp:cNvSpPr/>
      </dsp:nvSpPr>
      <dsp:spPr>
        <a:xfrm>
          <a:off x="4477084" y="821893"/>
          <a:ext cx="788868" cy="788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612" tIns="30612" rIns="30612" bIns="306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592611" y="937420"/>
        <a:ext cx="557814" cy="557814"/>
      </dsp:txXfrm>
    </dsp:sp>
    <dsp:sp modelId="{0AECF853-5377-6F4C-A7E8-1956EF268E2B}">
      <dsp:nvSpPr>
        <dsp:cNvPr id="0" name=""/>
        <dsp:cNvSpPr/>
      </dsp:nvSpPr>
      <dsp:spPr>
        <a:xfrm>
          <a:off x="3977284" y="1777842"/>
          <a:ext cx="178846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76" tIns="165100" rIns="141076" bIns="1651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Ensure public access only to the web app, while keeping the database private</a:t>
          </a:r>
          <a:endParaRPr lang="en-US" sz="1100" kern="1200"/>
        </a:p>
      </dsp:txBody>
      <dsp:txXfrm>
        <a:off x="3977284" y="2135535"/>
        <a:ext cx="1788466" cy="1607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ED312-F655-4B59-B000-889B449DE247}">
      <dsp:nvSpPr>
        <dsp:cNvPr id="0" name=""/>
        <dsp:cNvSpPr/>
      </dsp:nvSpPr>
      <dsp:spPr>
        <a:xfrm>
          <a:off x="608796" y="783541"/>
          <a:ext cx="654117" cy="654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2B81D-C535-4C4C-A8DA-664751552484}">
      <dsp:nvSpPr>
        <dsp:cNvPr id="0" name=""/>
        <dsp:cNvSpPr/>
      </dsp:nvSpPr>
      <dsp:spPr>
        <a:xfrm>
          <a:off x="1402" y="1532269"/>
          <a:ext cx="1868906" cy="64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Created CloudFormation Template (YAML)</a:t>
          </a:r>
          <a:endParaRPr lang="en-US" sz="1400" kern="1200"/>
        </a:p>
      </dsp:txBody>
      <dsp:txXfrm>
        <a:off x="1402" y="1532269"/>
        <a:ext cx="1868906" cy="648276"/>
      </dsp:txXfrm>
    </dsp:sp>
    <dsp:sp modelId="{481E26C6-24D8-4861-8EB1-09E8F1C4DC6C}">
      <dsp:nvSpPr>
        <dsp:cNvPr id="0" name=""/>
        <dsp:cNvSpPr/>
      </dsp:nvSpPr>
      <dsp:spPr>
        <a:xfrm>
          <a:off x="1402" y="2224551"/>
          <a:ext cx="1868906" cy="75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5602C-D8ED-40F7-B6DD-8AE74DDCC352}">
      <dsp:nvSpPr>
        <dsp:cNvPr id="0" name=""/>
        <dsp:cNvSpPr/>
      </dsp:nvSpPr>
      <dsp:spPr>
        <a:xfrm>
          <a:off x="2804761" y="783541"/>
          <a:ext cx="654117" cy="654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ADFFB-B4D0-41A5-8536-5194C0E5CF89}">
      <dsp:nvSpPr>
        <dsp:cNvPr id="0" name=""/>
        <dsp:cNvSpPr/>
      </dsp:nvSpPr>
      <dsp:spPr>
        <a:xfrm>
          <a:off x="2197366" y="1532269"/>
          <a:ext cx="1868906" cy="64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Resources automated:</a:t>
          </a:r>
          <a:endParaRPr lang="en-US" sz="1400" kern="1200"/>
        </a:p>
      </dsp:txBody>
      <dsp:txXfrm>
        <a:off x="2197366" y="1532269"/>
        <a:ext cx="1868906" cy="648276"/>
      </dsp:txXfrm>
    </dsp:sp>
    <dsp:sp modelId="{D5FCCDFE-B97D-450E-9811-3D9E79DBF2FC}">
      <dsp:nvSpPr>
        <dsp:cNvPr id="0" name=""/>
        <dsp:cNvSpPr/>
      </dsp:nvSpPr>
      <dsp:spPr>
        <a:xfrm>
          <a:off x="2197366" y="2224551"/>
          <a:ext cx="1868906" cy="75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VPC, Subnets, IGW, Route Tables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EC2 Instances, Security Groups</a:t>
          </a:r>
          <a:endParaRPr lang="en-US" sz="1100" kern="1200"/>
        </a:p>
      </dsp:txBody>
      <dsp:txXfrm>
        <a:off x="2197366" y="2224551"/>
        <a:ext cx="1868906" cy="759235"/>
      </dsp:txXfrm>
    </dsp:sp>
    <dsp:sp modelId="{BA8574F2-3C4C-483F-AFF7-11FD144E1998}">
      <dsp:nvSpPr>
        <dsp:cNvPr id="0" name=""/>
        <dsp:cNvSpPr/>
      </dsp:nvSpPr>
      <dsp:spPr>
        <a:xfrm>
          <a:off x="5000726" y="783541"/>
          <a:ext cx="654117" cy="654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5493D-0772-4E62-9C75-63DA6D7B452A}">
      <dsp:nvSpPr>
        <dsp:cNvPr id="0" name=""/>
        <dsp:cNvSpPr/>
      </dsp:nvSpPr>
      <dsp:spPr>
        <a:xfrm>
          <a:off x="4393331" y="1532269"/>
          <a:ext cx="1868906" cy="64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kern="1200"/>
            <a:t>Benefits:</a:t>
          </a:r>
          <a:endParaRPr lang="en-US" sz="1400" kern="1200"/>
        </a:p>
      </dsp:txBody>
      <dsp:txXfrm>
        <a:off x="4393331" y="1532269"/>
        <a:ext cx="1868906" cy="648276"/>
      </dsp:txXfrm>
    </dsp:sp>
    <dsp:sp modelId="{7D07DF04-6635-434E-8818-AA199720B693}">
      <dsp:nvSpPr>
        <dsp:cNvPr id="0" name=""/>
        <dsp:cNvSpPr/>
      </dsp:nvSpPr>
      <dsp:spPr>
        <a:xfrm>
          <a:off x="4393331" y="2224551"/>
          <a:ext cx="1868906" cy="75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Quick setup in future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Consistent, repeatable deployments</a:t>
          </a:r>
          <a:endParaRPr lang="en-US" sz="1100" kern="1200"/>
        </a:p>
      </dsp:txBody>
      <dsp:txXfrm>
        <a:off x="4393331" y="2224551"/>
        <a:ext cx="1868906" cy="75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CC415-63BC-437E-8AF0-9CC447908250}">
      <dsp:nvSpPr>
        <dsp:cNvPr id="0" name=""/>
        <dsp:cNvSpPr/>
      </dsp:nvSpPr>
      <dsp:spPr>
        <a:xfrm>
          <a:off x="0" y="441"/>
          <a:ext cx="6890169" cy="10342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10789-39AF-4526-94C7-08F43F7DACFB}">
      <dsp:nvSpPr>
        <dsp:cNvPr id="0" name=""/>
        <dsp:cNvSpPr/>
      </dsp:nvSpPr>
      <dsp:spPr>
        <a:xfrm>
          <a:off x="312850" y="233141"/>
          <a:ext cx="568819" cy="5688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DE8CB-1BA8-4C42-ACDA-C7C2F09896AC}">
      <dsp:nvSpPr>
        <dsp:cNvPr id="0" name=""/>
        <dsp:cNvSpPr/>
      </dsp:nvSpPr>
      <dsp:spPr>
        <a:xfrm>
          <a:off x="1194521" y="441"/>
          <a:ext cx="3100576" cy="10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5" tIns="109455" rIns="109455" bIns="1094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Web Server:</a:t>
          </a:r>
          <a:endParaRPr lang="en-US" sz="2500" kern="1200" dirty="0"/>
        </a:p>
      </dsp:txBody>
      <dsp:txXfrm>
        <a:off x="1194521" y="441"/>
        <a:ext cx="3100576" cy="1034218"/>
      </dsp:txXfrm>
    </dsp:sp>
    <dsp:sp modelId="{98961BD3-9300-4AC6-821F-B384AA85A49F}">
      <dsp:nvSpPr>
        <dsp:cNvPr id="0" name=""/>
        <dsp:cNvSpPr/>
      </dsp:nvSpPr>
      <dsp:spPr>
        <a:xfrm>
          <a:off x="4295097" y="441"/>
          <a:ext cx="2595071" cy="10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5" tIns="109455" rIns="109455" bIns="1094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Allowed HTTP and SSH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Public IP only on Web EC2</a:t>
          </a:r>
          <a:endParaRPr lang="en-US" sz="1500" kern="1200"/>
        </a:p>
      </dsp:txBody>
      <dsp:txXfrm>
        <a:off x="4295097" y="441"/>
        <a:ext cx="2595071" cy="1034218"/>
      </dsp:txXfrm>
    </dsp:sp>
    <dsp:sp modelId="{311600F3-E75A-467E-9D8F-9D0F0428930D}">
      <dsp:nvSpPr>
        <dsp:cNvPr id="0" name=""/>
        <dsp:cNvSpPr/>
      </dsp:nvSpPr>
      <dsp:spPr>
        <a:xfrm>
          <a:off x="0" y="1293214"/>
          <a:ext cx="6890169" cy="10342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E9E2E-4D31-4BE5-AB17-95008BC84052}">
      <dsp:nvSpPr>
        <dsp:cNvPr id="0" name=""/>
        <dsp:cNvSpPr/>
      </dsp:nvSpPr>
      <dsp:spPr>
        <a:xfrm>
          <a:off x="312850" y="1525913"/>
          <a:ext cx="568819" cy="5688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1E304-2A88-4506-9D73-AC145953CECF}">
      <dsp:nvSpPr>
        <dsp:cNvPr id="0" name=""/>
        <dsp:cNvSpPr/>
      </dsp:nvSpPr>
      <dsp:spPr>
        <a:xfrm>
          <a:off x="1194521" y="1293214"/>
          <a:ext cx="3100576" cy="10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5" tIns="109455" rIns="109455" bIns="1094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Database:</a:t>
          </a:r>
          <a:endParaRPr lang="en-US" sz="2500" kern="1200"/>
        </a:p>
      </dsp:txBody>
      <dsp:txXfrm>
        <a:off x="1194521" y="1293214"/>
        <a:ext cx="3100576" cy="1034218"/>
      </dsp:txXfrm>
    </dsp:sp>
    <dsp:sp modelId="{66B1A023-8FFA-43B2-A7C6-70446E1CE919}">
      <dsp:nvSpPr>
        <dsp:cNvPr id="0" name=""/>
        <dsp:cNvSpPr/>
      </dsp:nvSpPr>
      <dsp:spPr>
        <a:xfrm>
          <a:off x="4295097" y="1293214"/>
          <a:ext cx="2595071" cy="10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5" tIns="109455" rIns="109455" bIns="1094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No public access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Only accessible from Web SG (port 3306)</a:t>
          </a:r>
          <a:endParaRPr lang="en-US" sz="1500" kern="1200"/>
        </a:p>
      </dsp:txBody>
      <dsp:txXfrm>
        <a:off x="4295097" y="1293214"/>
        <a:ext cx="2595071" cy="1034218"/>
      </dsp:txXfrm>
    </dsp:sp>
    <dsp:sp modelId="{6F3171B2-9B14-4A0B-8789-8676F272A8D7}">
      <dsp:nvSpPr>
        <dsp:cNvPr id="0" name=""/>
        <dsp:cNvSpPr/>
      </dsp:nvSpPr>
      <dsp:spPr>
        <a:xfrm>
          <a:off x="0" y="2585987"/>
          <a:ext cx="6890169" cy="10342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57940-F323-4F82-8822-0B308C873E1F}">
      <dsp:nvSpPr>
        <dsp:cNvPr id="0" name=""/>
        <dsp:cNvSpPr/>
      </dsp:nvSpPr>
      <dsp:spPr>
        <a:xfrm>
          <a:off x="312850" y="2818686"/>
          <a:ext cx="568819" cy="5688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DA44B-0584-40F7-A68D-A488618569E1}">
      <dsp:nvSpPr>
        <dsp:cNvPr id="0" name=""/>
        <dsp:cNvSpPr/>
      </dsp:nvSpPr>
      <dsp:spPr>
        <a:xfrm>
          <a:off x="1194521" y="2585987"/>
          <a:ext cx="3100576" cy="10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5" tIns="109455" rIns="109455" bIns="1094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Internal security:</a:t>
          </a:r>
          <a:endParaRPr lang="en-US" sz="2500" kern="1200"/>
        </a:p>
      </dsp:txBody>
      <dsp:txXfrm>
        <a:off x="1194521" y="2585987"/>
        <a:ext cx="3100576" cy="1034218"/>
      </dsp:txXfrm>
    </dsp:sp>
    <dsp:sp modelId="{0E2627A6-A521-43A1-8712-A8C36E3E7CFD}">
      <dsp:nvSpPr>
        <dsp:cNvPr id="0" name=""/>
        <dsp:cNvSpPr/>
      </dsp:nvSpPr>
      <dsp:spPr>
        <a:xfrm>
          <a:off x="4295097" y="2585987"/>
          <a:ext cx="2595071" cy="10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55" tIns="109455" rIns="109455" bIns="1094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Strict SG rules between Web and DB</a:t>
          </a:r>
          <a:endParaRPr lang="en-US" sz="1500" kern="1200"/>
        </a:p>
      </dsp:txBody>
      <dsp:txXfrm>
        <a:off x="4295097" y="2585987"/>
        <a:ext cx="2595071" cy="1034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15A88-3C88-C441-B02D-CDF5C81C4128}">
      <dsp:nvSpPr>
        <dsp:cNvPr id="0" name=""/>
        <dsp:cNvSpPr/>
      </dsp:nvSpPr>
      <dsp:spPr>
        <a:xfrm>
          <a:off x="0" y="0"/>
          <a:ext cx="55138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7F3FA-A62E-3A4C-9164-2F000829A2A1}">
      <dsp:nvSpPr>
        <dsp:cNvPr id="0" name=""/>
        <dsp:cNvSpPr/>
      </dsp:nvSpPr>
      <dsp:spPr>
        <a:xfrm>
          <a:off x="0" y="0"/>
          <a:ext cx="5513832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Verified Web App access via Public IP</a:t>
          </a:r>
          <a:endParaRPr lang="en-US" sz="2600" kern="1200"/>
        </a:p>
      </dsp:txBody>
      <dsp:txXfrm>
        <a:off x="0" y="0"/>
        <a:ext cx="5513832" cy="941832"/>
      </dsp:txXfrm>
    </dsp:sp>
    <dsp:sp modelId="{8370B7D4-1522-7347-B251-69C2D4C33423}">
      <dsp:nvSpPr>
        <dsp:cNvPr id="0" name=""/>
        <dsp:cNvSpPr/>
      </dsp:nvSpPr>
      <dsp:spPr>
        <a:xfrm>
          <a:off x="0" y="941832"/>
          <a:ext cx="55138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C7854-7BDE-F94E-8F81-9A0A574FE81D}">
      <dsp:nvSpPr>
        <dsp:cNvPr id="0" name=""/>
        <dsp:cNvSpPr/>
      </dsp:nvSpPr>
      <dsp:spPr>
        <a:xfrm>
          <a:off x="0" y="941832"/>
          <a:ext cx="5513832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Connected via SSH to install Apache</a:t>
          </a:r>
          <a:endParaRPr lang="en-US" sz="2600" kern="1200"/>
        </a:p>
      </dsp:txBody>
      <dsp:txXfrm>
        <a:off x="0" y="941832"/>
        <a:ext cx="5513832" cy="941832"/>
      </dsp:txXfrm>
    </dsp:sp>
    <dsp:sp modelId="{6BCAE847-615A-3749-9424-61A11D78400F}">
      <dsp:nvSpPr>
        <dsp:cNvPr id="0" name=""/>
        <dsp:cNvSpPr/>
      </dsp:nvSpPr>
      <dsp:spPr>
        <a:xfrm>
          <a:off x="0" y="1883664"/>
          <a:ext cx="55138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E8ABA-6EEB-FA47-9B35-24D715F403E5}">
      <dsp:nvSpPr>
        <dsp:cNvPr id="0" name=""/>
        <dsp:cNvSpPr/>
      </dsp:nvSpPr>
      <dsp:spPr>
        <a:xfrm>
          <a:off x="0" y="1883664"/>
          <a:ext cx="5513832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Verified DB is isolated (no internet access)</a:t>
          </a:r>
          <a:endParaRPr lang="en-US" sz="2600" kern="1200"/>
        </a:p>
      </dsp:txBody>
      <dsp:txXfrm>
        <a:off x="0" y="1883664"/>
        <a:ext cx="5513832" cy="941832"/>
      </dsp:txXfrm>
    </dsp:sp>
    <dsp:sp modelId="{30D083DA-2E44-7D49-9F2B-BB04C3892655}">
      <dsp:nvSpPr>
        <dsp:cNvPr id="0" name=""/>
        <dsp:cNvSpPr/>
      </dsp:nvSpPr>
      <dsp:spPr>
        <a:xfrm>
          <a:off x="0" y="2825495"/>
          <a:ext cx="55138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C784-9A4C-F846-A943-2CF313CF27E3}">
      <dsp:nvSpPr>
        <dsp:cNvPr id="0" name=""/>
        <dsp:cNvSpPr/>
      </dsp:nvSpPr>
      <dsp:spPr>
        <a:xfrm>
          <a:off x="0" y="2825495"/>
          <a:ext cx="5513832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Tested internal connectivity between Web and DB</a:t>
          </a:r>
          <a:endParaRPr lang="en-US" sz="2600" kern="1200"/>
        </a:p>
      </dsp:txBody>
      <dsp:txXfrm>
        <a:off x="0" y="2825495"/>
        <a:ext cx="5513832" cy="941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4E492-4FCD-C94D-A551-F84DD1CE4A3C}">
      <dsp:nvSpPr>
        <dsp:cNvPr id="0" name=""/>
        <dsp:cNvSpPr/>
      </dsp:nvSpPr>
      <dsp:spPr>
        <a:xfrm>
          <a:off x="3269" y="1044384"/>
          <a:ext cx="2334240" cy="148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00EBA-E8CC-774F-A9CE-C397EA601335}">
      <dsp:nvSpPr>
        <dsp:cNvPr id="0" name=""/>
        <dsp:cNvSpPr/>
      </dsp:nvSpPr>
      <dsp:spPr>
        <a:xfrm>
          <a:off x="262629" y="1290776"/>
          <a:ext cx="2334240" cy="1482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Importance of subnet segmentation for security</a:t>
          </a:r>
          <a:endParaRPr lang="en-US" sz="2100" kern="1200" dirty="0"/>
        </a:p>
      </dsp:txBody>
      <dsp:txXfrm>
        <a:off x="306042" y="1334189"/>
        <a:ext cx="2247414" cy="1395416"/>
      </dsp:txXfrm>
    </dsp:sp>
    <dsp:sp modelId="{407ED558-0888-6A4B-9506-BFAC86A31529}">
      <dsp:nvSpPr>
        <dsp:cNvPr id="0" name=""/>
        <dsp:cNvSpPr/>
      </dsp:nvSpPr>
      <dsp:spPr>
        <a:xfrm>
          <a:off x="2856229" y="1044384"/>
          <a:ext cx="2334240" cy="148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A3072F-44E0-EF4E-B55C-9AACE08EC677}">
      <dsp:nvSpPr>
        <dsp:cNvPr id="0" name=""/>
        <dsp:cNvSpPr/>
      </dsp:nvSpPr>
      <dsp:spPr>
        <a:xfrm>
          <a:off x="3115589" y="1290776"/>
          <a:ext cx="2334240" cy="1482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Use of Security Groups for internal firewalling</a:t>
          </a:r>
          <a:endParaRPr lang="en-US" sz="2100" kern="1200"/>
        </a:p>
      </dsp:txBody>
      <dsp:txXfrm>
        <a:off x="3159002" y="1334189"/>
        <a:ext cx="2247414" cy="1395416"/>
      </dsp:txXfrm>
    </dsp:sp>
    <dsp:sp modelId="{914B1C0F-2356-8946-B81B-B99D305E2D13}">
      <dsp:nvSpPr>
        <dsp:cNvPr id="0" name=""/>
        <dsp:cNvSpPr/>
      </dsp:nvSpPr>
      <dsp:spPr>
        <a:xfrm>
          <a:off x="5709190" y="1044384"/>
          <a:ext cx="2334240" cy="148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FC696C-BECC-FC48-A2A8-1E84ACCFE154}">
      <dsp:nvSpPr>
        <dsp:cNvPr id="0" name=""/>
        <dsp:cNvSpPr/>
      </dsp:nvSpPr>
      <dsp:spPr>
        <a:xfrm>
          <a:off x="5968550" y="1290776"/>
          <a:ext cx="2334240" cy="1482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CloudFormation makes deployments fast and error-free</a:t>
          </a:r>
          <a:endParaRPr lang="en-US" sz="2100" kern="1200"/>
        </a:p>
      </dsp:txBody>
      <dsp:txXfrm>
        <a:off x="6011963" y="1334189"/>
        <a:ext cx="2247414" cy="1395416"/>
      </dsp:txXfrm>
    </dsp:sp>
    <dsp:sp modelId="{6CBBCF8F-B949-494C-A418-2FD4F2FC3C5B}">
      <dsp:nvSpPr>
        <dsp:cNvPr id="0" name=""/>
        <dsp:cNvSpPr/>
      </dsp:nvSpPr>
      <dsp:spPr>
        <a:xfrm>
          <a:off x="8562151" y="1044384"/>
          <a:ext cx="2334240" cy="1482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E9BA0C-2E69-414C-B5E6-8539AD178558}">
      <dsp:nvSpPr>
        <dsp:cNvPr id="0" name=""/>
        <dsp:cNvSpPr/>
      </dsp:nvSpPr>
      <dsp:spPr>
        <a:xfrm>
          <a:off x="8821511" y="1290776"/>
          <a:ext cx="2334240" cy="1482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How to balance access with protection</a:t>
          </a:r>
          <a:endParaRPr lang="en-US" sz="2100" kern="1200"/>
        </a:p>
      </dsp:txBody>
      <dsp:txXfrm>
        <a:off x="8864924" y="1334189"/>
        <a:ext cx="2247414" cy="13954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75282-EBE9-3E40-9327-807F8F9B6573}">
      <dsp:nvSpPr>
        <dsp:cNvPr id="0" name=""/>
        <dsp:cNvSpPr/>
      </dsp:nvSpPr>
      <dsp:spPr>
        <a:xfrm>
          <a:off x="0" y="0"/>
          <a:ext cx="467258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21FC2D-5B85-9940-84A8-E51A4A3BD59D}">
      <dsp:nvSpPr>
        <dsp:cNvPr id="0" name=""/>
        <dsp:cNvSpPr/>
      </dsp:nvSpPr>
      <dsp:spPr>
        <a:xfrm>
          <a:off x="0" y="0"/>
          <a:ext cx="467258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Understanding route tables and subnet associations</a:t>
          </a:r>
          <a:endParaRPr lang="en-US" sz="2600" kern="1200"/>
        </a:p>
      </dsp:txBody>
      <dsp:txXfrm>
        <a:off x="0" y="0"/>
        <a:ext cx="4672584" cy="941832"/>
      </dsp:txXfrm>
    </dsp:sp>
    <dsp:sp modelId="{A17B706B-1A28-BF44-81B1-895C51B49818}">
      <dsp:nvSpPr>
        <dsp:cNvPr id="0" name=""/>
        <dsp:cNvSpPr/>
      </dsp:nvSpPr>
      <dsp:spPr>
        <a:xfrm>
          <a:off x="0" y="941832"/>
          <a:ext cx="4672584" cy="0"/>
        </a:xfrm>
        <a:prstGeom prst="line">
          <a:avLst/>
        </a:prstGeom>
        <a:gradFill rotWithShape="0">
          <a:gsLst>
            <a:gs pos="0">
              <a:schemeClr val="accent5">
                <a:hueOff val="2791801"/>
                <a:satOff val="299"/>
                <a:lumOff val="-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791801"/>
                <a:satOff val="299"/>
                <a:lumOff val="-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791801"/>
                <a:satOff val="299"/>
                <a:lumOff val="-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2791801"/>
              <a:satOff val="299"/>
              <a:lumOff val="-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598FBB-E0C9-6A43-89E3-13957B60157D}">
      <dsp:nvSpPr>
        <dsp:cNvPr id="0" name=""/>
        <dsp:cNvSpPr/>
      </dsp:nvSpPr>
      <dsp:spPr>
        <a:xfrm>
          <a:off x="0" y="941832"/>
          <a:ext cx="467258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EC2 key pair issues for SSH access</a:t>
          </a:r>
          <a:endParaRPr lang="en-US" sz="2600" kern="1200"/>
        </a:p>
      </dsp:txBody>
      <dsp:txXfrm>
        <a:off x="0" y="941832"/>
        <a:ext cx="4672584" cy="941832"/>
      </dsp:txXfrm>
    </dsp:sp>
    <dsp:sp modelId="{6F06D3FF-A78A-C74F-AC81-6670722DC367}">
      <dsp:nvSpPr>
        <dsp:cNvPr id="0" name=""/>
        <dsp:cNvSpPr/>
      </dsp:nvSpPr>
      <dsp:spPr>
        <a:xfrm>
          <a:off x="0" y="1883664"/>
          <a:ext cx="4672584" cy="0"/>
        </a:xfrm>
        <a:prstGeom prst="line">
          <a:avLst/>
        </a:prstGeom>
        <a:gradFill rotWithShape="0">
          <a:gsLst>
            <a:gs pos="0">
              <a:schemeClr val="accent5">
                <a:hueOff val="5583602"/>
                <a:satOff val="598"/>
                <a:lumOff val="-11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583602"/>
                <a:satOff val="598"/>
                <a:lumOff val="-11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583602"/>
                <a:satOff val="598"/>
                <a:lumOff val="-11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5583602"/>
              <a:satOff val="598"/>
              <a:lumOff val="-115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066A41-6184-9F4C-AB90-24B7C2C180FA}">
      <dsp:nvSpPr>
        <dsp:cNvPr id="0" name=""/>
        <dsp:cNvSpPr/>
      </dsp:nvSpPr>
      <dsp:spPr>
        <a:xfrm>
          <a:off x="0" y="1883664"/>
          <a:ext cx="467258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Testing connectivity between web and DB layers</a:t>
          </a:r>
          <a:endParaRPr lang="en-US" sz="2600" kern="1200"/>
        </a:p>
      </dsp:txBody>
      <dsp:txXfrm>
        <a:off x="0" y="1883664"/>
        <a:ext cx="4672584" cy="941832"/>
      </dsp:txXfrm>
    </dsp:sp>
    <dsp:sp modelId="{EC7CE18B-5D90-3C4F-8320-B9DD16E07DF5}">
      <dsp:nvSpPr>
        <dsp:cNvPr id="0" name=""/>
        <dsp:cNvSpPr/>
      </dsp:nvSpPr>
      <dsp:spPr>
        <a:xfrm>
          <a:off x="0" y="2825495"/>
          <a:ext cx="4672584" cy="0"/>
        </a:xfrm>
        <a:prstGeom prst="line">
          <a:avLst/>
        </a:prstGeom>
        <a:gradFill rotWithShape="0">
          <a:gsLst>
            <a:gs pos="0">
              <a:schemeClr val="accent5">
                <a:hueOff val="8375403"/>
                <a:satOff val="897"/>
                <a:lumOff val="-172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375403"/>
                <a:satOff val="897"/>
                <a:lumOff val="-172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375403"/>
                <a:satOff val="897"/>
                <a:lumOff val="-172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8375403"/>
              <a:satOff val="897"/>
              <a:lumOff val="-1725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641A2E-E8A9-8D4E-8CCF-16D5F57D1FC4}">
      <dsp:nvSpPr>
        <dsp:cNvPr id="0" name=""/>
        <dsp:cNvSpPr/>
      </dsp:nvSpPr>
      <dsp:spPr>
        <a:xfrm>
          <a:off x="0" y="2825495"/>
          <a:ext cx="4672584" cy="941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Debugging CloudFormation YAML errors</a:t>
          </a:r>
          <a:endParaRPr lang="en-US" sz="2600" kern="1200"/>
        </a:p>
      </dsp:txBody>
      <dsp:txXfrm>
        <a:off x="0" y="2825495"/>
        <a:ext cx="4672584" cy="9418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43B18-F191-4238-86EB-ACC16BDC135F}">
      <dsp:nvSpPr>
        <dsp:cNvPr id="0" name=""/>
        <dsp:cNvSpPr/>
      </dsp:nvSpPr>
      <dsp:spPr>
        <a:xfrm>
          <a:off x="274432" y="1970946"/>
          <a:ext cx="919765" cy="9197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303D0-7562-46ED-BFA5-43A25C4910B8}">
      <dsp:nvSpPr>
        <dsp:cNvPr id="0" name=""/>
        <dsp:cNvSpPr/>
      </dsp:nvSpPr>
      <dsp:spPr>
        <a:xfrm>
          <a:off x="467583" y="2164097"/>
          <a:ext cx="533464" cy="533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C6324-B7C9-425C-892B-C7E724F05556}">
      <dsp:nvSpPr>
        <dsp:cNvPr id="0" name=""/>
        <dsp:cNvSpPr/>
      </dsp:nvSpPr>
      <dsp:spPr>
        <a:xfrm>
          <a:off x="1391291" y="1970946"/>
          <a:ext cx="2168019" cy="91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Successfully built secure, scalable cloud infrastructure</a:t>
          </a:r>
          <a:endParaRPr lang="en-US" sz="1600" kern="1200"/>
        </a:p>
      </dsp:txBody>
      <dsp:txXfrm>
        <a:off x="1391291" y="1970946"/>
        <a:ext cx="2168019" cy="919765"/>
      </dsp:txXfrm>
    </dsp:sp>
    <dsp:sp modelId="{76B7FFDB-428E-4826-BA8C-05C221198B02}">
      <dsp:nvSpPr>
        <dsp:cNvPr id="0" name=""/>
        <dsp:cNvSpPr/>
      </dsp:nvSpPr>
      <dsp:spPr>
        <a:xfrm>
          <a:off x="3937071" y="1970946"/>
          <a:ext cx="919765" cy="9197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8E9B6-8B1A-42AC-ACFA-F35BCE57AE2C}">
      <dsp:nvSpPr>
        <dsp:cNvPr id="0" name=""/>
        <dsp:cNvSpPr/>
      </dsp:nvSpPr>
      <dsp:spPr>
        <a:xfrm>
          <a:off x="4130222" y="2164097"/>
          <a:ext cx="533464" cy="533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DB9E8-F800-442A-9857-779841C5461A}">
      <dsp:nvSpPr>
        <dsp:cNvPr id="0" name=""/>
        <dsp:cNvSpPr/>
      </dsp:nvSpPr>
      <dsp:spPr>
        <a:xfrm>
          <a:off x="5053929" y="1970946"/>
          <a:ext cx="2168019" cy="91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Ensured public access for web and protected backend database</a:t>
          </a:r>
          <a:endParaRPr lang="en-US" sz="1600" kern="1200"/>
        </a:p>
      </dsp:txBody>
      <dsp:txXfrm>
        <a:off x="5053929" y="1970946"/>
        <a:ext cx="2168019" cy="919765"/>
      </dsp:txXfrm>
    </dsp:sp>
    <dsp:sp modelId="{72E750F8-98CD-44AD-AE67-91F854B2C77A}">
      <dsp:nvSpPr>
        <dsp:cNvPr id="0" name=""/>
        <dsp:cNvSpPr/>
      </dsp:nvSpPr>
      <dsp:spPr>
        <a:xfrm>
          <a:off x="7599709" y="1970946"/>
          <a:ext cx="919765" cy="9197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C4EDC-3E91-4486-8ED8-9BD03F5856A5}">
      <dsp:nvSpPr>
        <dsp:cNvPr id="0" name=""/>
        <dsp:cNvSpPr/>
      </dsp:nvSpPr>
      <dsp:spPr>
        <a:xfrm>
          <a:off x="7792860" y="2164097"/>
          <a:ext cx="533464" cy="533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160D-B7ED-4910-8E9D-A55D94F4C0C6}">
      <dsp:nvSpPr>
        <dsp:cNvPr id="0" name=""/>
        <dsp:cNvSpPr/>
      </dsp:nvSpPr>
      <dsp:spPr>
        <a:xfrm>
          <a:off x="8716568" y="1970946"/>
          <a:ext cx="2168019" cy="919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Learned AWS best practices for real-world cloud environments</a:t>
          </a:r>
          <a:endParaRPr lang="en-US" sz="1600" kern="1200"/>
        </a:p>
      </dsp:txBody>
      <dsp:txXfrm>
        <a:off x="8716568" y="1970946"/>
        <a:ext cx="2168019" cy="91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Geometric white clouds on a blue sky">
            <a:extLst>
              <a:ext uri="{FF2B5EF4-FFF2-40B4-BE49-F238E27FC236}">
                <a16:creationId xmlns:a16="http://schemas.microsoft.com/office/drawing/2014/main" id="{B6A7611A-7DB8-7266-1548-39C90F7E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BDCB-12F8-0CB0-266F-536F0E7F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100"/>
              <a:t>Designing a Secure and Scalable AWS Cloud Infrastructure</a:t>
            </a:r>
            <a:br>
              <a:rPr lang="en-CA" sz="2100"/>
            </a:br>
            <a:endParaRPr lang="en-US" sz="2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C4B6B-C6C2-DEFB-22D9-CAE2F8A83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CA" sz="1200"/>
              <a:t>Course: INFO2350 – Advanced Cloud Infrastructure Management</a:t>
            </a:r>
          </a:p>
          <a:p>
            <a:pPr algn="r">
              <a:lnSpc>
                <a:spcPct val="100000"/>
              </a:lnSpc>
            </a:pPr>
            <a:r>
              <a:rPr lang="en-CA" sz="1200"/>
              <a:t>Group 6 Members: Gurkaran, Gulab, Vanshika, Parathna</a:t>
            </a:r>
          </a:p>
          <a:p>
            <a:pPr algn="r">
              <a:lnSpc>
                <a:spcPct val="100000"/>
              </a:lnSpc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04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0D45F-BA25-9E4B-9C54-E2EC9279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/>
          </a:bodyPr>
          <a:lstStyle/>
          <a:p>
            <a:br>
              <a:rPr lang="en-CA" b="0" dirty="0"/>
            </a:br>
            <a:endParaRPr lang="en-US" dirty="0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194" name="Picture 2" descr="Conclusion Icon Vector Images (over 2,700)">
            <a:extLst>
              <a:ext uri="{FF2B5EF4-FFF2-40B4-BE49-F238E27FC236}">
                <a16:creationId xmlns:a16="http://schemas.microsoft.com/office/drawing/2014/main" id="{381FB09E-AA7A-6776-86A8-DF7C1AA1E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7556" y="929165"/>
            <a:ext cx="4672584" cy="249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3381F-79D0-1BFE-7D92-F0625D693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68297"/>
              </p:ext>
            </p:extLst>
          </p:nvPr>
        </p:nvGraphicFramePr>
        <p:xfrm>
          <a:off x="517869" y="1827251"/>
          <a:ext cx="11159020" cy="486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60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C3607-2D5A-8149-159B-6F1EE5EE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Thank You!</a:t>
            </a:r>
            <a:br>
              <a:rPr lang="en-US" sz="4800">
                <a:solidFill>
                  <a:schemeClr val="tx2"/>
                </a:solidFill>
              </a:rPr>
            </a:br>
            <a:endParaRPr lang="en-US" sz="4800">
              <a:solidFill>
                <a:schemeClr val="tx2"/>
              </a:solidFill>
            </a:endParaRP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E8808AD4-665D-F0FB-721B-88F78A6D2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1229" y="751093"/>
            <a:ext cx="5254670" cy="525467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57180-0693-CEDE-C4B1-E59D9147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743" y="1380244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Project Objective</a:t>
            </a:r>
            <a:br>
              <a:rPr lang="en-CA" b="0" dirty="0"/>
            </a:br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026" name="Picture 2" descr="AWS Cloud: Zero to Hero. AWS Intro AWS (Amazon Web Services) is… | by  Material Data Science | DevOps.dev">
            <a:extLst>
              <a:ext uri="{FF2B5EF4-FFF2-40B4-BE49-F238E27FC236}">
                <a16:creationId xmlns:a16="http://schemas.microsoft.com/office/drawing/2014/main" id="{DA5E4746-E701-EBAD-67A3-8AD69B20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2128" y="2627866"/>
            <a:ext cx="5182493" cy="291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0EB40-E2F9-1DA0-C001-EB3E5F500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247313"/>
              </p:ext>
            </p:extLst>
          </p:nvPr>
        </p:nvGraphicFramePr>
        <p:xfrm>
          <a:off x="5700360" y="1782080"/>
          <a:ext cx="5967384" cy="456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49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A339C-4264-D1BC-9541-283706EF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Architecture Diagram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93AB6A-C047-CE1A-D2E8-7AD58D61D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5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9A442-76DA-5D01-3C47-66758525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920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700"/>
              <a:t>Implementation Steps</a:t>
            </a:r>
            <a:br>
              <a:rPr lang="en-CA" sz="3700" b="0"/>
            </a:br>
            <a:endParaRPr lang="en-US" sz="370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5219862E-7186-427C-8292-92687AF4E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Route Table | AWS Networking &amp; Content Delivery">
            <a:extLst>
              <a:ext uri="{FF2B5EF4-FFF2-40B4-BE49-F238E27FC236}">
                <a16:creationId xmlns:a16="http://schemas.microsoft.com/office/drawing/2014/main" id="{438FDFD7-5822-31F4-BE38-CB3647F4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6634" y="978408"/>
            <a:ext cx="1929384" cy="1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B6AB66-AE04-BC6D-DEEB-70CA15EA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3828" y="820852"/>
            <a:ext cx="2589356" cy="16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5F46-D993-659B-FF3F-4AC25B16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029200" cy="3767328"/>
          </a:xfrm>
        </p:spPr>
        <p:txBody>
          <a:bodyPr>
            <a:normAutofit/>
          </a:bodyPr>
          <a:lstStyle/>
          <a:p>
            <a:r>
              <a:rPr lang="en-CA" dirty="0"/>
              <a:t>Created a custom VPC with two subnets</a:t>
            </a:r>
          </a:p>
          <a:p>
            <a:r>
              <a:rPr lang="en-CA" dirty="0"/>
              <a:t>Deployed EC2 Web Server in Public Subnet</a:t>
            </a:r>
          </a:p>
          <a:p>
            <a:r>
              <a:rPr lang="en-CA" dirty="0"/>
              <a:t>Deployed EC2 DB Server in Private Subnet</a:t>
            </a:r>
          </a:p>
          <a:p>
            <a:r>
              <a:rPr lang="en-CA" dirty="0"/>
              <a:t>Configured Route Tables and Internet Gateway</a:t>
            </a:r>
          </a:p>
          <a:p>
            <a:r>
              <a:rPr lang="en-CA" dirty="0"/>
              <a:t>Set up Security Groups for Web and DB servers</a:t>
            </a:r>
          </a:p>
          <a:p>
            <a:endParaRPr lang="en-US" dirty="0"/>
          </a:p>
        </p:txBody>
      </p:sp>
      <p:pic>
        <p:nvPicPr>
          <p:cNvPr id="2054" name="Picture 6" descr="Amazon EC2: Everything you need to know - DEV Community">
            <a:extLst>
              <a:ext uri="{FF2B5EF4-FFF2-40B4-BE49-F238E27FC236}">
                <a16:creationId xmlns:a16="http://schemas.microsoft.com/office/drawing/2014/main" id="{7142A832-AB37-F058-D21C-39E623ED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518" y="3238390"/>
            <a:ext cx="5513832" cy="310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9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48CB-1260-9EFA-0762-BC519AD0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/>
              <a:t>Automation using CloudFormation (Part 3)</a:t>
            </a:r>
            <a:br>
              <a:rPr lang="en-CA" sz="3100" b="0"/>
            </a:br>
            <a:endParaRPr lang="en-US" sz="310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Yaml File Document Icon Icons - Free SVG &amp; PNG Yaml File Document Icon  Images - Noun Project">
            <a:extLst>
              <a:ext uri="{FF2B5EF4-FFF2-40B4-BE49-F238E27FC236}">
                <a16:creationId xmlns:a16="http://schemas.microsoft.com/office/drawing/2014/main" id="{5E613633-0FF4-E827-914E-DFE7F9E9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492" y="976160"/>
            <a:ext cx="4364590" cy="436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F426AE9-F09E-8A3E-5913-940A3236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41624"/>
              </p:ext>
            </p:extLst>
          </p:nvPr>
        </p:nvGraphicFramePr>
        <p:xfrm>
          <a:off x="521208" y="2578608"/>
          <a:ext cx="626364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4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0F9EE-BA1B-FE86-6F35-DD81DD48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3682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100"/>
              <a:t>Security Considerations (Part 4)</a:t>
            </a:r>
            <a:br>
              <a:rPr lang="en-CA" sz="4100" b="0"/>
            </a:br>
            <a:endParaRPr lang="en-US" sz="410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sh - Free computer icons">
            <a:extLst>
              <a:ext uri="{FF2B5EF4-FFF2-40B4-BE49-F238E27FC236}">
                <a16:creationId xmlns:a16="http://schemas.microsoft.com/office/drawing/2014/main" id="{4B204333-EB70-43A6-D658-D6C0A626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601" y="508091"/>
            <a:ext cx="1947019" cy="19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cure Website Monotone Icon In Powerpoint Pptx Png And Editable Eps Format  PPT Sample">
            <a:extLst>
              <a:ext uri="{FF2B5EF4-FFF2-40B4-BE49-F238E27FC236}">
                <a16:creationId xmlns:a16="http://schemas.microsoft.com/office/drawing/2014/main" id="{EC2F3D82-BA16-62DD-5533-F5445447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70" y="3616883"/>
            <a:ext cx="4851772" cy="272912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E55456-2A3B-58FA-1A85-D111624FE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24285"/>
              </p:ext>
            </p:extLst>
          </p:nvPr>
        </p:nvGraphicFramePr>
        <p:xfrm>
          <a:off x="4759287" y="2725289"/>
          <a:ext cx="6890169" cy="362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7458357-86D3-6EE0-915A-8356D6BB22C9}"/>
              </a:ext>
            </a:extLst>
          </p:cNvPr>
          <p:cNvSpPr/>
          <p:nvPr/>
        </p:nvSpPr>
        <p:spPr>
          <a:xfrm>
            <a:off x="1413832" y="3662601"/>
            <a:ext cx="2888343" cy="31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3D363-DADB-54BF-DEA6-E03EA2AC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/>
              <a:t>Testing &amp; Verification</a:t>
            </a:r>
            <a:br>
              <a:rPr lang="en-CA" sz="3100" b="0"/>
            </a:br>
            <a:br>
              <a:rPr lang="en-CA" sz="3100"/>
            </a:br>
            <a:endParaRPr lang="en-US" sz="3100"/>
          </a:p>
        </p:txBody>
      </p:sp>
      <p:pic>
        <p:nvPicPr>
          <p:cNvPr id="5128" name="Picture 8" descr="Software testing - Free seo and web icons">
            <a:extLst>
              <a:ext uri="{FF2B5EF4-FFF2-40B4-BE49-F238E27FC236}">
                <a16:creationId xmlns:a16="http://schemas.microsoft.com/office/drawing/2014/main" id="{F46E6086-0E91-967C-A606-1D55ED42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7" y="947138"/>
            <a:ext cx="4959823" cy="4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Freeform: Shape 5135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307DC6B-74A7-A557-7EBC-9B3F48F45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88943"/>
              </p:ext>
            </p:extLst>
          </p:nvPr>
        </p:nvGraphicFramePr>
        <p:xfrm>
          <a:off x="6153912" y="2578608"/>
          <a:ext cx="5513832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41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8A770-9387-8A10-3E8A-99D3849F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/>
          </a:bodyPr>
          <a:lstStyle/>
          <a:p>
            <a:br>
              <a:rPr lang="en-CA" b="0" dirty="0"/>
            </a:br>
            <a:endParaRPr lang="en-US" dirty="0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146" name="Picture 2" descr="Key Learning Points! Stock Illustration | Adobe Stock">
            <a:extLst>
              <a:ext uri="{FF2B5EF4-FFF2-40B4-BE49-F238E27FC236}">
                <a16:creationId xmlns:a16="http://schemas.microsoft.com/office/drawing/2014/main" id="{FFBF930D-9E02-5CF7-2054-E29B2CCA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55" y="814089"/>
            <a:ext cx="9797788" cy="24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2BD0CE-3477-41E0-49D3-3FBB4ACF7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59750"/>
              </p:ext>
            </p:extLst>
          </p:nvPr>
        </p:nvGraphicFramePr>
        <p:xfrm>
          <a:off x="510433" y="2925806"/>
          <a:ext cx="11159021" cy="381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A624BCA-B96F-18B8-571C-DA92B4AF5A92}"/>
              </a:ext>
            </a:extLst>
          </p:cNvPr>
          <p:cNvSpPr/>
          <p:nvPr/>
        </p:nvSpPr>
        <p:spPr>
          <a:xfrm>
            <a:off x="648955" y="2104571"/>
            <a:ext cx="294474" cy="1158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5" name="Rectangle 718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9C677-75A8-BB3B-19D4-0B231D91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CA"/>
              <a:t>Challenges Faced</a:t>
            </a:r>
            <a:br>
              <a:rPr lang="en-CA" b="0"/>
            </a:br>
            <a:endParaRPr lang="en-US"/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172" name="Picture 4" descr="3 of the Biggest Challenges SMBs Face with Their Technology - Global Tech  Solutions Blog | Nationwide Support | Global Tech Solutions">
            <a:extLst>
              <a:ext uri="{FF2B5EF4-FFF2-40B4-BE49-F238E27FC236}">
                <a16:creationId xmlns:a16="http://schemas.microsoft.com/office/drawing/2014/main" id="{8109B1CD-82D8-8214-482A-7226FC58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4" b="-3"/>
          <a:stretch>
            <a:fillRect/>
          </a:stretch>
        </p:blipFill>
        <p:spPr bwMode="auto">
          <a:xfrm>
            <a:off x="5958018" y="508090"/>
            <a:ext cx="5709726" cy="584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CC197F-4065-0C06-C788-5AFE991DC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019862"/>
              </p:ext>
            </p:extLst>
          </p:nvPr>
        </p:nvGraphicFramePr>
        <p:xfrm>
          <a:off x="521208" y="2578608"/>
          <a:ext cx="467258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63829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309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Designing a Secure and Scalable AWS Cloud Infrastructure </vt:lpstr>
      <vt:lpstr>Project Objective </vt:lpstr>
      <vt:lpstr>Architecture Diagram </vt:lpstr>
      <vt:lpstr>Implementation Steps </vt:lpstr>
      <vt:lpstr>Automation using CloudFormation (Part 3) </vt:lpstr>
      <vt:lpstr>Security Considerations (Part 4) </vt:lpstr>
      <vt:lpstr>Testing &amp; Verification  </vt:lpstr>
      <vt:lpstr> </vt:lpstr>
      <vt:lpstr>Challenges Faced </vt:lpstr>
      <vt:lpstr>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Gurkaran Singh</dc:creator>
  <cp:lastModifiedBy>Gurkaran Singh</cp:lastModifiedBy>
  <cp:revision>1</cp:revision>
  <dcterms:created xsi:type="dcterms:W3CDTF">2025-08-06T06:46:36Z</dcterms:created>
  <dcterms:modified xsi:type="dcterms:W3CDTF">2025-08-06T07:25:22Z</dcterms:modified>
</cp:coreProperties>
</file>