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0CDDC-8C6F-4951-BF61-FF83B1AD33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29887D-9408-40C8-8101-3316A3DD5FF0}">
      <dgm:prSet custT="1"/>
      <dgm:spPr/>
      <dgm:t>
        <a:bodyPr/>
        <a:lstStyle/>
        <a:p>
          <a:pPr>
            <a:defRPr cap="all"/>
          </a:pPr>
          <a:r>
            <a:rPr lang="en-US" sz="2000" dirty="0"/>
            <a:t>Evolution: </a:t>
          </a:r>
          <a:r>
            <a:rPr lang="en-US" sz="2000" dirty="0" err="1"/>
            <a:t>AlexNet</a:t>
          </a:r>
          <a:r>
            <a:rPr lang="en-US" sz="2000" dirty="0"/>
            <a:t> → VGG → </a:t>
          </a:r>
          <a:r>
            <a:rPr lang="en-US" sz="2000" dirty="0" err="1"/>
            <a:t>ResNet</a:t>
          </a:r>
          <a:endParaRPr lang="en-US" sz="2000" dirty="0"/>
        </a:p>
      </dgm:t>
    </dgm:pt>
    <dgm:pt modelId="{54F75393-FC02-48E7-90F1-00E1689C45D9}" type="parTrans" cxnId="{9762CB1A-B3D9-46F0-B59D-9A4C36A81765}">
      <dgm:prSet/>
      <dgm:spPr/>
      <dgm:t>
        <a:bodyPr/>
        <a:lstStyle/>
        <a:p>
          <a:endParaRPr lang="en-US"/>
        </a:p>
      </dgm:t>
    </dgm:pt>
    <dgm:pt modelId="{6EFE081E-EED8-40A5-B6F1-23BD5016D416}" type="sibTrans" cxnId="{9762CB1A-B3D9-46F0-B59D-9A4C36A81765}">
      <dgm:prSet/>
      <dgm:spPr/>
      <dgm:t>
        <a:bodyPr/>
        <a:lstStyle/>
        <a:p>
          <a:endParaRPr lang="en-US"/>
        </a:p>
      </dgm:t>
    </dgm:pt>
    <dgm:pt modelId="{FEEE5864-DD2D-4526-B1D3-20F8FAD0AB76}">
      <dgm:prSet custT="1"/>
      <dgm:spPr/>
      <dgm:t>
        <a:bodyPr/>
        <a:lstStyle/>
        <a:p>
          <a:pPr>
            <a:defRPr cap="all"/>
          </a:pPr>
          <a:r>
            <a:rPr lang="en-US" sz="2000" dirty="0" err="1"/>
            <a:t>EfficientNet</a:t>
          </a:r>
          <a:r>
            <a:rPr lang="en-US" sz="2000" dirty="0"/>
            <a:t>: Compound scaling (depth, width, resolution)</a:t>
          </a:r>
        </a:p>
      </dgm:t>
    </dgm:pt>
    <dgm:pt modelId="{96BF09AF-2902-461A-BC1C-6120F39E903C}" type="parTrans" cxnId="{4E3BA20F-F69E-4FAA-8F7A-9E0EABB484C2}">
      <dgm:prSet/>
      <dgm:spPr/>
      <dgm:t>
        <a:bodyPr/>
        <a:lstStyle/>
        <a:p>
          <a:endParaRPr lang="en-US"/>
        </a:p>
      </dgm:t>
    </dgm:pt>
    <dgm:pt modelId="{5E063971-F552-4660-B0C0-EECE9288A09E}" type="sibTrans" cxnId="{4E3BA20F-F69E-4FAA-8F7A-9E0EABB484C2}">
      <dgm:prSet/>
      <dgm:spPr/>
      <dgm:t>
        <a:bodyPr/>
        <a:lstStyle/>
        <a:p>
          <a:endParaRPr lang="en-US"/>
        </a:p>
      </dgm:t>
    </dgm:pt>
    <dgm:pt modelId="{B42C48E5-4BC1-4B73-AA3E-C13B70F47B69}">
      <dgm:prSet custT="1"/>
      <dgm:spPr/>
      <dgm:t>
        <a:bodyPr/>
        <a:lstStyle/>
        <a:p>
          <a:pPr>
            <a:defRPr cap="all"/>
          </a:pPr>
          <a:r>
            <a:rPr lang="en-US" sz="2000" dirty="0"/>
            <a:t>EfficientNetB0: Best performance vs resources.</a:t>
          </a:r>
        </a:p>
      </dgm:t>
    </dgm:pt>
    <dgm:pt modelId="{FA0A1E11-77C9-4C81-B953-3B76765D9CB2}" type="parTrans" cxnId="{A949B44C-B671-4C2B-A3E9-4DFBF839910E}">
      <dgm:prSet/>
      <dgm:spPr/>
      <dgm:t>
        <a:bodyPr/>
        <a:lstStyle/>
        <a:p>
          <a:endParaRPr lang="en-US"/>
        </a:p>
      </dgm:t>
    </dgm:pt>
    <dgm:pt modelId="{169D4DD9-576C-42E0-8F16-0150CE6DD465}" type="sibTrans" cxnId="{A949B44C-B671-4C2B-A3E9-4DFBF839910E}">
      <dgm:prSet/>
      <dgm:spPr/>
      <dgm:t>
        <a:bodyPr/>
        <a:lstStyle/>
        <a:p>
          <a:endParaRPr lang="en-US"/>
        </a:p>
      </dgm:t>
    </dgm:pt>
    <dgm:pt modelId="{1FA7910A-C052-4C39-8C40-599F872AB5F5}" type="pres">
      <dgm:prSet presAssocID="{8410CDDC-8C6F-4951-BF61-FF83B1AD3337}" presName="root" presStyleCnt="0">
        <dgm:presLayoutVars>
          <dgm:dir/>
          <dgm:resizeHandles val="exact"/>
        </dgm:presLayoutVars>
      </dgm:prSet>
      <dgm:spPr/>
    </dgm:pt>
    <dgm:pt modelId="{9F37AAE5-D39F-486F-B36C-A78C2E2D2399}" type="pres">
      <dgm:prSet presAssocID="{1E29887D-9408-40C8-8101-3316A3DD5FF0}" presName="compNode" presStyleCnt="0"/>
      <dgm:spPr/>
    </dgm:pt>
    <dgm:pt modelId="{19A4A754-8F5C-4CFC-932F-9778B3E6814D}" type="pres">
      <dgm:prSet presAssocID="{1E29887D-9408-40C8-8101-3316A3DD5FF0}" presName="iconBgRect" presStyleLbl="bgShp" presStyleIdx="0" presStyleCnt="3"/>
      <dgm:spPr/>
    </dgm:pt>
    <dgm:pt modelId="{F5DE2E94-EBC1-412C-9BBE-44D3043B7766}" type="pres">
      <dgm:prSet presAssocID="{1E29887D-9408-40C8-8101-3316A3DD5F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2E2AC7F3-1E2A-4DAD-9098-5DE5E2BA1E97}" type="pres">
      <dgm:prSet presAssocID="{1E29887D-9408-40C8-8101-3316A3DD5FF0}" presName="spaceRect" presStyleCnt="0"/>
      <dgm:spPr/>
    </dgm:pt>
    <dgm:pt modelId="{1B3B63AB-5F55-4046-B526-018849897AFA}" type="pres">
      <dgm:prSet presAssocID="{1E29887D-9408-40C8-8101-3316A3DD5FF0}" presName="textRect" presStyleLbl="revTx" presStyleIdx="0" presStyleCnt="3">
        <dgm:presLayoutVars>
          <dgm:chMax val="1"/>
          <dgm:chPref val="1"/>
        </dgm:presLayoutVars>
      </dgm:prSet>
      <dgm:spPr/>
    </dgm:pt>
    <dgm:pt modelId="{40797D42-F2E6-4015-93C3-23796BE9D5D5}" type="pres">
      <dgm:prSet presAssocID="{6EFE081E-EED8-40A5-B6F1-23BD5016D416}" presName="sibTrans" presStyleCnt="0"/>
      <dgm:spPr/>
    </dgm:pt>
    <dgm:pt modelId="{03965286-2AB4-4305-9974-4BCEFC6B215A}" type="pres">
      <dgm:prSet presAssocID="{FEEE5864-DD2D-4526-B1D3-20F8FAD0AB76}" presName="compNode" presStyleCnt="0"/>
      <dgm:spPr/>
    </dgm:pt>
    <dgm:pt modelId="{10A2FEE8-D891-4E3D-BEF8-ED8E1050E93F}" type="pres">
      <dgm:prSet presAssocID="{FEEE5864-DD2D-4526-B1D3-20F8FAD0AB76}" presName="iconBgRect" presStyleLbl="bgShp" presStyleIdx="1" presStyleCnt="3"/>
      <dgm:spPr/>
    </dgm:pt>
    <dgm:pt modelId="{F41318A9-203B-4100-970C-9C85DAE1CA41}" type="pres">
      <dgm:prSet presAssocID="{FEEE5864-DD2D-4526-B1D3-20F8FAD0AB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D09EB37B-861D-4AF6-854A-870BD3C9ED65}" type="pres">
      <dgm:prSet presAssocID="{FEEE5864-DD2D-4526-B1D3-20F8FAD0AB76}" presName="spaceRect" presStyleCnt="0"/>
      <dgm:spPr/>
    </dgm:pt>
    <dgm:pt modelId="{A1B0861B-9675-4E11-A955-8521128638B4}" type="pres">
      <dgm:prSet presAssocID="{FEEE5864-DD2D-4526-B1D3-20F8FAD0AB76}" presName="textRect" presStyleLbl="revTx" presStyleIdx="1" presStyleCnt="3">
        <dgm:presLayoutVars>
          <dgm:chMax val="1"/>
          <dgm:chPref val="1"/>
        </dgm:presLayoutVars>
      </dgm:prSet>
      <dgm:spPr/>
    </dgm:pt>
    <dgm:pt modelId="{082FFDC1-C5EA-430E-98C5-871201EA15E2}" type="pres">
      <dgm:prSet presAssocID="{5E063971-F552-4660-B0C0-EECE9288A09E}" presName="sibTrans" presStyleCnt="0"/>
      <dgm:spPr/>
    </dgm:pt>
    <dgm:pt modelId="{EE008171-B679-4B05-BEF2-F01706FED1FC}" type="pres">
      <dgm:prSet presAssocID="{B42C48E5-4BC1-4B73-AA3E-C13B70F47B69}" presName="compNode" presStyleCnt="0"/>
      <dgm:spPr/>
    </dgm:pt>
    <dgm:pt modelId="{07D869F4-0012-446F-B2A2-687FA7FBDBB3}" type="pres">
      <dgm:prSet presAssocID="{B42C48E5-4BC1-4B73-AA3E-C13B70F47B69}" presName="iconBgRect" presStyleLbl="bgShp" presStyleIdx="2" presStyleCnt="3"/>
      <dgm:spPr/>
    </dgm:pt>
    <dgm:pt modelId="{43E3BE64-196B-485F-8546-D3D0B01317A2}" type="pres">
      <dgm:prSet presAssocID="{B42C48E5-4BC1-4B73-AA3E-C13B70F47B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7B83D9DC-7032-4077-898B-8CCE043E0EB8}" type="pres">
      <dgm:prSet presAssocID="{B42C48E5-4BC1-4B73-AA3E-C13B70F47B69}" presName="spaceRect" presStyleCnt="0"/>
      <dgm:spPr/>
    </dgm:pt>
    <dgm:pt modelId="{24EF74A4-A792-4F52-BAF2-553519D0EEB5}" type="pres">
      <dgm:prSet presAssocID="{B42C48E5-4BC1-4B73-AA3E-C13B70F47B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3BA20F-F69E-4FAA-8F7A-9E0EABB484C2}" srcId="{8410CDDC-8C6F-4951-BF61-FF83B1AD3337}" destId="{FEEE5864-DD2D-4526-B1D3-20F8FAD0AB76}" srcOrd="1" destOrd="0" parTransId="{96BF09AF-2902-461A-BC1C-6120F39E903C}" sibTransId="{5E063971-F552-4660-B0C0-EECE9288A09E}"/>
    <dgm:cxn modelId="{45F34F14-B40D-4130-A504-0F43E84B9606}" type="presOf" srcId="{B42C48E5-4BC1-4B73-AA3E-C13B70F47B69}" destId="{24EF74A4-A792-4F52-BAF2-553519D0EEB5}" srcOrd="0" destOrd="0" presId="urn:microsoft.com/office/officeart/2018/5/layout/IconCircleLabelList"/>
    <dgm:cxn modelId="{9762CB1A-B3D9-46F0-B59D-9A4C36A81765}" srcId="{8410CDDC-8C6F-4951-BF61-FF83B1AD3337}" destId="{1E29887D-9408-40C8-8101-3316A3DD5FF0}" srcOrd="0" destOrd="0" parTransId="{54F75393-FC02-48E7-90F1-00E1689C45D9}" sibTransId="{6EFE081E-EED8-40A5-B6F1-23BD5016D416}"/>
    <dgm:cxn modelId="{A949B44C-B671-4C2B-A3E9-4DFBF839910E}" srcId="{8410CDDC-8C6F-4951-BF61-FF83B1AD3337}" destId="{B42C48E5-4BC1-4B73-AA3E-C13B70F47B69}" srcOrd="2" destOrd="0" parTransId="{FA0A1E11-77C9-4C81-B953-3B76765D9CB2}" sibTransId="{169D4DD9-576C-42E0-8F16-0150CE6DD465}"/>
    <dgm:cxn modelId="{352CBE6D-F044-4907-9DFD-99DC2841538C}" type="presOf" srcId="{FEEE5864-DD2D-4526-B1D3-20F8FAD0AB76}" destId="{A1B0861B-9675-4E11-A955-8521128638B4}" srcOrd="0" destOrd="0" presId="urn:microsoft.com/office/officeart/2018/5/layout/IconCircleLabelList"/>
    <dgm:cxn modelId="{42A03BB9-8F25-4444-8322-22DD7C480131}" type="presOf" srcId="{1E29887D-9408-40C8-8101-3316A3DD5FF0}" destId="{1B3B63AB-5F55-4046-B526-018849897AFA}" srcOrd="0" destOrd="0" presId="urn:microsoft.com/office/officeart/2018/5/layout/IconCircleLabelList"/>
    <dgm:cxn modelId="{256EF6DE-879A-49C6-9EC3-BAAD957F293B}" type="presOf" srcId="{8410CDDC-8C6F-4951-BF61-FF83B1AD3337}" destId="{1FA7910A-C052-4C39-8C40-599F872AB5F5}" srcOrd="0" destOrd="0" presId="urn:microsoft.com/office/officeart/2018/5/layout/IconCircleLabelList"/>
    <dgm:cxn modelId="{E8125CF2-4102-4569-A446-B27610EDEB5E}" type="presParOf" srcId="{1FA7910A-C052-4C39-8C40-599F872AB5F5}" destId="{9F37AAE5-D39F-486F-B36C-A78C2E2D2399}" srcOrd="0" destOrd="0" presId="urn:microsoft.com/office/officeart/2018/5/layout/IconCircleLabelList"/>
    <dgm:cxn modelId="{79D8F8D9-7313-4CB5-BA9D-0570BD05F7D1}" type="presParOf" srcId="{9F37AAE5-D39F-486F-B36C-A78C2E2D2399}" destId="{19A4A754-8F5C-4CFC-932F-9778B3E6814D}" srcOrd="0" destOrd="0" presId="urn:microsoft.com/office/officeart/2018/5/layout/IconCircleLabelList"/>
    <dgm:cxn modelId="{89B13F06-2671-46B9-9E95-E1AA1E6AB677}" type="presParOf" srcId="{9F37AAE5-D39F-486F-B36C-A78C2E2D2399}" destId="{F5DE2E94-EBC1-412C-9BBE-44D3043B7766}" srcOrd="1" destOrd="0" presId="urn:microsoft.com/office/officeart/2018/5/layout/IconCircleLabelList"/>
    <dgm:cxn modelId="{AE72E45F-AFD2-429A-ACF2-BED21007EB2B}" type="presParOf" srcId="{9F37AAE5-D39F-486F-B36C-A78C2E2D2399}" destId="{2E2AC7F3-1E2A-4DAD-9098-5DE5E2BA1E97}" srcOrd="2" destOrd="0" presId="urn:microsoft.com/office/officeart/2018/5/layout/IconCircleLabelList"/>
    <dgm:cxn modelId="{6CAC166D-1611-4086-8E2E-0C5F2104A265}" type="presParOf" srcId="{9F37AAE5-D39F-486F-B36C-A78C2E2D2399}" destId="{1B3B63AB-5F55-4046-B526-018849897AFA}" srcOrd="3" destOrd="0" presId="urn:microsoft.com/office/officeart/2018/5/layout/IconCircleLabelList"/>
    <dgm:cxn modelId="{E7E2BD67-1D06-4049-96A0-3E412238DE72}" type="presParOf" srcId="{1FA7910A-C052-4C39-8C40-599F872AB5F5}" destId="{40797D42-F2E6-4015-93C3-23796BE9D5D5}" srcOrd="1" destOrd="0" presId="urn:microsoft.com/office/officeart/2018/5/layout/IconCircleLabelList"/>
    <dgm:cxn modelId="{199809ED-3A5C-4867-B2E1-CB437F200616}" type="presParOf" srcId="{1FA7910A-C052-4C39-8C40-599F872AB5F5}" destId="{03965286-2AB4-4305-9974-4BCEFC6B215A}" srcOrd="2" destOrd="0" presId="urn:microsoft.com/office/officeart/2018/5/layout/IconCircleLabelList"/>
    <dgm:cxn modelId="{2A9A67F5-0DFE-414E-8FD4-8EEC6D675536}" type="presParOf" srcId="{03965286-2AB4-4305-9974-4BCEFC6B215A}" destId="{10A2FEE8-D891-4E3D-BEF8-ED8E1050E93F}" srcOrd="0" destOrd="0" presId="urn:microsoft.com/office/officeart/2018/5/layout/IconCircleLabelList"/>
    <dgm:cxn modelId="{F62A7522-F97A-45DC-9522-2E6EC52B0CA9}" type="presParOf" srcId="{03965286-2AB4-4305-9974-4BCEFC6B215A}" destId="{F41318A9-203B-4100-970C-9C85DAE1CA41}" srcOrd="1" destOrd="0" presId="urn:microsoft.com/office/officeart/2018/5/layout/IconCircleLabelList"/>
    <dgm:cxn modelId="{73F9936A-C7CE-49C3-B569-4A14D2FEB6F3}" type="presParOf" srcId="{03965286-2AB4-4305-9974-4BCEFC6B215A}" destId="{D09EB37B-861D-4AF6-854A-870BD3C9ED65}" srcOrd="2" destOrd="0" presId="urn:microsoft.com/office/officeart/2018/5/layout/IconCircleLabelList"/>
    <dgm:cxn modelId="{688DD2A1-9C95-4685-8365-7F692CE1A467}" type="presParOf" srcId="{03965286-2AB4-4305-9974-4BCEFC6B215A}" destId="{A1B0861B-9675-4E11-A955-8521128638B4}" srcOrd="3" destOrd="0" presId="urn:microsoft.com/office/officeart/2018/5/layout/IconCircleLabelList"/>
    <dgm:cxn modelId="{CCB088D9-B0BC-42BD-964D-194BB2307106}" type="presParOf" srcId="{1FA7910A-C052-4C39-8C40-599F872AB5F5}" destId="{082FFDC1-C5EA-430E-98C5-871201EA15E2}" srcOrd="3" destOrd="0" presId="urn:microsoft.com/office/officeart/2018/5/layout/IconCircleLabelList"/>
    <dgm:cxn modelId="{61F29855-F250-4291-9E6B-6076167390F3}" type="presParOf" srcId="{1FA7910A-C052-4C39-8C40-599F872AB5F5}" destId="{EE008171-B679-4B05-BEF2-F01706FED1FC}" srcOrd="4" destOrd="0" presId="urn:microsoft.com/office/officeart/2018/5/layout/IconCircleLabelList"/>
    <dgm:cxn modelId="{513279D4-5FF2-4E84-9C96-AC4F714218AB}" type="presParOf" srcId="{EE008171-B679-4B05-BEF2-F01706FED1FC}" destId="{07D869F4-0012-446F-B2A2-687FA7FBDBB3}" srcOrd="0" destOrd="0" presId="urn:microsoft.com/office/officeart/2018/5/layout/IconCircleLabelList"/>
    <dgm:cxn modelId="{17960A9D-73EE-465D-BF12-35A43E8265FA}" type="presParOf" srcId="{EE008171-B679-4B05-BEF2-F01706FED1FC}" destId="{43E3BE64-196B-485F-8546-D3D0B01317A2}" srcOrd="1" destOrd="0" presId="urn:microsoft.com/office/officeart/2018/5/layout/IconCircleLabelList"/>
    <dgm:cxn modelId="{B4CFA935-81E2-4219-B32E-70ABA78B9AAD}" type="presParOf" srcId="{EE008171-B679-4B05-BEF2-F01706FED1FC}" destId="{7B83D9DC-7032-4077-898B-8CCE043E0EB8}" srcOrd="2" destOrd="0" presId="urn:microsoft.com/office/officeart/2018/5/layout/IconCircleLabelList"/>
    <dgm:cxn modelId="{B6A51D93-3A34-47A1-856A-B9726AECD857}" type="presParOf" srcId="{EE008171-B679-4B05-BEF2-F01706FED1FC}" destId="{24EF74A4-A792-4F52-BAF2-553519D0EE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0C7C21-FFD6-47D7-9AB2-09B0D2EEED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2190F5-9425-43C2-BFE7-58FC7BA9635D}">
      <dgm:prSet custT="1"/>
      <dgm:spPr/>
      <dgm:t>
        <a:bodyPr/>
        <a:lstStyle/>
        <a:p>
          <a:r>
            <a:rPr lang="en-US" sz="2000" dirty="0"/>
            <a:t>Smart waste systems</a:t>
          </a:r>
        </a:p>
      </dgm:t>
    </dgm:pt>
    <dgm:pt modelId="{2441278E-076E-4359-BA20-76CDD80A8B8A}" type="parTrans" cxnId="{601E3963-3D30-497E-A820-6C30B2D46694}">
      <dgm:prSet/>
      <dgm:spPr/>
      <dgm:t>
        <a:bodyPr/>
        <a:lstStyle/>
        <a:p>
          <a:endParaRPr lang="en-US"/>
        </a:p>
      </dgm:t>
    </dgm:pt>
    <dgm:pt modelId="{1A8D2A50-CE23-4408-A46E-D457A0378358}" type="sibTrans" cxnId="{601E3963-3D30-497E-A820-6C30B2D46694}">
      <dgm:prSet/>
      <dgm:spPr/>
      <dgm:t>
        <a:bodyPr/>
        <a:lstStyle/>
        <a:p>
          <a:endParaRPr lang="en-US"/>
        </a:p>
      </dgm:t>
    </dgm:pt>
    <dgm:pt modelId="{9A377751-571B-4429-9C05-A39143934592}">
      <dgm:prSet custT="1"/>
      <dgm:spPr/>
      <dgm:t>
        <a:bodyPr/>
        <a:lstStyle/>
        <a:p>
          <a:r>
            <a:rPr lang="en-US" sz="2000" dirty="0"/>
            <a:t>Healthcare: Disease detection</a:t>
          </a:r>
        </a:p>
      </dgm:t>
    </dgm:pt>
    <dgm:pt modelId="{C33A1C10-5022-48CB-ADFA-01404925343D}" type="parTrans" cxnId="{A56E2BBA-3351-4A64-88E8-752D4F55782A}">
      <dgm:prSet/>
      <dgm:spPr/>
      <dgm:t>
        <a:bodyPr/>
        <a:lstStyle/>
        <a:p>
          <a:endParaRPr lang="en-US"/>
        </a:p>
      </dgm:t>
    </dgm:pt>
    <dgm:pt modelId="{47EA1796-C470-43C1-BCFF-0834F340DC5E}" type="sibTrans" cxnId="{A56E2BBA-3351-4A64-88E8-752D4F55782A}">
      <dgm:prSet/>
      <dgm:spPr/>
      <dgm:t>
        <a:bodyPr/>
        <a:lstStyle/>
        <a:p>
          <a:endParaRPr lang="en-US"/>
        </a:p>
      </dgm:t>
    </dgm:pt>
    <dgm:pt modelId="{F53E9E03-80D6-4E40-BEF6-1FAF4DBC2A6E}">
      <dgm:prSet custT="1"/>
      <dgm:spPr/>
      <dgm:t>
        <a:bodyPr/>
        <a:lstStyle/>
        <a:p>
          <a:r>
            <a:rPr lang="en-US" sz="2000" dirty="0"/>
            <a:t>Transportation: Object detection</a:t>
          </a:r>
        </a:p>
      </dgm:t>
    </dgm:pt>
    <dgm:pt modelId="{2179D97D-FB06-41D7-BBA1-1F42EB7969CF}" type="parTrans" cxnId="{8DCF05CD-93E3-4B21-86CB-A658E0808648}">
      <dgm:prSet/>
      <dgm:spPr/>
      <dgm:t>
        <a:bodyPr/>
        <a:lstStyle/>
        <a:p>
          <a:endParaRPr lang="en-US"/>
        </a:p>
      </dgm:t>
    </dgm:pt>
    <dgm:pt modelId="{5C8780A9-BFBB-41BE-A662-79C6E5954FF1}" type="sibTrans" cxnId="{8DCF05CD-93E3-4B21-86CB-A658E0808648}">
      <dgm:prSet/>
      <dgm:spPr/>
      <dgm:t>
        <a:bodyPr/>
        <a:lstStyle/>
        <a:p>
          <a:endParaRPr lang="en-US"/>
        </a:p>
      </dgm:t>
    </dgm:pt>
    <dgm:pt modelId="{F085A5EA-9258-4C66-9E90-6841AFAD82A5}">
      <dgm:prSet custT="1"/>
      <dgm:spPr/>
      <dgm:t>
        <a:bodyPr/>
        <a:lstStyle/>
        <a:p>
          <a:r>
            <a:rPr lang="en-US" sz="2000" dirty="0"/>
            <a:t>Security: Surveillance and threat detection</a:t>
          </a:r>
          <a:r>
            <a:rPr lang="en-US" sz="2200" dirty="0"/>
            <a:t>.</a:t>
          </a:r>
        </a:p>
      </dgm:t>
    </dgm:pt>
    <dgm:pt modelId="{B6F21991-FFEC-43F2-9F18-59E843179C1E}" type="parTrans" cxnId="{B990E408-07F6-4601-BE65-226BCD161214}">
      <dgm:prSet/>
      <dgm:spPr/>
      <dgm:t>
        <a:bodyPr/>
        <a:lstStyle/>
        <a:p>
          <a:endParaRPr lang="en-US"/>
        </a:p>
      </dgm:t>
    </dgm:pt>
    <dgm:pt modelId="{9ED8B86A-82B5-4B42-8B32-74EB8DC819FB}" type="sibTrans" cxnId="{B990E408-07F6-4601-BE65-226BCD161214}">
      <dgm:prSet/>
      <dgm:spPr/>
      <dgm:t>
        <a:bodyPr/>
        <a:lstStyle/>
        <a:p>
          <a:endParaRPr lang="en-US"/>
        </a:p>
      </dgm:t>
    </dgm:pt>
    <dgm:pt modelId="{90CDFF9F-C57C-4AB2-ACF7-6719AC4F7886}" type="pres">
      <dgm:prSet presAssocID="{2F0C7C21-FFD6-47D7-9AB2-09B0D2EEED27}" presName="root" presStyleCnt="0">
        <dgm:presLayoutVars>
          <dgm:dir/>
          <dgm:resizeHandles val="exact"/>
        </dgm:presLayoutVars>
      </dgm:prSet>
      <dgm:spPr/>
    </dgm:pt>
    <dgm:pt modelId="{357673F4-EBC2-4FCB-9582-C3F49808C0FC}" type="pres">
      <dgm:prSet presAssocID="{0C2190F5-9425-43C2-BFE7-58FC7BA9635D}" presName="compNode" presStyleCnt="0"/>
      <dgm:spPr/>
    </dgm:pt>
    <dgm:pt modelId="{1DC86DCC-87AC-4CF9-AC8C-0007CEC9D1C6}" type="pres">
      <dgm:prSet presAssocID="{0C2190F5-9425-43C2-BFE7-58FC7BA9635D}" presName="bgRect" presStyleLbl="bgShp" presStyleIdx="0" presStyleCnt="4"/>
      <dgm:spPr/>
    </dgm:pt>
    <dgm:pt modelId="{0BF07AA9-93EF-4C99-9711-E49992677C45}" type="pres">
      <dgm:prSet presAssocID="{0C2190F5-9425-43C2-BFE7-58FC7BA963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C12DBC40-0BCE-4FA8-ABFC-1B98CBE0FC2D}" type="pres">
      <dgm:prSet presAssocID="{0C2190F5-9425-43C2-BFE7-58FC7BA9635D}" presName="spaceRect" presStyleCnt="0"/>
      <dgm:spPr/>
    </dgm:pt>
    <dgm:pt modelId="{2FCD7859-8283-49C4-A12A-8047EC0DA497}" type="pres">
      <dgm:prSet presAssocID="{0C2190F5-9425-43C2-BFE7-58FC7BA9635D}" presName="parTx" presStyleLbl="revTx" presStyleIdx="0" presStyleCnt="4">
        <dgm:presLayoutVars>
          <dgm:chMax val="0"/>
          <dgm:chPref val="0"/>
        </dgm:presLayoutVars>
      </dgm:prSet>
      <dgm:spPr/>
    </dgm:pt>
    <dgm:pt modelId="{C88A5EF3-70EB-43C5-B8B5-78C31E495427}" type="pres">
      <dgm:prSet presAssocID="{1A8D2A50-CE23-4408-A46E-D457A0378358}" presName="sibTrans" presStyleCnt="0"/>
      <dgm:spPr/>
    </dgm:pt>
    <dgm:pt modelId="{D2A61A8E-90DB-4876-94B4-3EE769B8E873}" type="pres">
      <dgm:prSet presAssocID="{9A377751-571B-4429-9C05-A39143934592}" presName="compNode" presStyleCnt="0"/>
      <dgm:spPr/>
    </dgm:pt>
    <dgm:pt modelId="{1E6B7623-D70E-4774-AE6E-BE3D451A6FD0}" type="pres">
      <dgm:prSet presAssocID="{9A377751-571B-4429-9C05-A39143934592}" presName="bgRect" presStyleLbl="bgShp" presStyleIdx="1" presStyleCnt="4"/>
      <dgm:spPr/>
    </dgm:pt>
    <dgm:pt modelId="{EBA9A59B-1C71-44FF-89C9-1D0951437F02}" type="pres">
      <dgm:prSet presAssocID="{9A377751-571B-4429-9C05-A391439345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D507377-2CD0-48F2-AC84-EA6EE8E9160A}" type="pres">
      <dgm:prSet presAssocID="{9A377751-571B-4429-9C05-A39143934592}" presName="spaceRect" presStyleCnt="0"/>
      <dgm:spPr/>
    </dgm:pt>
    <dgm:pt modelId="{2B81692F-76E8-4794-B9A8-F6DC80531E6C}" type="pres">
      <dgm:prSet presAssocID="{9A377751-571B-4429-9C05-A39143934592}" presName="parTx" presStyleLbl="revTx" presStyleIdx="1" presStyleCnt="4">
        <dgm:presLayoutVars>
          <dgm:chMax val="0"/>
          <dgm:chPref val="0"/>
        </dgm:presLayoutVars>
      </dgm:prSet>
      <dgm:spPr/>
    </dgm:pt>
    <dgm:pt modelId="{324424CD-EE6F-4E0C-ACE0-6BC2CC8F9900}" type="pres">
      <dgm:prSet presAssocID="{47EA1796-C470-43C1-BCFF-0834F340DC5E}" presName="sibTrans" presStyleCnt="0"/>
      <dgm:spPr/>
    </dgm:pt>
    <dgm:pt modelId="{962059C3-E6CA-4A54-A74F-EAB0F589379D}" type="pres">
      <dgm:prSet presAssocID="{F53E9E03-80D6-4E40-BEF6-1FAF4DBC2A6E}" presName="compNode" presStyleCnt="0"/>
      <dgm:spPr/>
    </dgm:pt>
    <dgm:pt modelId="{3B97450E-E30C-443C-B59C-AE3C3B1AB9E5}" type="pres">
      <dgm:prSet presAssocID="{F53E9E03-80D6-4E40-BEF6-1FAF4DBC2A6E}" presName="bgRect" presStyleLbl="bgShp" presStyleIdx="2" presStyleCnt="4"/>
      <dgm:spPr/>
    </dgm:pt>
    <dgm:pt modelId="{F4993E13-7441-4C0A-8F94-03650C195B1F}" type="pres">
      <dgm:prSet presAssocID="{F53E9E03-80D6-4E40-BEF6-1FAF4DBC2A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6F5E086-2E8A-4410-AEA7-05A6FE20404A}" type="pres">
      <dgm:prSet presAssocID="{F53E9E03-80D6-4E40-BEF6-1FAF4DBC2A6E}" presName="spaceRect" presStyleCnt="0"/>
      <dgm:spPr/>
    </dgm:pt>
    <dgm:pt modelId="{B6006547-D7BE-4261-B0EE-982BA269A6E9}" type="pres">
      <dgm:prSet presAssocID="{F53E9E03-80D6-4E40-BEF6-1FAF4DBC2A6E}" presName="parTx" presStyleLbl="revTx" presStyleIdx="2" presStyleCnt="4">
        <dgm:presLayoutVars>
          <dgm:chMax val="0"/>
          <dgm:chPref val="0"/>
        </dgm:presLayoutVars>
      </dgm:prSet>
      <dgm:spPr/>
    </dgm:pt>
    <dgm:pt modelId="{5A233E66-79BD-4F85-96F1-A8493BD850C4}" type="pres">
      <dgm:prSet presAssocID="{5C8780A9-BFBB-41BE-A662-79C6E5954FF1}" presName="sibTrans" presStyleCnt="0"/>
      <dgm:spPr/>
    </dgm:pt>
    <dgm:pt modelId="{F258E6C8-6601-4A6D-95F1-F1AF713968ED}" type="pres">
      <dgm:prSet presAssocID="{F085A5EA-9258-4C66-9E90-6841AFAD82A5}" presName="compNode" presStyleCnt="0"/>
      <dgm:spPr/>
    </dgm:pt>
    <dgm:pt modelId="{04AC1A9D-6E50-4F9B-93B0-2F9472C55A97}" type="pres">
      <dgm:prSet presAssocID="{F085A5EA-9258-4C66-9E90-6841AFAD82A5}" presName="bgRect" presStyleLbl="bgShp" presStyleIdx="3" presStyleCnt="4"/>
      <dgm:spPr/>
    </dgm:pt>
    <dgm:pt modelId="{062D8106-BBDF-441B-BA27-AD061C5A8016}" type="pres">
      <dgm:prSet presAssocID="{F085A5EA-9258-4C66-9E90-6841AFAD82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ADFBDDF0-425C-43E5-A2A6-B88C9BC76229}" type="pres">
      <dgm:prSet presAssocID="{F085A5EA-9258-4C66-9E90-6841AFAD82A5}" presName="spaceRect" presStyleCnt="0"/>
      <dgm:spPr/>
    </dgm:pt>
    <dgm:pt modelId="{60C74CBB-6BFA-4B1B-819B-BB7FDA3429C2}" type="pres">
      <dgm:prSet presAssocID="{F085A5EA-9258-4C66-9E90-6841AFAD82A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990E408-07F6-4601-BE65-226BCD161214}" srcId="{2F0C7C21-FFD6-47D7-9AB2-09B0D2EEED27}" destId="{F085A5EA-9258-4C66-9E90-6841AFAD82A5}" srcOrd="3" destOrd="0" parTransId="{B6F21991-FFEC-43F2-9F18-59E843179C1E}" sibTransId="{9ED8B86A-82B5-4B42-8B32-74EB8DC819FB}"/>
    <dgm:cxn modelId="{E045DF0D-FE4F-421E-8FA6-328B554BAD16}" type="presOf" srcId="{F085A5EA-9258-4C66-9E90-6841AFAD82A5}" destId="{60C74CBB-6BFA-4B1B-819B-BB7FDA3429C2}" srcOrd="0" destOrd="0" presId="urn:microsoft.com/office/officeart/2018/2/layout/IconVerticalSolidList"/>
    <dgm:cxn modelId="{39BDC12E-FCE1-48EC-8FCF-80AFD4B5CA44}" type="presOf" srcId="{0C2190F5-9425-43C2-BFE7-58FC7BA9635D}" destId="{2FCD7859-8283-49C4-A12A-8047EC0DA497}" srcOrd="0" destOrd="0" presId="urn:microsoft.com/office/officeart/2018/2/layout/IconVerticalSolidList"/>
    <dgm:cxn modelId="{3085495A-08BA-4B8E-ADD6-D4B268AECAF3}" type="presOf" srcId="{F53E9E03-80D6-4E40-BEF6-1FAF4DBC2A6E}" destId="{B6006547-D7BE-4261-B0EE-982BA269A6E9}" srcOrd="0" destOrd="0" presId="urn:microsoft.com/office/officeart/2018/2/layout/IconVerticalSolidList"/>
    <dgm:cxn modelId="{601E3963-3D30-497E-A820-6C30B2D46694}" srcId="{2F0C7C21-FFD6-47D7-9AB2-09B0D2EEED27}" destId="{0C2190F5-9425-43C2-BFE7-58FC7BA9635D}" srcOrd="0" destOrd="0" parTransId="{2441278E-076E-4359-BA20-76CDD80A8B8A}" sibTransId="{1A8D2A50-CE23-4408-A46E-D457A0378358}"/>
    <dgm:cxn modelId="{B318A573-EE89-4083-B0FF-C2365C969ABF}" type="presOf" srcId="{2F0C7C21-FFD6-47D7-9AB2-09B0D2EEED27}" destId="{90CDFF9F-C57C-4AB2-ACF7-6719AC4F7886}" srcOrd="0" destOrd="0" presId="urn:microsoft.com/office/officeart/2018/2/layout/IconVerticalSolidList"/>
    <dgm:cxn modelId="{F0665AAA-5B95-4499-948B-4007D44FE414}" type="presOf" srcId="{9A377751-571B-4429-9C05-A39143934592}" destId="{2B81692F-76E8-4794-B9A8-F6DC80531E6C}" srcOrd="0" destOrd="0" presId="urn:microsoft.com/office/officeart/2018/2/layout/IconVerticalSolidList"/>
    <dgm:cxn modelId="{A56E2BBA-3351-4A64-88E8-752D4F55782A}" srcId="{2F0C7C21-FFD6-47D7-9AB2-09B0D2EEED27}" destId="{9A377751-571B-4429-9C05-A39143934592}" srcOrd="1" destOrd="0" parTransId="{C33A1C10-5022-48CB-ADFA-01404925343D}" sibTransId="{47EA1796-C470-43C1-BCFF-0834F340DC5E}"/>
    <dgm:cxn modelId="{8DCF05CD-93E3-4B21-86CB-A658E0808648}" srcId="{2F0C7C21-FFD6-47D7-9AB2-09B0D2EEED27}" destId="{F53E9E03-80D6-4E40-BEF6-1FAF4DBC2A6E}" srcOrd="2" destOrd="0" parTransId="{2179D97D-FB06-41D7-BBA1-1F42EB7969CF}" sibTransId="{5C8780A9-BFBB-41BE-A662-79C6E5954FF1}"/>
    <dgm:cxn modelId="{48630206-F3A9-4B3D-A826-FC60868652AD}" type="presParOf" srcId="{90CDFF9F-C57C-4AB2-ACF7-6719AC4F7886}" destId="{357673F4-EBC2-4FCB-9582-C3F49808C0FC}" srcOrd="0" destOrd="0" presId="urn:microsoft.com/office/officeart/2018/2/layout/IconVerticalSolidList"/>
    <dgm:cxn modelId="{2147EA72-43CA-494E-9044-C1FBBF57CF38}" type="presParOf" srcId="{357673F4-EBC2-4FCB-9582-C3F49808C0FC}" destId="{1DC86DCC-87AC-4CF9-AC8C-0007CEC9D1C6}" srcOrd="0" destOrd="0" presId="urn:microsoft.com/office/officeart/2018/2/layout/IconVerticalSolidList"/>
    <dgm:cxn modelId="{C0D3ABB9-4729-40D1-9FAB-81848EE77B67}" type="presParOf" srcId="{357673F4-EBC2-4FCB-9582-C3F49808C0FC}" destId="{0BF07AA9-93EF-4C99-9711-E49992677C45}" srcOrd="1" destOrd="0" presId="urn:microsoft.com/office/officeart/2018/2/layout/IconVerticalSolidList"/>
    <dgm:cxn modelId="{8B6CD64A-AA4D-4AE0-AA9A-E5541DA54CFA}" type="presParOf" srcId="{357673F4-EBC2-4FCB-9582-C3F49808C0FC}" destId="{C12DBC40-0BCE-4FA8-ABFC-1B98CBE0FC2D}" srcOrd="2" destOrd="0" presId="urn:microsoft.com/office/officeart/2018/2/layout/IconVerticalSolidList"/>
    <dgm:cxn modelId="{926C1B1D-CB49-4BE8-86B5-A8C9419D9D9F}" type="presParOf" srcId="{357673F4-EBC2-4FCB-9582-C3F49808C0FC}" destId="{2FCD7859-8283-49C4-A12A-8047EC0DA497}" srcOrd="3" destOrd="0" presId="urn:microsoft.com/office/officeart/2018/2/layout/IconVerticalSolidList"/>
    <dgm:cxn modelId="{18731D01-9798-467E-A301-C1530B44A3CE}" type="presParOf" srcId="{90CDFF9F-C57C-4AB2-ACF7-6719AC4F7886}" destId="{C88A5EF3-70EB-43C5-B8B5-78C31E495427}" srcOrd="1" destOrd="0" presId="urn:microsoft.com/office/officeart/2018/2/layout/IconVerticalSolidList"/>
    <dgm:cxn modelId="{32A9D26F-19EB-461C-BF77-4EC01AC1AC47}" type="presParOf" srcId="{90CDFF9F-C57C-4AB2-ACF7-6719AC4F7886}" destId="{D2A61A8E-90DB-4876-94B4-3EE769B8E873}" srcOrd="2" destOrd="0" presId="urn:microsoft.com/office/officeart/2018/2/layout/IconVerticalSolidList"/>
    <dgm:cxn modelId="{8547B5E4-3AF9-4270-87AD-116ECBBADBBC}" type="presParOf" srcId="{D2A61A8E-90DB-4876-94B4-3EE769B8E873}" destId="{1E6B7623-D70E-4774-AE6E-BE3D451A6FD0}" srcOrd="0" destOrd="0" presId="urn:microsoft.com/office/officeart/2018/2/layout/IconVerticalSolidList"/>
    <dgm:cxn modelId="{44F517BA-EEE7-4401-B9B4-EADEA4C37B05}" type="presParOf" srcId="{D2A61A8E-90DB-4876-94B4-3EE769B8E873}" destId="{EBA9A59B-1C71-44FF-89C9-1D0951437F02}" srcOrd="1" destOrd="0" presId="urn:microsoft.com/office/officeart/2018/2/layout/IconVerticalSolidList"/>
    <dgm:cxn modelId="{872D38A6-718A-4938-9D09-84B912FFF4EF}" type="presParOf" srcId="{D2A61A8E-90DB-4876-94B4-3EE769B8E873}" destId="{7D507377-2CD0-48F2-AC84-EA6EE8E9160A}" srcOrd="2" destOrd="0" presId="urn:microsoft.com/office/officeart/2018/2/layout/IconVerticalSolidList"/>
    <dgm:cxn modelId="{26964C1D-7B4A-4C6C-9D14-65F6A6C11BDD}" type="presParOf" srcId="{D2A61A8E-90DB-4876-94B4-3EE769B8E873}" destId="{2B81692F-76E8-4794-B9A8-F6DC80531E6C}" srcOrd="3" destOrd="0" presId="urn:microsoft.com/office/officeart/2018/2/layout/IconVerticalSolidList"/>
    <dgm:cxn modelId="{A0092C1D-2FCE-4DAE-BB83-B5B9DF54A291}" type="presParOf" srcId="{90CDFF9F-C57C-4AB2-ACF7-6719AC4F7886}" destId="{324424CD-EE6F-4E0C-ACE0-6BC2CC8F9900}" srcOrd="3" destOrd="0" presId="urn:microsoft.com/office/officeart/2018/2/layout/IconVerticalSolidList"/>
    <dgm:cxn modelId="{450F3895-A308-4A36-9FBA-26DD8B7F361D}" type="presParOf" srcId="{90CDFF9F-C57C-4AB2-ACF7-6719AC4F7886}" destId="{962059C3-E6CA-4A54-A74F-EAB0F589379D}" srcOrd="4" destOrd="0" presId="urn:microsoft.com/office/officeart/2018/2/layout/IconVerticalSolidList"/>
    <dgm:cxn modelId="{1CA062E5-06AE-4B59-9952-CB3F422F5145}" type="presParOf" srcId="{962059C3-E6CA-4A54-A74F-EAB0F589379D}" destId="{3B97450E-E30C-443C-B59C-AE3C3B1AB9E5}" srcOrd="0" destOrd="0" presId="urn:microsoft.com/office/officeart/2018/2/layout/IconVerticalSolidList"/>
    <dgm:cxn modelId="{6C108069-02E4-42C4-BD91-B2FCBA920F49}" type="presParOf" srcId="{962059C3-E6CA-4A54-A74F-EAB0F589379D}" destId="{F4993E13-7441-4C0A-8F94-03650C195B1F}" srcOrd="1" destOrd="0" presId="urn:microsoft.com/office/officeart/2018/2/layout/IconVerticalSolidList"/>
    <dgm:cxn modelId="{B00CD1D7-8B87-4560-A92F-3312FA5A0ABD}" type="presParOf" srcId="{962059C3-E6CA-4A54-A74F-EAB0F589379D}" destId="{36F5E086-2E8A-4410-AEA7-05A6FE20404A}" srcOrd="2" destOrd="0" presId="urn:microsoft.com/office/officeart/2018/2/layout/IconVerticalSolidList"/>
    <dgm:cxn modelId="{43556825-1499-40D0-BF60-F4DE54D29331}" type="presParOf" srcId="{962059C3-E6CA-4A54-A74F-EAB0F589379D}" destId="{B6006547-D7BE-4261-B0EE-982BA269A6E9}" srcOrd="3" destOrd="0" presId="urn:microsoft.com/office/officeart/2018/2/layout/IconVerticalSolidList"/>
    <dgm:cxn modelId="{E3B41A08-728D-467D-8789-ABC13F12FFBA}" type="presParOf" srcId="{90CDFF9F-C57C-4AB2-ACF7-6719AC4F7886}" destId="{5A233E66-79BD-4F85-96F1-A8493BD850C4}" srcOrd="5" destOrd="0" presId="urn:microsoft.com/office/officeart/2018/2/layout/IconVerticalSolidList"/>
    <dgm:cxn modelId="{F6B875A2-557E-4D3B-B734-7F96B99655C3}" type="presParOf" srcId="{90CDFF9F-C57C-4AB2-ACF7-6719AC4F7886}" destId="{F258E6C8-6601-4A6D-95F1-F1AF713968ED}" srcOrd="6" destOrd="0" presId="urn:microsoft.com/office/officeart/2018/2/layout/IconVerticalSolidList"/>
    <dgm:cxn modelId="{B9F40CDF-62CD-4A91-93CA-A0B0F2D2FE1E}" type="presParOf" srcId="{F258E6C8-6601-4A6D-95F1-F1AF713968ED}" destId="{04AC1A9D-6E50-4F9B-93B0-2F9472C55A97}" srcOrd="0" destOrd="0" presId="urn:microsoft.com/office/officeart/2018/2/layout/IconVerticalSolidList"/>
    <dgm:cxn modelId="{AA141A8D-534D-4623-818F-9D8BA5808E8F}" type="presParOf" srcId="{F258E6C8-6601-4A6D-95F1-F1AF713968ED}" destId="{062D8106-BBDF-441B-BA27-AD061C5A8016}" srcOrd="1" destOrd="0" presId="urn:microsoft.com/office/officeart/2018/2/layout/IconVerticalSolidList"/>
    <dgm:cxn modelId="{365E4967-D807-48C7-B546-F5D7CE42AAE1}" type="presParOf" srcId="{F258E6C8-6601-4A6D-95F1-F1AF713968ED}" destId="{ADFBDDF0-425C-43E5-A2A6-B88C9BC76229}" srcOrd="2" destOrd="0" presId="urn:microsoft.com/office/officeart/2018/2/layout/IconVerticalSolidList"/>
    <dgm:cxn modelId="{7B21AA5D-0DF3-4621-8111-47ABCD4810F1}" type="presParOf" srcId="{F258E6C8-6601-4A6D-95F1-F1AF713968ED}" destId="{60C74CBB-6BFA-4B1B-819B-BB7FDA3429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9E3D3E-B7E5-4151-BAA1-6F04DC2BDB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B0358B-D389-4794-A2B2-DCDCBB738297}">
      <dgm:prSet/>
      <dgm:spPr/>
      <dgm:t>
        <a:bodyPr/>
        <a:lstStyle/>
        <a:p>
          <a:r>
            <a:rPr lang="en-US"/>
            <a:t>Preprocessing: Normalization, flip, rotate, zoom</a:t>
          </a:r>
        </a:p>
      </dgm:t>
    </dgm:pt>
    <dgm:pt modelId="{49CAB49E-E7B9-4F3C-9298-C5690F1B1541}" type="parTrans" cxnId="{4B1A269E-FF7C-4B78-9E7B-B305BCC049C6}">
      <dgm:prSet/>
      <dgm:spPr/>
      <dgm:t>
        <a:bodyPr/>
        <a:lstStyle/>
        <a:p>
          <a:endParaRPr lang="en-US"/>
        </a:p>
      </dgm:t>
    </dgm:pt>
    <dgm:pt modelId="{8A5ECA0C-21BC-4A0B-9E9A-3E7862B98ABB}" type="sibTrans" cxnId="{4B1A269E-FF7C-4B78-9E7B-B305BCC049C6}">
      <dgm:prSet/>
      <dgm:spPr/>
      <dgm:t>
        <a:bodyPr/>
        <a:lstStyle/>
        <a:p>
          <a:endParaRPr lang="en-US"/>
        </a:p>
      </dgm:t>
    </dgm:pt>
    <dgm:pt modelId="{F3FFD968-0B1A-4C40-B4F7-0FC71880D356}">
      <dgm:prSet/>
      <dgm:spPr/>
      <dgm:t>
        <a:bodyPr/>
        <a:lstStyle/>
        <a:p>
          <a:r>
            <a:rPr lang="en-US"/>
            <a:t>Model: Pre-trained EfficientNetB0 + classifier</a:t>
          </a:r>
        </a:p>
      </dgm:t>
    </dgm:pt>
    <dgm:pt modelId="{9480111A-4640-4675-9D34-418DEB6E2B4C}" type="parTrans" cxnId="{43871F50-E5B0-4232-8969-301F348238F6}">
      <dgm:prSet/>
      <dgm:spPr/>
      <dgm:t>
        <a:bodyPr/>
        <a:lstStyle/>
        <a:p>
          <a:endParaRPr lang="en-US"/>
        </a:p>
      </dgm:t>
    </dgm:pt>
    <dgm:pt modelId="{DED5E8D9-E0EA-457A-ABC4-6153D8D7897F}" type="sibTrans" cxnId="{43871F50-E5B0-4232-8969-301F348238F6}">
      <dgm:prSet/>
      <dgm:spPr/>
      <dgm:t>
        <a:bodyPr/>
        <a:lstStyle/>
        <a:p>
          <a:endParaRPr lang="en-US"/>
        </a:p>
      </dgm:t>
    </dgm:pt>
    <dgm:pt modelId="{4A3473AC-9EFC-4C34-A4F1-6BB22EAF54F6}">
      <dgm:prSet/>
      <dgm:spPr/>
      <dgm:t>
        <a:bodyPr/>
        <a:lstStyle/>
        <a:p>
          <a:r>
            <a:rPr lang="en-US"/>
            <a:t>Training: Adam optimizer, EarlyStopping, 10 epochs.</a:t>
          </a:r>
        </a:p>
      </dgm:t>
    </dgm:pt>
    <dgm:pt modelId="{C353A6F4-1F21-4469-9604-658A3CF2F6F2}" type="parTrans" cxnId="{F23D444B-7BB5-40F1-9228-8A5B8B2BEA00}">
      <dgm:prSet/>
      <dgm:spPr/>
      <dgm:t>
        <a:bodyPr/>
        <a:lstStyle/>
        <a:p>
          <a:endParaRPr lang="en-US"/>
        </a:p>
      </dgm:t>
    </dgm:pt>
    <dgm:pt modelId="{5A671156-0729-4309-99FA-89BDC5A169D3}" type="sibTrans" cxnId="{F23D444B-7BB5-40F1-9228-8A5B8B2BEA00}">
      <dgm:prSet/>
      <dgm:spPr/>
      <dgm:t>
        <a:bodyPr/>
        <a:lstStyle/>
        <a:p>
          <a:endParaRPr lang="en-US"/>
        </a:p>
      </dgm:t>
    </dgm:pt>
    <dgm:pt modelId="{BD5FDE79-1D6A-764A-AD37-662FB76430D1}" type="pres">
      <dgm:prSet presAssocID="{3A9E3D3E-B7E5-4151-BAA1-6F04DC2BDBA6}" presName="linear" presStyleCnt="0">
        <dgm:presLayoutVars>
          <dgm:animLvl val="lvl"/>
          <dgm:resizeHandles val="exact"/>
        </dgm:presLayoutVars>
      </dgm:prSet>
      <dgm:spPr/>
    </dgm:pt>
    <dgm:pt modelId="{0701911F-13A2-DC41-8944-95119CEBAB88}" type="pres">
      <dgm:prSet presAssocID="{ECB0358B-D389-4794-A2B2-DCDCBB7382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0F1837-3DA5-694D-A920-E3DEC0B54E79}" type="pres">
      <dgm:prSet presAssocID="{8A5ECA0C-21BC-4A0B-9E9A-3E7862B98ABB}" presName="spacer" presStyleCnt="0"/>
      <dgm:spPr/>
    </dgm:pt>
    <dgm:pt modelId="{CD91CF8D-838C-2E4E-9D5D-C8DBD66D1FC0}" type="pres">
      <dgm:prSet presAssocID="{F3FFD968-0B1A-4C40-B4F7-0FC71880D3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09C487-4048-F341-AF53-F0014BB0603E}" type="pres">
      <dgm:prSet presAssocID="{DED5E8D9-E0EA-457A-ABC4-6153D8D7897F}" presName="spacer" presStyleCnt="0"/>
      <dgm:spPr/>
    </dgm:pt>
    <dgm:pt modelId="{46F1F783-CCE4-9242-8E96-523918CC3543}" type="pres">
      <dgm:prSet presAssocID="{4A3473AC-9EFC-4C34-A4F1-6BB22EAF54F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B80318-E2E1-DC47-87C0-0C46DF0718FF}" type="presOf" srcId="{4A3473AC-9EFC-4C34-A4F1-6BB22EAF54F6}" destId="{46F1F783-CCE4-9242-8E96-523918CC3543}" srcOrd="0" destOrd="0" presId="urn:microsoft.com/office/officeart/2005/8/layout/vList2"/>
    <dgm:cxn modelId="{C18F5F2A-BE21-5B48-99A9-E06B7328673F}" type="presOf" srcId="{F3FFD968-0B1A-4C40-B4F7-0FC71880D356}" destId="{CD91CF8D-838C-2E4E-9D5D-C8DBD66D1FC0}" srcOrd="0" destOrd="0" presId="urn:microsoft.com/office/officeart/2005/8/layout/vList2"/>
    <dgm:cxn modelId="{F23D444B-7BB5-40F1-9228-8A5B8B2BEA00}" srcId="{3A9E3D3E-B7E5-4151-BAA1-6F04DC2BDBA6}" destId="{4A3473AC-9EFC-4C34-A4F1-6BB22EAF54F6}" srcOrd="2" destOrd="0" parTransId="{C353A6F4-1F21-4469-9604-658A3CF2F6F2}" sibTransId="{5A671156-0729-4309-99FA-89BDC5A169D3}"/>
    <dgm:cxn modelId="{43871F50-E5B0-4232-8969-301F348238F6}" srcId="{3A9E3D3E-B7E5-4151-BAA1-6F04DC2BDBA6}" destId="{F3FFD968-0B1A-4C40-B4F7-0FC71880D356}" srcOrd="1" destOrd="0" parTransId="{9480111A-4640-4675-9D34-418DEB6E2B4C}" sibTransId="{DED5E8D9-E0EA-457A-ABC4-6153D8D7897F}"/>
    <dgm:cxn modelId="{25F61E7B-B9D5-3544-9894-D5B0A4F3280E}" type="presOf" srcId="{3A9E3D3E-B7E5-4151-BAA1-6F04DC2BDBA6}" destId="{BD5FDE79-1D6A-764A-AD37-662FB76430D1}" srcOrd="0" destOrd="0" presId="urn:microsoft.com/office/officeart/2005/8/layout/vList2"/>
    <dgm:cxn modelId="{9A16537C-CCAC-B04A-A14F-EF8901D973C0}" type="presOf" srcId="{ECB0358B-D389-4794-A2B2-DCDCBB738297}" destId="{0701911F-13A2-DC41-8944-95119CEBAB88}" srcOrd="0" destOrd="0" presId="urn:microsoft.com/office/officeart/2005/8/layout/vList2"/>
    <dgm:cxn modelId="{4B1A269E-FF7C-4B78-9E7B-B305BCC049C6}" srcId="{3A9E3D3E-B7E5-4151-BAA1-6F04DC2BDBA6}" destId="{ECB0358B-D389-4794-A2B2-DCDCBB738297}" srcOrd="0" destOrd="0" parTransId="{49CAB49E-E7B9-4F3C-9298-C5690F1B1541}" sibTransId="{8A5ECA0C-21BC-4A0B-9E9A-3E7862B98ABB}"/>
    <dgm:cxn modelId="{6C3F16A0-AF60-E746-A3E3-2FF8281DD344}" type="presParOf" srcId="{BD5FDE79-1D6A-764A-AD37-662FB76430D1}" destId="{0701911F-13A2-DC41-8944-95119CEBAB88}" srcOrd="0" destOrd="0" presId="urn:microsoft.com/office/officeart/2005/8/layout/vList2"/>
    <dgm:cxn modelId="{7C18F2D0-202D-8E4B-A2BB-64361A0AFC11}" type="presParOf" srcId="{BD5FDE79-1D6A-764A-AD37-662FB76430D1}" destId="{E20F1837-3DA5-694D-A920-E3DEC0B54E79}" srcOrd="1" destOrd="0" presId="urn:microsoft.com/office/officeart/2005/8/layout/vList2"/>
    <dgm:cxn modelId="{CB26DE22-DE1C-9345-ABBB-EC11ABA67EFF}" type="presParOf" srcId="{BD5FDE79-1D6A-764A-AD37-662FB76430D1}" destId="{CD91CF8D-838C-2E4E-9D5D-C8DBD66D1FC0}" srcOrd="2" destOrd="0" presId="urn:microsoft.com/office/officeart/2005/8/layout/vList2"/>
    <dgm:cxn modelId="{B9416CCE-C64F-6044-8426-E97C3FB9ADE0}" type="presParOf" srcId="{BD5FDE79-1D6A-764A-AD37-662FB76430D1}" destId="{F309C487-4048-F341-AF53-F0014BB0603E}" srcOrd="3" destOrd="0" presId="urn:microsoft.com/office/officeart/2005/8/layout/vList2"/>
    <dgm:cxn modelId="{B63CE186-503F-F44B-B8F5-E6924263A20E}" type="presParOf" srcId="{BD5FDE79-1D6A-764A-AD37-662FB76430D1}" destId="{46F1F783-CCE4-9242-8E96-523918CC35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4A754-8F5C-4CFC-932F-9778B3E6814D}">
      <dsp:nvSpPr>
        <dsp:cNvPr id="0" name=""/>
        <dsp:cNvSpPr/>
      </dsp:nvSpPr>
      <dsp:spPr>
        <a:xfrm>
          <a:off x="530099" y="692075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E2E94-EBC1-412C-9BBE-44D3043B7766}">
      <dsp:nvSpPr>
        <dsp:cNvPr id="0" name=""/>
        <dsp:cNvSpPr/>
      </dsp:nvSpPr>
      <dsp:spPr>
        <a:xfrm>
          <a:off x="829912" y="991887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B63AB-5F55-4046-B526-018849897AFA}">
      <dsp:nvSpPr>
        <dsp:cNvPr id="0" name=""/>
        <dsp:cNvSpPr/>
      </dsp:nvSpPr>
      <dsp:spPr>
        <a:xfrm>
          <a:off x="80381" y="2537075"/>
          <a:ext cx="230625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Evolution: </a:t>
          </a:r>
          <a:r>
            <a:rPr lang="en-US" sz="2000" kern="1200" dirty="0" err="1"/>
            <a:t>AlexNet</a:t>
          </a:r>
          <a:r>
            <a:rPr lang="en-US" sz="2000" kern="1200" dirty="0"/>
            <a:t> → VGG → </a:t>
          </a:r>
          <a:r>
            <a:rPr lang="en-US" sz="2000" kern="1200" dirty="0" err="1"/>
            <a:t>ResNet</a:t>
          </a:r>
          <a:endParaRPr lang="en-US" sz="2000" kern="1200" dirty="0"/>
        </a:p>
      </dsp:txBody>
      <dsp:txXfrm>
        <a:off x="80381" y="2537075"/>
        <a:ext cx="2306250" cy="1122187"/>
      </dsp:txXfrm>
    </dsp:sp>
    <dsp:sp modelId="{10A2FEE8-D891-4E3D-BEF8-ED8E1050E93F}">
      <dsp:nvSpPr>
        <dsp:cNvPr id="0" name=""/>
        <dsp:cNvSpPr/>
      </dsp:nvSpPr>
      <dsp:spPr>
        <a:xfrm>
          <a:off x="3239943" y="692075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318A9-203B-4100-970C-9C85DAE1CA41}">
      <dsp:nvSpPr>
        <dsp:cNvPr id="0" name=""/>
        <dsp:cNvSpPr/>
      </dsp:nvSpPr>
      <dsp:spPr>
        <a:xfrm>
          <a:off x="3539756" y="991887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0861B-9675-4E11-A955-8521128638B4}">
      <dsp:nvSpPr>
        <dsp:cNvPr id="0" name=""/>
        <dsp:cNvSpPr/>
      </dsp:nvSpPr>
      <dsp:spPr>
        <a:xfrm>
          <a:off x="2790224" y="2537075"/>
          <a:ext cx="230625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 err="1"/>
            <a:t>EfficientNet</a:t>
          </a:r>
          <a:r>
            <a:rPr lang="en-US" sz="2000" kern="1200" dirty="0"/>
            <a:t>: Compound scaling (depth, width, resolution)</a:t>
          </a:r>
        </a:p>
      </dsp:txBody>
      <dsp:txXfrm>
        <a:off x="2790224" y="2537075"/>
        <a:ext cx="2306250" cy="1122187"/>
      </dsp:txXfrm>
    </dsp:sp>
    <dsp:sp modelId="{07D869F4-0012-446F-B2A2-687FA7FBDBB3}">
      <dsp:nvSpPr>
        <dsp:cNvPr id="0" name=""/>
        <dsp:cNvSpPr/>
      </dsp:nvSpPr>
      <dsp:spPr>
        <a:xfrm>
          <a:off x="5949787" y="692075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3BE64-196B-485F-8546-D3D0B01317A2}">
      <dsp:nvSpPr>
        <dsp:cNvPr id="0" name=""/>
        <dsp:cNvSpPr/>
      </dsp:nvSpPr>
      <dsp:spPr>
        <a:xfrm>
          <a:off x="6249600" y="991887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F74A4-A792-4F52-BAF2-553519D0EEB5}">
      <dsp:nvSpPr>
        <dsp:cNvPr id="0" name=""/>
        <dsp:cNvSpPr/>
      </dsp:nvSpPr>
      <dsp:spPr>
        <a:xfrm>
          <a:off x="5500068" y="2537075"/>
          <a:ext cx="230625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EfficientNetB0: Best performance vs resources.</a:t>
          </a:r>
        </a:p>
      </dsp:txBody>
      <dsp:txXfrm>
        <a:off x="5500068" y="2537075"/>
        <a:ext cx="2306250" cy="1122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86DCC-87AC-4CF9-AC8C-0007CEC9D1C6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07AA9-93EF-4C99-9711-E49992677C45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D7859-8283-49C4-A12A-8047EC0DA497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Smart waste systems</a:t>
          </a:r>
        </a:p>
      </dsp:txBody>
      <dsp:txXfrm>
        <a:off x="1339618" y="2288"/>
        <a:ext cx="3433549" cy="1159843"/>
      </dsp:txXfrm>
    </dsp:sp>
    <dsp:sp modelId="{1E6B7623-D70E-4774-AE6E-BE3D451A6FD0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9A59B-1C71-44FF-89C9-1D0951437F02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1692F-76E8-4794-B9A8-F6DC80531E6C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Healthcare: Disease detection</a:t>
          </a:r>
        </a:p>
      </dsp:txBody>
      <dsp:txXfrm>
        <a:off x="1339618" y="1452092"/>
        <a:ext cx="3433549" cy="1159843"/>
      </dsp:txXfrm>
    </dsp:sp>
    <dsp:sp modelId="{3B97450E-E30C-443C-B59C-AE3C3B1AB9E5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93E13-7441-4C0A-8F94-03650C195B1F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06547-D7BE-4261-B0EE-982BA269A6E9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Transportation: Object detection</a:t>
          </a:r>
        </a:p>
      </dsp:txBody>
      <dsp:txXfrm>
        <a:off x="1339618" y="2901896"/>
        <a:ext cx="3433549" cy="1159843"/>
      </dsp:txXfrm>
    </dsp:sp>
    <dsp:sp modelId="{04AC1A9D-6E50-4F9B-93B0-2F9472C55A97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D8106-BBDF-441B-BA27-AD061C5A8016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74CBB-6BFA-4B1B-819B-BB7FDA3429C2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Security: Surveillance and threat detection</a:t>
          </a:r>
          <a:r>
            <a:rPr lang="en-US" sz="2200" kern="1200" dirty="0"/>
            <a:t>.</a:t>
          </a:r>
        </a:p>
      </dsp:txBody>
      <dsp:txXfrm>
        <a:off x="1339618" y="4351700"/>
        <a:ext cx="3433549" cy="1159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1911F-13A2-DC41-8944-95119CEBAB88}">
      <dsp:nvSpPr>
        <dsp:cNvPr id="0" name=""/>
        <dsp:cNvSpPr/>
      </dsp:nvSpPr>
      <dsp:spPr>
        <a:xfrm>
          <a:off x="0" y="36390"/>
          <a:ext cx="5175384" cy="175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Preprocessing: Normalization, flip, rotate, zoom</a:t>
          </a:r>
        </a:p>
      </dsp:txBody>
      <dsp:txXfrm>
        <a:off x="85900" y="122290"/>
        <a:ext cx="5003584" cy="1587880"/>
      </dsp:txXfrm>
    </dsp:sp>
    <dsp:sp modelId="{CD91CF8D-838C-2E4E-9D5D-C8DBD66D1FC0}">
      <dsp:nvSpPr>
        <dsp:cNvPr id="0" name=""/>
        <dsp:cNvSpPr/>
      </dsp:nvSpPr>
      <dsp:spPr>
        <a:xfrm>
          <a:off x="0" y="1888230"/>
          <a:ext cx="5175384" cy="175968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Model: Pre-trained EfficientNetB0 + classifier</a:t>
          </a:r>
        </a:p>
      </dsp:txBody>
      <dsp:txXfrm>
        <a:off x="85900" y="1974130"/>
        <a:ext cx="5003584" cy="1587880"/>
      </dsp:txXfrm>
    </dsp:sp>
    <dsp:sp modelId="{46F1F783-CCE4-9242-8E96-523918CC3543}">
      <dsp:nvSpPr>
        <dsp:cNvPr id="0" name=""/>
        <dsp:cNvSpPr/>
      </dsp:nvSpPr>
      <dsp:spPr>
        <a:xfrm>
          <a:off x="0" y="3740070"/>
          <a:ext cx="5175384" cy="175968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Training: Adam optimizer, EarlyStopping, 10 epochs.</a:t>
          </a:r>
        </a:p>
      </dsp:txBody>
      <dsp:txXfrm>
        <a:off x="85900" y="3825970"/>
        <a:ext cx="5003584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258" y="1886974"/>
            <a:ext cx="4310722" cy="1616203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IN" sz="4000" dirty="0"/>
              <a:t>Deep Learning-Based Waste Material Classification Using EfficientNetB0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CF927-B326-E1B6-0FFC-880F95FC7E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25" r="29748" b="1"/>
          <a:stretch/>
        </p:blipFill>
        <p:spPr>
          <a:xfrm>
            <a:off x="21" y="10"/>
            <a:ext cx="4571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696" y="3917612"/>
            <a:ext cx="3658649" cy="3447832"/>
          </a:xfrm>
        </p:spPr>
        <p:txBody>
          <a:bodyPr anchor="t">
            <a:normAutofit/>
          </a:bodyPr>
          <a:lstStyle/>
          <a:p>
            <a:r>
              <a:rPr lang="en-IN" sz="2000" dirty="0"/>
              <a:t>By </a:t>
            </a:r>
            <a:r>
              <a:rPr lang="en-IN" sz="2000" dirty="0" err="1"/>
              <a:t>Vrithik</a:t>
            </a:r>
            <a:r>
              <a:rPr lang="en-IN" sz="2000" dirty="0"/>
              <a:t> </a:t>
            </a:r>
            <a:r>
              <a:rPr lang="en-IN" sz="2000" dirty="0" err="1"/>
              <a:t>Sibbadi</a:t>
            </a:r>
            <a:endParaRPr lang="en-IN" sz="2000" dirty="0"/>
          </a:p>
          <a:p>
            <a:r>
              <a:rPr lang="en-IN" sz="2000" dirty="0"/>
              <a:t>Instructor: </a:t>
            </a:r>
            <a:r>
              <a:rPr lang="en-IN" sz="2000" dirty="0" err="1"/>
              <a:t>Chaojiang</a:t>
            </a:r>
            <a:r>
              <a:rPr lang="en-IN" sz="2000" dirty="0"/>
              <a:t> (CJ) Wu</a:t>
            </a:r>
          </a:p>
          <a:p>
            <a:r>
              <a:rPr lang="en-IN" sz="2000" dirty="0"/>
              <a:t>Date: April 29,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823"/>
            <a:ext cx="2564892" cy="5583148"/>
          </a:xfrm>
        </p:spPr>
        <p:txBody>
          <a:bodyPr anchor="ctr">
            <a:normAutofit/>
          </a:bodyPr>
          <a:lstStyle/>
          <a:p>
            <a:r>
              <a:rPr lang="en-IN" sz="4000" dirty="0"/>
              <a:t>Training vs Validation Accuracy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00400" y="630936"/>
            <a:ext cx="13716" cy="5590381"/>
          </a:xfrm>
          <a:custGeom>
            <a:avLst/>
            <a:gdLst>
              <a:gd name="connsiteX0" fmla="*/ 0 w 13716"/>
              <a:gd name="connsiteY0" fmla="*/ 0 h 5590381"/>
              <a:gd name="connsiteX1" fmla="*/ 13716 w 13716"/>
              <a:gd name="connsiteY1" fmla="*/ 0 h 5590381"/>
              <a:gd name="connsiteX2" fmla="*/ 13716 w 13716"/>
              <a:gd name="connsiteY2" fmla="*/ 754701 h 5590381"/>
              <a:gd name="connsiteX3" fmla="*/ 13716 w 13716"/>
              <a:gd name="connsiteY3" fmla="*/ 1565307 h 5590381"/>
              <a:gd name="connsiteX4" fmla="*/ 13716 w 13716"/>
              <a:gd name="connsiteY4" fmla="*/ 2152297 h 5590381"/>
              <a:gd name="connsiteX5" fmla="*/ 13716 w 13716"/>
              <a:gd name="connsiteY5" fmla="*/ 2906998 h 5590381"/>
              <a:gd name="connsiteX6" fmla="*/ 13716 w 13716"/>
              <a:gd name="connsiteY6" fmla="*/ 3549892 h 5590381"/>
              <a:gd name="connsiteX7" fmla="*/ 13716 w 13716"/>
              <a:gd name="connsiteY7" fmla="*/ 4080978 h 5590381"/>
              <a:gd name="connsiteX8" fmla="*/ 13716 w 13716"/>
              <a:gd name="connsiteY8" fmla="*/ 4835680 h 5590381"/>
              <a:gd name="connsiteX9" fmla="*/ 13716 w 13716"/>
              <a:gd name="connsiteY9" fmla="*/ 5590381 h 5590381"/>
              <a:gd name="connsiteX10" fmla="*/ 0 w 13716"/>
              <a:gd name="connsiteY10" fmla="*/ 5590381 h 5590381"/>
              <a:gd name="connsiteX11" fmla="*/ 0 w 13716"/>
              <a:gd name="connsiteY11" fmla="*/ 4835680 h 5590381"/>
              <a:gd name="connsiteX12" fmla="*/ 0 w 13716"/>
              <a:gd name="connsiteY12" fmla="*/ 4304593 h 5590381"/>
              <a:gd name="connsiteX13" fmla="*/ 0 w 13716"/>
              <a:gd name="connsiteY13" fmla="*/ 3773507 h 5590381"/>
              <a:gd name="connsiteX14" fmla="*/ 0 w 13716"/>
              <a:gd name="connsiteY14" fmla="*/ 3186517 h 5590381"/>
              <a:gd name="connsiteX15" fmla="*/ 0 w 13716"/>
              <a:gd name="connsiteY15" fmla="*/ 2487720 h 5590381"/>
              <a:gd name="connsiteX16" fmla="*/ 0 w 13716"/>
              <a:gd name="connsiteY16" fmla="*/ 1956633 h 5590381"/>
              <a:gd name="connsiteX17" fmla="*/ 0 w 13716"/>
              <a:gd name="connsiteY17" fmla="*/ 1425547 h 5590381"/>
              <a:gd name="connsiteX18" fmla="*/ 0 w 13716"/>
              <a:gd name="connsiteY18" fmla="*/ 614942 h 5590381"/>
              <a:gd name="connsiteX19" fmla="*/ 0 w 13716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16" h="5590381" fill="none" extrusionOk="0">
                <a:moveTo>
                  <a:pt x="0" y="0"/>
                </a:moveTo>
                <a:cubicBezTo>
                  <a:pt x="6519" y="-664"/>
                  <a:pt x="8288" y="665"/>
                  <a:pt x="13716" y="0"/>
                </a:cubicBezTo>
                <a:cubicBezTo>
                  <a:pt x="-9798" y="225076"/>
                  <a:pt x="41703" y="562283"/>
                  <a:pt x="13716" y="754701"/>
                </a:cubicBezTo>
                <a:cubicBezTo>
                  <a:pt x="-14271" y="947119"/>
                  <a:pt x="25509" y="1239251"/>
                  <a:pt x="13716" y="1565307"/>
                </a:cubicBezTo>
                <a:cubicBezTo>
                  <a:pt x="1923" y="1891363"/>
                  <a:pt x="2588" y="1999140"/>
                  <a:pt x="13716" y="2152297"/>
                </a:cubicBezTo>
                <a:cubicBezTo>
                  <a:pt x="24845" y="2305454"/>
                  <a:pt x="24133" y="2598333"/>
                  <a:pt x="13716" y="2906998"/>
                </a:cubicBezTo>
                <a:cubicBezTo>
                  <a:pt x="3299" y="3215663"/>
                  <a:pt x="30691" y="3327412"/>
                  <a:pt x="13716" y="3549892"/>
                </a:cubicBezTo>
                <a:cubicBezTo>
                  <a:pt x="-3259" y="3772372"/>
                  <a:pt x="33989" y="3843836"/>
                  <a:pt x="13716" y="4080978"/>
                </a:cubicBezTo>
                <a:cubicBezTo>
                  <a:pt x="-6557" y="4318120"/>
                  <a:pt x="-8378" y="4511166"/>
                  <a:pt x="13716" y="4835680"/>
                </a:cubicBezTo>
                <a:cubicBezTo>
                  <a:pt x="35810" y="5160194"/>
                  <a:pt x="-17642" y="5401748"/>
                  <a:pt x="13716" y="5590381"/>
                </a:cubicBezTo>
                <a:cubicBezTo>
                  <a:pt x="8599" y="5590092"/>
                  <a:pt x="6708" y="5590668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3716" h="5590381" stroke="0" extrusionOk="0">
                <a:moveTo>
                  <a:pt x="0" y="0"/>
                </a:moveTo>
                <a:cubicBezTo>
                  <a:pt x="4626" y="620"/>
                  <a:pt x="7856" y="-428"/>
                  <a:pt x="13716" y="0"/>
                </a:cubicBezTo>
                <a:cubicBezTo>
                  <a:pt x="36569" y="165299"/>
                  <a:pt x="-959" y="427555"/>
                  <a:pt x="13716" y="698798"/>
                </a:cubicBezTo>
                <a:cubicBezTo>
                  <a:pt x="28391" y="970041"/>
                  <a:pt x="15108" y="1226199"/>
                  <a:pt x="13716" y="1397595"/>
                </a:cubicBezTo>
                <a:cubicBezTo>
                  <a:pt x="12324" y="1568991"/>
                  <a:pt x="34226" y="1794517"/>
                  <a:pt x="13716" y="2152297"/>
                </a:cubicBezTo>
                <a:cubicBezTo>
                  <a:pt x="-6794" y="2510077"/>
                  <a:pt x="36274" y="2594424"/>
                  <a:pt x="13716" y="2739287"/>
                </a:cubicBezTo>
                <a:cubicBezTo>
                  <a:pt x="-8842" y="2884150"/>
                  <a:pt x="22545" y="3129706"/>
                  <a:pt x="13716" y="3493988"/>
                </a:cubicBezTo>
                <a:cubicBezTo>
                  <a:pt x="4887" y="3858270"/>
                  <a:pt x="49629" y="4041447"/>
                  <a:pt x="13716" y="4304593"/>
                </a:cubicBezTo>
                <a:cubicBezTo>
                  <a:pt x="-22197" y="4567740"/>
                  <a:pt x="45055" y="5149125"/>
                  <a:pt x="13716" y="5590381"/>
                </a:cubicBezTo>
                <a:cubicBezTo>
                  <a:pt x="9649" y="5590058"/>
                  <a:pt x="6483" y="5589928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FEBF9-39D1-E998-B0F5-520FD5EAC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1178673"/>
            <a:ext cx="5170932" cy="28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3028" y="4549195"/>
            <a:ext cx="5170932" cy="1428487"/>
          </a:xfrm>
        </p:spPr>
        <p:txBody>
          <a:bodyPr anchor="t">
            <a:normAutofit/>
          </a:bodyPr>
          <a:lstStyle/>
          <a:p>
            <a:r>
              <a:rPr lang="en-IN" sz="2000" dirty="0"/>
              <a:t>Flat curves over epochs</a:t>
            </a:r>
          </a:p>
          <a:p>
            <a:r>
              <a:rPr lang="en-IN" sz="2000" dirty="0"/>
              <a:t>Indicates underfitting and insufficient learning.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IN" sz="4000" dirty="0"/>
              <a:t>Confusion Matrix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3017520" cy="3410712"/>
          </a:xfrm>
        </p:spPr>
        <p:txBody>
          <a:bodyPr anchor="t">
            <a:normAutofit/>
          </a:bodyPr>
          <a:lstStyle/>
          <a:p>
            <a:r>
              <a:rPr lang="en-IN" sz="2000" dirty="0"/>
              <a:t>High confusion across all waste categories</a:t>
            </a:r>
          </a:p>
          <a:p>
            <a:r>
              <a:rPr lang="en-IN" sz="2000" dirty="0"/>
              <a:t>Model heavily biased toward 'paper'.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61120E-861A-CC7F-C45B-496ADF8DC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1358794"/>
            <a:ext cx="5177790" cy="41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81" y="685800"/>
            <a:ext cx="3264837" cy="1474666"/>
          </a:xfrm>
        </p:spPr>
        <p:txBody>
          <a:bodyPr anchor="b">
            <a:normAutofit/>
          </a:bodyPr>
          <a:lstStyle/>
          <a:p>
            <a:r>
              <a:rPr lang="en-IN" sz="4000" dirty="0">
                <a:solidFill>
                  <a:srgbClr val="595959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581" y="2447337"/>
            <a:ext cx="3264837" cy="3770434"/>
          </a:xfrm>
        </p:spPr>
        <p:txBody>
          <a:bodyPr anchor="t">
            <a:normAutofit/>
          </a:bodyPr>
          <a:lstStyle/>
          <a:p>
            <a:r>
              <a:rPr lang="en-IN" sz="2000" dirty="0">
                <a:solidFill>
                  <a:srgbClr val="595959"/>
                </a:solidFill>
              </a:rPr>
              <a:t>Small and imbalanced dataset</a:t>
            </a:r>
          </a:p>
          <a:p>
            <a:r>
              <a:rPr lang="en-IN" sz="2000" dirty="0">
                <a:solidFill>
                  <a:srgbClr val="595959"/>
                </a:solidFill>
              </a:rPr>
              <a:t>No fine-tuning</a:t>
            </a:r>
          </a:p>
          <a:p>
            <a:r>
              <a:rPr lang="en-IN" sz="2000" dirty="0">
                <a:solidFill>
                  <a:srgbClr val="595959"/>
                </a:solidFill>
              </a:rPr>
              <a:t>Computational challenges</a:t>
            </a:r>
          </a:p>
          <a:p>
            <a:r>
              <a:rPr lang="en-IN" sz="2000" dirty="0">
                <a:solidFill>
                  <a:srgbClr val="595959"/>
                </a:solidFill>
              </a:rPr>
              <a:t>Low interpretability.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D7F12-F728-43A2-E758-7217E174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1361892"/>
            <a:ext cx="3597792" cy="41797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IN" sz="4000" dirty="0"/>
              <a:t>Future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E36FA-F510-614E-2D6F-F70C6448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341" r="11326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IN" sz="2000" dirty="0"/>
              <a:t>Expand dataset</a:t>
            </a:r>
          </a:p>
          <a:p>
            <a:r>
              <a:rPr lang="en-IN" sz="2000" dirty="0"/>
              <a:t>Fine-tune </a:t>
            </a:r>
            <a:r>
              <a:rPr lang="en-IN" sz="2000" dirty="0" err="1"/>
              <a:t>EfficientNet</a:t>
            </a:r>
            <a:r>
              <a:rPr lang="en-IN" sz="2000" dirty="0"/>
              <a:t> layers</a:t>
            </a:r>
          </a:p>
          <a:p>
            <a:r>
              <a:rPr lang="en-IN" sz="2000" dirty="0"/>
              <a:t>Advanced augmentation (</a:t>
            </a:r>
            <a:r>
              <a:rPr lang="en-IN" sz="2000" dirty="0" err="1"/>
              <a:t>AutoAugment</a:t>
            </a:r>
            <a:r>
              <a:rPr lang="en-IN" sz="2000" dirty="0"/>
              <a:t>)</a:t>
            </a:r>
          </a:p>
          <a:p>
            <a:r>
              <a:rPr lang="en-IN" sz="2000" dirty="0"/>
              <a:t>Edge deployment and </a:t>
            </a:r>
            <a:r>
              <a:rPr lang="en-IN" sz="2000" dirty="0" err="1"/>
              <a:t>explainability</a:t>
            </a:r>
            <a:r>
              <a:rPr lang="en-IN" sz="2000" dirty="0"/>
              <a:t> (Grad-CAM).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4000" dirty="0"/>
              <a:t>Potential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IN" sz="2000" dirty="0"/>
              <a:t>Selective unfreezing of layers</a:t>
            </a:r>
          </a:p>
          <a:p>
            <a:r>
              <a:rPr lang="en-IN" sz="2000" dirty="0"/>
              <a:t>GANs for data synthesis</a:t>
            </a:r>
          </a:p>
          <a:p>
            <a:r>
              <a:rPr lang="en-IN" sz="2000" dirty="0"/>
              <a:t>Model pruning and quantization</a:t>
            </a:r>
          </a:p>
          <a:p>
            <a:r>
              <a:rPr lang="en-IN" sz="2000" dirty="0"/>
              <a:t>Shift to object detection (YOLO).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0C7DD-C2D8-6E78-67F2-37FE7BE39E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15" r="24358" b="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1" y="762001"/>
            <a:ext cx="3060272" cy="1708242"/>
          </a:xfrm>
        </p:spPr>
        <p:txBody>
          <a:bodyPr anchor="ctr">
            <a:normAutofit/>
          </a:bodyPr>
          <a:lstStyle/>
          <a:p>
            <a:r>
              <a:rPr lang="en-IN" sz="40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2" y="2470244"/>
            <a:ext cx="3429297" cy="3769834"/>
          </a:xfrm>
        </p:spPr>
        <p:txBody>
          <a:bodyPr anchor="ctr">
            <a:normAutofit/>
          </a:bodyPr>
          <a:lstStyle/>
          <a:p>
            <a:r>
              <a:rPr lang="en-IN" sz="2000" dirty="0"/>
              <a:t>Critical for smarter waste management</a:t>
            </a:r>
          </a:p>
          <a:p>
            <a:r>
              <a:rPr lang="en-IN" sz="2000" dirty="0"/>
              <a:t>Need better data, augmentation, fine-tuning</a:t>
            </a:r>
          </a:p>
          <a:p>
            <a:r>
              <a:rPr lang="en-IN" sz="2000" dirty="0"/>
              <a:t>Future: Smarter, greener cities.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50" y="0"/>
            <a:ext cx="508634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900EE-FEBF-BDAB-0E30-989770EE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56126"/>
            <a:ext cx="4000647" cy="41457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IN" sz="4000" dirty="0"/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6455E-9629-205C-C732-3EA8F2D0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98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IN" sz="2000" dirty="0"/>
              <a:t>Tan &amp; Le (</a:t>
            </a:r>
            <a:r>
              <a:rPr lang="en-IN" sz="2000" dirty="0" err="1"/>
              <a:t>EfficientNet</a:t>
            </a:r>
            <a:r>
              <a:rPr lang="en-IN" sz="2000" dirty="0"/>
              <a:t>)</a:t>
            </a:r>
          </a:p>
          <a:p>
            <a:r>
              <a:rPr lang="en-IN" sz="2000" dirty="0"/>
              <a:t>He et al. (</a:t>
            </a:r>
            <a:r>
              <a:rPr lang="en-IN" sz="2000" dirty="0" err="1"/>
              <a:t>ResNet</a:t>
            </a:r>
            <a:r>
              <a:rPr lang="en-IN" sz="2000" dirty="0"/>
              <a:t>)</a:t>
            </a:r>
          </a:p>
          <a:p>
            <a:r>
              <a:rPr lang="en-IN" sz="2000" dirty="0" err="1"/>
              <a:t>Thung</a:t>
            </a:r>
            <a:r>
              <a:rPr lang="en-IN" sz="2000" dirty="0"/>
              <a:t> &amp; Yang (</a:t>
            </a:r>
            <a:r>
              <a:rPr lang="en-IN" sz="2000" dirty="0" err="1"/>
              <a:t>TrashNet</a:t>
            </a:r>
            <a:r>
              <a:rPr lang="en-IN" sz="2000" dirty="0"/>
              <a:t>)</a:t>
            </a:r>
          </a:p>
          <a:p>
            <a:r>
              <a:rPr lang="en-IN" sz="2000" dirty="0" err="1"/>
              <a:t>Selvaraju</a:t>
            </a:r>
            <a:r>
              <a:rPr lang="en-IN" sz="2000" dirty="0"/>
              <a:t> et al. (Grad-CAM)</a:t>
            </a:r>
          </a:p>
          <a:p>
            <a:r>
              <a:rPr lang="en-IN" sz="2000" dirty="0"/>
              <a:t>Redmon &amp; Farhadi (YOLO)</a:t>
            </a:r>
          </a:p>
          <a:p>
            <a:r>
              <a:rPr lang="en-IN" sz="2000" dirty="0"/>
              <a:t>Goodfellow et al. (GANs)</a:t>
            </a:r>
          </a:p>
          <a:p>
            <a:r>
              <a:rPr lang="en-IN" sz="2000" dirty="0" err="1"/>
              <a:t>Dosovitskiy</a:t>
            </a:r>
            <a:r>
              <a:rPr lang="en-IN" sz="2000" dirty="0"/>
              <a:t> et al. (</a:t>
            </a:r>
            <a:r>
              <a:rPr lang="en-IN" sz="2000" dirty="0" err="1"/>
              <a:t>ViTs</a:t>
            </a:r>
            <a:r>
              <a:rPr lang="en-IN" sz="2000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4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Deep learning revolutionized waste classification.</a:t>
            </a:r>
          </a:p>
          <a:p>
            <a:r>
              <a:rPr dirty="0"/>
              <a:t>Manual sorting: Time-inefficient, error-prone.</a:t>
            </a:r>
          </a:p>
          <a:p>
            <a:r>
              <a:rPr dirty="0"/>
              <a:t>Goal: Automatic </a:t>
            </a:r>
            <a:r>
              <a:rPr dirty="0" err="1"/>
              <a:t>sort</a:t>
            </a:r>
            <a:r>
              <a:rPr lang="en-US" dirty="0" err="1"/>
              <a:t>x</a:t>
            </a:r>
            <a:r>
              <a:rPr dirty="0" err="1"/>
              <a:t>ing</a:t>
            </a:r>
            <a:r>
              <a:rPr dirty="0"/>
              <a:t> using EfficientNetB0 on </a:t>
            </a:r>
            <a:r>
              <a:rPr dirty="0" err="1"/>
              <a:t>TrashNet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>
                <a:solidFill>
                  <a:srgbClr val="FFFFFF"/>
                </a:solidFill>
              </a:rPr>
              <a:t>State-of-the-Art Deep Learning Models</a:t>
            </a:r>
          </a:p>
        </p:txBody>
      </p:sp>
      <p:sp>
        <p:nvSpPr>
          <p:cNvPr id="18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91A05EF-F1FD-6651-63BB-8F4E53F44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923971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0000"/>
                </a:solidFill>
              </a:rPr>
              <a:t>Literature Review – Techniques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Podcast">
            <a:extLst>
              <a:ext uri="{FF2B5EF4-FFF2-40B4-BE49-F238E27FC236}">
                <a16:creationId xmlns:a16="http://schemas.microsoft.com/office/drawing/2014/main" id="{D2F235E4-EA32-4AAB-D456-2D2714904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579" y="2947260"/>
            <a:ext cx="4003614" cy="2927188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Early: Manual feature engineering</a:t>
            </a:r>
          </a:p>
          <a:p>
            <a:r>
              <a:rPr lang="en-IN" sz="2000" dirty="0">
                <a:solidFill>
                  <a:srgbClr val="000000"/>
                </a:solidFill>
              </a:rPr>
              <a:t>CNN Revolution: </a:t>
            </a:r>
            <a:r>
              <a:rPr lang="en-IN" sz="2000" dirty="0" err="1">
                <a:solidFill>
                  <a:srgbClr val="000000"/>
                </a:solidFill>
              </a:rPr>
              <a:t>VGGNet</a:t>
            </a:r>
            <a:r>
              <a:rPr lang="en-IN" sz="2000" dirty="0">
                <a:solidFill>
                  <a:srgbClr val="000000"/>
                </a:solidFill>
              </a:rPr>
              <a:t>, </a:t>
            </a:r>
            <a:r>
              <a:rPr lang="en-IN" sz="2000" dirty="0" err="1">
                <a:solidFill>
                  <a:srgbClr val="000000"/>
                </a:solidFill>
              </a:rPr>
              <a:t>ResNet</a:t>
            </a:r>
            <a:r>
              <a:rPr lang="en-IN" sz="2000" dirty="0">
                <a:solidFill>
                  <a:srgbClr val="000000"/>
                </a:solidFill>
              </a:rPr>
              <a:t>, </a:t>
            </a:r>
            <a:r>
              <a:rPr lang="en-IN" sz="2000" dirty="0" err="1">
                <a:solidFill>
                  <a:srgbClr val="000000"/>
                </a:solidFill>
              </a:rPr>
              <a:t>EfficientNet</a:t>
            </a:r>
            <a:endParaRPr lang="en-IN" sz="2000" dirty="0">
              <a:solidFill>
                <a:srgbClr val="000000"/>
              </a:solidFill>
            </a:endParaRPr>
          </a:p>
          <a:p>
            <a:r>
              <a:rPr lang="en-IN" sz="2000" dirty="0">
                <a:solidFill>
                  <a:srgbClr val="000000"/>
                </a:solidFill>
              </a:rPr>
              <a:t>Trends: Data augmentation, Vision Transformers, GANs.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4000" dirty="0"/>
              <a:t>Literature Review –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1628173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IN" sz="2000" dirty="0"/>
              <a:t>Small datasets limit generalization</a:t>
            </a:r>
          </a:p>
          <a:p>
            <a:r>
              <a:rPr lang="en-IN" sz="2000" dirty="0"/>
              <a:t>CNNs are black-box models</a:t>
            </a:r>
          </a:p>
          <a:p>
            <a:r>
              <a:rPr lang="en-IN" sz="2000" dirty="0"/>
              <a:t>Real-time deployment challenges</a:t>
            </a:r>
          </a:p>
          <a:p>
            <a:r>
              <a:rPr lang="en-IN" sz="2000" dirty="0"/>
              <a:t>Poor performance on novel waste types.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981B7-E570-B68A-A7DA-6F2E318B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18" r="21160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08" y="1161288"/>
            <a:ext cx="2883388" cy="4526280"/>
          </a:xfrm>
        </p:spPr>
        <p:txBody>
          <a:bodyPr>
            <a:normAutofit/>
          </a:bodyPr>
          <a:lstStyle/>
          <a:p>
            <a:r>
              <a:rPr lang="en-IN" sz="4000" dirty="0"/>
              <a:t>Industrial Applications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CB3694-0F13-6E25-1B35-63BAC6B52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713218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 dirty="0"/>
              <a:t>Dataset Overview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9E14C-1787-40C8-C4BD-DD7B02A2E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82" y="511293"/>
            <a:ext cx="3541044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221" y="1984443"/>
            <a:ext cx="4366519" cy="3501957"/>
          </a:xfrm>
        </p:spPr>
        <p:txBody>
          <a:bodyPr>
            <a:normAutofit/>
          </a:bodyPr>
          <a:lstStyle/>
          <a:p>
            <a:r>
              <a:rPr lang="en-IN" sz="2400" dirty="0"/>
              <a:t>Dataset: </a:t>
            </a:r>
            <a:r>
              <a:rPr lang="en-IN" sz="2400" dirty="0" err="1"/>
              <a:t>TrashNet</a:t>
            </a:r>
            <a:endParaRPr lang="en-IN" sz="2400" dirty="0"/>
          </a:p>
          <a:p>
            <a:r>
              <a:rPr lang="en-IN" sz="2400" dirty="0"/>
              <a:t>2,500 </a:t>
            </a:r>
            <a:r>
              <a:rPr lang="en-IN" sz="2400" dirty="0" err="1"/>
              <a:t>labeled</a:t>
            </a:r>
            <a:r>
              <a:rPr lang="en-IN" sz="2400" dirty="0"/>
              <a:t> images (6 classes)</a:t>
            </a:r>
          </a:p>
          <a:p>
            <a:r>
              <a:rPr lang="en-IN" sz="2400" dirty="0"/>
              <a:t>Train: 2024 | Validation: 503</a:t>
            </a:r>
          </a:p>
          <a:p>
            <a:r>
              <a:rPr lang="en-IN" sz="2400" dirty="0"/>
              <a:t>Resized to 224x224 pixels.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3300"/>
              <a:t>Methodology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6BFD02-0584-7ABF-04CD-7429D23E4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69264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/>
              <a:t>Evaluation Results</a:t>
            </a:r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1537CB1A-C2D9-C79C-FF2C-0C34B6DA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315" r="9686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IN" sz="1900"/>
              <a:t>Validation Accuracy: 23.46%</a:t>
            </a:r>
          </a:p>
          <a:p>
            <a:r>
              <a:rPr lang="en-IN" sz="1900"/>
              <a:t>Severe underfitting</a:t>
            </a:r>
          </a:p>
          <a:p>
            <a:r>
              <a:rPr lang="en-IN" sz="1900"/>
              <a:t>Heavy class confusion, bias towards 'paper'.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360</Words>
  <Application>Microsoft Macintosh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Deep Learning-Based Waste Material Classification Using EfficientNetB0</vt:lpstr>
      <vt:lpstr>Introduction</vt:lpstr>
      <vt:lpstr>State-of-the-Art Deep Learning Models</vt:lpstr>
      <vt:lpstr>Literature Review – Techniques</vt:lpstr>
      <vt:lpstr>Literature Review – Challenges</vt:lpstr>
      <vt:lpstr>Industrial Applications</vt:lpstr>
      <vt:lpstr>Dataset Overview</vt:lpstr>
      <vt:lpstr>Methodology</vt:lpstr>
      <vt:lpstr>Evaluation Results</vt:lpstr>
      <vt:lpstr>Training vs Validation Accuracy</vt:lpstr>
      <vt:lpstr>Confusion Matrix</vt:lpstr>
      <vt:lpstr>Limitations</vt:lpstr>
      <vt:lpstr>Future Work</vt:lpstr>
      <vt:lpstr>Potential Solutions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Learning-Based Waste Material Classification Using EfficientNetB0</dc:title>
  <dc:subject/>
  <dc:creator/>
  <cp:keywords/>
  <dc:description>generated using python-pptx</dc:description>
  <cp:lastModifiedBy>Konakalla, Soma Sai Meghana</cp:lastModifiedBy>
  <cp:revision>2</cp:revision>
  <dcterms:created xsi:type="dcterms:W3CDTF">2013-01-27T09:14:16Z</dcterms:created>
  <dcterms:modified xsi:type="dcterms:W3CDTF">2025-04-29T04:58:45Z</dcterms:modified>
  <cp:category/>
</cp:coreProperties>
</file>