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44D5-9670-44E8-9E55-4DB962944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80B7A-BA65-44C8-BE44-73559E12A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49A5-5E37-4FE8-903A-B0422988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6312-BDE1-4759-805C-383AFD5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C913-16F8-45AA-9EA4-EA02986A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2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02C3-FD21-4A45-8D3B-D3247BEB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BBAED-8D81-49D9-9594-B4F47EBF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A832-4A6D-4F17-84AD-DA918EC4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4584-16F5-4345-8352-01619869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B44AC-2F15-4E0A-A014-0C5DCB9E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C0395-1DF8-4E94-BF60-08F8C05B5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22A0-1829-4AB4-9803-6A94336AB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8AC-FF14-46EE-9B16-4C781B62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D6C1-F25A-456C-BBAA-2575307D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530BD-2DEA-457C-A6D3-843405F5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0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5B6C-732E-4738-A9CA-8B399EC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B40A-80A6-46A6-92BF-CB867B62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ED56-8CD9-4B40-BAD4-2D17D450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A540-416E-4EAC-80D8-47788E22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E422-670D-408F-8499-C89EC52E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54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9545-0E4C-4440-B829-E0AC218D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D9443-4F5F-4A61-AF4E-5DD1972D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9AE4-DE7A-492E-8D76-E034999A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BB66-CC8F-4714-A809-CFB1786A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4EC87-45D2-4F81-B527-31099B93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BA92-1C3F-4282-9580-AAEF46CB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C09A-9C6C-4782-AFC0-98B7EE396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C9430-A2C8-423C-A1D8-DDFF620AC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05F76-2781-4A48-9562-4CE25CCF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EC6F8-2B04-4297-AEBA-D9763370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F2D4D-C7A9-4495-A1CB-D77C0C31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A5B-A042-4F88-8356-ABE6F705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8ACC5-0AC5-4EBD-9461-A8A5EA89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9267-D1A0-435F-AD6C-03B3E778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F715B-EAEE-43CD-BF01-2E5DF0FAC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C79F6-465B-450F-8225-D0EFC46F0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5E361-873F-4421-AB53-A49471E1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E20A7-037A-4CF4-848C-869A380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81860-C696-4A0E-B326-F8ED43C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9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C466-4499-47DB-8FF8-E40D55B5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9D994-861A-49A6-8942-BEDA6C24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E733C-70A5-40C2-B494-A856C808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00172-AB57-46BF-96DB-20118051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5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72ACE-E4DC-4838-8ECA-1AC03F5F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2969C-D8D4-4E7B-AD92-6A3DCD25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DADD8-40E4-49FD-82A2-93D04840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6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B14B-BBA7-45C2-B3F5-4A468585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14FA-C8F2-49D8-BCEF-FA3D1CAE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F5DBB-8C63-423C-9A7F-B5A216B2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B6443-63F0-4775-8452-A5FC2A9A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8358A-AF6D-47A8-A59B-A927595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80F88-AEEF-4CB4-8612-1D813371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4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60D8-91AA-4779-8FCE-FA39E1DC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32351-BF90-4873-922F-69BE9947E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5847-C46B-423B-A930-0C626DE9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AE06-CEE2-481A-ADC2-88BD30EA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E3F6-22A9-4C3C-B95A-2A7EAA91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E9CF1-E7EB-4D4F-9FC2-0DABA548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88C7A-9F70-4E0C-A259-B47EADC2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DC034-B8F5-4EA1-B985-9057AD6B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8273-C851-43FD-8D56-4462FC52A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06A6-94E9-4E59-91E2-A6B8B08F888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999F-54F4-445E-A6F5-F395B40C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8310-0113-4D95-86B2-0DDBD1F37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164CD-107F-4777-97B5-2E15BD191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3D86-6082-420A-AB3E-C27AA52D7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6925"/>
            <a:ext cx="9144000" cy="1047750"/>
          </a:xfrm>
        </p:spPr>
        <p:txBody>
          <a:bodyPr>
            <a:noAutofit/>
          </a:bodyPr>
          <a:lstStyle/>
          <a:p>
            <a:r>
              <a:rPr lang="en-US" sz="4800" dirty="0"/>
              <a:t>Jio Code Internship 2023-24 Review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A72E6-CA79-447E-BEC4-FEAEC68DC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0" y="5467350"/>
            <a:ext cx="1219200" cy="1162049"/>
          </a:xfrm>
        </p:spPr>
        <p:txBody>
          <a:bodyPr/>
          <a:lstStyle/>
          <a:p>
            <a:pPr algn="l"/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F209E-E049-4541-80B6-7199CB87FE1C}"/>
              </a:ext>
            </a:extLst>
          </p:cNvPr>
          <p:cNvSpPr txBox="1"/>
          <p:nvPr/>
        </p:nvSpPr>
        <p:spPr>
          <a:xfrm>
            <a:off x="4767262" y="3958620"/>
            <a:ext cx="279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Siddharth Verma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4191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A35B-378C-4E59-AC05-EA7AA344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6"/>
            <a:ext cx="10515600" cy="787400"/>
          </a:xfrm>
        </p:spPr>
        <p:txBody>
          <a:bodyPr/>
          <a:lstStyle/>
          <a:p>
            <a:pPr algn="ctr"/>
            <a:r>
              <a:rPr lang="en-US" dirty="0"/>
              <a:t>Feature Selection (FS) Methods in 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CAE9-83B5-48A2-BCE1-0265C67F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200150"/>
            <a:ext cx="11849100" cy="536257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Filter methods</a:t>
            </a:r>
            <a:r>
              <a:rPr lang="en-US" sz="2400" dirty="0"/>
              <a:t>:</a:t>
            </a:r>
          </a:p>
          <a:p>
            <a:pPr marL="342900" indent="-342900"/>
            <a:r>
              <a:rPr lang="en-US" sz="2400" dirty="0"/>
              <a:t>Computationally fast and inexpensive</a:t>
            </a:r>
          </a:p>
          <a:p>
            <a:pPr marL="342900" indent="-342900"/>
            <a:r>
              <a:rPr lang="en-US" sz="2400" dirty="0"/>
              <a:t>Good for removing redundant features – each feature being individually evaluated</a:t>
            </a:r>
          </a:p>
          <a:p>
            <a:pPr marL="342900" indent="-342900"/>
            <a:r>
              <a:rPr lang="en-US" sz="2400" dirty="0"/>
              <a:t>Do not remove multicollinearity – poor results when a combination of features can improve model’s accuracy</a:t>
            </a:r>
          </a:p>
          <a:p>
            <a:r>
              <a:rPr lang="en-US" sz="2400" b="1" dirty="0"/>
              <a:t>Wrapper methods</a:t>
            </a:r>
            <a:r>
              <a:rPr lang="en-US" sz="2400" dirty="0"/>
              <a:t>:</a:t>
            </a:r>
          </a:p>
          <a:p>
            <a:pPr marL="342900" indent="-342900"/>
            <a:r>
              <a:rPr lang="en-US" sz="2400" dirty="0"/>
              <a:t>Computationally more expensive than filter methods</a:t>
            </a:r>
          </a:p>
          <a:p>
            <a:pPr marL="342900" indent="-342900"/>
            <a:r>
              <a:rPr lang="en-US" sz="2400" dirty="0"/>
              <a:t>Provide optimal set of features =&gt; better accuracy</a:t>
            </a:r>
          </a:p>
          <a:p>
            <a:pPr marL="342900" indent="-342900"/>
            <a:r>
              <a:rPr lang="en-US" sz="2400" dirty="0"/>
              <a:t>Greedy algorithms that use a subset of features in iterative way</a:t>
            </a:r>
          </a:p>
          <a:p>
            <a:r>
              <a:rPr lang="en-US" sz="2400" b="1" dirty="0"/>
              <a:t>Embedded methods</a:t>
            </a:r>
            <a:r>
              <a:rPr lang="en-US" sz="2400" dirty="0"/>
              <a:t>:</a:t>
            </a:r>
          </a:p>
          <a:p>
            <a:pPr marL="342900" indent="-342900"/>
            <a:r>
              <a:rPr lang="en-US" sz="2400" dirty="0"/>
              <a:t>Alleviate the drawbacks of filter and wrapper methods, and merge their advantages</a:t>
            </a:r>
          </a:p>
          <a:p>
            <a:pPr marL="342900" indent="-342900"/>
            <a:r>
              <a:rPr lang="en-US" sz="2400" dirty="0"/>
              <a:t>Consider a combination of features</a:t>
            </a:r>
          </a:p>
          <a:p>
            <a:pPr marL="342900" indent="-342900"/>
            <a:r>
              <a:rPr lang="en-US" sz="2400" dirty="0"/>
              <a:t>Faster and more accurate than filter methods</a:t>
            </a:r>
          </a:p>
        </p:txBody>
      </p:sp>
    </p:spTree>
    <p:extLst>
      <p:ext uri="{BB962C8B-B14F-4D97-AF65-F5344CB8AC3E}">
        <p14:creationId xmlns:p14="http://schemas.microsoft.com/office/powerpoint/2010/main" val="36525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968-6347-4F33-8D81-6AA35DE1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7068-A3E2-4F56-9A6D-3FEF1FC3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  <a:p>
            <a:r>
              <a:rPr lang="en-US" dirty="0"/>
              <a:t>Chi-square test</a:t>
            </a:r>
          </a:p>
          <a:p>
            <a:r>
              <a:rPr lang="en-US" dirty="0"/>
              <a:t>Fisher’s score</a:t>
            </a:r>
          </a:p>
          <a:p>
            <a:r>
              <a:rPr lang="en-US" dirty="0"/>
              <a:t>Correlation coefficient</a:t>
            </a:r>
          </a:p>
          <a:p>
            <a:r>
              <a:rPr lang="en-US" dirty="0"/>
              <a:t>Variance threshold</a:t>
            </a:r>
          </a:p>
          <a:p>
            <a:r>
              <a:rPr lang="en-US" dirty="0"/>
              <a:t>Mean Absolute Difference</a:t>
            </a:r>
          </a:p>
          <a:p>
            <a:r>
              <a:rPr lang="en-US" dirty="0"/>
              <a:t>Dispersion ratio</a:t>
            </a:r>
          </a:p>
          <a:p>
            <a:r>
              <a:rPr lang="en-US" dirty="0"/>
              <a:t>Mutual 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6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CC1B-7D31-4066-92D7-21326AFF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Wrapper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E212-3783-40C6-9B72-640F74C3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013"/>
            <a:ext cx="10515600" cy="4351338"/>
          </a:xfrm>
        </p:spPr>
        <p:txBody>
          <a:bodyPr/>
          <a:lstStyle/>
          <a:p>
            <a:r>
              <a:rPr lang="en-US" dirty="0"/>
              <a:t>Forward selection</a:t>
            </a:r>
          </a:p>
          <a:p>
            <a:r>
              <a:rPr lang="en-US" dirty="0"/>
              <a:t>Backward elimination</a:t>
            </a:r>
          </a:p>
          <a:p>
            <a:r>
              <a:rPr lang="en-US" dirty="0"/>
              <a:t>Bi-directional elimination</a:t>
            </a:r>
          </a:p>
          <a:p>
            <a:r>
              <a:rPr lang="en-US" dirty="0"/>
              <a:t>Exhaustive selection</a:t>
            </a:r>
          </a:p>
          <a:p>
            <a:r>
              <a:rPr lang="en-US" dirty="0"/>
              <a:t>Recursive elimination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E79C57-FDC1-40ED-ADD4-0CE1FFB4F143}"/>
              </a:ext>
            </a:extLst>
          </p:cNvPr>
          <p:cNvSpPr txBox="1">
            <a:spLocks/>
          </p:cNvSpPr>
          <p:nvPr/>
        </p:nvSpPr>
        <p:spPr>
          <a:xfrm>
            <a:off x="990600" y="40798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Embedded Methods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889E14-06C5-4BAB-A5F7-A6E21178D8A7}"/>
              </a:ext>
            </a:extLst>
          </p:cNvPr>
          <p:cNvSpPr txBox="1">
            <a:spLocks/>
          </p:cNvSpPr>
          <p:nvPr/>
        </p:nvSpPr>
        <p:spPr>
          <a:xfrm>
            <a:off x="838200" y="5198269"/>
            <a:ext cx="10515600" cy="118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Regularization</a:t>
            </a:r>
          </a:p>
          <a:p>
            <a:r>
              <a:rPr lang="en-US"/>
              <a:t>Tree-based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71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1AD-A836-4A76-B810-1D5F02B1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Progress in FS 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417B-98AC-4A71-A26D-0AE85F8E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600075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Eventually developed a package to provide functionality of different FS methods.</a:t>
            </a:r>
          </a:p>
          <a:p>
            <a:pPr>
              <a:lnSpc>
                <a:spcPct val="200000"/>
              </a:lnSpc>
            </a:pPr>
            <a:r>
              <a:rPr lang="en-US" dirty="0"/>
              <a:t>Each functions accepts a pandas dataFrame, name of output feature, a choice of excluding “datetime” data type features, and number of features to select.</a:t>
            </a:r>
          </a:p>
          <a:p>
            <a:pPr>
              <a:lnSpc>
                <a:spcPct val="200000"/>
              </a:lnSpc>
            </a:pPr>
            <a:r>
              <a:rPr lang="en-US" dirty="0"/>
              <a:t>Each function returns a dictionary of selected features and their relative importance in % among all features in consideration.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9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8537-A596-4603-A90D-5D00E5BF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6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Automated FS via Flask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6CB5-0D1C-46B6-A6C8-760284F0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" y="666751"/>
            <a:ext cx="11991975" cy="59054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Designed a web interface using APIs enabling various functionalities like: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Dataset upload form,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Feature selection form,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Features and their importance presented in a table, can be sorted by different columns.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In-depth EDA report accessible on web and downloadable,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Function of plotting and downloading graphs between desired features.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Error handling if some form inputs are missed.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10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4CC4-03D1-4E7F-9928-4B2CCE49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Webpages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99E7E-CF4E-41DA-9832-B45645E80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" y="809625"/>
            <a:ext cx="12087224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1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50AC-A025-4BE8-92FB-DAEE586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Webpages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DCC66-C628-4295-8DE3-09DC4C6F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59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50AC-A025-4BE8-92FB-DAEE586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Webpages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677C9-BED2-4A75-928C-B461B5D91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" y="714064"/>
            <a:ext cx="12103722" cy="60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7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50AC-A025-4BE8-92FB-DAEE586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Webpages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2B377-0118-46EB-9E48-8A7455597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726"/>
            <a:ext cx="12192000" cy="60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8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50AC-A025-4BE8-92FB-DAEE586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Webpages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420FF-09A0-431D-9013-555FA3B4C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12192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6A47-7C9C-4B2D-95D5-6D514BFF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913"/>
            <a:ext cx="9144000" cy="1096962"/>
          </a:xfrm>
        </p:spPr>
        <p:txBody>
          <a:bodyPr/>
          <a:lstStyle/>
          <a:p>
            <a:r>
              <a:rPr lang="en-US" dirty="0"/>
              <a:t>Learning Timeline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06EE-A392-47FD-A31B-6E95B7802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1438275"/>
            <a:ext cx="11696700" cy="5162550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Trained a neural network for regression analysis on a “Car Price” dataset without using built-in libraries.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Mathematically implemented functions of EDA and linear regression, and then by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Built a regression model on a climate dataset to predict various attributes.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Recorded graphs and heatmaps of correlations among the features – part of EDA.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Researched various encoding techniques to handle categorical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53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50AC-A025-4BE8-92FB-DAEE586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Webpages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DD0FF-79B8-4BBA-93E8-4C76032D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0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50AC-A025-4BE8-92FB-DAEE586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Webpages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8625B-52C0-4621-B002-18EC298E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051"/>
            <a:ext cx="12192000" cy="60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50AC-A025-4BE8-92FB-DAEE586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11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Webpages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4B3E7-DB62-4F47-9FD5-6DD7F98AA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2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84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C61F-BB29-44F0-AFDD-E369E679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Exposure of Skills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6758-269E-401F-BEF9-190249D1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681036"/>
            <a:ext cx="11715750" cy="5948363"/>
          </a:xfrm>
        </p:spPr>
        <p:txBody>
          <a:bodyPr>
            <a:normAutofit/>
          </a:bodyPr>
          <a:lstStyle/>
          <a:p>
            <a:r>
              <a:rPr lang="en-US" dirty="0"/>
              <a:t>Flask (new)</a:t>
            </a:r>
          </a:p>
          <a:p>
            <a:r>
              <a:rPr lang="en-US" dirty="0"/>
              <a:t>pandas,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matplotlib</a:t>
            </a:r>
          </a:p>
          <a:p>
            <a:r>
              <a:rPr lang="en-US" dirty="0"/>
              <a:t>Feature Engineering in ML (new)</a:t>
            </a:r>
          </a:p>
          <a:p>
            <a:r>
              <a:rPr lang="en-US" dirty="0"/>
              <a:t>Creating APIs (new)</a:t>
            </a:r>
          </a:p>
          <a:p>
            <a:r>
              <a:rPr lang="en-US" dirty="0" err="1"/>
              <a:t>Javascript</a:t>
            </a:r>
            <a:r>
              <a:rPr lang="en-US" dirty="0"/>
              <a:t> (somewhat new)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Python (somewhat new)</a:t>
            </a:r>
          </a:p>
          <a:p>
            <a:r>
              <a:rPr lang="en-US" dirty="0"/>
              <a:t>Bootstrap (somewhat new)</a:t>
            </a:r>
          </a:p>
          <a:p>
            <a:r>
              <a:rPr lang="en-US" dirty="0"/>
              <a:t>jQuery (new)</a:t>
            </a:r>
          </a:p>
          <a:p>
            <a:r>
              <a:rPr lang="en-US" dirty="0"/>
              <a:t>Improvement in code debugging</a:t>
            </a:r>
          </a:p>
        </p:txBody>
      </p:sp>
    </p:spTree>
    <p:extLst>
      <p:ext uri="{BB962C8B-B14F-4D97-AF65-F5344CB8AC3E}">
        <p14:creationId xmlns:p14="http://schemas.microsoft.com/office/powerpoint/2010/main" val="3924254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B09D-83B9-4D41-A56B-5537C93D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51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F5A3-C32C-4FF1-8C02-663C29E4A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2"/>
            <a:ext cx="9144000" cy="668337"/>
          </a:xfrm>
        </p:spPr>
        <p:txBody>
          <a:bodyPr>
            <a:noAutofit/>
          </a:bodyPr>
          <a:lstStyle/>
          <a:p>
            <a:r>
              <a:rPr lang="en-US" sz="4000" dirty="0"/>
              <a:t>Graphs of Regression on Climate Dataset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4020C-A42E-4B05-BAF1-9B930F937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775" y="5918509"/>
            <a:ext cx="6267450" cy="668337"/>
          </a:xfrm>
        </p:spPr>
        <p:txBody>
          <a:bodyPr/>
          <a:lstStyle/>
          <a:p>
            <a:pPr algn="l"/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D399-4F7A-4633-8A93-FC3F80344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9" y="868672"/>
            <a:ext cx="5852172" cy="2950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335CE-CE01-47D2-B99E-8859DEF64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8671"/>
            <a:ext cx="5852172" cy="3074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83D857-9FBA-4078-8962-E7125AA70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9" y="3819526"/>
            <a:ext cx="5852172" cy="2972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AD0FC6-92F7-4739-A1DB-8FA393F16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90626"/>
            <a:ext cx="5852172" cy="29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15D6-4621-4189-8D18-41582596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1525"/>
          </a:xfrm>
        </p:spPr>
        <p:txBody>
          <a:bodyPr/>
          <a:lstStyle/>
          <a:p>
            <a:pPr algn="ctr"/>
            <a:r>
              <a:rPr lang="en-US" dirty="0"/>
              <a:t>Graphs of EDA on Car Price Dataset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5A065-B948-4B55-868F-7D0F38380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4" y="771525"/>
            <a:ext cx="5852172" cy="3152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5C206-C930-4E2C-A8FA-98617A73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14" y="676275"/>
            <a:ext cx="5852172" cy="324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DC166-1D77-417E-8368-54AFC5DC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4" y="3924300"/>
            <a:ext cx="5852172" cy="2851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89A360-E8A4-47EB-AC01-7D0D47373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14" y="3924300"/>
            <a:ext cx="5852172" cy="27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9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9FA7-E3DC-419B-B93B-8E7EB34A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"/>
            <a:ext cx="1051560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Output of Neural Network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1AB0-D276-42EB-AF0D-A323AEF9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8350" y="5589587"/>
            <a:ext cx="1695450" cy="587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ED3CF-A6D4-4BB4-8354-B010D7D2C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2061976"/>
            <a:ext cx="4978656" cy="3683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E8A84-A914-4AFC-AA81-8BE6E0EC4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81" y="563298"/>
            <a:ext cx="4705592" cy="3027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0F750-EE5D-4859-A5B4-C81002DA1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81" y="3695700"/>
            <a:ext cx="4705592" cy="287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5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4179-776F-4FD8-BF27-698E6607B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288"/>
            <a:ext cx="9144000" cy="582612"/>
          </a:xfrm>
        </p:spPr>
        <p:txBody>
          <a:bodyPr>
            <a:noAutofit/>
          </a:bodyPr>
          <a:lstStyle/>
          <a:p>
            <a:r>
              <a:rPr lang="en-US" sz="4000" dirty="0"/>
              <a:t>Feature Engineering by Domain Knowledge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2FC4-BDCD-44D7-854B-19625DA6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723900"/>
            <a:ext cx="11496675" cy="5924550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Merged input and output features on a given time-series data.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Learnt efficient use of pandas library functions.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Built linear regression model by splitting into training and testing sets.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Performed detailed EDA on the finally prepared dataset.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Tested the impact of various feature scaling methods on model’s accuracy.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Quantile Transformer gave the least values of MSE, RMSE, and hence the best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7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54FD-8333-4D3A-A4DF-9C3B9FDE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54087"/>
          </a:xfrm>
        </p:spPr>
        <p:txBody>
          <a:bodyPr/>
          <a:lstStyle/>
          <a:p>
            <a:r>
              <a:rPr lang="en-US" dirty="0"/>
              <a:t>Some Recorded Graphs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0B6F5-314C-4A28-8AA3-8EBE073A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5450" y="4819649"/>
            <a:ext cx="1352549" cy="43814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DDE93-E74F-48FD-B1FC-6D31D448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7429500" cy="608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2F337-8A0D-4F57-A106-730594A32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64" y="1600202"/>
            <a:ext cx="5802636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FCC2-05AD-4EAA-A8DF-F1D01CB5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Some Recorded Graphs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B4739-4956-4DBA-885E-62784933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682625"/>
            <a:ext cx="5591175" cy="2747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F61B9-22CA-47A2-8F3F-5C9A20FBD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4" y="682626"/>
            <a:ext cx="6181725" cy="2701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E826D0-8E7F-4D00-8A55-042985947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3" y="3505201"/>
            <a:ext cx="5664522" cy="3023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999017-4E60-4C00-99EB-A508A3F76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3505201"/>
            <a:ext cx="6140773" cy="30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1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151E-73DB-47E6-B9F8-8B283BA5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711200"/>
          </a:xfrm>
        </p:spPr>
        <p:txBody>
          <a:bodyPr/>
          <a:lstStyle/>
          <a:p>
            <a:pPr algn="ctr"/>
            <a:r>
              <a:rPr lang="en-US" dirty="0"/>
              <a:t>Feature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04D7-D917-48AB-9D19-7D565780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19151"/>
            <a:ext cx="11477625" cy="53578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Researched over implementation of Genetic Algorithms (GA) for selecting useful features from a dataset.</a:t>
            </a:r>
          </a:p>
          <a:p>
            <a:pPr>
              <a:lnSpc>
                <a:spcPct val="200000"/>
              </a:lnSpc>
            </a:pPr>
            <a:r>
              <a:rPr lang="en-US" dirty="0"/>
              <a:t>Identified problems of GA’s feasibility on large datasets – computationally complex, does not guarantee optimal solution, fitness scaling problems, bias in crossover schemes, etc.</a:t>
            </a:r>
          </a:p>
          <a:p>
            <a:pPr>
              <a:lnSpc>
                <a:spcPct val="200000"/>
              </a:lnSpc>
            </a:pPr>
            <a:r>
              <a:rPr lang="en-US" dirty="0"/>
              <a:t>Found research papers from IEEE for other hybrid algorithms involving GA to solve feature selection problem.</a:t>
            </a:r>
          </a:p>
        </p:txBody>
      </p:sp>
    </p:spTree>
    <p:extLst>
      <p:ext uri="{BB962C8B-B14F-4D97-AF65-F5344CB8AC3E}">
        <p14:creationId xmlns:p14="http://schemas.microsoft.com/office/powerpoint/2010/main" val="370590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573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Jio Code Internship 2023-24 Review</vt:lpstr>
      <vt:lpstr>Learning Timeline</vt:lpstr>
      <vt:lpstr>Graphs of Regression on Climate Dataset</vt:lpstr>
      <vt:lpstr>Graphs of EDA on Car Price Dataset</vt:lpstr>
      <vt:lpstr>Output of Neural Network Training</vt:lpstr>
      <vt:lpstr>Feature Engineering by Domain Knowledge</vt:lpstr>
      <vt:lpstr>Some Recorded Graphs</vt:lpstr>
      <vt:lpstr>Some Recorded Graphs</vt:lpstr>
      <vt:lpstr>Feature Selection</vt:lpstr>
      <vt:lpstr>Feature Selection (FS) Methods in ML</vt:lpstr>
      <vt:lpstr>Filter Methods</vt:lpstr>
      <vt:lpstr>Wrapper Methods</vt:lpstr>
      <vt:lpstr>Progress in FS Domain</vt:lpstr>
      <vt:lpstr>Automated FS via Flask</vt:lpstr>
      <vt:lpstr>Webpages</vt:lpstr>
      <vt:lpstr>Webpages</vt:lpstr>
      <vt:lpstr>Webpages</vt:lpstr>
      <vt:lpstr>Webpages</vt:lpstr>
      <vt:lpstr>Webpages</vt:lpstr>
      <vt:lpstr>Webpages</vt:lpstr>
      <vt:lpstr>Webpages</vt:lpstr>
      <vt:lpstr>Webpages</vt:lpstr>
      <vt:lpstr>Exposure of Skills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Review</dc:title>
  <dc:creator>Siddharth1 Verma</dc:creator>
  <cp:lastModifiedBy>Siddharth1 Verma</cp:lastModifiedBy>
  <cp:revision>14</cp:revision>
  <dcterms:created xsi:type="dcterms:W3CDTF">2023-07-19T15:17:07Z</dcterms:created>
  <dcterms:modified xsi:type="dcterms:W3CDTF">2023-07-20T07:10:29Z</dcterms:modified>
</cp:coreProperties>
</file>