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D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AC70-E620-4A9D-A95C-3F9C4D0ABD0B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3008-4082-4624-8BA7-2ECEF70B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91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AC70-E620-4A9D-A95C-3F9C4D0ABD0B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3008-4082-4624-8BA7-2ECEF70B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7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AC70-E620-4A9D-A95C-3F9C4D0ABD0B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3008-4082-4624-8BA7-2ECEF70B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86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AC70-E620-4A9D-A95C-3F9C4D0ABD0B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3008-4082-4624-8BA7-2ECEF70B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68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AC70-E620-4A9D-A95C-3F9C4D0ABD0B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3008-4082-4624-8BA7-2ECEF70B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0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AC70-E620-4A9D-A95C-3F9C4D0ABD0B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3008-4082-4624-8BA7-2ECEF70B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05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AC70-E620-4A9D-A95C-3F9C4D0ABD0B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3008-4082-4624-8BA7-2ECEF70B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01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AC70-E620-4A9D-A95C-3F9C4D0ABD0B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3008-4082-4624-8BA7-2ECEF70B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7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AC70-E620-4A9D-A95C-3F9C4D0ABD0B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3008-4082-4624-8BA7-2ECEF70B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8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AC70-E620-4A9D-A95C-3F9C4D0ABD0B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3008-4082-4624-8BA7-2ECEF70B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75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AC70-E620-4A9D-A95C-3F9C4D0ABD0B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3008-4082-4624-8BA7-2ECEF70B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54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7AC70-E620-4A9D-A95C-3F9C4D0ABD0B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3008-4082-4624-8BA7-2ECEF70B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600449" y="3333750"/>
            <a:ext cx="4924425" cy="52387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atin typeface="Century Schoolbook" panose="02040604050505020304" pitchFamily="18" charset="0"/>
              </a:rPr>
              <a:t>Selecionar Produto</a:t>
            </a:r>
            <a:endParaRPr lang="pt-BR" sz="2400" dirty="0">
              <a:latin typeface="Century Schoolbook" panose="02040604050505020304" pitchFamily="18" charset="0"/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3600449" y="2333625"/>
            <a:ext cx="4924425" cy="52387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atin typeface="Century Schoolbook" panose="02040604050505020304" pitchFamily="18" charset="0"/>
              </a:rPr>
              <a:t>Informe seu nome</a:t>
            </a:r>
            <a:endParaRPr lang="pt-BR" sz="2400" dirty="0">
              <a:latin typeface="Century Schoolbook" panose="0204060405050502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287" y="6085976"/>
            <a:ext cx="1638114" cy="562474"/>
          </a:xfrm>
          <a:prstGeom prst="rect">
            <a:avLst/>
          </a:prstGeom>
        </p:spPr>
      </p:pic>
      <p:sp>
        <p:nvSpPr>
          <p:cNvPr id="7" name="Retângulo Arredondado 6"/>
          <p:cNvSpPr/>
          <p:nvPr/>
        </p:nvSpPr>
        <p:spPr>
          <a:xfrm>
            <a:off x="8877487" y="3429000"/>
            <a:ext cx="1361888" cy="33337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atin typeface="Century Schoolbook" panose="02040604050505020304" pitchFamily="18" charset="0"/>
              </a:rPr>
              <a:t>Qtd</a:t>
            </a:r>
            <a:endParaRPr lang="pt-BR" sz="2400" dirty="0">
              <a:latin typeface="Century Schoolbook" panose="02040604050505020304" pitchFamily="18" charset="0"/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5086535" y="4714875"/>
            <a:ext cx="1914339" cy="47624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Finalizar</a:t>
            </a:r>
            <a:endParaRPr lang="pt-BR" sz="2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38600" y="361950"/>
            <a:ext cx="401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rgbClr val="8BDFF9"/>
                </a:solidFill>
              </a:rPr>
              <a:t>Digital Request</a:t>
            </a:r>
            <a:endParaRPr lang="pt-BR" sz="2400" dirty="0">
              <a:solidFill>
                <a:srgbClr val="8BDF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236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Schoolbook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</cp:revision>
  <dcterms:created xsi:type="dcterms:W3CDTF">2019-10-26T14:06:25Z</dcterms:created>
  <dcterms:modified xsi:type="dcterms:W3CDTF">2019-10-26T14:20:35Z</dcterms:modified>
</cp:coreProperties>
</file>