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6" r:id="rId7"/>
    <p:sldId id="275" r:id="rId8"/>
    <p:sldId id="278" r:id="rId9"/>
    <p:sldId id="277" r:id="rId10"/>
    <p:sldId id="279" r:id="rId11"/>
    <p:sldId id="280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D7373"/>
    <a:srgbClr val="9B59B6"/>
    <a:srgbClr val="FEC630"/>
    <a:srgbClr val="00A0A8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412904" y="5299592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531290" y="3054798"/>
            <a:ext cx="78814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FF5969"/>
                </a:solidFill>
                <a:latin typeface="Exo 2" panose="00000500000000000000" pitchFamily="50" charset="0"/>
              </a:rPr>
              <a:t>Sistema de Pedidos- </a:t>
            </a:r>
            <a:r>
              <a:rPr lang="en-US" sz="4100" dirty="0" smtClean="0">
                <a:solidFill>
                  <a:srgbClr val="FF5969"/>
                </a:solidFill>
                <a:latin typeface="Exo 2" panose="00000500000000000000" pitchFamily="50" charset="0"/>
              </a:rPr>
              <a:t>BANDTEC</a:t>
            </a:r>
            <a:endParaRPr lang="en-US" sz="4100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32555" y="427722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5D7373"/>
                </a:solidFill>
                <a:latin typeface="Exo 2" panose="00000500000000000000" pitchFamily="50" charset="0"/>
              </a:rPr>
              <a:t>Organizando e facilitando  </a:t>
            </a:r>
            <a:r>
              <a:rPr lang="pt-BR" sz="2800" dirty="0" smtClean="0">
                <a:solidFill>
                  <a:srgbClr val="5D7373"/>
                </a:solidFill>
                <a:latin typeface="Exo 2" panose="00000500000000000000" pitchFamily="50" charset="0"/>
              </a:rPr>
              <a:t>o seu tempo.</a:t>
            </a:r>
            <a:endParaRPr lang="pt-BR" sz="2800" dirty="0">
              <a:solidFill>
                <a:srgbClr val="5D7373"/>
              </a:solidFill>
              <a:latin typeface="Exo 2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973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67657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Escopo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bandt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0" y="657678"/>
            <a:ext cx="5280183" cy="19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401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Modelagem-Conceitual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09" y="1911171"/>
            <a:ext cx="6753225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42441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401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Modelagem-Logico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53" y="1644471"/>
            <a:ext cx="7077075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76261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955589" y="489130"/>
            <a:ext cx="928498" cy="866795"/>
            <a:chOff x="520567" y="687354"/>
            <a:chExt cx="777914" cy="73437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520567" y="687354"/>
              <a:ext cx="777914" cy="734375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xo 2" panose="00000500000000000000" pitchFamily="50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8" y="816507"/>
              <a:ext cx="473395" cy="473395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circuito png"/>
          <p:cNvPicPr>
            <a:picLocks noChangeAspect="1" noChangeArrowheads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21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6" y="3752867"/>
            <a:ext cx="610631" cy="6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ocalizacao png"/>
          <p:cNvPicPr>
            <a:picLocks noChangeAspect="1" noChangeArrowheads="1"/>
          </p:cNvPicPr>
          <p:nvPr/>
        </p:nvPicPr>
        <p:blipFill>
          <a:blip r:embed="rId6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3729876"/>
            <a:ext cx="543912" cy="5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39" y="2625081"/>
            <a:ext cx="594961" cy="2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2536135" y="672016"/>
            <a:ext cx="185690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Desejo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96304" y="19236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noProof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pt-BR" sz="3600" b="1" noProof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884735" y="4016256"/>
            <a:ext cx="813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/>
                </a:solidFill>
                <a:latin typeface="Exo 2" panose="00000500000000000000" pitchFamily="50" charset="0"/>
              </a:rPr>
              <a:t>AUTOMAÇÃO No Processo de Pedidos – 12°Andar</a:t>
            </a:r>
            <a:endParaRPr lang="pt-BR" sz="3200" dirty="0">
              <a:solidFill>
                <a:schemeClr val="accent1"/>
              </a:solidFill>
              <a:latin typeface="Exo 2" panose="00000500000000000000" pitchFamily="50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893280" y="858656"/>
            <a:ext cx="2287775" cy="2270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184470" y="1277860"/>
            <a:ext cx="950454" cy="95045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640395" y="1956934"/>
            <a:ext cx="950454" cy="95045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3333">
            <a:off x="6911077" y="1252455"/>
            <a:ext cx="950454" cy="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1591582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3089346" y="1518554"/>
            <a:ext cx="1591582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54897" y="2904972"/>
            <a:ext cx="1698512" cy="1494375"/>
            <a:chOff x="1435383" y="3837442"/>
            <a:chExt cx="1698512" cy="149437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Praticidade</a:t>
              </a:r>
              <a:endParaRPr lang="pt-BR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35383" y="4162266"/>
              <a:ext cx="16985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Teremos o processo que era tudo manualmente, agora automatizado.</a:t>
              </a:r>
              <a:endParaRPr lang="pt-BR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29556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Tempo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Agilidade no processo de </a:t>
              </a:r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Contagem</a:t>
              </a:r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  <a:endParaRPr lang="pt-BR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7954121" y="3010472"/>
            <a:ext cx="1848384" cy="1265714"/>
            <a:chOff x="6357053" y="3835220"/>
            <a:chExt cx="1848384" cy="12657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357053" y="3835220"/>
              <a:ext cx="184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Meio-Ambiente</a:t>
              </a:r>
              <a:endParaRPr lang="pt-BR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Pois o processo deixa de utilizar papel para ser tudo Digital</a:t>
              </a:r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0" y="5626440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5626440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9669" y="13171293"/>
            <a:ext cx="122182" cy="100940"/>
          </a:xfrm>
          <a:prstGeom prst="rect">
            <a:avLst/>
          </a:prstGeom>
        </p:spPr>
      </p:pic>
      <p:pic>
        <p:nvPicPr>
          <p:cNvPr id="3074" name="Picture 2" descr="Resultado de imagem para identify icon png"/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31" y="4440934"/>
            <a:ext cx="739845" cy="76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05" y="5622936"/>
            <a:ext cx="897858" cy="897856"/>
          </a:xfrm>
          <a:prstGeom prst="rect">
            <a:avLst/>
          </a:prstGeom>
        </p:spPr>
      </p:pic>
      <p:pic>
        <p:nvPicPr>
          <p:cNvPr id="4" name="Picture 4" descr="Resultado de imagem para relogio vetor 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68" y="4425040"/>
            <a:ext cx="779689" cy="7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4180" y1="34570" x2="34180" y2="34570"/>
                        <a14:foregroundMark x1="34180" y1="34570" x2="34180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1" y="4191348"/>
            <a:ext cx="1247071" cy="12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12914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>
            <a:endCxn id="105" idx="2"/>
          </p:cNvCxnSpPr>
          <p:nvPr/>
        </p:nvCxnSpPr>
        <p:spPr>
          <a:xfrm>
            <a:off x="5997735" y="3623253"/>
            <a:ext cx="25607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58471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35146" y="4142156"/>
            <a:ext cx="2414355" cy="1841317"/>
            <a:chOff x="1454850" y="4816886"/>
            <a:chExt cx="2414355" cy="184131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454850" y="5088543"/>
              <a:ext cx="2414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A partir de esboços, montar um storyboard para uma melhor visão do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projeto e  para maior entendimento voltado as necessidades do cliente, assim criando uma solução que seja eficaz e coerente as suas necessidades e dores..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5969"/>
                </a:solidFill>
                <a:latin typeface="Exo 2" panose="00000500000000000000" pitchFamily="50" charset="0"/>
              </a:rPr>
              <a:t>StoryBoard</a:t>
            </a:r>
            <a:endParaRPr lang="en-US" sz="2400" b="1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917988"/>
            <a:chOff x="1514240" y="4816886"/>
            <a:chExt cx="2289049" cy="9179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Visão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,modelagem e gestão dos processos da aplicação.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492860" y="3719798"/>
            <a:ext cx="28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Exo 2" panose="00000500000000000000" pitchFamily="50" charset="0"/>
              </a:rPr>
              <a:t>BPMN</a:t>
            </a:r>
            <a:endParaRPr lang="en-US" sz="2400" b="1" dirty="0">
              <a:solidFill>
                <a:srgbClr val="52CBBE"/>
              </a:solidFill>
              <a:latin typeface="Exo 2" panose="00000500000000000000" pitchFamily="50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511824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Por fim, montar a primeira versão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da tela do projeto..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65879" y="3750223"/>
            <a:ext cx="310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C630"/>
                </a:solidFill>
                <a:latin typeface="Exo 2" panose="00000500000000000000" pitchFamily="50" charset="0"/>
              </a:rPr>
              <a:t>Tela</a:t>
            </a:r>
            <a:endParaRPr lang="en-US" sz="2000" b="1" dirty="0">
              <a:solidFill>
                <a:srgbClr val="FEC630"/>
              </a:solidFill>
              <a:latin typeface="Exo 2" panose="000005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999370"/>
            <a:ext cx="1275682" cy="2032226"/>
            <a:chOff x="3063120" y="999370"/>
            <a:chExt cx="1275682" cy="2032226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999370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976743"/>
            <a:ext cx="1275682" cy="2054853"/>
            <a:chOff x="5242440" y="976743"/>
            <a:chExt cx="1275682" cy="2054853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544" y="976743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015392" y="1021520"/>
            <a:ext cx="1275682" cy="2010076"/>
            <a:chOff x="7353181" y="1021520"/>
            <a:chExt cx="1275682" cy="2010076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1021520"/>
              <a:ext cx="684562" cy="684560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database vector 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40" y="2104489"/>
            <a:ext cx="567198" cy="5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checklist vector 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6" y="2087153"/>
            <a:ext cx="584534" cy="5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toryboard vector 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17" y="2059761"/>
            <a:ext cx="630365" cy="6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85011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17873" y="32511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Construção</a:t>
            </a:r>
            <a:endParaRPr lang="pt-BR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-1269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4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876062" y="792760"/>
            <a:ext cx="2308194" cy="523220"/>
            <a:chOff x="1193019" y="2421295"/>
            <a:chExt cx="1846551" cy="810495"/>
          </a:xfrm>
        </p:grpSpPr>
        <p:sp>
          <p:nvSpPr>
            <p:cNvPr id="165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1193019" y="2662407"/>
              <a:ext cx="166678" cy="307922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67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83820" y="2421295"/>
              <a:ext cx="1555750" cy="810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Introdução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69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2631960"/>
            <a:ext cx="3282175" cy="2334565"/>
            <a:chOff x="861105" y="3420415"/>
            <a:chExt cx="3282175" cy="2334565"/>
          </a:xfrm>
        </p:grpSpPr>
        <p:sp>
          <p:nvSpPr>
            <p:cNvPr id="170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861105" y="5573497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71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</a:t>
              </a:r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-Story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76" name="TextBox 124">
            <a:extLst>
              <a:ext uri="{FF2B5EF4-FFF2-40B4-BE49-F238E27FC236}">
                <a16:creationId xmlns:a16="http://schemas.microsoft.com/office/drawing/2014/main" id="{04E1E449-1505-4788-9575-E71478300712}"/>
              </a:ext>
            </a:extLst>
          </p:cNvPr>
          <p:cNvSpPr txBox="1"/>
          <p:nvPr/>
        </p:nvSpPr>
        <p:spPr>
          <a:xfrm>
            <a:off x="1953861" y="3200862"/>
            <a:ext cx="363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79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6727817" y="1706385"/>
            <a:ext cx="3087239" cy="523220"/>
            <a:chOff x="4929970" y="3420415"/>
            <a:chExt cx="2609650" cy="523220"/>
          </a:xfrm>
        </p:grpSpPr>
        <p:sp>
          <p:nvSpPr>
            <p:cNvPr id="180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929970" y="3564077"/>
              <a:ext cx="187453" cy="1807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81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364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</a:t>
              </a:r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-Tela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91" name="TextBox 139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6044234" y="1244720"/>
            <a:ext cx="28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94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764820" y="2851128"/>
            <a:ext cx="1926270" cy="2286266"/>
            <a:chOff x="1465761" y="2077694"/>
            <a:chExt cx="1555750" cy="2286266"/>
          </a:xfrm>
        </p:grpSpPr>
        <p:sp>
          <p:nvSpPr>
            <p:cNvPr id="195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1569011" y="2077694"/>
              <a:ext cx="145855" cy="1886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96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65761" y="3840740"/>
              <a:ext cx="1555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</a:t>
              </a:r>
              <a:endParaRPr lang="pt-BR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99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535830" y="3876740"/>
            <a:ext cx="3760646" cy="523220"/>
            <a:chOff x="5044837" y="4698436"/>
            <a:chExt cx="2525185" cy="866308"/>
          </a:xfrm>
        </p:grpSpPr>
        <p:sp>
          <p:nvSpPr>
            <p:cNvPr id="200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5044837" y="4937670"/>
              <a:ext cx="117195" cy="31232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201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394918" cy="8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Caso de Uso(UML)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65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6727817" y="5555455"/>
            <a:ext cx="3754203" cy="584775"/>
            <a:chOff x="4977493" y="4026515"/>
            <a:chExt cx="2520859" cy="968226"/>
          </a:xfrm>
        </p:grpSpPr>
        <p:sp>
          <p:nvSpPr>
            <p:cNvPr id="66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977493" y="4354463"/>
              <a:ext cx="117195" cy="312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67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03434" y="4026515"/>
              <a:ext cx="2394918" cy="96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Modelagem</a:t>
              </a:r>
              <a:endPara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992185" y="0"/>
            <a:ext cx="9630962" cy="6858000"/>
            <a:chOff x="434698" y="0"/>
            <a:chExt cx="96309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34698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452325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 Story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01" y="3354424"/>
            <a:ext cx="2694341" cy="3021920"/>
          </a:xfrm>
          <a:prstGeom prst="rect">
            <a:avLst/>
          </a:prstGeom>
        </p:spPr>
      </p:pic>
      <p:sp>
        <p:nvSpPr>
          <p:cNvPr id="4" name="Texto Explicativo em Nuvem 3"/>
          <p:cNvSpPr/>
          <p:nvPr/>
        </p:nvSpPr>
        <p:spPr>
          <a:xfrm rot="720942">
            <a:off x="5521068" y="750685"/>
            <a:ext cx="4050299" cy="2388306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60235" y="1198443"/>
            <a:ext cx="3622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Gerente de estoque, necessito de um sistema que traga praticidade ao fazer as contagens de consumo de bebidas, para que esse processo seja feito com menor dificuldade e também em menor tempo</a:t>
            </a:r>
          </a:p>
        </p:txBody>
      </p:sp>
      <p:sp>
        <p:nvSpPr>
          <p:cNvPr id="42" name="Texto Explicativo em Nuvem 41"/>
          <p:cNvSpPr/>
          <p:nvPr/>
        </p:nvSpPr>
        <p:spPr>
          <a:xfrm rot="20333994" flipH="1">
            <a:off x="1331877" y="1265784"/>
            <a:ext cx="3977279" cy="2188077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06117" y="1578011"/>
            <a:ext cx="24753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Supervisora de estoque necessito de uma aplicação que faz a contagem de estoque, para saber e fazer um controle de entrada e saída dos produtos(bebidas, sucos e outros)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0626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863031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4" y="1555529"/>
            <a:ext cx="7782851" cy="4564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66360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863031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Mockup-Tela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96" y="1763092"/>
            <a:ext cx="7154432" cy="4029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74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27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Caso de uso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63" y="1374869"/>
            <a:ext cx="5029072" cy="5079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828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279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Exo 2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Aluno</cp:lastModifiedBy>
  <cp:revision>65</cp:revision>
  <dcterms:created xsi:type="dcterms:W3CDTF">2017-01-05T13:17:27Z</dcterms:created>
  <dcterms:modified xsi:type="dcterms:W3CDTF">2019-10-29T16:46:37Z</dcterms:modified>
</cp:coreProperties>
</file>