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6" r:id="rId7"/>
    <p:sldId id="275" r:id="rId8"/>
    <p:sldId id="278" r:id="rId9"/>
    <p:sldId id="277" r:id="rId10"/>
    <p:sldId id="279" r:id="rId11"/>
    <p:sldId id="280" r:id="rId12"/>
    <p:sldId id="272" r:id="rId13"/>
    <p:sldId id="28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9BD"/>
    <a:srgbClr val="99CCFF"/>
    <a:srgbClr val="FF5969"/>
    <a:srgbClr val="5D7373"/>
    <a:srgbClr val="9B59B6"/>
    <a:srgbClr val="FEC630"/>
    <a:srgbClr val="00A0A8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412904" y="5299592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531290" y="3054798"/>
            <a:ext cx="78814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FF5969"/>
                </a:solidFill>
                <a:latin typeface="Exo 2" panose="00000500000000000000" pitchFamily="50" charset="0"/>
              </a:rPr>
              <a:t>Sistema de Pedidos- BANDTEC</a:t>
            </a:r>
            <a:endParaRPr lang="en-US" sz="4100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32555" y="427722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5D7373"/>
                </a:solidFill>
                <a:latin typeface="Exo 2" panose="00000500000000000000" pitchFamily="50" charset="0"/>
              </a:rPr>
              <a:t>Organizando e facilitando  o seu tempo.</a:t>
            </a:r>
            <a:endParaRPr lang="pt-BR" sz="2800" dirty="0">
              <a:solidFill>
                <a:srgbClr val="5D7373"/>
              </a:solidFill>
              <a:latin typeface="Exo 2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973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67657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bandt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0" y="657678"/>
            <a:ext cx="5280183" cy="19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40123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Modelagem-Conceitual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09" y="1911171"/>
            <a:ext cx="6753225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4244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768834" y="860419"/>
            <a:ext cx="40123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Modelagem-Logico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53" y="1644471"/>
            <a:ext cx="7077075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7626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955589" y="489130"/>
            <a:ext cx="928498" cy="866795"/>
            <a:chOff x="520567" y="687354"/>
            <a:chExt cx="777914" cy="73437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520567" y="687354"/>
              <a:ext cx="777914" cy="734375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xo 2" panose="00000500000000000000" pitchFamily="50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98" y="816507"/>
              <a:ext cx="473395" cy="473395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circuito png"/>
          <p:cNvPicPr>
            <a:picLocks noChangeAspect="1" noChangeArrowheads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21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96" y="3752867"/>
            <a:ext cx="610631" cy="6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localizacao png"/>
          <p:cNvPicPr>
            <a:picLocks noChangeAspect="1" noChangeArrowheads="1"/>
          </p:cNvPicPr>
          <p:nvPr/>
        </p:nvPicPr>
        <p:blipFill>
          <a:blip r:embed="rId6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3729876"/>
            <a:ext cx="543912" cy="5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39" y="2625081"/>
            <a:ext cx="594961" cy="2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993991" y="657063"/>
            <a:ext cx="185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Objetivo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7715" y1="33008" x2="57715" y2="33008"/>
                        <a14:foregroundMark x1="57715" y1="33008" x2="57715" y2="33008"/>
                        <a14:foregroundMark x1="58008" y1="29590" x2="58008" y2="29590"/>
                        <a14:foregroundMark x1="58008" y1="29590" x2="58008" y2="29590"/>
                        <a14:foregroundMark x1="57422" y1="29102" x2="57422" y2="29102"/>
                        <a14:foregroundMark x1="58496" y1="29492" x2="60352" y2="30566"/>
                        <a14:foregroundMark x1="60352" y1="30566" x2="60352" y2="30566"/>
                        <a14:foregroundMark x1="46680" y1="30078" x2="46680" y2="30078"/>
                        <a14:foregroundMark x1="46582" y1="28711" x2="46973" y2="27246"/>
                        <a14:foregroundMark x1="47266" y1="26367" x2="47266" y2="26367"/>
                        <a14:foregroundMark x1="46582" y1="27246" x2="46582" y2="27246"/>
                        <a14:foregroundMark x1="46582" y1="27246" x2="46582" y2="27930"/>
                        <a14:foregroundMark x1="46387" y1="29102" x2="46582" y2="29785"/>
                        <a14:foregroundMark x1="46582" y1="29785" x2="46582" y2="29785"/>
                        <a14:foregroundMark x1="52930" y1="36914" x2="52930" y2="36914"/>
                        <a14:foregroundMark x1="52539" y1="36426" x2="52539" y2="36914"/>
                        <a14:foregroundMark x1="51074" y1="36719" x2="49512" y2="36719"/>
                        <a14:foregroundMark x1="47949" y1="36426" x2="46875" y2="37207"/>
                        <a14:foregroundMark x1="46191" y1="37207" x2="46191" y2="37207"/>
                        <a14:foregroundMark x1="46191" y1="37207" x2="49902" y2="37988"/>
                        <a14:foregroundMark x1="50586" y1="37988" x2="52930" y2="37207"/>
                        <a14:foregroundMark x1="52930" y1="37207" x2="53516" y2="37207"/>
                        <a14:foregroundMark x1="54590" y1="37012" x2="56152" y2="37402"/>
                        <a14:foregroundMark x1="56152" y1="38477" x2="56152" y2="38477"/>
                        <a14:foregroundMark x1="56152" y1="38574" x2="54590" y2="38770"/>
                        <a14:foregroundMark x1="50684" y1="38770" x2="50684" y2="38770"/>
                        <a14:foregroundMark x1="48828" y1="38184" x2="48828" y2="38184"/>
                        <a14:foregroundMark x1="48242" y1="37207" x2="48242" y2="37207"/>
                        <a14:foregroundMark x1="48438" y1="39355" x2="49609" y2="43457"/>
                        <a14:foregroundMark x1="49609" y1="46484" x2="49805" y2="47949"/>
                        <a14:foregroundMark x1="50586" y1="49805" x2="51465" y2="50684"/>
                        <a14:foregroundMark x1="53027" y1="50684" x2="53809" y2="51660"/>
                        <a14:foregroundMark x1="54004" y1="52051" x2="54785" y2="54102"/>
                        <a14:foregroundMark x1="55078" y1="54590" x2="56445" y2="61230"/>
                        <a14:foregroundMark x1="56152" y1="62305" x2="55078" y2="65918"/>
                        <a14:foregroundMark x1="51074" y1="66211" x2="49805" y2="66211"/>
                        <a14:foregroundMark x1="48047" y1="64355" x2="48047" y2="64355"/>
                        <a14:foregroundMark x1="46191" y1="62988" x2="46191" y2="62988"/>
                        <a14:foregroundMark x1="46094" y1="58594" x2="45410" y2="54883"/>
                        <a14:foregroundMark x1="45313" y1="54102" x2="45313" y2="54102"/>
                        <a14:foregroundMark x1="42676" y1="53613" x2="43164" y2="54688"/>
                        <a14:foregroundMark x1="43945" y1="55469" x2="43945" y2="55469"/>
                        <a14:foregroundMark x1="43262" y1="54297" x2="43262" y2="55176"/>
                        <a14:foregroundMark x1="43262" y1="55371" x2="43262" y2="56738"/>
                        <a14:foregroundMark x1="43262" y1="56543" x2="43262" y2="56543"/>
                        <a14:foregroundMark x1="41895" y1="56738" x2="40625" y2="57813"/>
                        <a14:foregroundMark x1="40039" y1="57715" x2="39258" y2="58105"/>
                        <a14:foregroundMark x1="37891" y1="56445" x2="37207" y2="55371"/>
                        <a14:foregroundMark x1="36621" y1="54297" x2="36621" y2="54297"/>
                        <a14:foregroundMark x1="37207" y1="51758" x2="38281" y2="51660"/>
                        <a14:foregroundMark x1="38281" y1="51660" x2="39063" y2="51660"/>
                        <a14:foregroundMark x1="39551" y1="51465" x2="40039" y2="50879"/>
                        <a14:foregroundMark x1="40332" y1="48828" x2="40332" y2="48828"/>
                        <a14:foregroundMark x1="39844" y1="48535" x2="39844" y2="50879"/>
                        <a14:foregroundMark x1="40332" y1="50098" x2="40332" y2="50098"/>
                        <a14:foregroundMark x1="39746" y1="50879" x2="39258" y2="54688"/>
                        <a14:foregroundMark x1="38672" y1="53223" x2="38770" y2="53613"/>
                        <a14:foregroundMark x1="38184" y1="51465" x2="38184" y2="51465"/>
                        <a14:foregroundMark x1="38184" y1="51758" x2="38477" y2="54883"/>
                        <a14:foregroundMark x1="38965" y1="55957" x2="38965" y2="55957"/>
                        <a14:foregroundMark x1="40039" y1="56250" x2="40039" y2="56250"/>
                        <a14:foregroundMark x1="40918" y1="55957" x2="40820" y2="55176"/>
                        <a14:foregroundMark x1="39746" y1="53320" x2="39258" y2="51660"/>
                        <a14:foregroundMark x1="38281" y1="49902" x2="38672" y2="52051"/>
                        <a14:foregroundMark x1="38965" y1="54883" x2="39258" y2="55859"/>
                        <a14:foregroundMark x1="39551" y1="56738" x2="39551" y2="56738"/>
                        <a14:foregroundMark x1="39551" y1="56738" x2="39551" y2="56738"/>
                        <a14:foregroundMark x1="39551" y1="56738" x2="39551" y2="56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7" y="2647351"/>
            <a:ext cx="4523607" cy="4523607"/>
          </a:xfrm>
          <a:prstGeom prst="rect">
            <a:avLst/>
          </a:prstGeom>
        </p:spPr>
      </p:pic>
      <p:sp>
        <p:nvSpPr>
          <p:cNvPr id="6" name="Texto Explicativo em Nuvem 5"/>
          <p:cNvSpPr/>
          <p:nvPr/>
        </p:nvSpPr>
        <p:spPr>
          <a:xfrm rot="784313">
            <a:off x="3260961" y="817650"/>
            <a:ext cx="5129427" cy="2435803"/>
          </a:xfrm>
          <a:prstGeom prst="cloudCallout">
            <a:avLst/>
          </a:prstGeom>
          <a:solidFill>
            <a:srgbClr val="52C9BD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12487" y="1323911"/>
            <a:ext cx="453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O objetivo final desse processo é que as dificuldades e dores do nosso cliente seja saciada, onde com esssa aplicação ele possa encontrar a facilidade e praticidade de exercer suas atividades diarias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..</a:t>
            </a:r>
          </a:p>
        </p:txBody>
      </p:sp>
      <p:sp>
        <p:nvSpPr>
          <p:cNvPr id="66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1362645" y="2248795"/>
            <a:ext cx="208348" cy="198781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7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969819" y="4310036"/>
            <a:ext cx="208348" cy="1987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8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6060505" y="334635"/>
            <a:ext cx="208348" cy="19878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9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8106270" y="5131199"/>
            <a:ext cx="208348" cy="1987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5372594" y="5529642"/>
            <a:ext cx="208348" cy="1987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2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6263171" y="3899040"/>
            <a:ext cx="208348" cy="1987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3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9391981" y="586295"/>
            <a:ext cx="208348" cy="1987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4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7232605" y="6255702"/>
            <a:ext cx="208348" cy="198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 rot="5400000">
            <a:off x="4031071" y="157959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316995" y="0"/>
            <a:ext cx="9928043" cy="6858000"/>
            <a:chOff x="-9337032" y="-1"/>
            <a:chExt cx="9928043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28197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Fim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circuito png"/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21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96" y="3752867"/>
            <a:ext cx="610631" cy="6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localizacao png"/>
          <p:cNvPicPr>
            <a:picLocks noChangeAspect="1" noChangeArrowheads="1"/>
          </p:cNvPicPr>
          <p:nvPr/>
        </p:nvPicPr>
        <p:blipFill>
          <a:blip r:embed="rId5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3729876"/>
            <a:ext cx="543912" cy="5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39" y="2625081"/>
            <a:ext cx="594961" cy="2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1362645" y="2248795"/>
            <a:ext cx="208348" cy="198781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7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969819" y="4310036"/>
            <a:ext cx="208348" cy="19878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8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6060505" y="334635"/>
            <a:ext cx="208348" cy="19878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69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8106270" y="5131199"/>
            <a:ext cx="208348" cy="1987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5372594" y="5529642"/>
            <a:ext cx="208348" cy="1987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2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6263171" y="3899040"/>
            <a:ext cx="208348" cy="1987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3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9391981" y="586295"/>
            <a:ext cx="208348" cy="1987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4" name="Oval 113">
            <a:extLst>
              <a:ext uri="{FF2B5EF4-FFF2-40B4-BE49-F238E27FC236}">
                <a16:creationId xmlns:a16="http://schemas.microsoft.com/office/drawing/2014/main" id="{40F3CBE7-0B7F-4BBC-932B-F8A1336F5066}"/>
              </a:ext>
            </a:extLst>
          </p:cNvPr>
          <p:cNvSpPr/>
          <p:nvPr/>
        </p:nvSpPr>
        <p:spPr>
          <a:xfrm>
            <a:off x="7232605" y="6255702"/>
            <a:ext cx="208348" cy="198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Exo 2" panose="00000500000000000000" pitchFamily="50" charset="0"/>
            </a:endParaRPr>
          </a:p>
        </p:txBody>
      </p:sp>
      <p:sp>
        <p:nvSpPr>
          <p:cNvPr id="86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 rot="16200000">
            <a:off x="4096329" y="2678611"/>
            <a:ext cx="1167168" cy="260095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 rot="5400000">
            <a:off x="4001663" y="1416777"/>
            <a:ext cx="1356494" cy="2600953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52475" y="2784726"/>
            <a:ext cx="181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0EEF0"/>
                </a:solidFill>
                <a:latin typeface="Tw Cen MT" panose="020B0602020104020603" pitchFamily="34" charset="0"/>
              </a:rPr>
              <a:t>Fim</a:t>
            </a:r>
            <a:endParaRPr lang="en-US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96304" y="19236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noProof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pt-BR" sz="3600" b="1" noProof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884735" y="4016256"/>
            <a:ext cx="8138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/>
                </a:solidFill>
                <a:latin typeface="Exo 2" panose="00000500000000000000" pitchFamily="50" charset="0"/>
              </a:rPr>
              <a:t>AUTOMAÇÃO No Processo de Pedidos – 12°Andar</a:t>
            </a:r>
            <a:endParaRPr lang="pt-BR" sz="3200" dirty="0">
              <a:solidFill>
                <a:schemeClr val="accent1"/>
              </a:solidFill>
              <a:latin typeface="Exo 2" panose="00000500000000000000" pitchFamily="50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893280" y="858656"/>
            <a:ext cx="2287775" cy="2270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202">
            <a:off x="6184470" y="1277860"/>
            <a:ext cx="950454" cy="95045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202">
            <a:off x="6640395" y="1956934"/>
            <a:ext cx="950454" cy="95045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3333">
            <a:off x="6911077" y="1252455"/>
            <a:ext cx="950454" cy="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1591582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2336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2336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3089346" y="1518554"/>
            <a:ext cx="1591582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2336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54897" y="2904972"/>
            <a:ext cx="1698512" cy="1494375"/>
            <a:chOff x="1435383" y="3837442"/>
            <a:chExt cx="1698512" cy="149437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Praticidade</a:t>
              </a:r>
              <a:endParaRPr lang="pt-BR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35383" y="4162266"/>
              <a:ext cx="16985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Teremos o processo que era tudo manualmente, agora automatizado.</a:t>
              </a:r>
              <a:endParaRPr lang="pt-BR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29556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Tempo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Agilidade no processo de Contagem.</a:t>
              </a:r>
              <a:endParaRPr lang="pt-BR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7954121" y="3010472"/>
            <a:ext cx="1848384" cy="1265714"/>
            <a:chOff x="6357053" y="3835220"/>
            <a:chExt cx="1848384" cy="12657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357053" y="3835220"/>
              <a:ext cx="184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Meio-Ambiente</a:t>
              </a:r>
              <a:endParaRPr lang="pt-BR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Pois o processo deixa de utilizar papel para ser tudo Digital 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0" y="5626440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5626440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9669" y="13171293"/>
            <a:ext cx="122182" cy="100940"/>
          </a:xfrm>
          <a:prstGeom prst="rect">
            <a:avLst/>
          </a:prstGeom>
        </p:spPr>
      </p:pic>
      <p:pic>
        <p:nvPicPr>
          <p:cNvPr id="3074" name="Picture 2" descr="Resultado de imagem para identify icon png"/>
          <p:cNvPicPr>
            <a:picLocks noChangeAspect="1" noChangeArrowheads="1"/>
          </p:cNvPicPr>
          <p:nvPr/>
        </p:nvPicPr>
        <p:blipFill>
          <a:blip r:embed="rId6" cstate="hq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31" y="4440934"/>
            <a:ext cx="739845" cy="76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05" y="5622936"/>
            <a:ext cx="897858" cy="897856"/>
          </a:xfrm>
          <a:prstGeom prst="rect">
            <a:avLst/>
          </a:prstGeom>
        </p:spPr>
      </p:pic>
      <p:pic>
        <p:nvPicPr>
          <p:cNvPr id="4" name="Picture 4" descr="Resultado de imagem para relogio vetor 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68" y="4425040"/>
            <a:ext cx="779689" cy="7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4180" y1="34570" x2="34180" y2="34570"/>
                        <a14:foregroundMark x1="34180" y1="34570" x2="34180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91" y="4191348"/>
            <a:ext cx="1247071" cy="12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12914" y="-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>
            <a:endCxn id="105" idx="2"/>
          </p:cNvCxnSpPr>
          <p:nvPr/>
        </p:nvCxnSpPr>
        <p:spPr>
          <a:xfrm>
            <a:off x="5997735" y="3623253"/>
            <a:ext cx="25607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558471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35146" y="4142156"/>
            <a:ext cx="2414355" cy="1841317"/>
            <a:chOff x="1454850" y="4816886"/>
            <a:chExt cx="2414355" cy="184131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454850" y="5088543"/>
              <a:ext cx="24143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A partir de esboços, montar um storyboard para uma melhor visão do projeto e  para maior entendimento voltado as necessidades do cliente, assim criando uma solução que seja eficaz e coerente as suas necessidades e dores..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5969"/>
                </a:solidFill>
                <a:latin typeface="Exo 2" panose="00000500000000000000" pitchFamily="50" charset="0"/>
              </a:rPr>
              <a:t>StoryBoard</a:t>
            </a:r>
            <a:endParaRPr lang="en-US" sz="2400" b="1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917988"/>
            <a:chOff x="1514240" y="4816886"/>
            <a:chExt cx="2289049" cy="9179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Visão,modelagem e gestão dos processos da aplicação.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492860" y="3719798"/>
            <a:ext cx="28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Exo 2" panose="00000500000000000000" pitchFamily="50" charset="0"/>
              </a:rPr>
              <a:t>BPMN</a:t>
            </a:r>
            <a:endParaRPr lang="en-US" sz="2400" b="1" dirty="0">
              <a:solidFill>
                <a:srgbClr val="52CBBE"/>
              </a:solidFill>
              <a:latin typeface="Exo 2" panose="00000500000000000000" pitchFamily="50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511824" y="4142156"/>
            <a:ext cx="2289049" cy="917988"/>
            <a:chOff x="151424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Descrição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Por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fim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, montar a primeira versão da tela do projeto..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65879" y="3750223"/>
            <a:ext cx="310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C630"/>
                </a:solidFill>
                <a:latin typeface="Exo 2" panose="00000500000000000000" pitchFamily="50" charset="0"/>
              </a:rPr>
              <a:t>Tela</a:t>
            </a:r>
            <a:endParaRPr lang="en-US" sz="2000" b="1" dirty="0">
              <a:solidFill>
                <a:srgbClr val="FEC630"/>
              </a:solidFill>
              <a:latin typeface="Exo 2" panose="00000500000000000000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999370"/>
            <a:ext cx="1275682" cy="2032226"/>
            <a:chOff x="3063120" y="999370"/>
            <a:chExt cx="1275682" cy="2032226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999370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976743"/>
            <a:ext cx="1275682" cy="2054853"/>
            <a:chOff x="5242440" y="976743"/>
            <a:chExt cx="1275682" cy="2054853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544" y="976743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015392" y="1021520"/>
            <a:ext cx="1275682" cy="2010076"/>
            <a:chOff x="7353181" y="1021520"/>
            <a:chExt cx="1275682" cy="2010076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1021520"/>
              <a:ext cx="684562" cy="684560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database vector 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40" y="2104489"/>
            <a:ext cx="567198" cy="5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checklist vector 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6" y="2087153"/>
            <a:ext cx="584534" cy="5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toryboard vector 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17" y="2059761"/>
            <a:ext cx="630365" cy="6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85011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17873" y="32511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Construção</a:t>
            </a:r>
            <a:endParaRPr lang="pt-BR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-1269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4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876062" y="792760"/>
            <a:ext cx="2308194" cy="523220"/>
            <a:chOff x="1193019" y="2421295"/>
            <a:chExt cx="1846551" cy="810495"/>
          </a:xfrm>
        </p:grpSpPr>
        <p:sp>
          <p:nvSpPr>
            <p:cNvPr id="165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1193019" y="2662407"/>
              <a:ext cx="166678" cy="307922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Exo 2" panose="00000500000000000000" pitchFamily="50" charset="0"/>
              </a:endParaRPr>
            </a:p>
          </p:txBody>
        </p:sp>
        <p:sp>
          <p:nvSpPr>
            <p:cNvPr id="167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83820" y="2421295"/>
              <a:ext cx="1555750" cy="810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Introdução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69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2631960"/>
            <a:ext cx="3282175" cy="2334565"/>
            <a:chOff x="861105" y="3420415"/>
            <a:chExt cx="3282175" cy="2334565"/>
          </a:xfrm>
        </p:grpSpPr>
        <p:sp>
          <p:nvSpPr>
            <p:cNvPr id="170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861105" y="5573497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171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User-Story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76" name="TextBox 124">
            <a:extLst>
              <a:ext uri="{FF2B5EF4-FFF2-40B4-BE49-F238E27FC236}">
                <a16:creationId xmlns:a16="http://schemas.microsoft.com/office/drawing/2014/main" id="{04E1E449-1505-4788-9575-E71478300712}"/>
              </a:ext>
            </a:extLst>
          </p:cNvPr>
          <p:cNvSpPr txBox="1"/>
          <p:nvPr/>
        </p:nvSpPr>
        <p:spPr>
          <a:xfrm>
            <a:off x="1953861" y="3200862"/>
            <a:ext cx="363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grpSp>
        <p:nvGrpSpPr>
          <p:cNvPr id="179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6727817" y="1706385"/>
            <a:ext cx="3087239" cy="523220"/>
            <a:chOff x="4929970" y="3420415"/>
            <a:chExt cx="2609650" cy="523220"/>
          </a:xfrm>
        </p:grpSpPr>
        <p:sp>
          <p:nvSpPr>
            <p:cNvPr id="180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929970" y="3564077"/>
              <a:ext cx="187453" cy="1807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Exo 2" panose="00000500000000000000" pitchFamily="50" charset="0"/>
              </a:endParaRPr>
            </a:p>
          </p:txBody>
        </p:sp>
        <p:sp>
          <p:nvSpPr>
            <p:cNvPr id="181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2364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Mockup</a:t>
              </a:r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-Tela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191" name="TextBox 139">
            <a:extLst>
              <a:ext uri="{FF2B5EF4-FFF2-40B4-BE49-F238E27FC236}">
                <a16:creationId xmlns:a16="http://schemas.microsoft.com/office/drawing/2014/main" id="{64EED872-529B-476D-A042-AF8799EED2BA}"/>
              </a:ext>
            </a:extLst>
          </p:cNvPr>
          <p:cNvSpPr txBox="1"/>
          <p:nvPr/>
        </p:nvSpPr>
        <p:spPr>
          <a:xfrm>
            <a:off x="6044234" y="1244720"/>
            <a:ext cx="28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grpSp>
        <p:nvGrpSpPr>
          <p:cNvPr id="194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764820" y="2851128"/>
            <a:ext cx="1926270" cy="2286266"/>
            <a:chOff x="1465761" y="2077694"/>
            <a:chExt cx="1555750" cy="2286266"/>
          </a:xfrm>
        </p:grpSpPr>
        <p:sp>
          <p:nvSpPr>
            <p:cNvPr id="195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1569011" y="2077694"/>
              <a:ext cx="145855" cy="1886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Exo 2" panose="00000500000000000000" pitchFamily="50" charset="0"/>
              </a:endParaRPr>
            </a:p>
          </p:txBody>
        </p:sp>
        <p:sp>
          <p:nvSpPr>
            <p:cNvPr id="196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65761" y="3840740"/>
              <a:ext cx="1555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</a:t>
              </a:r>
              <a:endParaRPr lang="pt-BR" sz="2800" noProof="1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99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535830" y="3876740"/>
            <a:ext cx="3760646" cy="523220"/>
            <a:chOff x="5044837" y="4698436"/>
            <a:chExt cx="2525185" cy="866308"/>
          </a:xfrm>
        </p:grpSpPr>
        <p:sp>
          <p:nvSpPr>
            <p:cNvPr id="200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5044837" y="4937670"/>
              <a:ext cx="117195" cy="31232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201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2394918" cy="86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Caso de Uso(UML)</a:t>
              </a:r>
              <a:endPara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65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6727817" y="5555455"/>
            <a:ext cx="3754203" cy="584775"/>
            <a:chOff x="4977493" y="4026515"/>
            <a:chExt cx="2520859" cy="968226"/>
          </a:xfrm>
        </p:grpSpPr>
        <p:sp>
          <p:nvSpPr>
            <p:cNvPr id="66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977493" y="4354463"/>
              <a:ext cx="117195" cy="3123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67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03434" y="4026515"/>
              <a:ext cx="2394918" cy="968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Modelagem</a:t>
              </a:r>
              <a:endPara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992185" y="0"/>
            <a:ext cx="9630962" cy="6858000"/>
            <a:chOff x="434698" y="0"/>
            <a:chExt cx="96309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34698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452325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User Story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01" y="3354424"/>
            <a:ext cx="2694341" cy="3021920"/>
          </a:xfrm>
          <a:prstGeom prst="rect">
            <a:avLst/>
          </a:prstGeom>
        </p:spPr>
      </p:pic>
      <p:sp>
        <p:nvSpPr>
          <p:cNvPr id="4" name="Texto Explicativo em Nuvem 3"/>
          <p:cNvSpPr/>
          <p:nvPr/>
        </p:nvSpPr>
        <p:spPr>
          <a:xfrm rot="720942">
            <a:off x="5521068" y="750685"/>
            <a:ext cx="4050299" cy="2388306"/>
          </a:xfrm>
          <a:prstGeom prst="cloudCallou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60235" y="1198443"/>
            <a:ext cx="3622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como Gerente de estoque, necessito de um sistema que traga praticidade ao fazer as contagens de consumo de bebidas, para que esse processo seja feito com menor dificuldade e também em menor tempo</a:t>
            </a:r>
          </a:p>
        </p:txBody>
      </p:sp>
      <p:sp>
        <p:nvSpPr>
          <p:cNvPr id="42" name="Texto Explicativo em Nuvem 41"/>
          <p:cNvSpPr/>
          <p:nvPr/>
        </p:nvSpPr>
        <p:spPr>
          <a:xfrm rot="20333994" flipH="1">
            <a:off x="1331877" y="1265784"/>
            <a:ext cx="3977279" cy="2188077"/>
          </a:xfrm>
          <a:prstGeom prst="cloudCallou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06117" y="1578011"/>
            <a:ext cx="24753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como Supervisora de estoque necessito de uma aplicação que faz a contagem de estoque, para saber e fazer um controle de entrada e saída dos produtos(bebidas, sucos e outros)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062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489641" y="463862"/>
            <a:ext cx="2951023" cy="523220"/>
            <a:chOff x="1192257" y="3420415"/>
            <a:chExt cx="2951023" cy="523220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BPMN</a:t>
              </a:r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endParaRPr>
            </a:p>
          </p:txBody>
        </p:sp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75" y="1787471"/>
            <a:ext cx="8310033" cy="3380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663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70428" y="863031"/>
            <a:ext cx="2951023" cy="461665"/>
            <a:chOff x="1192257" y="3420415"/>
            <a:chExt cx="2951023" cy="461665"/>
          </a:xfrm>
        </p:grpSpPr>
        <p:sp>
          <p:nvSpPr>
            <p:cNvPr id="38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92257" y="3565622"/>
              <a:ext cx="215814" cy="1814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Exo 2" panose="00000500000000000000" pitchFamily="50" charset="0"/>
              </a:endParaRPr>
            </a:p>
          </p:txBody>
        </p:sp>
        <p:sp>
          <p:nvSpPr>
            <p:cNvPr id="39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70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xo 2" panose="00000500000000000000" pitchFamily="50" charset="0"/>
                </a:rPr>
                <a:t>Mockup-Tela</a:t>
              </a:r>
            </a:p>
          </p:txBody>
        </p:sp>
      </p:grp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96" y="1763092"/>
            <a:ext cx="7154432" cy="4029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74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Justificativa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pt-BR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Planejamento</a:t>
              </a:r>
              <a:endParaRPr lang="pt-BR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Conclusão</a:t>
              </a:r>
              <a:endParaRPr lang="pt-BR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DEV’s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13371" y="863031"/>
            <a:ext cx="2708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50" charset="0"/>
              </a:rPr>
              <a:t>Caso de uso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0" name="TextBox 85">
            <a:extLst>
              <a:ext uri="{FF2B5EF4-FFF2-40B4-BE49-F238E27FC236}">
                <a16:creationId xmlns:a16="http://schemas.microsoft.com/office/drawing/2014/main" id="{944799B2-E7B9-4C01-A37D-BB60C6C75D12}"/>
              </a:ext>
            </a:extLst>
          </p:cNvPr>
          <p:cNvSpPr txBox="1"/>
          <p:nvPr/>
        </p:nvSpPr>
        <p:spPr>
          <a:xfrm>
            <a:off x="2060291" y="2551834"/>
            <a:ext cx="71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Exo 2" panose="00000500000000000000" pitchFamily="50" charset="0"/>
            </a:endParaRPr>
          </a:p>
        </p:txBody>
      </p:sp>
      <p:sp>
        <p:nvSpPr>
          <p:cNvPr id="41" name="Oval 133">
            <a:extLst>
              <a:ext uri="{FF2B5EF4-FFF2-40B4-BE49-F238E27FC236}">
                <a16:creationId xmlns:a16="http://schemas.microsoft.com/office/drawing/2014/main" id="{21B892CB-2087-4B4E-9D9A-135A090D8BBA}"/>
              </a:ext>
            </a:extLst>
          </p:cNvPr>
          <p:cNvSpPr/>
          <p:nvPr/>
        </p:nvSpPr>
        <p:spPr>
          <a:xfrm>
            <a:off x="1595759" y="1014079"/>
            <a:ext cx="174533" cy="188636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Exo 2" panose="000005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33" y="1309307"/>
            <a:ext cx="5987852" cy="5080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68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320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Exo 2</vt:lpstr>
      <vt:lpstr>Tw Cen MT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Aluno</cp:lastModifiedBy>
  <cp:revision>76</cp:revision>
  <dcterms:created xsi:type="dcterms:W3CDTF">2017-01-05T13:17:27Z</dcterms:created>
  <dcterms:modified xsi:type="dcterms:W3CDTF">2019-11-04T16:51:47Z</dcterms:modified>
</cp:coreProperties>
</file>