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1" r:id="rId1"/>
  </p:sldMasterIdLst>
  <p:notesMasterIdLst>
    <p:notesMasterId r:id="rId16"/>
  </p:notesMasterIdLst>
  <p:sldIdLst>
    <p:sldId id="256" r:id="rId2"/>
    <p:sldId id="267" r:id="rId3"/>
    <p:sldId id="257" r:id="rId4"/>
    <p:sldId id="269" r:id="rId5"/>
    <p:sldId id="270" r:id="rId6"/>
    <p:sldId id="260" r:id="rId7"/>
    <p:sldId id="266" r:id="rId8"/>
    <p:sldId id="262" r:id="rId9"/>
    <p:sldId id="263" r:id="rId10"/>
    <p:sldId id="264" r:id="rId11"/>
    <p:sldId id="265" r:id="rId12"/>
    <p:sldId id="273" r:id="rId13"/>
    <p:sldId id="27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D11EF-51BD-4BA4-B9F4-E1E724668764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</dgm:pt>
    <dgm:pt modelId="{8A8670F7-1516-4FC6-B52F-1AB4BA0E1238}">
      <dgm:prSet phldrT="[Text]" custT="1"/>
      <dgm:spPr/>
      <dgm:t>
        <a:bodyPr/>
        <a:lstStyle/>
        <a:p>
          <a:r>
            <a:rPr lang="en-US" sz="2000" dirty="0" smtClean="0"/>
            <a:t>Original Image</a:t>
          </a:r>
          <a:endParaRPr lang="en-US" sz="2000" dirty="0"/>
        </a:p>
      </dgm:t>
    </dgm:pt>
    <dgm:pt modelId="{D373C78A-2503-496B-9515-5DB2868EF348}" type="parTrans" cxnId="{130A12C6-D600-4274-ABDF-D534019740AA}">
      <dgm:prSet/>
      <dgm:spPr/>
      <dgm:t>
        <a:bodyPr/>
        <a:lstStyle/>
        <a:p>
          <a:endParaRPr lang="en-US" sz="3200"/>
        </a:p>
      </dgm:t>
    </dgm:pt>
    <dgm:pt modelId="{DA172A97-302C-43FF-9F35-ED54E607509C}" type="sibTrans" cxnId="{130A12C6-D600-4274-ABDF-D534019740AA}">
      <dgm:prSet custT="1"/>
      <dgm:spPr/>
      <dgm:t>
        <a:bodyPr/>
        <a:lstStyle/>
        <a:p>
          <a:endParaRPr lang="en-US" sz="900"/>
        </a:p>
      </dgm:t>
    </dgm:pt>
    <dgm:pt modelId="{FA114C83-0D3B-4825-971B-B6E4BD7976D2}">
      <dgm:prSet phldrT="[Text]" custT="1"/>
      <dgm:spPr/>
      <dgm:t>
        <a:bodyPr/>
        <a:lstStyle/>
        <a:p>
          <a:r>
            <a:rPr lang="en-US" sz="2000" dirty="0" smtClean="0"/>
            <a:t>Image Enhancement</a:t>
          </a:r>
          <a:endParaRPr lang="en-US" sz="2000" dirty="0"/>
        </a:p>
      </dgm:t>
    </dgm:pt>
    <dgm:pt modelId="{2C580F6F-B387-4610-9C63-6A2D980CAA1F}" type="parTrans" cxnId="{FC2686F5-F83A-4CE8-B90B-4883B6542E76}">
      <dgm:prSet/>
      <dgm:spPr/>
      <dgm:t>
        <a:bodyPr/>
        <a:lstStyle/>
        <a:p>
          <a:endParaRPr lang="en-US" sz="3200"/>
        </a:p>
      </dgm:t>
    </dgm:pt>
    <dgm:pt modelId="{CEBACDC0-9303-4772-85CC-05C39BCB740A}" type="sibTrans" cxnId="{FC2686F5-F83A-4CE8-B90B-4883B6542E76}">
      <dgm:prSet custT="1"/>
      <dgm:spPr/>
      <dgm:t>
        <a:bodyPr/>
        <a:lstStyle/>
        <a:p>
          <a:endParaRPr lang="en-US" sz="900"/>
        </a:p>
      </dgm:t>
    </dgm:pt>
    <dgm:pt modelId="{C659B664-EB63-4421-9278-2A17141C207F}">
      <dgm:prSet phldrT="[Text]" custT="1"/>
      <dgm:spPr/>
      <dgm:t>
        <a:bodyPr/>
        <a:lstStyle/>
        <a:p>
          <a:r>
            <a:rPr lang="en-US" sz="2000" dirty="0" err="1" smtClean="0"/>
            <a:t>Thresholding</a:t>
          </a:r>
          <a:endParaRPr lang="en-US" sz="2000" dirty="0"/>
        </a:p>
      </dgm:t>
    </dgm:pt>
    <dgm:pt modelId="{1F8B8D66-69A8-4FE3-A1D8-78BA46D30EC4}" type="parTrans" cxnId="{CBDEC9DD-DE05-4B9A-81EF-D23FE317FB16}">
      <dgm:prSet/>
      <dgm:spPr/>
      <dgm:t>
        <a:bodyPr/>
        <a:lstStyle/>
        <a:p>
          <a:endParaRPr lang="en-US" sz="3200"/>
        </a:p>
      </dgm:t>
    </dgm:pt>
    <dgm:pt modelId="{665CF2E4-7DC1-40C2-9E9D-0CDB25328088}" type="sibTrans" cxnId="{CBDEC9DD-DE05-4B9A-81EF-D23FE317FB16}">
      <dgm:prSet custT="1"/>
      <dgm:spPr/>
      <dgm:t>
        <a:bodyPr/>
        <a:lstStyle/>
        <a:p>
          <a:endParaRPr lang="en-US" sz="900"/>
        </a:p>
      </dgm:t>
    </dgm:pt>
    <dgm:pt modelId="{B88ED523-FFD3-4466-A444-DE0E229AF935}">
      <dgm:prSet custT="1"/>
      <dgm:spPr/>
      <dgm:t>
        <a:bodyPr/>
        <a:lstStyle/>
        <a:p>
          <a:r>
            <a:rPr lang="en-US" sz="2000" dirty="0" smtClean="0"/>
            <a:t>Morphological Operations</a:t>
          </a:r>
          <a:endParaRPr lang="en-US" sz="2000" dirty="0"/>
        </a:p>
      </dgm:t>
    </dgm:pt>
    <dgm:pt modelId="{2E7277FA-1D23-4137-8771-E87C8392F984}" type="parTrans" cxnId="{F244F6B6-7D77-4FAF-AE7C-9DF66E1A0B6E}">
      <dgm:prSet/>
      <dgm:spPr/>
      <dgm:t>
        <a:bodyPr/>
        <a:lstStyle/>
        <a:p>
          <a:endParaRPr lang="en-US" sz="3200"/>
        </a:p>
      </dgm:t>
    </dgm:pt>
    <dgm:pt modelId="{00481168-5F31-4683-8AAD-362D9E2A4DD1}" type="sibTrans" cxnId="{F244F6B6-7D77-4FAF-AE7C-9DF66E1A0B6E}">
      <dgm:prSet custT="1"/>
      <dgm:spPr/>
      <dgm:t>
        <a:bodyPr/>
        <a:lstStyle/>
        <a:p>
          <a:endParaRPr lang="en-US" sz="900"/>
        </a:p>
      </dgm:t>
    </dgm:pt>
    <dgm:pt modelId="{7964EB9F-45B3-44C0-856C-75FEA418328D}">
      <dgm:prSet custT="1"/>
      <dgm:spPr/>
      <dgm:t>
        <a:bodyPr/>
        <a:lstStyle/>
        <a:p>
          <a:r>
            <a:rPr lang="en-US" sz="2000" dirty="0" smtClean="0"/>
            <a:t>Segmented</a:t>
          </a:r>
        </a:p>
        <a:p>
          <a:r>
            <a:rPr lang="en-US" sz="2000" dirty="0" smtClean="0"/>
            <a:t>Image</a:t>
          </a:r>
          <a:endParaRPr lang="en-US" sz="2000" dirty="0"/>
        </a:p>
      </dgm:t>
    </dgm:pt>
    <dgm:pt modelId="{A8BEB5A6-9FD8-4841-A1C6-FEAE2DA42C64}" type="parTrans" cxnId="{F4A774FA-E14C-4962-8106-C85A8AE283F6}">
      <dgm:prSet/>
      <dgm:spPr/>
      <dgm:t>
        <a:bodyPr/>
        <a:lstStyle/>
        <a:p>
          <a:endParaRPr lang="en-US" sz="3200"/>
        </a:p>
      </dgm:t>
    </dgm:pt>
    <dgm:pt modelId="{6BEC6C90-8CDB-44BF-9A66-FA5786F17795}" type="sibTrans" cxnId="{F4A774FA-E14C-4962-8106-C85A8AE283F6}">
      <dgm:prSet/>
      <dgm:spPr/>
      <dgm:t>
        <a:bodyPr/>
        <a:lstStyle/>
        <a:p>
          <a:endParaRPr lang="en-US" sz="3200"/>
        </a:p>
      </dgm:t>
    </dgm:pt>
    <dgm:pt modelId="{237DAF35-D2DD-425D-89E9-E3413A23DE77}">
      <dgm:prSet phldrT="[Text]" custT="1"/>
      <dgm:spPr/>
      <dgm:t>
        <a:bodyPr/>
        <a:lstStyle/>
        <a:p>
          <a:r>
            <a:rPr lang="en-US" sz="1200" dirty="0" smtClean="0"/>
            <a:t>Histogram equalization</a:t>
          </a:r>
          <a:endParaRPr lang="en-US" sz="1200" dirty="0"/>
        </a:p>
      </dgm:t>
    </dgm:pt>
    <dgm:pt modelId="{125B2284-87AE-41F3-AD7C-83C7D042D429}" type="parTrans" cxnId="{C71A5285-718C-4AAD-87BD-E71AD5689948}">
      <dgm:prSet/>
      <dgm:spPr/>
      <dgm:t>
        <a:bodyPr/>
        <a:lstStyle/>
        <a:p>
          <a:endParaRPr lang="en-US" sz="3200"/>
        </a:p>
      </dgm:t>
    </dgm:pt>
    <dgm:pt modelId="{3FCD50FC-3C2A-42A7-8C19-89B32670438D}" type="sibTrans" cxnId="{C71A5285-718C-4AAD-87BD-E71AD5689948}">
      <dgm:prSet/>
      <dgm:spPr/>
      <dgm:t>
        <a:bodyPr/>
        <a:lstStyle/>
        <a:p>
          <a:endParaRPr lang="en-US" sz="3200"/>
        </a:p>
      </dgm:t>
    </dgm:pt>
    <dgm:pt modelId="{B1BDDA97-B5AB-4ECB-BCDC-3D6E80961E33}">
      <dgm:prSet phldrT="[Text]" custT="1"/>
      <dgm:spPr/>
      <dgm:t>
        <a:bodyPr/>
        <a:lstStyle/>
        <a:p>
          <a:r>
            <a:rPr lang="en-US" sz="1200" dirty="0" smtClean="0"/>
            <a:t>Contrast Stretching</a:t>
          </a:r>
          <a:endParaRPr lang="en-US" sz="1200" dirty="0"/>
        </a:p>
      </dgm:t>
    </dgm:pt>
    <dgm:pt modelId="{1A8F031D-3076-469F-B953-B1E987FB6B01}" type="parTrans" cxnId="{B14D39E8-CEF0-4793-910A-507385AA165A}">
      <dgm:prSet/>
      <dgm:spPr/>
      <dgm:t>
        <a:bodyPr/>
        <a:lstStyle/>
        <a:p>
          <a:endParaRPr lang="en-US" sz="3200"/>
        </a:p>
      </dgm:t>
    </dgm:pt>
    <dgm:pt modelId="{C5DE03C9-D51B-4407-9201-4DF9EAFDEE7C}" type="sibTrans" cxnId="{B14D39E8-CEF0-4793-910A-507385AA165A}">
      <dgm:prSet/>
      <dgm:spPr/>
      <dgm:t>
        <a:bodyPr/>
        <a:lstStyle/>
        <a:p>
          <a:endParaRPr lang="en-US" sz="3200"/>
        </a:p>
      </dgm:t>
    </dgm:pt>
    <dgm:pt modelId="{E65DD82E-B864-4E08-8986-808B9F356035}">
      <dgm:prSet phldrT="[Text]" custT="1"/>
      <dgm:spPr/>
      <dgm:t>
        <a:bodyPr/>
        <a:lstStyle/>
        <a:p>
          <a:r>
            <a:rPr lang="en-US" sz="1200" dirty="0" smtClean="0"/>
            <a:t>Mean pixel value</a:t>
          </a:r>
          <a:endParaRPr lang="en-US" sz="1200" dirty="0"/>
        </a:p>
      </dgm:t>
    </dgm:pt>
    <dgm:pt modelId="{E58D4C33-C74F-4BB7-BE2A-7E75A7AB70FE}" type="parTrans" cxnId="{0D862547-6ADC-4CC9-8DC0-177F2F1AB245}">
      <dgm:prSet/>
      <dgm:spPr/>
      <dgm:t>
        <a:bodyPr/>
        <a:lstStyle/>
        <a:p>
          <a:endParaRPr lang="en-US" sz="3200"/>
        </a:p>
      </dgm:t>
    </dgm:pt>
    <dgm:pt modelId="{BAB54C0D-CC12-4D7D-B78B-97915E42FF26}" type="sibTrans" cxnId="{0D862547-6ADC-4CC9-8DC0-177F2F1AB245}">
      <dgm:prSet/>
      <dgm:spPr/>
      <dgm:t>
        <a:bodyPr/>
        <a:lstStyle/>
        <a:p>
          <a:endParaRPr lang="en-US" sz="3200"/>
        </a:p>
      </dgm:t>
    </dgm:pt>
    <dgm:pt modelId="{B485FC18-8D1B-4C6E-B45F-31FF41A76BFB}">
      <dgm:prSet phldrT="[Text]" custT="1"/>
      <dgm:spPr/>
      <dgm:t>
        <a:bodyPr/>
        <a:lstStyle/>
        <a:p>
          <a:r>
            <a:rPr lang="en-US" sz="1200" dirty="0" smtClean="0"/>
            <a:t>Otsu</a:t>
          </a:r>
          <a:endParaRPr lang="en-US" sz="1200" dirty="0"/>
        </a:p>
      </dgm:t>
    </dgm:pt>
    <dgm:pt modelId="{DBC06C7D-0F94-4EED-8960-2E895C9B9612}" type="parTrans" cxnId="{94945803-181F-4F1C-8CF5-0D2E09600B49}">
      <dgm:prSet/>
      <dgm:spPr/>
      <dgm:t>
        <a:bodyPr/>
        <a:lstStyle/>
        <a:p>
          <a:endParaRPr lang="en-US" sz="3200"/>
        </a:p>
      </dgm:t>
    </dgm:pt>
    <dgm:pt modelId="{6EF44D71-D37B-4F82-A733-36A407A7F2AD}" type="sibTrans" cxnId="{94945803-181F-4F1C-8CF5-0D2E09600B49}">
      <dgm:prSet/>
      <dgm:spPr/>
      <dgm:t>
        <a:bodyPr/>
        <a:lstStyle/>
        <a:p>
          <a:endParaRPr lang="en-US" sz="3200"/>
        </a:p>
      </dgm:t>
    </dgm:pt>
    <dgm:pt modelId="{FC324D93-248E-47BC-8F66-879490216062}">
      <dgm:prSet phldrT="[Text]" custT="1"/>
      <dgm:spPr/>
      <dgm:t>
        <a:bodyPr/>
        <a:lstStyle/>
        <a:p>
          <a:r>
            <a:rPr lang="en-US" sz="1200" dirty="0" smtClean="0"/>
            <a:t>Histogram</a:t>
          </a:r>
          <a:endParaRPr lang="en-US" sz="1200" dirty="0"/>
        </a:p>
      </dgm:t>
    </dgm:pt>
    <dgm:pt modelId="{CD26637A-61B0-416A-A939-2F2B3A97B33A}" type="parTrans" cxnId="{06D1FA3D-3AB8-4416-8890-6E732643E9E3}">
      <dgm:prSet/>
      <dgm:spPr/>
      <dgm:t>
        <a:bodyPr/>
        <a:lstStyle/>
        <a:p>
          <a:endParaRPr lang="en-US" sz="3200"/>
        </a:p>
      </dgm:t>
    </dgm:pt>
    <dgm:pt modelId="{9463F7DA-2997-4742-AEDD-BF181C504523}" type="sibTrans" cxnId="{06D1FA3D-3AB8-4416-8890-6E732643E9E3}">
      <dgm:prSet/>
      <dgm:spPr/>
      <dgm:t>
        <a:bodyPr/>
        <a:lstStyle/>
        <a:p>
          <a:endParaRPr lang="en-US" sz="3200"/>
        </a:p>
      </dgm:t>
    </dgm:pt>
    <dgm:pt modelId="{1EDEF7D4-FC29-47CA-9A2A-FEC03E7F8631}">
      <dgm:prSet phldrT="[Text]" custT="1"/>
      <dgm:spPr/>
      <dgm:t>
        <a:bodyPr/>
        <a:lstStyle/>
        <a:p>
          <a:r>
            <a:rPr lang="en-US" sz="1200" dirty="0" smtClean="0"/>
            <a:t>Area Under Histogram</a:t>
          </a:r>
          <a:endParaRPr lang="en-US" sz="1200" dirty="0"/>
        </a:p>
      </dgm:t>
    </dgm:pt>
    <dgm:pt modelId="{6D15C675-2620-4BFD-A60C-89B849E46979}" type="parTrans" cxnId="{AE7552A1-B2CC-4681-BA40-5E765CB2CDE6}">
      <dgm:prSet/>
      <dgm:spPr/>
      <dgm:t>
        <a:bodyPr/>
        <a:lstStyle/>
        <a:p>
          <a:endParaRPr lang="en-US" sz="3200"/>
        </a:p>
      </dgm:t>
    </dgm:pt>
    <dgm:pt modelId="{13F228C1-0B96-4095-9D8A-0A0CD4B12F92}" type="sibTrans" cxnId="{AE7552A1-B2CC-4681-BA40-5E765CB2CDE6}">
      <dgm:prSet/>
      <dgm:spPr/>
      <dgm:t>
        <a:bodyPr/>
        <a:lstStyle/>
        <a:p>
          <a:endParaRPr lang="en-US" sz="3200"/>
        </a:p>
      </dgm:t>
    </dgm:pt>
    <dgm:pt modelId="{2DA6EE1A-B260-4D2C-8424-2DB329AFD293}">
      <dgm:prSet custT="1"/>
      <dgm:spPr/>
      <dgm:t>
        <a:bodyPr/>
        <a:lstStyle/>
        <a:p>
          <a:r>
            <a:rPr lang="en-US" sz="1200" dirty="0" smtClean="0"/>
            <a:t>Opening</a:t>
          </a:r>
          <a:endParaRPr lang="en-US" sz="1200" dirty="0"/>
        </a:p>
      </dgm:t>
    </dgm:pt>
    <dgm:pt modelId="{69653D9F-2897-4A54-9B6A-51B338296962}" type="parTrans" cxnId="{844EA9AC-C1CE-4A43-B63A-C65EEE0B00E8}">
      <dgm:prSet/>
      <dgm:spPr/>
      <dgm:t>
        <a:bodyPr/>
        <a:lstStyle/>
        <a:p>
          <a:endParaRPr lang="en-US" sz="3200"/>
        </a:p>
      </dgm:t>
    </dgm:pt>
    <dgm:pt modelId="{85CCF860-C7C0-4D21-B16D-B03ADB4A1F95}" type="sibTrans" cxnId="{844EA9AC-C1CE-4A43-B63A-C65EEE0B00E8}">
      <dgm:prSet/>
      <dgm:spPr/>
      <dgm:t>
        <a:bodyPr/>
        <a:lstStyle/>
        <a:p>
          <a:endParaRPr lang="en-US" sz="3200"/>
        </a:p>
      </dgm:t>
    </dgm:pt>
    <dgm:pt modelId="{0A82C9F3-21E1-4130-BD92-8EFBE4AE7D4A}">
      <dgm:prSet custT="1"/>
      <dgm:spPr/>
      <dgm:t>
        <a:bodyPr/>
        <a:lstStyle/>
        <a:p>
          <a:r>
            <a:rPr lang="en-US" sz="1200" dirty="0" smtClean="0"/>
            <a:t>Closing</a:t>
          </a:r>
          <a:endParaRPr lang="en-US" sz="1200" dirty="0"/>
        </a:p>
      </dgm:t>
    </dgm:pt>
    <dgm:pt modelId="{074BFE55-0F04-4CD4-A21E-A26960D0FE7A}" type="parTrans" cxnId="{4C257DB9-DC0C-4558-A603-8329E85A9856}">
      <dgm:prSet/>
      <dgm:spPr/>
      <dgm:t>
        <a:bodyPr/>
        <a:lstStyle/>
        <a:p>
          <a:endParaRPr lang="en-US" sz="3200"/>
        </a:p>
      </dgm:t>
    </dgm:pt>
    <dgm:pt modelId="{D7F1D0AE-C319-4968-B14F-463775EFB2FE}" type="sibTrans" cxnId="{4C257DB9-DC0C-4558-A603-8329E85A9856}">
      <dgm:prSet/>
      <dgm:spPr/>
      <dgm:t>
        <a:bodyPr/>
        <a:lstStyle/>
        <a:p>
          <a:endParaRPr lang="en-US" sz="3200"/>
        </a:p>
      </dgm:t>
    </dgm:pt>
    <dgm:pt modelId="{5833A2FE-69E3-4BFD-88B5-63AF49875417}">
      <dgm:prSet custT="1"/>
      <dgm:spPr/>
      <dgm:t>
        <a:bodyPr/>
        <a:lstStyle/>
        <a:p>
          <a:r>
            <a:rPr lang="en-US" sz="1200" dirty="0" smtClean="0"/>
            <a:t>Connected Components</a:t>
          </a:r>
          <a:endParaRPr lang="en-US" sz="1200" dirty="0"/>
        </a:p>
      </dgm:t>
    </dgm:pt>
    <dgm:pt modelId="{C42AE20F-1F02-46EE-ACB3-16BC5BA72BCA}" type="parTrans" cxnId="{8102B576-9BBA-4C46-BBC9-C21053A0FFB0}">
      <dgm:prSet/>
      <dgm:spPr/>
      <dgm:t>
        <a:bodyPr/>
        <a:lstStyle/>
        <a:p>
          <a:endParaRPr lang="en-US" sz="3200"/>
        </a:p>
      </dgm:t>
    </dgm:pt>
    <dgm:pt modelId="{A37A4ED9-1F34-4F83-88A4-BFC0599D46FE}" type="sibTrans" cxnId="{8102B576-9BBA-4C46-BBC9-C21053A0FFB0}">
      <dgm:prSet/>
      <dgm:spPr/>
      <dgm:t>
        <a:bodyPr/>
        <a:lstStyle/>
        <a:p>
          <a:endParaRPr lang="en-US" sz="3200"/>
        </a:p>
      </dgm:t>
    </dgm:pt>
    <dgm:pt modelId="{DDC97984-0089-468D-818E-DB9ED9524F79}" type="pres">
      <dgm:prSet presAssocID="{0C1D11EF-51BD-4BA4-B9F4-E1E724668764}" presName="Name0" presStyleCnt="0">
        <dgm:presLayoutVars>
          <dgm:dir/>
          <dgm:resizeHandles val="exact"/>
        </dgm:presLayoutVars>
      </dgm:prSet>
      <dgm:spPr/>
    </dgm:pt>
    <dgm:pt modelId="{77A7EE36-64CB-496F-8CAB-17ED93009BB8}" type="pres">
      <dgm:prSet presAssocID="{8A8670F7-1516-4FC6-B52F-1AB4BA0E123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772665-EEE7-45A4-A8E5-B376883585BD}" type="pres">
      <dgm:prSet presAssocID="{DA172A97-302C-43FF-9F35-ED54E607509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AD278B94-E9E9-4683-983E-618F1B49E715}" type="pres">
      <dgm:prSet presAssocID="{DA172A97-302C-43FF-9F35-ED54E607509C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D44F27FE-3CBE-47D2-B2A3-4CA14A1AF226}" type="pres">
      <dgm:prSet presAssocID="{FA114C83-0D3B-4825-971B-B6E4BD7976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BC15E-566B-4C5B-B478-2226B2FDAA61}" type="pres">
      <dgm:prSet presAssocID="{CEBACDC0-9303-4772-85CC-05C39BCB740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6873B010-36EF-4547-AE29-1F34488CDA4D}" type="pres">
      <dgm:prSet presAssocID="{CEBACDC0-9303-4772-85CC-05C39BCB740A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F811E3DD-94D5-423D-AAED-93CA61DE50CB}" type="pres">
      <dgm:prSet presAssocID="{C659B664-EB63-4421-9278-2A17141C207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B72E-87E1-4433-A509-ECC028EF2C71}" type="pres">
      <dgm:prSet presAssocID="{665CF2E4-7DC1-40C2-9E9D-0CDB2532808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2D2ABF56-88F6-4F39-A426-B1B5F6623FF2}" type="pres">
      <dgm:prSet presAssocID="{665CF2E4-7DC1-40C2-9E9D-0CDB25328088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82DAA660-76C2-4677-A917-F62E9615A150}" type="pres">
      <dgm:prSet presAssocID="{B88ED523-FFD3-4466-A444-DE0E229AF935}" presName="node" presStyleLbl="node1" presStyleIdx="3" presStyleCnt="5" custScaleX="95843" custScaleY="13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475D2-D3AC-4B4F-9946-E21D7D6C6D2A}" type="pres">
      <dgm:prSet presAssocID="{00481168-5F31-4683-8AAD-362D9E2A4DD1}" presName="sibTrans" presStyleLbl="sibTrans1D1" presStyleIdx="3" presStyleCnt="4"/>
      <dgm:spPr/>
      <dgm:t>
        <a:bodyPr/>
        <a:lstStyle/>
        <a:p>
          <a:endParaRPr lang="en-US"/>
        </a:p>
      </dgm:t>
    </dgm:pt>
    <dgm:pt modelId="{A686132A-6C5C-4030-91C4-BA7DE6B525D6}" type="pres">
      <dgm:prSet presAssocID="{00481168-5F31-4683-8AAD-362D9E2A4DD1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C963F3B8-18A1-4A4B-85D3-ECA7BA16E705}" type="pres">
      <dgm:prSet presAssocID="{7964EB9F-45B3-44C0-856C-75FEA418328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D1FA3D-3AB8-4416-8890-6E732643E9E3}" srcId="{C659B664-EB63-4421-9278-2A17141C207F}" destId="{FC324D93-248E-47BC-8F66-879490216062}" srcOrd="2" destOrd="0" parTransId="{CD26637A-61B0-416A-A939-2F2B3A97B33A}" sibTransId="{9463F7DA-2997-4742-AEDD-BF181C504523}"/>
    <dgm:cxn modelId="{AE7552A1-B2CC-4681-BA40-5E765CB2CDE6}" srcId="{C659B664-EB63-4421-9278-2A17141C207F}" destId="{1EDEF7D4-FC29-47CA-9A2A-FEC03E7F8631}" srcOrd="3" destOrd="0" parTransId="{6D15C675-2620-4BFD-A60C-89B849E46979}" sibTransId="{13F228C1-0B96-4095-9D8A-0A0CD4B12F92}"/>
    <dgm:cxn modelId="{CBDEC9DD-DE05-4B9A-81EF-D23FE317FB16}" srcId="{0C1D11EF-51BD-4BA4-B9F4-E1E724668764}" destId="{C659B664-EB63-4421-9278-2A17141C207F}" srcOrd="2" destOrd="0" parTransId="{1F8B8D66-69A8-4FE3-A1D8-78BA46D30EC4}" sibTransId="{665CF2E4-7DC1-40C2-9E9D-0CDB25328088}"/>
    <dgm:cxn modelId="{FC2686F5-F83A-4CE8-B90B-4883B6542E76}" srcId="{0C1D11EF-51BD-4BA4-B9F4-E1E724668764}" destId="{FA114C83-0D3B-4825-971B-B6E4BD7976D2}" srcOrd="1" destOrd="0" parTransId="{2C580F6F-B387-4610-9C63-6A2D980CAA1F}" sibTransId="{CEBACDC0-9303-4772-85CC-05C39BCB740A}"/>
    <dgm:cxn modelId="{F244F6B6-7D77-4FAF-AE7C-9DF66E1A0B6E}" srcId="{0C1D11EF-51BD-4BA4-B9F4-E1E724668764}" destId="{B88ED523-FFD3-4466-A444-DE0E229AF935}" srcOrd="3" destOrd="0" parTransId="{2E7277FA-1D23-4137-8771-E87C8392F984}" sibTransId="{00481168-5F31-4683-8AAD-362D9E2A4DD1}"/>
    <dgm:cxn modelId="{69BE7493-1595-45B8-A4FB-41A501F1AEB4}" type="presOf" srcId="{B88ED523-FFD3-4466-A444-DE0E229AF935}" destId="{82DAA660-76C2-4677-A917-F62E9615A150}" srcOrd="0" destOrd="0" presId="urn:microsoft.com/office/officeart/2005/8/layout/bProcess3"/>
    <dgm:cxn modelId="{F4A774FA-E14C-4962-8106-C85A8AE283F6}" srcId="{0C1D11EF-51BD-4BA4-B9F4-E1E724668764}" destId="{7964EB9F-45B3-44C0-856C-75FEA418328D}" srcOrd="4" destOrd="0" parTransId="{A8BEB5A6-9FD8-4841-A1C6-FEAE2DA42C64}" sibTransId="{6BEC6C90-8CDB-44BF-9A66-FA5786F17795}"/>
    <dgm:cxn modelId="{4FE19D91-0D99-4A89-85FD-7B0385C56252}" type="presOf" srcId="{0A82C9F3-21E1-4130-BD92-8EFBE4AE7D4A}" destId="{82DAA660-76C2-4677-A917-F62E9615A150}" srcOrd="0" destOrd="2" presId="urn:microsoft.com/office/officeart/2005/8/layout/bProcess3"/>
    <dgm:cxn modelId="{5556A81A-7AA5-4C13-AB39-9FC065BE5B66}" type="presOf" srcId="{1EDEF7D4-FC29-47CA-9A2A-FEC03E7F8631}" destId="{F811E3DD-94D5-423D-AAED-93CA61DE50CB}" srcOrd="0" destOrd="4" presId="urn:microsoft.com/office/officeart/2005/8/layout/bProcess3"/>
    <dgm:cxn modelId="{C71A5285-718C-4AAD-87BD-E71AD5689948}" srcId="{FA114C83-0D3B-4825-971B-B6E4BD7976D2}" destId="{237DAF35-D2DD-425D-89E9-E3413A23DE77}" srcOrd="0" destOrd="0" parTransId="{125B2284-87AE-41F3-AD7C-83C7D042D429}" sibTransId="{3FCD50FC-3C2A-42A7-8C19-89B32670438D}"/>
    <dgm:cxn modelId="{278CD0F6-AD07-4532-A1A9-54705551F97A}" type="presOf" srcId="{00481168-5F31-4683-8AAD-362D9E2A4DD1}" destId="{A686132A-6C5C-4030-91C4-BA7DE6B525D6}" srcOrd="1" destOrd="0" presId="urn:microsoft.com/office/officeart/2005/8/layout/bProcess3"/>
    <dgm:cxn modelId="{F90D7B37-68E6-4709-9C31-C167C3AF198E}" type="presOf" srcId="{665CF2E4-7DC1-40C2-9E9D-0CDB25328088}" destId="{A0A7B72E-87E1-4433-A509-ECC028EF2C71}" srcOrd="0" destOrd="0" presId="urn:microsoft.com/office/officeart/2005/8/layout/bProcess3"/>
    <dgm:cxn modelId="{42B16F73-E3CC-44C6-BEF8-1EEEC4964A61}" type="presOf" srcId="{B485FC18-8D1B-4C6E-B45F-31FF41A76BFB}" destId="{F811E3DD-94D5-423D-AAED-93CA61DE50CB}" srcOrd="0" destOrd="2" presId="urn:microsoft.com/office/officeart/2005/8/layout/bProcess3"/>
    <dgm:cxn modelId="{17FB13A8-A61B-48F3-8E4B-E1B825AE4F1B}" type="presOf" srcId="{00481168-5F31-4683-8AAD-362D9E2A4DD1}" destId="{395475D2-D3AC-4B4F-9946-E21D7D6C6D2A}" srcOrd="0" destOrd="0" presId="urn:microsoft.com/office/officeart/2005/8/layout/bProcess3"/>
    <dgm:cxn modelId="{D70CA938-2FF8-4976-8529-D97E864FDF77}" type="presOf" srcId="{CEBACDC0-9303-4772-85CC-05C39BCB740A}" destId="{478BC15E-566B-4C5B-B478-2226B2FDAA61}" srcOrd="0" destOrd="0" presId="urn:microsoft.com/office/officeart/2005/8/layout/bProcess3"/>
    <dgm:cxn modelId="{773EAC5D-C9EC-493D-836F-186EED39D3CA}" type="presOf" srcId="{DA172A97-302C-43FF-9F35-ED54E607509C}" destId="{83772665-EEE7-45A4-A8E5-B376883585BD}" srcOrd="0" destOrd="0" presId="urn:microsoft.com/office/officeart/2005/8/layout/bProcess3"/>
    <dgm:cxn modelId="{E1F2355C-6F09-4D4F-B712-465994B80FF6}" type="presOf" srcId="{0C1D11EF-51BD-4BA4-B9F4-E1E724668764}" destId="{DDC97984-0089-468D-818E-DB9ED9524F79}" srcOrd="0" destOrd="0" presId="urn:microsoft.com/office/officeart/2005/8/layout/bProcess3"/>
    <dgm:cxn modelId="{E49DE72E-DB35-4558-A5B0-737EEA4BF55D}" type="presOf" srcId="{7964EB9F-45B3-44C0-856C-75FEA418328D}" destId="{C963F3B8-18A1-4A4B-85D3-ECA7BA16E705}" srcOrd="0" destOrd="0" presId="urn:microsoft.com/office/officeart/2005/8/layout/bProcess3"/>
    <dgm:cxn modelId="{36ACCEA4-B0A0-459D-9330-CC1E396FE88B}" type="presOf" srcId="{DA172A97-302C-43FF-9F35-ED54E607509C}" destId="{AD278B94-E9E9-4683-983E-618F1B49E715}" srcOrd="1" destOrd="0" presId="urn:microsoft.com/office/officeart/2005/8/layout/bProcess3"/>
    <dgm:cxn modelId="{94945803-181F-4F1C-8CF5-0D2E09600B49}" srcId="{C659B664-EB63-4421-9278-2A17141C207F}" destId="{B485FC18-8D1B-4C6E-B45F-31FF41A76BFB}" srcOrd="1" destOrd="0" parTransId="{DBC06C7D-0F94-4EED-8960-2E895C9B9612}" sibTransId="{6EF44D71-D37B-4F82-A733-36A407A7F2AD}"/>
    <dgm:cxn modelId="{BC50C6BC-A110-476C-85DB-C6257877FDA1}" type="presOf" srcId="{8A8670F7-1516-4FC6-B52F-1AB4BA0E1238}" destId="{77A7EE36-64CB-496F-8CAB-17ED93009BB8}" srcOrd="0" destOrd="0" presId="urn:microsoft.com/office/officeart/2005/8/layout/bProcess3"/>
    <dgm:cxn modelId="{E4A1D3C2-FE10-4C8A-8BAC-32C071F350B1}" type="presOf" srcId="{237DAF35-D2DD-425D-89E9-E3413A23DE77}" destId="{D44F27FE-3CBE-47D2-B2A3-4CA14A1AF226}" srcOrd="0" destOrd="1" presId="urn:microsoft.com/office/officeart/2005/8/layout/bProcess3"/>
    <dgm:cxn modelId="{4CD06B40-F4DC-4C29-A7A9-29A5E30E93D7}" type="presOf" srcId="{CEBACDC0-9303-4772-85CC-05C39BCB740A}" destId="{6873B010-36EF-4547-AE29-1F34488CDA4D}" srcOrd="1" destOrd="0" presId="urn:microsoft.com/office/officeart/2005/8/layout/bProcess3"/>
    <dgm:cxn modelId="{0BC331C1-A1BC-4283-AF52-951677F476E0}" type="presOf" srcId="{2DA6EE1A-B260-4D2C-8424-2DB329AFD293}" destId="{82DAA660-76C2-4677-A917-F62E9615A150}" srcOrd="0" destOrd="1" presId="urn:microsoft.com/office/officeart/2005/8/layout/bProcess3"/>
    <dgm:cxn modelId="{130A12C6-D600-4274-ABDF-D534019740AA}" srcId="{0C1D11EF-51BD-4BA4-B9F4-E1E724668764}" destId="{8A8670F7-1516-4FC6-B52F-1AB4BA0E1238}" srcOrd="0" destOrd="0" parTransId="{D373C78A-2503-496B-9515-5DB2868EF348}" sibTransId="{DA172A97-302C-43FF-9F35-ED54E607509C}"/>
    <dgm:cxn modelId="{B14D39E8-CEF0-4793-910A-507385AA165A}" srcId="{FA114C83-0D3B-4825-971B-B6E4BD7976D2}" destId="{B1BDDA97-B5AB-4ECB-BCDC-3D6E80961E33}" srcOrd="1" destOrd="0" parTransId="{1A8F031D-3076-469F-B953-B1E987FB6B01}" sibTransId="{C5DE03C9-D51B-4407-9201-4DF9EAFDEE7C}"/>
    <dgm:cxn modelId="{5CD9FD4E-17CA-475E-994C-43355926DCAD}" type="presOf" srcId="{FA114C83-0D3B-4825-971B-B6E4BD7976D2}" destId="{D44F27FE-3CBE-47D2-B2A3-4CA14A1AF226}" srcOrd="0" destOrd="0" presId="urn:microsoft.com/office/officeart/2005/8/layout/bProcess3"/>
    <dgm:cxn modelId="{0D862547-6ADC-4CC9-8DC0-177F2F1AB245}" srcId="{C659B664-EB63-4421-9278-2A17141C207F}" destId="{E65DD82E-B864-4E08-8986-808B9F356035}" srcOrd="0" destOrd="0" parTransId="{E58D4C33-C74F-4BB7-BE2A-7E75A7AB70FE}" sibTransId="{BAB54C0D-CC12-4D7D-B78B-97915E42FF26}"/>
    <dgm:cxn modelId="{8102B576-9BBA-4C46-BBC9-C21053A0FFB0}" srcId="{B88ED523-FFD3-4466-A444-DE0E229AF935}" destId="{5833A2FE-69E3-4BFD-88B5-63AF49875417}" srcOrd="2" destOrd="0" parTransId="{C42AE20F-1F02-46EE-ACB3-16BC5BA72BCA}" sibTransId="{A37A4ED9-1F34-4F83-88A4-BFC0599D46FE}"/>
    <dgm:cxn modelId="{4D8F4549-ED30-4A05-9B44-0EC51F35D4E9}" type="presOf" srcId="{E65DD82E-B864-4E08-8986-808B9F356035}" destId="{F811E3DD-94D5-423D-AAED-93CA61DE50CB}" srcOrd="0" destOrd="1" presId="urn:microsoft.com/office/officeart/2005/8/layout/bProcess3"/>
    <dgm:cxn modelId="{557E5AF8-44DF-418E-807E-DC91926DA25B}" type="presOf" srcId="{665CF2E4-7DC1-40C2-9E9D-0CDB25328088}" destId="{2D2ABF56-88F6-4F39-A426-B1B5F6623FF2}" srcOrd="1" destOrd="0" presId="urn:microsoft.com/office/officeart/2005/8/layout/bProcess3"/>
    <dgm:cxn modelId="{24504985-718D-442A-BAB2-5EB84B04AFDB}" type="presOf" srcId="{B1BDDA97-B5AB-4ECB-BCDC-3D6E80961E33}" destId="{D44F27FE-3CBE-47D2-B2A3-4CA14A1AF226}" srcOrd="0" destOrd="2" presId="urn:microsoft.com/office/officeart/2005/8/layout/bProcess3"/>
    <dgm:cxn modelId="{844EA9AC-C1CE-4A43-B63A-C65EEE0B00E8}" srcId="{B88ED523-FFD3-4466-A444-DE0E229AF935}" destId="{2DA6EE1A-B260-4D2C-8424-2DB329AFD293}" srcOrd="0" destOrd="0" parTransId="{69653D9F-2897-4A54-9B6A-51B338296962}" sibTransId="{85CCF860-C7C0-4D21-B16D-B03ADB4A1F95}"/>
    <dgm:cxn modelId="{DC67FE90-2517-466C-BEE4-6171ECA5D464}" type="presOf" srcId="{5833A2FE-69E3-4BFD-88B5-63AF49875417}" destId="{82DAA660-76C2-4677-A917-F62E9615A150}" srcOrd="0" destOrd="3" presId="urn:microsoft.com/office/officeart/2005/8/layout/bProcess3"/>
    <dgm:cxn modelId="{7433BD28-0F51-424D-8430-54F6E7187EEA}" type="presOf" srcId="{FC324D93-248E-47BC-8F66-879490216062}" destId="{F811E3DD-94D5-423D-AAED-93CA61DE50CB}" srcOrd="0" destOrd="3" presId="urn:microsoft.com/office/officeart/2005/8/layout/bProcess3"/>
    <dgm:cxn modelId="{5DB967C6-F51F-4E06-8705-8BC99645187C}" type="presOf" srcId="{C659B664-EB63-4421-9278-2A17141C207F}" destId="{F811E3DD-94D5-423D-AAED-93CA61DE50CB}" srcOrd="0" destOrd="0" presId="urn:microsoft.com/office/officeart/2005/8/layout/bProcess3"/>
    <dgm:cxn modelId="{4C257DB9-DC0C-4558-A603-8329E85A9856}" srcId="{B88ED523-FFD3-4466-A444-DE0E229AF935}" destId="{0A82C9F3-21E1-4130-BD92-8EFBE4AE7D4A}" srcOrd="1" destOrd="0" parTransId="{074BFE55-0F04-4CD4-A21E-A26960D0FE7A}" sibTransId="{D7F1D0AE-C319-4968-B14F-463775EFB2FE}"/>
    <dgm:cxn modelId="{18D39FB7-76A3-4C2C-84E1-07373E8CC790}" type="presParOf" srcId="{DDC97984-0089-468D-818E-DB9ED9524F79}" destId="{77A7EE36-64CB-496F-8CAB-17ED93009BB8}" srcOrd="0" destOrd="0" presId="urn:microsoft.com/office/officeart/2005/8/layout/bProcess3"/>
    <dgm:cxn modelId="{26B0916A-8086-4AC5-A842-0262BCAD03B7}" type="presParOf" srcId="{DDC97984-0089-468D-818E-DB9ED9524F79}" destId="{83772665-EEE7-45A4-A8E5-B376883585BD}" srcOrd="1" destOrd="0" presId="urn:microsoft.com/office/officeart/2005/8/layout/bProcess3"/>
    <dgm:cxn modelId="{42920AF6-1853-4279-8E0F-3D8CA9892ECD}" type="presParOf" srcId="{83772665-EEE7-45A4-A8E5-B376883585BD}" destId="{AD278B94-E9E9-4683-983E-618F1B49E715}" srcOrd="0" destOrd="0" presId="urn:microsoft.com/office/officeart/2005/8/layout/bProcess3"/>
    <dgm:cxn modelId="{E1B83263-545E-42C2-BF18-8654D1A1B17F}" type="presParOf" srcId="{DDC97984-0089-468D-818E-DB9ED9524F79}" destId="{D44F27FE-3CBE-47D2-B2A3-4CA14A1AF226}" srcOrd="2" destOrd="0" presId="urn:microsoft.com/office/officeart/2005/8/layout/bProcess3"/>
    <dgm:cxn modelId="{61CC1790-AA87-4AE7-B24F-D717EACDCEB3}" type="presParOf" srcId="{DDC97984-0089-468D-818E-DB9ED9524F79}" destId="{478BC15E-566B-4C5B-B478-2226B2FDAA61}" srcOrd="3" destOrd="0" presId="urn:microsoft.com/office/officeart/2005/8/layout/bProcess3"/>
    <dgm:cxn modelId="{D5101343-0A59-425B-B1B1-F06829A3E2CB}" type="presParOf" srcId="{478BC15E-566B-4C5B-B478-2226B2FDAA61}" destId="{6873B010-36EF-4547-AE29-1F34488CDA4D}" srcOrd="0" destOrd="0" presId="urn:microsoft.com/office/officeart/2005/8/layout/bProcess3"/>
    <dgm:cxn modelId="{1D7E3364-4EDD-4D49-8432-E9EA39EE03FA}" type="presParOf" srcId="{DDC97984-0089-468D-818E-DB9ED9524F79}" destId="{F811E3DD-94D5-423D-AAED-93CA61DE50CB}" srcOrd="4" destOrd="0" presId="urn:microsoft.com/office/officeart/2005/8/layout/bProcess3"/>
    <dgm:cxn modelId="{8457B37B-0ACD-4383-B369-E191CDB18DCE}" type="presParOf" srcId="{DDC97984-0089-468D-818E-DB9ED9524F79}" destId="{A0A7B72E-87E1-4433-A509-ECC028EF2C71}" srcOrd="5" destOrd="0" presId="urn:microsoft.com/office/officeart/2005/8/layout/bProcess3"/>
    <dgm:cxn modelId="{144BF623-8E14-4734-BA0B-7E7B7530C783}" type="presParOf" srcId="{A0A7B72E-87E1-4433-A509-ECC028EF2C71}" destId="{2D2ABF56-88F6-4F39-A426-B1B5F6623FF2}" srcOrd="0" destOrd="0" presId="urn:microsoft.com/office/officeart/2005/8/layout/bProcess3"/>
    <dgm:cxn modelId="{D1BE8F9F-AEAF-4EB3-B335-CD630A64543A}" type="presParOf" srcId="{DDC97984-0089-468D-818E-DB9ED9524F79}" destId="{82DAA660-76C2-4677-A917-F62E9615A150}" srcOrd="6" destOrd="0" presId="urn:microsoft.com/office/officeart/2005/8/layout/bProcess3"/>
    <dgm:cxn modelId="{AFBA82E0-60F0-4FBB-8575-AD6F5BB91808}" type="presParOf" srcId="{DDC97984-0089-468D-818E-DB9ED9524F79}" destId="{395475D2-D3AC-4B4F-9946-E21D7D6C6D2A}" srcOrd="7" destOrd="0" presId="urn:microsoft.com/office/officeart/2005/8/layout/bProcess3"/>
    <dgm:cxn modelId="{465E1B61-E98B-44E7-8780-014E6D144FE6}" type="presParOf" srcId="{395475D2-D3AC-4B4F-9946-E21D7D6C6D2A}" destId="{A686132A-6C5C-4030-91C4-BA7DE6B525D6}" srcOrd="0" destOrd="0" presId="urn:microsoft.com/office/officeart/2005/8/layout/bProcess3"/>
    <dgm:cxn modelId="{8C58549A-FE9C-4AF8-9E22-2ABF9C9EE114}" type="presParOf" srcId="{DDC97984-0089-468D-818E-DB9ED9524F79}" destId="{C963F3B8-18A1-4A4B-85D3-ECA7BA16E705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2665-EEE7-45A4-A8E5-B376883585BD}">
      <dsp:nvSpPr>
        <dsp:cNvPr id="0" name=""/>
        <dsp:cNvSpPr/>
      </dsp:nvSpPr>
      <dsp:spPr>
        <a:xfrm>
          <a:off x="2239255" y="688941"/>
          <a:ext cx="4838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82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68309" y="732086"/>
        <a:ext cx="25721" cy="5149"/>
      </dsp:txXfrm>
    </dsp:sp>
    <dsp:sp modelId="{77A7EE36-64CB-496F-8CAB-17ED93009BB8}">
      <dsp:nvSpPr>
        <dsp:cNvPr id="0" name=""/>
        <dsp:cNvSpPr/>
      </dsp:nvSpPr>
      <dsp:spPr>
        <a:xfrm>
          <a:off x="4410" y="63667"/>
          <a:ext cx="2236645" cy="1341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Original Image</a:t>
          </a:r>
          <a:endParaRPr lang="en-US" sz="2000" kern="1200" dirty="0"/>
        </a:p>
      </dsp:txBody>
      <dsp:txXfrm>
        <a:off x="4410" y="63667"/>
        <a:ext cx="2236645" cy="1341987"/>
      </dsp:txXfrm>
    </dsp:sp>
    <dsp:sp modelId="{478BC15E-566B-4C5B-B478-2226B2FDAA61}">
      <dsp:nvSpPr>
        <dsp:cNvPr id="0" name=""/>
        <dsp:cNvSpPr/>
      </dsp:nvSpPr>
      <dsp:spPr>
        <a:xfrm>
          <a:off x="1122733" y="1403854"/>
          <a:ext cx="2751073" cy="711228"/>
        </a:xfrm>
        <a:custGeom>
          <a:avLst/>
          <a:gdLst/>
          <a:ahLst/>
          <a:cxnLst/>
          <a:rect l="0" t="0" r="0" b="0"/>
          <a:pathLst>
            <a:path>
              <a:moveTo>
                <a:pt x="2751073" y="0"/>
              </a:moveTo>
              <a:lnTo>
                <a:pt x="2751073" y="372714"/>
              </a:lnTo>
              <a:lnTo>
                <a:pt x="0" y="372714"/>
              </a:lnTo>
              <a:lnTo>
                <a:pt x="0" y="7112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27036" y="1756893"/>
        <a:ext cx="142466" cy="5149"/>
      </dsp:txXfrm>
    </dsp:sp>
    <dsp:sp modelId="{D44F27FE-3CBE-47D2-B2A3-4CA14A1AF226}">
      <dsp:nvSpPr>
        <dsp:cNvPr id="0" name=""/>
        <dsp:cNvSpPr/>
      </dsp:nvSpPr>
      <dsp:spPr>
        <a:xfrm>
          <a:off x="2755484" y="63667"/>
          <a:ext cx="2236645" cy="13419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 Enhancement</a:t>
          </a:r>
          <a:endParaRPr 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Histogram equalization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Contrast Stretching</a:t>
          </a:r>
          <a:endParaRPr lang="en-US" sz="1200" kern="1200" dirty="0"/>
        </a:p>
      </dsp:txBody>
      <dsp:txXfrm>
        <a:off x="2755484" y="63667"/>
        <a:ext cx="2236645" cy="1341987"/>
      </dsp:txXfrm>
    </dsp:sp>
    <dsp:sp modelId="{A0A7B72E-87E1-4433-A509-ECC028EF2C71}">
      <dsp:nvSpPr>
        <dsp:cNvPr id="0" name=""/>
        <dsp:cNvSpPr/>
      </dsp:nvSpPr>
      <dsp:spPr>
        <a:xfrm>
          <a:off x="2239255" y="2772756"/>
          <a:ext cx="4838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828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468309" y="2815901"/>
        <a:ext cx="25721" cy="5149"/>
      </dsp:txXfrm>
    </dsp:sp>
    <dsp:sp modelId="{F811E3DD-94D5-423D-AAED-93CA61DE50CB}">
      <dsp:nvSpPr>
        <dsp:cNvPr id="0" name=""/>
        <dsp:cNvSpPr/>
      </dsp:nvSpPr>
      <dsp:spPr>
        <a:xfrm>
          <a:off x="4410" y="2147482"/>
          <a:ext cx="2236645" cy="13419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Thresholding</a:t>
          </a:r>
          <a:endParaRPr 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Mean pixel value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Otsu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Histogram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Area Under Histogram</a:t>
          </a:r>
          <a:endParaRPr lang="en-US" sz="1200" kern="1200" dirty="0"/>
        </a:p>
      </dsp:txBody>
      <dsp:txXfrm>
        <a:off x="4410" y="2147482"/>
        <a:ext cx="2236645" cy="1341987"/>
      </dsp:txXfrm>
    </dsp:sp>
    <dsp:sp modelId="{395475D2-D3AC-4B4F-9946-E21D7D6C6D2A}">
      <dsp:nvSpPr>
        <dsp:cNvPr id="0" name=""/>
        <dsp:cNvSpPr/>
      </dsp:nvSpPr>
      <dsp:spPr>
        <a:xfrm>
          <a:off x="4897351" y="2772756"/>
          <a:ext cx="4838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82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126405" y="2815901"/>
        <a:ext cx="25721" cy="5149"/>
      </dsp:txXfrm>
    </dsp:sp>
    <dsp:sp modelId="{82DAA660-76C2-4677-A917-F62E9615A150}">
      <dsp:nvSpPr>
        <dsp:cNvPr id="0" name=""/>
        <dsp:cNvSpPr/>
      </dsp:nvSpPr>
      <dsp:spPr>
        <a:xfrm>
          <a:off x="2755484" y="1920082"/>
          <a:ext cx="2143667" cy="17967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Morphological Operations</a:t>
          </a:r>
          <a:endParaRPr 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Opening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Closing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Connected Components</a:t>
          </a:r>
          <a:endParaRPr lang="en-US" sz="1200" kern="1200" dirty="0"/>
        </a:p>
      </dsp:txBody>
      <dsp:txXfrm>
        <a:off x="2755484" y="1920082"/>
        <a:ext cx="2143667" cy="1796786"/>
      </dsp:txXfrm>
    </dsp:sp>
    <dsp:sp modelId="{C963F3B8-18A1-4A4B-85D3-ECA7BA16E705}">
      <dsp:nvSpPr>
        <dsp:cNvPr id="0" name=""/>
        <dsp:cNvSpPr/>
      </dsp:nvSpPr>
      <dsp:spPr>
        <a:xfrm>
          <a:off x="5413580" y="2147482"/>
          <a:ext cx="2236645" cy="13419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Segmented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Image</a:t>
          </a:r>
          <a:endParaRPr lang="en-US" sz="2000" kern="1200" dirty="0"/>
        </a:p>
      </dsp:txBody>
      <dsp:txXfrm>
        <a:off x="5413580" y="2147482"/>
        <a:ext cx="2236645" cy="134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BB1C-7B6E-4276-B5F9-FB66CEB1B2E3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D479-6EAB-49C0-91EB-A3F2AC09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9DD4B4-31CF-4101-9DE1-04361D7C0490}" type="slidenum">
              <a:rPr lang="en-US" altLang="en-US" sz="1300"/>
              <a:pPr/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2911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0B8419-A174-4F77-B442-96853BB6421A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FABC13-D8F7-49BC-B466-7E92AFF2DFB6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91159F-00FE-4C83-9B58-B80E615FF6E9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9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21BDB-CE5A-45DD-93E4-71ED07824E74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3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1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17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8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49C62F-42C7-4F9C-83A4-2EDCDA4877CD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50D9A1-C551-4466-9517-5D645A3CE1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4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MediX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Valerie Simonis w/ slides from Dr. Raicu</a:t>
            </a:r>
          </a:p>
          <a:p>
            <a:r>
              <a:rPr lang="en-US" dirty="0" smtClean="0"/>
              <a:t>5/1/2015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 smtClean="0"/>
          </a:p>
        </p:txBody>
      </p:sp>
      <p:sp>
        <p:nvSpPr>
          <p:cNvPr id="3079" name="Text Box 3"/>
          <p:cNvSpPr txBox="1">
            <a:spLocks noChangeArrowheads="1"/>
          </p:cNvSpPr>
          <p:nvPr/>
        </p:nvSpPr>
        <p:spPr bwMode="auto">
          <a:xfrm>
            <a:off x="3429000" y="990600"/>
            <a:ext cx="48674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Binary image or black and white image</a:t>
            </a:r>
            <a:endParaRPr lang="en-US" altLang="en-US" dirty="0">
              <a:latin typeface="+mj-lt"/>
            </a:endParaRPr>
          </a:p>
          <a:p>
            <a:pPr eaLnBrk="1" hangingPunct="1"/>
            <a:r>
              <a:rPr lang="en-US" altLang="en-US" dirty="0">
                <a:latin typeface="+mj-lt"/>
              </a:rPr>
              <a:t>Each pixel contains one bit :</a:t>
            </a:r>
          </a:p>
          <a:p>
            <a:pPr eaLnBrk="1" hangingPunct="1"/>
            <a:r>
              <a:rPr lang="en-US" altLang="en-US" dirty="0">
                <a:latin typeface="+mj-lt"/>
              </a:rPr>
              <a:t>	1 represent white</a:t>
            </a:r>
          </a:p>
          <a:p>
            <a:pPr eaLnBrk="1" hangingPunct="1"/>
            <a:r>
              <a:rPr lang="en-US" altLang="en-US" dirty="0">
                <a:latin typeface="+mj-lt"/>
              </a:rPr>
              <a:t>	0 represents black</a:t>
            </a:r>
          </a:p>
        </p:txBody>
      </p:sp>
      <p:pic>
        <p:nvPicPr>
          <p:cNvPr id="461828" name="Picture 4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295525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829" name="Picture 5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48349" r="63538" b="41919"/>
          <a:stretch>
            <a:fillRect/>
          </a:stretch>
        </p:blipFill>
        <p:spPr bwMode="auto">
          <a:xfrm>
            <a:off x="2882900" y="3803650"/>
            <a:ext cx="1452563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1676400" y="25908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2590800"/>
            <a:ext cx="2667000" cy="2667000"/>
            <a:chOff x="1056" y="1632"/>
            <a:chExt cx="1680" cy="1680"/>
          </a:xfrm>
        </p:grpSpPr>
        <p:sp>
          <p:nvSpPr>
            <p:cNvPr id="3091" name="Line 8"/>
            <p:cNvSpPr>
              <a:spLocks noChangeShapeType="1"/>
            </p:cNvSpPr>
            <p:nvPr/>
          </p:nvSpPr>
          <p:spPr bwMode="auto">
            <a:xfrm>
              <a:off x="1056" y="1776"/>
              <a:ext cx="768" cy="15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92" name="Line 9"/>
            <p:cNvSpPr>
              <a:spLocks noChangeShapeType="1"/>
            </p:cNvSpPr>
            <p:nvPr/>
          </p:nvSpPr>
          <p:spPr bwMode="auto">
            <a:xfrm>
              <a:off x="1200" y="1632"/>
              <a:ext cx="1536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pic>
        <p:nvPicPr>
          <p:cNvPr id="461834" name="Picture 10" descr="circ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51950" r="68303" b="46548"/>
          <a:stretch>
            <a:fillRect/>
          </a:stretch>
        </p:blipFill>
        <p:spPr bwMode="auto">
          <a:xfrm>
            <a:off x="4495800" y="5181600"/>
            <a:ext cx="1101725" cy="112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3505200" y="43434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4343400"/>
            <a:ext cx="2057400" cy="1981200"/>
            <a:chOff x="2208" y="2736"/>
            <a:chExt cx="1296" cy="1248"/>
          </a:xfrm>
        </p:grpSpPr>
        <p:sp>
          <p:nvSpPr>
            <p:cNvPr id="3089" name="Line 13"/>
            <p:cNvSpPr>
              <a:spLocks noChangeShapeType="1"/>
            </p:cNvSpPr>
            <p:nvPr/>
          </p:nvSpPr>
          <p:spPr bwMode="auto">
            <a:xfrm>
              <a:off x="2352" y="2736"/>
              <a:ext cx="1152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90" name="Line 14"/>
            <p:cNvSpPr>
              <a:spLocks noChangeShapeType="1"/>
            </p:cNvSpPr>
            <p:nvPr/>
          </p:nvSpPr>
          <p:spPr bwMode="auto">
            <a:xfrm>
              <a:off x="2208" y="2880"/>
              <a:ext cx="624" cy="11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aphicFrame>
        <p:nvGraphicFramePr>
          <p:cNvPr id="4618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27570"/>
              </p:ext>
            </p:extLst>
          </p:nvPr>
        </p:nvGraphicFramePr>
        <p:xfrm>
          <a:off x="6680200" y="5181600"/>
          <a:ext cx="114617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888840" imgH="914400" progId="Equation.3">
                  <p:embed/>
                </p:oleObj>
              </mc:Choice>
              <mc:Fallback>
                <p:oleObj name="Equation" r:id="rId5" imgW="888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5181600"/>
                        <a:ext cx="1146175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0" name="AutoShape 16"/>
          <p:cNvSpPr>
            <a:spLocks noChangeArrowheads="1"/>
          </p:cNvSpPr>
          <p:nvPr/>
        </p:nvSpPr>
        <p:spPr bwMode="auto">
          <a:xfrm>
            <a:off x="5715000" y="5486400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61841" name="Text Box 17"/>
          <p:cNvSpPr txBox="1">
            <a:spLocks noChangeArrowheads="1"/>
          </p:cNvSpPr>
          <p:nvPr/>
        </p:nvSpPr>
        <p:spPr bwMode="auto">
          <a:xfrm>
            <a:off x="6629400" y="4724400"/>
            <a:ext cx="1360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+mj-lt"/>
              </a:rPr>
              <a:t>Binary data</a:t>
            </a:r>
          </a:p>
        </p:txBody>
      </p:sp>
    </p:spTree>
    <p:extLst>
      <p:ext uri="{BB962C8B-B14F-4D97-AF65-F5344CB8AC3E}">
        <p14:creationId xmlns:p14="http://schemas.microsoft.com/office/powerpoint/2010/main" val="23720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 animBg="1"/>
      <p:bldP spid="461835" grpId="0" animBg="1"/>
      <p:bldP spid="461840" grpId="0" animBg="1"/>
      <p:bldP spid="4618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43B681-FA39-49BF-A07F-11E6AFBFE9AD}" type="datetime1">
              <a:rPr lang="en-US" altLang="en-US" sz="1400" smtClean="0"/>
              <a:pPr eaLnBrk="1" hangingPunct="1"/>
              <a:t>5/1/2015</a:t>
            </a:fld>
            <a:endParaRPr lang="en-US" altLang="en-US" sz="1400" smtClean="0"/>
          </a:p>
        </p:txBody>
      </p:sp>
      <p:sp>
        <p:nvSpPr>
          <p:cNvPr id="410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Daniela Stan -  CSC381/481</a:t>
            </a:r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1A01F9-08A8-48B1-9CF3-82F2D591C4D8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4103" name="Text Box 3"/>
          <p:cNvSpPr txBox="1">
            <a:spLocks noChangeArrowheads="1"/>
          </p:cNvSpPr>
          <p:nvPr/>
        </p:nvSpPr>
        <p:spPr bwMode="auto">
          <a:xfrm>
            <a:off x="3429000" y="990600"/>
            <a:ext cx="43259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Index image</a:t>
            </a:r>
            <a:endParaRPr lang="en-US" altLang="en-US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Each pixel contains index number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pointing to a color in a color table</a:t>
            </a:r>
          </a:p>
        </p:txBody>
      </p:sp>
      <p:pic>
        <p:nvPicPr>
          <p:cNvPr id="4628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23622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1676400" y="3429000"/>
            <a:ext cx="228600" cy="228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3429000"/>
            <a:ext cx="2286000" cy="1752600"/>
            <a:chOff x="1056" y="2160"/>
            <a:chExt cx="1440" cy="1104"/>
          </a:xfrm>
        </p:grpSpPr>
        <p:sp>
          <p:nvSpPr>
            <p:cNvPr id="4155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912" cy="912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Line 8"/>
            <p:cNvSpPr>
              <a:spLocks noChangeShapeType="1"/>
            </p:cNvSpPr>
            <p:nvPr/>
          </p:nvSpPr>
          <p:spPr bwMode="auto">
            <a:xfrm>
              <a:off x="1248" y="2160"/>
              <a:ext cx="1248" cy="528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62857" name="Object 9"/>
          <p:cNvGraphicFramePr>
            <a:graphicFrameLocks noChangeAspect="1"/>
          </p:cNvGraphicFramePr>
          <p:nvPr/>
        </p:nvGraphicFramePr>
        <p:xfrm>
          <a:off x="3200400" y="4343400"/>
          <a:ext cx="88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884238" cy="914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2895600" y="5410200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imes New Roman" panose="02020603050405020304" pitchFamily="18" charset="0"/>
              </a:rPr>
              <a:t>Index value</a:t>
            </a:r>
          </a:p>
        </p:txBody>
      </p:sp>
      <p:graphicFrame>
        <p:nvGraphicFramePr>
          <p:cNvPr id="462859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27174"/>
              </p:ext>
            </p:extLst>
          </p:nvPr>
        </p:nvGraphicFramePr>
        <p:xfrm>
          <a:off x="4876800" y="3048000"/>
          <a:ext cx="3276600" cy="2835275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914400"/>
                <a:gridCol w="762000"/>
              </a:tblGrid>
              <a:tr h="640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 No.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462901" name="Text Box 53"/>
          <p:cNvSpPr txBox="1">
            <a:spLocks noChangeArrowheads="1"/>
          </p:cNvSpPr>
          <p:nvPr/>
        </p:nvSpPr>
        <p:spPr bwMode="auto">
          <a:xfrm>
            <a:off x="5581650" y="2479675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anose="02020603050405020304" pitchFamily="18" charset="0"/>
              </a:rPr>
              <a:t>Color Table</a:t>
            </a:r>
          </a:p>
        </p:txBody>
      </p:sp>
      <p:sp>
        <p:nvSpPr>
          <p:cNvPr id="462902" name="Line 54"/>
          <p:cNvSpPr>
            <a:spLocks noChangeShapeType="1"/>
          </p:cNvSpPr>
          <p:nvPr/>
        </p:nvSpPr>
        <p:spPr bwMode="auto">
          <a:xfrm flipV="1">
            <a:off x="3429000" y="3886200"/>
            <a:ext cx="1371600" cy="5334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3" name="Line 55"/>
          <p:cNvSpPr>
            <a:spLocks noChangeShapeType="1"/>
          </p:cNvSpPr>
          <p:nvPr/>
        </p:nvSpPr>
        <p:spPr bwMode="auto">
          <a:xfrm flipV="1">
            <a:off x="3962400" y="4343400"/>
            <a:ext cx="8382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4" name="Line 56"/>
          <p:cNvSpPr>
            <a:spLocks noChangeShapeType="1"/>
          </p:cNvSpPr>
          <p:nvPr/>
        </p:nvSpPr>
        <p:spPr bwMode="auto">
          <a:xfrm>
            <a:off x="3733800" y="4800600"/>
            <a:ext cx="1143000" cy="1524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5" name="Line 57"/>
          <p:cNvSpPr>
            <a:spLocks noChangeShapeType="1"/>
          </p:cNvSpPr>
          <p:nvPr/>
        </p:nvSpPr>
        <p:spPr bwMode="auto">
          <a:xfrm>
            <a:off x="3733800" y="5105400"/>
            <a:ext cx="1066800" cy="2286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8" grpId="0" autoUpdateAnimBg="0"/>
      <p:bldP spid="462901" grpId="0" build="p" autoUpdateAnimBg="0"/>
      <p:bldP spid="462902" grpId="0" animBg="1"/>
      <p:bldP spid="462903" grpId="0" animBg="1"/>
      <p:bldP spid="462904" grpId="0" animBg="1"/>
      <p:bldP spid="4629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Sequence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001628"/>
              </p:ext>
            </p:extLst>
          </p:nvPr>
        </p:nvGraphicFramePr>
        <p:xfrm>
          <a:off x="822960" y="1924336"/>
          <a:ext cx="7654636" cy="378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Segmentation: </a:t>
            </a:r>
            <a:r>
              <a:rPr lang="en-US" dirty="0" err="1" smtClean="0"/>
              <a:t>threshholding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Simple </a:t>
            </a:r>
            <a:r>
              <a:rPr lang="en-US" dirty="0" err="1" smtClean="0"/>
              <a:t>theshholding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Otsu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41" y="464070"/>
            <a:ext cx="7772400" cy="868472"/>
          </a:xfrm>
        </p:spPr>
        <p:txBody>
          <a:bodyPr/>
          <a:lstStyle/>
          <a:p>
            <a:r>
              <a:rPr lang="en-US" dirty="0" smtClean="0"/>
              <a:t>Threshold Descriptions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4141" y="1898904"/>
            <a:ext cx="3657600" cy="145542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Find </a:t>
            </a:r>
            <a:r>
              <a:rPr lang="en-US" dirty="0" smtClean="0">
                <a:solidFill>
                  <a:schemeClr val="accent1"/>
                </a:solidFill>
              </a:rPr>
              <a:t>max = I(</a:t>
            </a:r>
            <a:r>
              <a:rPr lang="en-US" dirty="0" err="1" smtClean="0">
                <a:solidFill>
                  <a:schemeClr val="accent1"/>
                </a:solidFill>
              </a:rPr>
              <a:t>x,y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such that histogram is maximal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chemeClr val="accent5"/>
                </a:solidFill>
              </a:rPr>
              <a:t>T = </a:t>
            </a:r>
            <a:r>
              <a:rPr lang="en-US" dirty="0" smtClean="0">
                <a:solidFill>
                  <a:schemeClr val="accent5"/>
                </a:solidFill>
              </a:rPr>
              <a:t>I(</a:t>
            </a:r>
            <a:r>
              <a:rPr lang="en-US" dirty="0" err="1" smtClean="0">
                <a:solidFill>
                  <a:schemeClr val="accent5"/>
                </a:solidFill>
              </a:rPr>
              <a:t>x,y</a:t>
            </a:r>
            <a:r>
              <a:rPr lang="en-US" dirty="0">
                <a:solidFill>
                  <a:schemeClr val="accent5"/>
                </a:solidFill>
              </a:rPr>
              <a:t>) </a:t>
            </a:r>
            <a:r>
              <a:rPr lang="en-US" dirty="0"/>
              <a:t>such that </a:t>
            </a:r>
            <a:r>
              <a:rPr lang="en-US" dirty="0" smtClean="0"/>
              <a:t>T is the nearest minimum to the left of </a:t>
            </a:r>
            <a:r>
              <a:rPr lang="en-US" dirty="0" smtClean="0">
                <a:solidFill>
                  <a:schemeClr val="accent1"/>
                </a:solidFill>
              </a:rPr>
              <a:t>max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68153" y="1965532"/>
            <a:ext cx="3657600" cy="1059180"/>
          </a:xfrm>
        </p:spPr>
        <p:txBody>
          <a:bodyPr>
            <a:normAutofit lnSpcReduction="10000"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Find </a:t>
            </a:r>
            <a:r>
              <a:rPr lang="en-US" dirty="0">
                <a:solidFill>
                  <a:schemeClr val="accent5"/>
                </a:solidFill>
              </a:rPr>
              <a:t>T = I(</a:t>
            </a:r>
            <a:r>
              <a:rPr lang="en-US" dirty="0" err="1">
                <a:solidFill>
                  <a:schemeClr val="accent5"/>
                </a:solidFill>
              </a:rPr>
              <a:t>x,y</a:t>
            </a:r>
            <a:r>
              <a:rPr lang="en-US" dirty="0"/>
              <a:t>) such that the number of pixels </a:t>
            </a:r>
            <a:r>
              <a:rPr lang="en-US" dirty="0" smtClean="0"/>
              <a:t>in area to the left of T </a:t>
            </a:r>
            <a:r>
              <a:rPr lang="en-US" dirty="0"/>
              <a:t>approximates the average area </a:t>
            </a: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smtClean="0"/>
              <a:t>worm </a:t>
            </a:r>
            <a:r>
              <a:rPr lang="en-US" dirty="0"/>
              <a:t>(4223)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64" y="3354324"/>
            <a:ext cx="4176616" cy="3171167"/>
          </a:xfrm>
          <a:prstGeom prst="rect">
            <a:avLst/>
          </a:prstGeom>
        </p:spPr>
      </p:pic>
      <p:sp>
        <p:nvSpPr>
          <p:cNvPr id="14" name="Right Brace 13"/>
          <p:cNvSpPr/>
          <p:nvPr/>
        </p:nvSpPr>
        <p:spPr>
          <a:xfrm rot="16200000">
            <a:off x="5916440" y="5065341"/>
            <a:ext cx="146615" cy="1843188"/>
          </a:xfrm>
          <a:prstGeom prst="rightBrace">
            <a:avLst>
              <a:gd name="adj1" fmla="val 8333"/>
              <a:gd name="adj2" fmla="val 5033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6911340" y="3489960"/>
            <a:ext cx="7620" cy="26554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667" y="3500940"/>
            <a:ext cx="10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worm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7044" y="3500940"/>
            <a:ext cx="18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94178" y="5231959"/>
            <a:ext cx="1694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# of pixels </a:t>
            </a:r>
          </a:p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== </a:t>
            </a:r>
          </a:p>
          <a:p>
            <a:pPr algn="ctr"/>
            <a:r>
              <a:rPr lang="en-US" sz="1000" b="1" dirty="0" err="1" smtClean="0">
                <a:solidFill>
                  <a:schemeClr val="accent1"/>
                </a:solidFill>
              </a:rPr>
              <a:t>avg</a:t>
            </a:r>
            <a:r>
              <a:rPr lang="en-US" sz="1000" b="1" dirty="0" smtClean="0">
                <a:solidFill>
                  <a:schemeClr val="accent1"/>
                </a:solidFill>
              </a:rPr>
              <a:t> area of worm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1018" y="6495270"/>
            <a:ext cx="742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5"/>
                </a:solidFill>
              </a:rPr>
              <a:t>T = 78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4451" y="2967716"/>
            <a:ext cx="2799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“Area Under Histogram”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7977" y="2918112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“Histogram”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1" y="3354324"/>
            <a:ext cx="3691311" cy="3140946"/>
          </a:xfrm>
          <a:prstGeom prst="rect">
            <a:avLst/>
          </a:prstGeom>
        </p:spPr>
      </p:pic>
      <p:sp>
        <p:nvSpPr>
          <p:cNvPr id="26" name="5-Point Star 25"/>
          <p:cNvSpPr/>
          <p:nvPr/>
        </p:nvSpPr>
        <p:spPr>
          <a:xfrm>
            <a:off x="2362200" y="3328250"/>
            <a:ext cx="190500" cy="179998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75346" y="330048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1"/>
                </a:solidFill>
              </a:rPr>
              <a:t>max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950611" y="4699361"/>
            <a:ext cx="2498152" cy="2236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3164" y="5725325"/>
            <a:ext cx="1712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</a:rPr>
              <a:t>Nearest min to the left</a:t>
            </a:r>
            <a:endParaRPr lang="en-US" sz="1050" b="1" dirty="0">
              <a:solidFill>
                <a:schemeClr val="accent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087881" y="3562091"/>
            <a:ext cx="7619" cy="239277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8153" y="3562091"/>
            <a:ext cx="10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worm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6634" y="3562091"/>
            <a:ext cx="18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74007" y="6467921"/>
            <a:ext cx="742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5"/>
                </a:solidFill>
              </a:rPr>
              <a:t>T = 86</a:t>
            </a:r>
            <a:endParaRPr 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1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 </a:t>
            </a:r>
            <a:r>
              <a:rPr lang="en-US" i="1" dirty="0" smtClean="0"/>
              <a:t>Introductions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Who am I?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Valerie Simonis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BS In Math/CS from DePaul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working towards a PhD in 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CV, AI, DM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Scripting: SAS, R, SPSS, </a:t>
            </a:r>
            <a:r>
              <a:rPr lang="en-US" dirty="0" err="1" smtClean="0"/>
              <a:t>Matlab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Programming: Java, 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/>
              <a:t>Who are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Degree &amp; Major/Concentration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Programming/scripting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Goal: Process </a:t>
            </a:r>
            <a:r>
              <a:rPr lang="en-US" sz="2400" b="1" i="1" dirty="0" smtClean="0"/>
              <a:t>C. </a:t>
            </a:r>
            <a:r>
              <a:rPr lang="en-US" sz="2400" b="1" i="1" dirty="0" err="1" smtClean="0"/>
              <a:t>elegans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images in MATLAB and analyze patterns in features</a:t>
            </a:r>
            <a:endParaRPr lang="en-US" sz="2400" b="1" dirty="0" smtClean="0"/>
          </a:p>
          <a:p>
            <a:endParaRPr lang="en-US" dirty="0" smtClean="0"/>
          </a:p>
          <a:p>
            <a:r>
              <a:rPr lang="en-US" dirty="0" smtClean="0"/>
              <a:t>MATLAB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Image Processing : Introduction and MATLAB tutorial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F</a:t>
            </a:r>
            <a:r>
              <a:rPr lang="en-US" dirty="0" smtClean="0"/>
              <a:t>eatures: Introduction and MATLAB tutorial</a:t>
            </a:r>
          </a:p>
          <a:p>
            <a:r>
              <a:rPr lang="en-US" dirty="0" smtClean="0"/>
              <a:t>Image Analysis: Decision Trees and MATLAB tutorial</a:t>
            </a:r>
          </a:p>
        </p:txBody>
      </p:sp>
    </p:spTree>
    <p:extLst>
      <p:ext uri="{BB962C8B-B14F-4D97-AF65-F5344CB8AC3E}">
        <p14:creationId xmlns:p14="http://schemas.microsoft.com/office/powerpoint/2010/main" val="34980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basics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When to use MATLAB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Prototyping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Easy to 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Many functions already implemented (especially for Image Processing)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Objected-oriented approach is not appropriate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Matrix operations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Avoid using for loops!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inspect elements easily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How to use MATLAB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Development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Basic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patterns in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 of the field 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Image </a:t>
            </a:r>
            <a:r>
              <a:rPr lang="en-US" altLang="en-US" sz="2400" dirty="0" smtClean="0"/>
              <a:t>Processing (CSC 381/481):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Produces images that are enhanced, segmented, or processed in any way to increase the quality of an image and its understanding and interpretation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Image </a:t>
            </a:r>
            <a:r>
              <a:rPr lang="en-US" altLang="en-US" sz="2400" dirty="0" smtClean="0"/>
              <a:t>Analysis (CSC 382/482):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Produces numerical descriptors, patterns from images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Uses Machine Learning ( ), and Data Mining (CSC 367/ 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Computer </a:t>
            </a:r>
            <a:r>
              <a:rPr lang="en-US" altLang="en-US" sz="2400" dirty="0" smtClean="0"/>
              <a:t>Vision (CSC … ):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Often produces 3D models from image data; the image data can take many forms, such as video sequences, views from multiple cameras, or multi-dimensional data from a medical scanner.</a:t>
            </a:r>
            <a:r>
              <a:rPr lang="en-US" altLang="en-US" dirty="0"/>
              <a:t>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Image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Types, Image enhancement and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7" name="Picture 3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3352800" y="1295400"/>
            <a:ext cx="51582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Intensity image or monochrome image:</a:t>
            </a:r>
            <a:endParaRPr lang="en-US" altLang="en-US" dirty="0">
              <a:latin typeface="+mj-lt"/>
            </a:endParaRPr>
          </a:p>
          <a:p>
            <a:pPr eaLnBrk="1" hangingPunct="1"/>
            <a:r>
              <a:rPr lang="en-US" altLang="en-US" dirty="0">
                <a:latin typeface="+mj-lt"/>
              </a:rPr>
              <a:t>each pixel corresponds to light intensity</a:t>
            </a:r>
          </a:p>
          <a:p>
            <a:pPr eaLnBrk="1" hangingPunct="1"/>
            <a:r>
              <a:rPr lang="en-US" altLang="en-US" dirty="0">
                <a:latin typeface="+mj-lt"/>
              </a:rPr>
              <a:t>normally represented in gray scale (gray </a:t>
            </a:r>
          </a:p>
          <a:p>
            <a:pPr eaLnBrk="1" hangingPunct="1"/>
            <a:r>
              <a:rPr lang="en-US" altLang="en-US" dirty="0">
                <a:latin typeface="+mj-lt"/>
              </a:rPr>
              <a:t>level).</a:t>
            </a:r>
          </a:p>
        </p:txBody>
      </p:sp>
      <p:pic>
        <p:nvPicPr>
          <p:cNvPr id="425989" name="Picture 5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4" t="45161" r="29033" b="35484"/>
          <a:stretch>
            <a:fillRect/>
          </a:stretch>
        </p:blipFill>
        <p:spPr bwMode="auto">
          <a:xfrm>
            <a:off x="2971800" y="3733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1981200" y="2514600"/>
            <a:ext cx="304800" cy="304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514600"/>
            <a:ext cx="2590800" cy="2743200"/>
            <a:chOff x="1248" y="1584"/>
            <a:chExt cx="1632" cy="1728"/>
          </a:xfrm>
        </p:grpSpPr>
        <p:sp>
          <p:nvSpPr>
            <p:cNvPr id="1043" name="Line 8"/>
            <p:cNvSpPr>
              <a:spLocks noChangeShapeType="1"/>
            </p:cNvSpPr>
            <p:nvPr/>
          </p:nvSpPr>
          <p:spPr bwMode="auto">
            <a:xfrm>
              <a:off x="1248" y="1776"/>
              <a:ext cx="624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9"/>
            <p:cNvSpPr>
              <a:spLocks noChangeShapeType="1"/>
            </p:cNvSpPr>
            <p:nvPr/>
          </p:nvSpPr>
          <p:spPr bwMode="auto">
            <a:xfrm>
              <a:off x="1440" y="1584"/>
              <a:ext cx="144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3657600" y="4419600"/>
            <a:ext cx="228600" cy="2286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57600" y="4419600"/>
            <a:ext cx="2209800" cy="1524000"/>
            <a:chOff x="2304" y="2784"/>
            <a:chExt cx="1392" cy="960"/>
          </a:xfrm>
        </p:grpSpPr>
        <p:sp>
          <p:nvSpPr>
            <p:cNvPr id="1041" name="Line 12"/>
            <p:cNvSpPr>
              <a:spLocks noChangeShapeType="1"/>
            </p:cNvSpPr>
            <p:nvPr/>
          </p:nvSpPr>
          <p:spPr bwMode="auto">
            <a:xfrm>
              <a:off x="2448" y="2784"/>
              <a:ext cx="12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13"/>
            <p:cNvSpPr>
              <a:spLocks noChangeShapeType="1"/>
            </p:cNvSpPr>
            <p:nvPr/>
          </p:nvSpPr>
          <p:spPr bwMode="auto">
            <a:xfrm>
              <a:off x="2304" y="2928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25998" name="Object 14"/>
          <p:cNvGraphicFramePr>
            <a:graphicFrameLocks noChangeAspect="1"/>
          </p:cNvGraphicFramePr>
          <p:nvPr/>
        </p:nvGraphicFramePr>
        <p:xfrm>
          <a:off x="6477000" y="4800600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206360" imgH="914400" progId="Equation.3">
                  <p:embed/>
                </p:oleObj>
              </mc:Choice>
              <mc:Fallback>
                <p:oleObj name="Equation" r:id="rId5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1554163" cy="1176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5999" name="Picture 15" descr="bacte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0" t="52904" r="34195" b="44193"/>
          <a:stretch>
            <a:fillRect/>
          </a:stretch>
        </p:blipFill>
        <p:spPr bwMode="auto">
          <a:xfrm>
            <a:off x="4572000" y="4648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6000" name="AutoShape 16"/>
          <p:cNvSpPr>
            <a:spLocks noChangeArrowheads="1"/>
          </p:cNvSpPr>
          <p:nvPr/>
        </p:nvSpPr>
        <p:spPr bwMode="auto">
          <a:xfrm>
            <a:off x="5943600" y="5181600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6248400" y="4267200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j-lt"/>
              </a:rPr>
              <a:t>Gray scale values</a:t>
            </a:r>
          </a:p>
        </p:txBody>
      </p:sp>
    </p:spTree>
    <p:extLst>
      <p:ext uri="{BB962C8B-B14F-4D97-AF65-F5344CB8AC3E}">
        <p14:creationId xmlns:p14="http://schemas.microsoft.com/office/powerpoint/2010/main" val="17674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nimBg="1"/>
      <p:bldP spid="425994" grpId="0" animBg="1"/>
      <p:bldP spid="426000" grpId="0" animBg="1"/>
      <p:bldP spid="42600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597881"/>
              </p:ext>
            </p:extLst>
          </p:nvPr>
        </p:nvGraphicFramePr>
        <p:xfrm>
          <a:off x="6477000" y="4448285"/>
          <a:ext cx="15541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4" imgW="1206360" imgH="914400" progId="Equation.3">
                  <p:embed/>
                </p:oleObj>
              </mc:Choice>
              <mc:Fallback>
                <p:oleObj name="Equation" r:id="rId4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48285"/>
                        <a:ext cx="1554163" cy="1176338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194095"/>
              </p:ext>
            </p:extLst>
          </p:nvPr>
        </p:nvGraphicFramePr>
        <p:xfrm>
          <a:off x="6756400" y="4619735"/>
          <a:ext cx="15541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6" imgW="1206360" imgH="914400" progId="Equation.3">
                  <p:embed/>
                </p:oleObj>
              </mc:Choice>
              <mc:Fallback>
                <p:oleObj name="Equation" r:id="rId6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619735"/>
                        <a:ext cx="1554163" cy="11779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87103"/>
              </p:ext>
            </p:extLst>
          </p:nvPr>
        </p:nvGraphicFramePr>
        <p:xfrm>
          <a:off x="7050088" y="4829285"/>
          <a:ext cx="15541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8" imgW="1206360" imgH="914400" progId="Equation.3">
                  <p:embed/>
                </p:oleObj>
              </mc:Choice>
              <mc:Fallback>
                <p:oleObj name="Equation" r:id="rId8" imgW="120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4829285"/>
                        <a:ext cx="1554162" cy="117633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06" name="Picture 6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14485"/>
            <a:ext cx="361156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07" name="Picture 7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9" t="72871" r="55692" b="14455"/>
          <a:stretch>
            <a:fillRect/>
          </a:stretch>
        </p:blipFill>
        <p:spPr bwMode="auto">
          <a:xfrm>
            <a:off x="2743200" y="322908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08" name="Picture 8" descr="OakTre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9" t="77541" r="59245" b="19791"/>
          <a:stretch>
            <a:fillRect/>
          </a:stretch>
        </p:blipFill>
        <p:spPr bwMode="auto">
          <a:xfrm>
            <a:off x="3886200" y="437208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1981200" y="2467085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2467085"/>
            <a:ext cx="1905000" cy="1905000"/>
            <a:chOff x="1248" y="1920"/>
            <a:chExt cx="1200" cy="1200"/>
          </a:xfrm>
        </p:grpSpPr>
        <p:sp>
          <p:nvSpPr>
            <p:cNvPr id="2069" name="Line 11"/>
            <p:cNvSpPr>
              <a:spLocks noChangeShapeType="1"/>
            </p:cNvSpPr>
            <p:nvPr/>
          </p:nvSpPr>
          <p:spPr bwMode="auto">
            <a:xfrm>
              <a:off x="1248" y="2064"/>
              <a:ext cx="48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70" name="Line 12"/>
            <p:cNvSpPr>
              <a:spLocks noChangeShapeType="1"/>
            </p:cNvSpPr>
            <p:nvPr/>
          </p:nvSpPr>
          <p:spPr bwMode="auto">
            <a:xfrm>
              <a:off x="1392" y="1920"/>
              <a:ext cx="105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76600" y="3610085"/>
            <a:ext cx="2209800" cy="2362200"/>
            <a:chOff x="2064" y="2640"/>
            <a:chExt cx="1392" cy="1488"/>
          </a:xfrm>
        </p:grpSpPr>
        <p:sp>
          <p:nvSpPr>
            <p:cNvPr id="2067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124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68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384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3276600" y="3610085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60817" name="AutoShape 17"/>
          <p:cNvSpPr>
            <a:spLocks noChangeArrowheads="1"/>
          </p:cNvSpPr>
          <p:nvPr/>
        </p:nvSpPr>
        <p:spPr bwMode="auto">
          <a:xfrm>
            <a:off x="5715000" y="4905485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4419600" y="790685"/>
            <a:ext cx="36245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j-lt"/>
              </a:rPr>
              <a:t>Color image or RGB image</a:t>
            </a:r>
            <a:r>
              <a:rPr lang="en-US" altLang="en-US" dirty="0">
                <a:latin typeface="+mj-lt"/>
              </a:rPr>
              <a:t>:</a:t>
            </a:r>
          </a:p>
          <a:p>
            <a:pPr eaLnBrk="1" hangingPunct="1"/>
            <a:r>
              <a:rPr lang="en-US" altLang="en-US" dirty="0">
                <a:latin typeface="+mj-lt"/>
              </a:rPr>
              <a:t>each pixel contains a vector</a:t>
            </a:r>
          </a:p>
          <a:p>
            <a:pPr eaLnBrk="1" hangingPunct="1"/>
            <a:r>
              <a:rPr lang="en-US" altLang="en-US" dirty="0">
                <a:latin typeface="+mj-lt"/>
              </a:rPr>
              <a:t>representing red, green and</a:t>
            </a:r>
          </a:p>
          <a:p>
            <a:pPr eaLnBrk="1" hangingPunct="1"/>
            <a:r>
              <a:rPr lang="en-US" altLang="en-US" dirty="0">
                <a:latin typeface="+mj-lt"/>
              </a:rPr>
              <a:t>blue components.</a:t>
            </a:r>
          </a:p>
        </p:txBody>
      </p:sp>
      <p:sp>
        <p:nvSpPr>
          <p:cNvPr id="460819" name="Text Box 19"/>
          <p:cNvSpPr txBox="1">
            <a:spLocks noChangeArrowheads="1"/>
          </p:cNvSpPr>
          <p:nvPr/>
        </p:nvSpPr>
        <p:spPr bwMode="auto">
          <a:xfrm>
            <a:off x="6477000" y="3991085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j-lt"/>
              </a:rPr>
              <a:t>RGB components</a:t>
            </a:r>
          </a:p>
        </p:txBody>
      </p:sp>
    </p:spTree>
    <p:extLst>
      <p:ext uri="{BB962C8B-B14F-4D97-AF65-F5344CB8AC3E}">
        <p14:creationId xmlns:p14="http://schemas.microsoft.com/office/powerpoint/2010/main" val="2434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9" grpId="0" animBg="1"/>
      <p:bldP spid="460816" grpId="0" animBg="1"/>
      <p:bldP spid="460817" grpId="0" animBg="1"/>
      <p:bldP spid="460819" grpId="0" build="p" autoUpdateAnimBg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520</Words>
  <Application>Microsoft Office PowerPoint</Application>
  <PresentationFormat>On-screen Show (4:3)</PresentationFormat>
  <Paragraphs>141</Paragraphs>
  <Slides>14</Slides>
  <Notes>5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Retrospect</vt:lpstr>
      <vt:lpstr>Equation</vt:lpstr>
      <vt:lpstr>MediX Workshop</vt:lpstr>
      <vt:lpstr>Before we start… Introductions</vt:lpstr>
      <vt:lpstr>Agenda</vt:lpstr>
      <vt:lpstr>MATLAB basics</vt:lpstr>
      <vt:lpstr>Finding patterns in images</vt:lpstr>
      <vt:lpstr>Overview of the field </vt:lpstr>
      <vt:lpstr>Introduction to Image Processing</vt:lpstr>
      <vt:lpstr>PowerPoint Presentation</vt:lpstr>
      <vt:lpstr>PowerPoint Presentation</vt:lpstr>
      <vt:lpstr>PowerPoint Presentation</vt:lpstr>
      <vt:lpstr>PowerPoint Presentation</vt:lpstr>
      <vt:lpstr>Image Processing Sequence</vt:lpstr>
      <vt:lpstr>Segmentation: threshholding</vt:lpstr>
      <vt:lpstr>Threshold Descriptions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MediX Workshop</dc:title>
  <dc:creator>Valerie Simonis</dc:creator>
  <cp:lastModifiedBy>Valerie Simonis</cp:lastModifiedBy>
  <cp:revision>29</cp:revision>
  <dcterms:created xsi:type="dcterms:W3CDTF">2015-04-30T23:21:02Z</dcterms:created>
  <dcterms:modified xsi:type="dcterms:W3CDTF">2015-05-01T05:22:23Z</dcterms:modified>
</cp:coreProperties>
</file>