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3"/>
      <p:bold r:id="rId14"/>
      <p:italic r:id="rId15"/>
      <p:boldItalic r:id="rId16"/>
    </p:embeddedFon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Lato Black" panose="020B0604020202020204" charset="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2" d="100"/>
          <a:sy n="102" d="100"/>
        </p:scale>
        <p:origin x="92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</a:t>
            </a:r>
            <a:r>
              <a:rPr lang="en" sz="2900" b="1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:GutsyGeeker </a:t>
            </a:r>
            <a:endParaRPr sz="29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992500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SzPts val="1800"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</a:t>
            </a:r>
            <a:r>
              <a:rPr lang="en" sz="170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" sz="1800" dirty="0"/>
              <a:t>Mohit / Gurpreet / Vikas / Vivek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are in the Banking industry and have experience in same domain. We have been working on improving the customer experience for seemless authentication</a:t>
            </a:r>
            <a:r>
              <a:rPr lang="en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 lang="en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 dirty="0"/>
          </a:p>
        </p:txBody>
      </p:sp>
      <p:sp>
        <p:nvSpPr>
          <p:cNvPr id="354" name="Google Shape;354;p3"/>
          <p:cNvSpPr txBox="1"/>
          <p:nvPr/>
        </p:nvSpPr>
        <p:spPr>
          <a:xfrm>
            <a:off x="494629" y="805550"/>
            <a:ext cx="8238600" cy="382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400"/>
              <a:buFont typeface="Arial"/>
              <a:buNone/>
            </a:pPr>
            <a:r>
              <a:rPr lang="en" dirty="0">
                <a:sym typeface="Lato"/>
              </a:rPr>
              <a:t>Which user /advertiser segment would be early adopter of your product &amp; why?</a:t>
            </a:r>
          </a:p>
          <a:p>
            <a:pPr marL="0" lvl="0" indent="0">
              <a:buSzPts val="1400"/>
              <a:buFont typeface="Arial"/>
              <a:buNone/>
            </a:pPr>
            <a:endParaRPr lang="en-US" dirty="0" smtClean="0">
              <a:sym typeface="Lato"/>
            </a:endParaRPr>
          </a:p>
          <a:p>
            <a:pPr marL="0" lvl="0" indent="0">
              <a:buSzPts val="1400"/>
              <a:buFont typeface="Arial"/>
              <a:buNone/>
            </a:pPr>
            <a:r>
              <a:rPr lang="en-US" dirty="0" smtClean="0">
                <a:sym typeface="Lato"/>
              </a:rPr>
              <a:t>User Segment: </a:t>
            </a:r>
            <a:endParaRPr dirty="0">
              <a:sym typeface="Lato"/>
            </a:endParaRPr>
          </a:p>
          <a:p>
            <a:pPr marL="228600" lvl="0" indent="-228600">
              <a:buSzPts val="1200"/>
              <a:buFont typeface="Arial"/>
              <a:buChar char="•"/>
            </a:pPr>
            <a:r>
              <a:rPr lang="en-US" dirty="0">
                <a:sym typeface="Lato"/>
              </a:rPr>
              <a:t>Feature is not specific to an user and it should be available to all user to improve their experience. </a:t>
            </a:r>
          </a:p>
          <a:p>
            <a:pPr marL="228600" lvl="6" indent="-228600">
              <a:buSzPts val="1200"/>
              <a:buFont typeface="Arial"/>
              <a:buChar char="•"/>
            </a:pPr>
            <a:r>
              <a:rPr lang="en-US" dirty="0">
                <a:sym typeface="Lato"/>
              </a:rPr>
              <a:t>Considering the feature set of </a:t>
            </a:r>
            <a:r>
              <a:rPr lang="en-US" b="1" dirty="0">
                <a:sym typeface="Lato"/>
              </a:rPr>
              <a:t>voice and video</a:t>
            </a:r>
            <a:r>
              <a:rPr lang="en-US" dirty="0">
                <a:sym typeface="Lato"/>
              </a:rPr>
              <a:t>; any user having smart phone with </a:t>
            </a:r>
            <a:r>
              <a:rPr lang="en-US" dirty="0" err="1">
                <a:sym typeface="Lato"/>
              </a:rPr>
              <a:t>BoB</a:t>
            </a:r>
            <a:r>
              <a:rPr lang="en-US" dirty="0">
                <a:sym typeface="Lato"/>
              </a:rPr>
              <a:t> mobile app should be early adopter or user of the technology we provide. The only reason is seamless authentication experience for user using its biometric footprints.</a:t>
            </a:r>
          </a:p>
          <a:p>
            <a:pPr marL="228600" lvl="0" indent="-228600">
              <a:buSzPts val="1200"/>
              <a:buFont typeface="Arial"/>
              <a:buChar char="•"/>
            </a:pPr>
            <a:endParaRPr lang="en-US" dirty="0">
              <a:sym typeface="Lato"/>
            </a:endParaRPr>
          </a:p>
          <a:p>
            <a:pPr marL="228600" lvl="0" indent="-228600">
              <a:buSzPts val="1200"/>
              <a:buFont typeface="Arial"/>
              <a:buChar char="•"/>
            </a:pPr>
            <a:r>
              <a:rPr lang="en-US" dirty="0">
                <a:sym typeface="Lato"/>
              </a:rPr>
              <a:t>Any mobile user, feature support will changes depend on mode of communication.  If not using mobile app – voice based assistant.</a:t>
            </a:r>
          </a:p>
          <a:p>
            <a:pPr lvl="0">
              <a:buSzPts val="1200"/>
            </a:pPr>
            <a:endParaRPr lang="en-US" dirty="0">
              <a:sym typeface="Lato"/>
            </a:endParaRPr>
          </a:p>
          <a:p>
            <a:pPr lvl="1">
              <a:buSzPts val="1200"/>
            </a:pPr>
            <a:r>
              <a:rPr lang="en-US" dirty="0" smtClean="0">
                <a:sym typeface="Lato"/>
              </a:rPr>
              <a:t>Pain:</a:t>
            </a:r>
          </a:p>
          <a:p>
            <a:pPr marL="285750" lvl="1" indent="-285750">
              <a:buSzPts val="1200"/>
              <a:buFont typeface="Arial" panose="020B0604020202020204" pitchFamily="34" charset="0"/>
              <a:buChar char="•"/>
            </a:pPr>
            <a:r>
              <a:rPr lang="en-US" dirty="0" smtClean="0">
                <a:sym typeface="Lato"/>
              </a:rPr>
              <a:t>Remembering password/account number while logging or performing high amount transaction.</a:t>
            </a:r>
          </a:p>
          <a:p>
            <a:pPr marL="285750" lvl="1" indent="-285750">
              <a:buSzPts val="1200"/>
              <a:buFont typeface="Arial" panose="020B0604020202020204" pitchFamily="34" charset="0"/>
              <a:buChar char="•"/>
            </a:pPr>
            <a:r>
              <a:rPr lang="en-US" dirty="0" smtClean="0">
                <a:sym typeface="Lato"/>
              </a:rPr>
              <a:t>Questioning every time on call for authenticating valid user. </a:t>
            </a:r>
          </a:p>
          <a:p>
            <a:pPr marL="171450" lvl="1" indent="-171450">
              <a:buSzPts val="1200"/>
              <a:buFont typeface="Arial"/>
              <a:buChar char="•"/>
            </a:pPr>
            <a:endParaRPr lang="en-US" dirty="0"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400" b="0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There are different solutions in business arena but not all of them used by any single bank for all the users.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The features are premium and used based on user classification. Still experience is not seam less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Tx/>
              <a:buChar char="-"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207818" y="1620981"/>
            <a:ext cx="8072186" cy="2202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</a:t>
            </a: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selected</a:t>
            </a:r>
            <a:r>
              <a:rPr lang="en-US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/>
            </a:r>
            <a:br>
              <a:rPr lang="en-US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-US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/>
            </a:r>
            <a:br>
              <a:rPr lang="en-US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-US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/>
            </a:r>
            <a:br>
              <a:rPr lang="en-US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-US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- Cognitive speech/image service may be used for voice and image based scoring</a:t>
            </a:r>
            <a:r>
              <a:rPr lang="en-US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/>
            </a:r>
            <a:br>
              <a:rPr lang="en-US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494629" y="805550"/>
            <a:ext cx="8238600" cy="3448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Architecture and services</a:t>
            </a:r>
          </a:p>
          <a:p>
            <a:pPr marL="285750" lvl="1" indent="-285750">
              <a:buSzPts val="1400"/>
              <a:buFontTx/>
              <a:buChar char="-"/>
            </a:pPr>
            <a:endParaRPr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AutoShape 2" descr="data:image/png;base64,iVBORw0KGgoAAAANSUhEUgAAAuUAAAElCAYAAABDOpzXAAAAAXNSR0IArs4c6QAAIABJREFUeF7snQVYVFsXhj9BUFHAxO7u7m7FxG69dgd2t9jd3d3d3X3tTuzABATU/1mLe+Yfeg4zAzPM2vfhCjM7v73nzHvWWXvtaJAkCogCooAoIAqIAqKAKCAKiAKRqkC0SG1dGhcFRAFRQBQQBUQBUUAUEAVEAQiUyyIQBUQBUUAUEAVEAVFAFBAFIlkBgfJIngBpXhQQBUQBUUAUEAVEAVFAFBAolzUgCogCooAoIAqIAqKAKCAKRLICAuWRPAHSvCggCogCooAoIAqIAqKAKCBQLmtAFBAFRAFRQBQQBUQBUUAUiGQFBMojeQKkeVFAFBAFRAFRQBQQBUQBUUCgXNaAKCAKiAKigCggCogCooAoEMkKCJRH8gRI86KAKCAKiAKigCggCogCooBAuawBUUAUEAVEAVFAFBAFRAFRIJIViPb379+/kdwHaV4UEAVEAVFAFBAFRAFRQBSwaAUEyi16+mXwooAoIAqIAqKAKCAKiAKmoIBAuSnMgvRBFBAFRAFRQBQQBUQBUcCiFRAot+jpl8GLAqKAKCAKiAKigCggCpiCAgLlpjAL0gdRQBQQBUQBUUAUEAVEAYtWQKDcoqdfBi8KiAKigCggCogCooAoYAoKCJSbwixIH0QBUUAUEAVEAVFAFBAFLFoBgXKLnn4ZvCggCogCooAoIAqIAqKAKSggUG4KsyB9EAVEAVFAFBAFRAFRQBSwaAUEyi16+mXwooAoIAqYtwJ0/p2vry/8/H7D7/dv/KGfP3/w5+9faJ+NFy1aNFjRj5UVrKytYG1tjejRo8MmenR+TZIoIAqIApGtgEB5ZM+AtC8KiAKigCgQRIGfPz3x7ft3/PjxEz9+/sRPT094eXrBy9sb3t6/8OvXL/zy8YGvrx+DNQG2dXRrWFtZw8rKH74JxJVEgE4/vwnYf/sDvJ+fH/x8/bisra0tYsSwRcyYMRGLfuxiIradHeLEjo04cWLD3j4O7OPEkZkSBUQBUcBoCgiUG01aqVgUEAVEAVEgLAUIuD9/9oDHl6/872ePL/jy5SsDtoO9PcMwgXHs2HawixULsegnZgzEiEE/tgzU+iaCcx8fH3j/8oG3tze8vLzh6eUFujGg/n3//oNvEHx8fBEvriP/JIgfH3HjOvC/1EdJooAoIAroq4BAub4KSnlRQBQQBUQBnRUg6/br12/x5i39vMeHj5+Q2CkREiaMj4Tx4yN+/HgMvWS5NrXk6+eHLx5f+Mbh46fP/PP+/QfEjeuIJImdkCxpYiRLmhSxYsU0ta5Lf0QBUcAMFBAoN4NJki6KAqKAKGDuCrx99x6PHj/F4ydP2QKeJnUqpEqVAgnixzP3obFl//lLdzx//pJBPV26NMiYPi2SJ0tq9mOTAYgCokDEKSBQHnFaS0uigCggClicAuTHfeHSFdy4dRf5cudErpzZYWtrE2V1oE2mN27dwbXrN5EhfVoULpjPJK3+UXYCZGCigBkrIFBuxpMnXRcFRAFRwNQVOHfhEvuLO1euYOpdNXj/jhw7yVFeypQqbvC6pUJRQBSIegoIlEe9OZURiQKigChgMgrMmLMQTRvVQ8IE8U2mTxHVEbKaT5o2G/1cuwWIBBNR7Us7ooAoYF4KCJSb13xJb0UBUUAUMCsFBgwdjQb1arPriqWlx0+eYdbcRZg2aYxAuaVNvoxXFAiHAgLl4RBNiogCooAoIAropsDseYvhGNcRqVImR9FCBSzCv5r86M9fvMwbW9+8eYe+rl0FynVbLpJLFLBoBQTKLXr6ZfCigCggChhXgeWr1qFa1Uogq/Hdew+QOHEiZEyfDunTpeVDfqJSevLsOR4+eoIXL92RNXMmZM+WBRs2bUOHti0FyqPSRMtYRAEjKSBQbiRhpVpRQBQQBUQBgKC8YX0XPiXT09OLgfWl+yu4v3rDBwIlTZKYf+LHi8sxys0l0eZVD48vePvuHV6/eYcvX78iRfJkSJk8GVKlTKE5UGj+ouUC5eYyqdJPUSCSFRAoj+QJkOZFAVFAFIjKCmhDufY4fX198f7DRz486CP9fPqMr1+/IV68uIgXNy4cHR3g6BDwRE+KZBJRiTZpBj7R88vXbxyTnA4PihMnNh92RIceJUqYAE6JEvIpo4GTQHlEzZi0IwqYvwIC5eY/hzICUUAUEAVMVoGQoDy4DtNx9wS8BL/f6Of7d3z/8ZOPuvf86Qkrayu2uMeMGRMxYtgihq0tbOgnenT+sY5uzSEIraysYBUtGhAtGshB5i819vcv/tDPnz/4/fs3/1B7vr5+8PH1hY+PD379+gVv71/w8vLm9+xi2yFObDvYx4kDe3t7vkmg0zvVnDgqUG6yS1M6JgqYnAIC5SY3JdIhUUAUEAWijgJqoDysUXsTNHt5g/4lgPbx8WWgJqs7QbQ/bP9h8KbNlvwDMJjT/6yiWTGwW1vTjzWi/wfzNjY2vAGVQD9mjBiIGSsmw78hkkC5IVSUOkQBy1BAoNwy5llGKQqIAqJApChgSCiPlAHo2ahAuZ4CSnFRwIIUECi3oMmWoYoCooAoENEKCJTLRs+IXnPSnihgrgoIlJvrzEm/RQFRQBQwAwUEygXKzWCZShdFAZNQQKDcJKZBOiEKiAKiQNRUQKBcoDxqrmwZlShgeAUEyg2vqdQoCogCooAo8J8CAuUC5fJhEAVEAd0UECjXTSfJJQqIAqKAKBAOBQTKBcrDsWykiChgkQoIlFvktMugRQFRQBSIGAUEygXKI2alSSuigPkrIFBu/nMoIxAFRAFRwGQVECgXKDfZxSkdEwVMTAGBchObEOmOKCAKiAJRSQGBcoHyqLSeZSyigDEVECg3prpStyggCogCFq6AQLlAuYV/BGT4ooDOCgiU6yyVZBQFRAFRQBRQq4BAuUC52jUj+UUBS1VAoNxSZ17GLQqIAqJABCggUC5QHgHLTJoQBaKEAgLlUWIaZRCigCggCpimAgLlAuWmuTKlV6KA6SkgUG56cyI9EgVEAVEgyiggUC5QHmUWswxEFDCyAgLlRhZYqhcFRAFRwJIVECgXKLfk9S9jFwXUKCBQrkYtySsKiAKigCigSgGBcoFyVQtGMosCFqyAQLkFT74MXRQQBUQBYysgUC5Qbuw1JvWLAlFFAYHyqDKTMg5RQBQQBUxQAYFygXITXJbSJVHAJBUQKDfJaZFOiQKigCgQNRQQKBcojxorWUYhChhfAYFy42ssLYgCooAoYLEKhATlXV0HaDRJlSI5MmVIj2rOlWATPXqYWl29fgP58uQKM592hp59ByNOnDiI9t+LhQvlR4liRRDX0UFVPWozz18kUK5WM8kvCliqAgLlljrzMm5RQBQQBSJAgZCgvHi5apg11Q2/f//B6zdvcerMOfj5/Ub/3t2QNEniUHvWrHUnrF46T1Xvqb3pk8bg509PLjdv0TI0rOeCOrWqqapHbWaBcrWKSX5RwHIVECi33LmXkYsCooAoYHQFQoPyM0f3BGh/6Eg3ODg4oG+vLvD09ELF6vX4/Qzp07JlvEeX9iAL+7XrN5E5YwZ07dQGWTJl1OTLnjUzihQqgNYtmwQZF0G5dntXr93A+s3bMXHsMM67ZPkaLF25Fg729ihSuAC6dWqL+PHi4umz5xgywg1fv33D9x8/sXX9ciSIHw+v37zDwGGj8ejxU6RNk5rbLFe6RJB2BcqNvsSkAVEgyiggUB5lplIGIgqIAqKA6SmgBsp37N6PbTv3YPnCWZg6cx6ePHuO2VPHg9xV+g8ZhUO7N/MAtQGb8jk6OKBNq6acb/W6zZg6YVSwUE6W+WjRosHjy1fQDUDrFk243PMX7mjSqgND+5cvXzF24jTUr1MThQrkg7NLY7awk3vN7bv3sWXbLgwb1AfdXAcib+6cDONXrv0Lt8kzsGrJXMSKGTNA2wLlprcmpUeigKkqIFBuqjMj/RIFRAFRIAoooAbKz124zLB8eO8WHrmXlzc+e3jgs8cXdOzWh91dyGIe2Ort5eXFeT599kCn7n0DWMQVCakMWdw9PL5w3kwZ07PrSvWqlTQq0+ufP3vgyLGTiB49OgP79NkLcPf+Q9SsVhnVqlTU5KX6Rg8fqPl7z75DcKnljBJFCwuUR4F1K0MQBSJDAYHyyFBd2hQFRAFRwEIUUAPlGzZvx6GjJ7B47jSMmzgde/YfQqtmjVip5avXBwvlYydMw94Dh9GmZVPOt3nbLuzdvi6IuoFBnjLUa9IaKxfPwe079zBx2mxUrVReU+4v/mrqJAv+jt37cP/BI0x2G4GihQvyjUH5sqU4f2w7O9jZxYJdrFgM8tpJLOUWstBlmKKAARQQKDeAiFKFKCAKiAKiQPAK6Arlz56/wJCR41G1Ujk0bVQPlWs2YDcW2vT59NkLdOrRF+NGDg5iKdfOd/DwMYwcNzlES3lgH/ZyVV2wYtFsnD1/iV1lBvbpwYNo18UVRQrmZ8B2f/UGKZIn5dePnjiNeQuXYdOaJQzl40cPRcniRfg9coFJnSpFEBEEyuWTIQqIAroqIFCuq1KSTxQQBUQBUUC1AqFBOfl0U3J//QbnL1xG2dLF0c+1G782ZvxU9v3Ony83du89gPTp0sKlpjNDOVm4O7RtyRsuJ06djSyZMiBliuS4eOUa3r59j2GDeiN/3twB+koQTbD/7dt3+Pr64vuPH/D08mKf9ZOnz2HgsDEYPqgPdu49gNIliuHGzdu84ZMs9rTBlOq/e+8BW8snjB2GKTPm4t79h6jnUhMPHz/Bg4eP+aYhTpzYAdoVKFe9ZKSAKGCxCgiUW+zUy8BFAVFAFDC+AiFBOUU7URKBbPJkSVGi2P/9sV+8dMepM+c5CkuFcqXx6s0bXLh4Bb17dGaLNUVFoY2Wjo4OOHj4OGLGjIFypUvi8NETvJkzcASWVes2sZsJ/djY2iBZksTIkjmjpg9kZb915x7DP90cbN66i98rXbIojp88i2s3biJvrpyoVKEMAzolGgO1lShRAuTJlUPzuraqAuXGX2PSgigQVRQweyj39v6FB48e49mzF4gfP57JzAttFiIfw5zZsyFx4kQm0y/piCggCogCEamAnOgphwdF5HqTtkQBc1bArKGcDpw4c+4irK2tYGNjgzSpU5nMXHz8+Am/fHzw/v1H5MyRlS06kkQBUUAUsDQFBMoFyi1tzct4RYHwKmDWUE478+mgiZJajzzDK4Sxyr16/QbHTp5BTefKcHCwN1YzUq8oIAqIAiapgEC5QLlJLkzplChgggqYLZS/fv0Gh46dQsumDUxQ1oBdOnjkOOI6OvBBFJJEAVFAFLAkBQTKBcotab3LWEUBfRQwWyh3f/UKR4+fRoumDfUZf4SUpYMo7OzsULRwgQhpTxoRBUQBUcBUFBAoFyg3lbUo/RAFTF0Bs4VyOuXt0JETaFivdpgan794BWfPX8TFy9fw8+dP3iWvfRJbV9cBmjqyZMqIjOnToXLFsprXlCgB2odCDBs9AWlSpQyywz+4zlDbsWPHRu6c2cPsq2TwV8DT0xMvXr4Slx9ZEKKAkRWg6CEUC9xYSaDcuFD++s07/PnzB1ZW0Yw1hVKvKGDxClAo1ZQpk3P0JmMmi4DyWvVboEypYhyjlo5Opni4YydO0xwwQfFrZ0weCz8/P7x5+54Bnk5m69G1A+LHi8thrygpUO42eQYSJ0qkE5BTOYFydUuYbp4ePnoCGxtrxIgRQ11hyS0KiAKqFPjl7YO/f/8id+7sIKOEoZNAuXGgnGKk37xzD39+/0YMW1tEEyg39NKV+kQBjQLe3j7w8/NFsqRJULZ0CaMpYxFQTtC9ee3SANagT589+OAJSsEdvzx0pBtvIu3bq0sAKJ86cx4c7O3R9p9mOk+KQLnOUuHy1et4/OQZnCtXhL19wEM4dK9FcooCooAaBejETDJWUJxwsgYZMgmUGx7KP378jAOHjyJP7pzInjWzIadL6hIFRIEQFPDx9cP2nXuQJHEilCpRzCg6WQSUE2B/+PgJNatVQd48OYM8qg0Oynfs3o9tO/fwMc+KpdzL25sPiujSobWqyRAo112ubTv3IneuHEiXxnTCW+ree8kpCpivAoeOnoCNtTXKGNgKJFBueCg/d/4yPnl8RvWqlcx3wUnPRQEzVOCzxxfQQWN1a1fnUNyGThYB5SQanQB37PgpnDp7gY9YpuOdFXeU4KCc/NBHj5+CPVvXak5toxPkvnz9hrEjB7G1XNckUK6rUsCa9ZvRoG4toyx23XshOUUBy1Pg/sNHuHzlOrv5GTIJlBseytdu2IJ0aVKjiAQPMORSlbpEAZ0UIE5xqenMATwMnSwGyrWFe/T4KVq264qdm1YhQYL4wbqvbNyyg08KHdLfNYD7Suee/ZAyeXIM7NtD57kQKNdZKixcspJvlqytrXUvZIE5e/YdjDhx4kDZ2lW4UH6UKFaEQ2+GJ9FmZ7pRzZcnV3iK61WG2p49dbxedSiFg9uUbZCKLaCSt+/e49yFS3CpWc2goxUoNzyUHzh0FBkzpmcwN+VkTtcpY18DgzP+0dwNGjYWLZo2QJbMoe/noP59+uTBLrWRcZ0ObZ0ZWztTW+NLVqxBs8b1eS+HoVOUh3L6kn72/EWAaCskYs36zTFrihtSp0oRLJRrCx34i75h87aoUqk8/mneWKf5ECjXSSbOJFCum1Z0gZ8+aQx+/vTkAvMWLUPDei6oU8uwQKVbb/TLFdKXlX61Smm1CgiUq1VMt/zzF1kulBv6OmVM+DNm3bRSQrrOVa/TFJPdRoQJ5VR+w6rFSJE8qW4LT3IZTQGB8mCkVRMSsX0XVzj+d3hPvLiOeP7SHRcuXcXC2VO4ZlrsZCWk5P76DW94at60AZo0qMOvBYbyFy/d0bpjD/Tq1hHVqlQMc+IFysOUSJNBoFw3rQJf4K9eu4H1m7dj4thhuHr9BpauXKuxPmv/TS5YQ0a44eu3b/j+4ye2rl/OG56VLyRqncrmy50LO3bvg5NTIgzu1xNpUvv7+A8YOhqnzpxHiuTJUKl8GY0L2IrVG0An7H77/h0Z0qXF7Gn+lu/Z85fg5OlzQV7XHmVoUD55+lze20GJziTo0KYF/057PiZOnYXETonQqV0r7Nizn8cb+LM6aNgYnDh9jq2/Pbq0E7eoUJaXQLlunz21uSwdys8c9f/8UtK+TinfrXS9IXdQcsXp1qktRzyjNHfhMty5dx/p0qRBt05t+LOrDc5nzl3E+s3b0LVjG9hEt8Gg4WPx0v0VMqRPi5bNGqFc6RKaa2G2LJmx/9BRJHFKhEH/Xc/uP3yM1h26I06c2Gx5/v7jR4hPC+m6ovSzcMF8GDGkH/eR+tOsUT2+Jm7ftY+ZoUvHNvzerr0HMH7yTN7DRk9/x4yfqon4pr2GtKHcv776WLdxK549f4l/WjRC7RrO3M616zc5rDIFmSD3payZM7E+U8aPYp5x7T8UcWLH5pDPE8YOC3aZLlu5DsdPnUGsmDH5MMPWLf25Z9W6TaB1SqlIoQLo79qVr/2K3pu37UKihAnY9befazdN3fR+907tMHPeIo12lHfarPmcv3uX9jwP2m2Q3oXy59UYSgN/J23fuALx4vqvAVNNAuXBzIwaKP/x4yeuXL+BS5ev4cePH7wYnatU0NSqfJHTCwTvqVImD3D6ZnCPxE+fvYD7Dx4hZ46sYZ7UKVCu+0dLoFw3rQhkZ011443HHl++gjYzK/skQoNyZ5fGbGHPlCE9bt+9jy3bdmHYoD5BoLxiuTKoVb0KX6yjIRqaNa6H3gOGczzkaRNH4/Wbtxg3aTo6tfsHtjY2mDx9Dhb8d5M7ctxkZM2cEfnz5oJr/+HYsWklD0p5nfYMaKeQoHzR0lWcrV3r5vxvN9eBcK5cHlUrV+Ab6YVzpvKXLAE6XSTpy1/7s0qalC1Tkr8Ulq5Yi/MXL3MZScErIFBunJVh6VAe0nXq+Qt3NGnVgT+3X7585TDF9evU5O9TOgekTKni/NmlTXUEevTZVSCR3Ab6DhqBcaOGMITS9UABYrr+EQCTwUG5FlarXBElixfBtl17NdczuqkvkD8vt0FP0yfPmBsslAfuJ133CuTLw3uf+g8ehRgxbNGwvgti28VC996DGNgJ8pu36YzRwwawQYOuP8o1KvAq04ZyGgc9ga9d05lvMPoNHsn72mxtbQNY2ilfm5ZNUa5MCfz65YNRbpPRu0dndmdatmodEiaIj+ZNAp52vn3nXjx++ozzKdfj0iWKIlasWJg1bxHGDB/IfaVrKBlXyOhIeseMEQO1qldFtiyZ2MNAucmikJxzFizl7yHl+8jHxxe9BwzjPLfv3MOEqbP4poXOaZm3aDnGDPfXY+HSlXwD0aRhXWh/J9GN1tHjpzB0YG/jfBgNVKtAuZ5QbqB5CHc1AuW6SydQrptWdBEki5CHxxfQbvBMGdOz6wpFYwgNyqfPXoC79x+iZrXKAZ7yaFvKx02cziFEKWnX1ap9N7Rq1ohfJ6vVvzdvs08d+db906EbsmfLwn0gCw4lHx8ftGzXDZkzZWDAz5s7Z7CDCwnKqT36oq1Uwf8gr4nTZiO6dXQ0bVQXrdp1w74d6/n1G7fuoFP3vgGgvGH92qhcowF/MZM1XVLYCgiUh61ReHJYOpSHdJ1StKTr1+fPHqCTr+kcEbIquzRsibkzJgaJlKZcp3r2HYKxIwYxaL9//xEujVry35RixoyBuQuWoWe3Dvz3qHGTsX2jv2FA+3pGT7upjHJwFt0g9OkZsr+20s/N23byE3V6MjdizEQ25BHAUqL+5c2Vk4G9XRdXrF+5MMg1KvAaCgzlBPLlypTkbHRtnD9zEnLmyBYEytcsm6d5gkl5Pb58wZcv3/hf7SelSnvfv/9AlVoNGeYp9Cl9Z1CiMM+eXl4oVqSQpmt0w7J/xwYeD53JokAyGWbat27O13T6niBQpxsIBcpfvHDH7Xv3MbhfrwDDnDpzPn79+oUihfLzfrHYse2wePkazJsxEcp3Eh0EqVjVw/M5i8gyAuXBqK3GUh6RkxVcWwLlus+AQLluWgUHsvWatMbKxXNw78HDEN1XqHayLJNrCj3pIV/GooULBrGUKxsvtb/EKlavh4Z1/ztBNxrYSo+//odqUb7jJ8/gytV/kS5dGgwd4MrWHbJO79l3iKMfUTjS/q7dkTJFsgCDDAnKqb1RQweg6H8RJghuKJ42bYqaNmsBFs+bxvV8/fqNrS3alvLyZUui6T+dcGTfVrb0SApbAWNB+bqN21C7ZlV+ZG6JicbfqH5t/8+LgZK5bPQM7TpFllS60a5aqbxGlb/4y9BYrU4TbFm7jAFbOxEkPnn6nD/zM6eMQ/68ufk6RoCt2eP137VJMQKE5MpHfTu8d4tmXbbv2hsd27YMsomSnrCTFb1ShTLclb9//uL6zVsM5QSvCeLH17jxKVBO1zq6XilP5r5++w7n2o3CdF9R4FbZyEl/0zU9fbo0QaBcsViTVZtcdwiekyfz9zen67HiQqit370Hj7Bzz36+JtNT/v6u3XDw8HF+2urr6wNfPz/4+frxYWJ06jmNp2SxIpqT0/cdOMIBMHp0aY8K1eph67plfOq20u/bd+6zlT1w2Gh6opAhQzo+dZb+U5LiPrNh83as37QN7z981HwnGeijYpRqBMoFyo2ysEyxUoFy3WYluC+7clVdsGLRbI7JT77cS+fP4MoU30z6EnF/9UazUYhAed7CZdi0ZolOUN6pRz+UKVlMc4GmL1WyjlMiVxjlEBPy46aoRvSYVLs9cichi4+u7ivUXtlSxTX5R4ydhMROCVGnVnW07dQTu7b4n7S7e+9B0Cm7gd1XmrXujCEDXJElUwbOR49llTCouqlsWbmMBeVbtu9m0ElrgWcPvHn7DkeOn+JH+IZM5gzlynXq7PlLePLsOQb28Y9kRpblIgXz82d0yoy5qOFcWWPNVT67iqWcQhMTxM2ZPgHeXt5sAaabdOUpHbmcUBCH0J4aUiQ18odWop6QxXrUsP5BoJyAUbufA4eNYf9zup7OmLOQ3TCU64oC5U0a1kGDZm0116i9+w8HOEVcey0EtpSTO4g2lCsHH2pf87V/p7rXbtyK1UvncrVkeX705GmwEa0CX49zZM8Kcu+lp550k6MkOpOFbqJpPM6VKgRw96W26QkDAbriu65AuaenF/vD07wo11z618fXB69fv9X4kVM/nBIlYMNNSN9Jhvy8GLougXKBckOvKZOtT6Bct6mhiyDFk/727TtvvqEvCXoEqVi4G7Voj/JlS+HXL2+8e/cBHl+/ok+Pzmw9JitHyhTJcffeA7Yy0YU18EbP4CzlZGEnyzdtNvLz88OSFWsxczJtrnrNG33oES7ZQCZMnc1uJ4kTO/EFmg5ZiBPbDvMXr2CXmcBgrL3RWhk9WZrcX73mm4uObVvBzi4WRrtN4RsNssT/0747cuXIihQpkvP5A3fuPQgC5fSFSa4tpNOGTdvYV1WgPOT1ZSwoJ3/dI8dOIX++3Oz/aymJblRpk3P5MiU1cGmosZsTlId0nSJtCHCHD+qDnXsPoHSJYrhx8za7Q5CPOT15oz0hT58+Z9nos6u90ZPcJ8hKSxs9yWL9+/dv5MyeDU+fv8DDR08wbuRgtuqGZCmfOWchbt6+i7ouNbByzQbEjx8vWJ9ypZ/tW7fgjZXk9nHt35uc98KlK7C1sQ0C5dRXsrxnSJeGr1GHjhzHg4ePw2Up37t9PRz/s0Yr1nFtKCfjSP+ho9GtY1scPXEKObJlwaq1m+A2egg/SVAS3ei8ev2Gr8Gk1bzFKzCgd3c2dND3Qj2XGsiVIxvrniF9OrRs1pD1blCnFkqVKKqpZ+TYSfj95w8qVyiL4kX9XV4UKE+VMgVq1W/OhhQrKyu+caI+0/cMbf4sWCAvEiZIwE9q6TDHPLmyh/idZKjPijHqESgXKDfGujLJOgXKdZsW2oAZ286Of2zNsQekAAAgAElEQVRsbZAsSeIAIbXICv7s2QskSeyEJEmceOc+fVE8fvIUx0+exbUbN9n3kR7JEqCTJYpAmJKSl34nS5P23/sOHsHZcxf5C4ys5BSBhRIdtnXx8lWQZZC+COgCT4lA/tadu/w77biv+F9+7VFqb7TWhnKyFtEmL9qk7fnTExXKl+YvbkoEeoeOngT+/kWxIgX5CzCwpZzy0Qaxf2/c0mz41E1dy8xlLCgnNd+9/4Cbt+7i+YuXvE7JJ5U2o0W1RG4ADx4+4n0b9NnLmT2rxqXAkGM1FygP6zpFn+9bd+4hfbq0KFu6ODZv3cUykVsDRRSh61W6tKk5Iggl5TpF14YfP39iw6btDMnkW66EP06ePBmqVanA17XA16/Af9P1gUCV3EPIeEHXwOBigBOY00/GjOnYhY8AlyKEkJsHJeVmX3ujOV+jjpzg9ytWKIMjR08GaxRYuXYjXxvpc6E9PmW8LZo1hE306AGe9AV+6kdPHeiHXAPJN5s2lio6aq870vvS1etBrsd0A3nh4hW2XCdOnAgVy5XW6E0nbBfI93+4v3P3Pl/vFdeTwPNCT2rJ755uVsiNUIncRTdAu/cdZPefrFkyas5DCOk7yZCfF0PXJVAejKLiU27oZWYa9QmUm8Y8mHIvfnp64sTJs/wFSpu0yH2FLFjaobpMuf+m2jdjQrkyZvIZJTB/8fIVvnz9ihTJkiFZsiR8U+kY1xHRzejQsD9//uLr1698I/rqzVu8evWGn+iQtZBcJ5QNhMaYb3OBcmOMXeoUBSJbAYFygfLIXoMR1r5AeYRJbdYNkRVq7IRp7I+YPn0ajBzSn+OtSwq/AhEB5dq9o2gW7z98wIcPn3gfxMePn2BvH4efwtB5EhTVwtHBAfZx4nC0hshK5CdL7mHkKka+zF+++Ec8oigX9Cie4jEnSpQQTokSRpj1X6A8slaDtCsKgMNbyomegVaCWMqj5kfD2FD+8uUr0A5/KyvrqCmgjEoUoIg0374hebIkiOvoqLMeEQ3lwXXs02cPDvNJVnSKsPHt+w8GYjq5lsDcLlYsxIoVEzFjxkTMGLb8uJ0ek9vYROdwetbRrWFtZQ0raytYRYsWIOIJuRrQD8Xa//37D/x++8HP7zfvyaAfivdMYdu8f/2Cl5c379GgdmnDG90sONCPgwPixnVEfPqJH4/9ZiMjCZRHhurSpijgr4BAuVjKLeazYCwop42At+/e4xB+dNhNtEj6MrWYiZSBRqoCXp6eHN4sYaIEqFKhnE59MQUoD6mjBNLktuTl6QWKDOHt/Qu/fHw4Fj4dWOLr58uA/Zt+/vxm8CbfVQZxwD8IW7RoHJLNKpoVrK3px5pBnoCe4u4T4MeIEYNDaBL40w/t2aB8ppYEyk1tRqQ/lqSAQLlAucWsd2NA+cdPn/mIZYpbq4TtsxhBZaAWrcCmrTt5Q1qFcqXC1MGUoTzMzoeQwdPTG7XqN8PcmRORMX268FZjcuUEyk1uSqRDFqSAQLlAucUsd2NA+fkLl0FgXt25ksXoKAMVBUgBT09PbN2xB7VqOMM+TuxQRYmKUE6nRA4fMxGu3TtyfPuokgTKo8pMyjjMUQGBcoFyc1y34eqzMaB87YYtSJ0yBYoXKxyuPkkhUcCcFVizfjMqVywX5ibEqAjlfQYOx7kLl/kAqSX/HaZlznOp9F2gPCrMoozBXBUQKBcoN9e1q7rfxoDyg0eOI33aNByLVpIoYGkKUKxolxrOiGNhlnI64Kpanab48eMH+4evWTYfiZ0SRYnpFyiPEtMogzBTBQTKBcrNdOmq77ZAuXrNpIQoEJoClgrldEjW8NHj4ff7N0dh6efalU8RjApJoDwqzKKMwVwVECgXKDfXtau63wLlqiUz2QLaR0GbbCctoGOWCuWDho/DiVNnNDNMx48vmD0lSsy4QHmUmEYZhJkqIFAuUG6mS1d9twXKddPs/fsPnNHJhB/HC5TrNpfGzmWpUO5cuxG+fvuukZdO29ywajHix4trbMmNXr9AudEllgZEgRAVECgXKLeYj0dUh/KurgOQPFlSDOzTQ685pRMte/Ufhm3rl2PJ8jVcV5tWTVXXSQemUPz2fHly4er1G1i6ci1mTx2vup7gChCU16peld0GtNPEqbPxwt3dYO0YpLNGqkRbXyM1EWa1lgjlZ85dwIChYzheuXYa2LcHqlc1/yhMAuVhLnvJIAoYTQGBcoFyoy0uU6s4KkP5g4ePMWSkG+g02sN7tuglvTaU61PRoydPMW3mfMyZPkGfaoItS1BOpx/u2bo2wPu16jfnEJVnju4xeJumViHpO27idCyNxMgflgjltA4WL18DB4c42HfwCMqXKYWfP3+iTctmiB7d9A4DUrtuBcrVKib5RQHDKSBQLlBuuNVk4jVFZSh3mzQD8eI68omEadOkRu0aVXk2FAu1fZw4/PuPHz+xdMEMZM6YAWRZb92iCWbOXYSHj57ApaYz+vTsgtAs5QTDlGrVqIp+vfyt1JevXkePPoP59yKFCqBu7eooVqQgWrTpwseJJ0nixO1oW8onT5+LbTv9wblF04bo0KYF/059qlWtCtZv3s6g075NS5QrXSLIyqJ+1KlVDWVLl2BLvDLW8xevgML0KVCu9DdJYifkzpUdwwb20bRDfVq/aTtu3rqD+nVqonXLJvwePR2gvjrY26NwwXwYMaQfv/7+w0cMGDoa9x88Qt3aNeDoYM9Hrv/TvDFOn7uA/oNHcb4UyZNi3MghHJFHedJAR7ufPH2Orfvp0qbGhi3b+ej1Ni2bonjRQlyO6j515jxSJE+GSuXLaJ5OsCbVq2Ldhi188mSHtq0Q19GB+3jr1l3kyJE10p4MWCqUKwuyS8/+mDRuBMh9JaokgfKoMpMyDnNUQKA8mFkja+OhIyfQsF5tk5/Ts+cvInbs2MidM7vJ9zWyOxhVoZzCs5WuVIthmyJBkPV0+cJZGlAleOvdvRPDOkHUtes3MHXCaAZgm+g2mDZxNOetXKMBFsyezL8H575CgDt6+ECG5LETp8EuViz06tYR7Tr3Qqf2/zAcr1yzQQPa2i4r2r8vWrqK87Rr3Zz/7eY6EM6Vy6Nq5QqgNghUa1Wvgucv3LF241ZMdhsRLJTPmuqG3fsOakB7lNtkNGlYFy3bdmUoP3DoGOg1+p1uNEaOm4xBfXsiY4Z0PPbYsewYxG1tbfimYvPapXjz9j2atOrAZb58+Ypxk6ajQL48aFC3FiZNm8M+w+TKQxC+YtV6lCtTkm+AXBq1Qj/XbqzNyrUbQWBDYfIIyp8+e4G6LtX5qPVBw8Ygc6YMmDh2ODZs3g56wjF0YG/0HjCc3SFoLl6/ecvtdmr3D58Sq2hCfb32702sWb+FNaG6r924GWlATpMiUC5QHtnXdWlfFIhKCgiUC5RHpfUc6liiKpTv3nsQ+w8f1cBZ55790LNrB2TKkJ6t4+Mnz8TG1YtZm5furxiCt29cyWCaP09u/NOiMb83dKQbChfMjxzZswSB8nouNeDs0jhEt5Dv33/gk4cHPn/20FjEQ4LyVu27oUmDOqhUoSy3O3HabES3js4nIxKALpwzlWGUUkgbOpXXq9Vpgu0bVnDejt37Ysm86QHK+Pr6gazUHh5fcOzEaUSPHp2hmsZepmRx0LgoKU8NFKv7Z48vPJbN23bC/fUb1pb63aBOLThXqcBlGrVoh4b1XJA6VQpMn70ArZr766houW/HemzaspM1V6zt1E75MiXhUrNaAD97qrtVs0Zc1sbGBv/evI0YtrbcVxrrikWzkSF92gCaCJRH/qVLLOWRPwfSA1EgKikgUC5QHpXWs0VCecdufZAwYQL4+PjCz88Xvn5+SJUiOfr26hpkgyW5tzjXboxj+7cFAdE5C5ayy0bJ4oWDQHmpEkXZ0rx66dwAGnt7/0LfQSPwF3+RL/f/3UhmTxsfoG1tQK9YvR5GDR2AooULcF3zFy1na/KEscOCQHhYUD5lxlzkyJaV6/n67RtbtJUy5y9eBrnJOFf2h2hK1E+yxAeGcOXv336/MXnGXFSqUMY//5+/uH7zFkN55ZoNMGJwP02/23ftjdrVq7J7zuz5S5ApY3r4+vjr//fPHzRuUIdPfKSkbJTVbjewJg3r/vdkLhr4iQf++pcLrIHyt0B55F+6BMojfw6kB6JAVFJAoFygPCqtZ4uD8jt376NX/6E4sHNjgLFXqtEAB3dtZDAeM34qtq5fzu/fufcAY8ZPwdrlCxhMs2XJjM7t/+H3CDAIJMknOjj3FYLSBbMmI03qVDhz7iL7VpcoVhij3KZoYJ0sxrQBkSA2JEt5px79ULZUcQZoSiPGTkJip4TsrhESgAaeWCXf/YePsXSFf4SYCWOG8b/Ke+RiY2VlpYlG066LK4oUzK+xlJNPuWIZV2CZfOufPHuuKTNmwjS8ffeOxzNw2BjkzZ1T02+6GaIx0IbTvoNGYsOqRZrj5j999kCC+PGCRK8JCcpJkzIli2lc5m7fuYfs2bIEGI+igUC56VyyBMpNZy6kJ6JAVFBAoFygPCqsY53GYAz3FdpUmClDOhQskE+nPhg60+Tpc9hXuXvndgGqJleUIoULIGmSxOxOUqdWdfj4+LAPdjxHR/YNJ0CMGSMGsmbOhL9//2LZqnXYsWkVHx0eHJRPmjYbb999QLWqFXHy1Fne7Jk1SyaUr1qHfbPfvnuP2HZ22Lv/MNxGD2Fr74AhozW/Kxs9N2/bhe279jGYp02bmt1mKIII+VqrhXIaNLmw5Mudk8ekDeVbd+zBuQuXUL5sKaxdvwU1qlXGjZu3UbumM481OCinjbAE31TX1h27UbVSeew7cITHd+36TRw7eZo3Xe7Zf4i1o02qtKm1badecHJKiPouNflm5Nv37+xvHzikZEhQvmP3fpBln/aG0B6BJSvWYubksciZI1uImpDbEm3SJa3z581t6KWlU33kU+5cqTwSJIgfan5aGzQX5LYTlZJAeVSaTRmLKBD5CgiUC5RH/iqMoB4YA8oPHz0Jv99+qFKxXASN4v/NeHt786Y/ci2hzYva6dbtu7hw6Sry5snJUE79u3L1X7a+BvajvnjpKrtc0CZFep82RZ48cx4tmjQIApW0OZHqJjCnSCuULl+5jgNHjiGJkxNboZeu8A9TSCCr/J4ndw6GWsWN4/bd+zhy7CQ+fPiIggXyao4oJ4jVjoke+G9ljNqv0+8UJSVHdn83FuU9cmc5e/4Snjx9jpzZs4L6sHnrLs5DNyGkjWIppzLK30dPnMax46dQqEA+BnlykYkXNy6PhyLG0GZQuhFbt2kbunRozXUQhCt105MGxV8+MJRrt0Pwrq0Jhdc7e+4i4sePx/NAEVi0xxPc2LW1jugFSDcPFEWmWpVKHA0mtCRQHtGzE/72TCH6Cm16vnr9Ju8F8fH1Cf9gpGSUUyCGjS0cHO2RJ1cONkhFtSRQbkAop81Z5Ncb1hdUaIuIYiynSZ2SLZy6JIm+ootK/nmMAeXPX7rj9NkLKFeqOJImTaJ7ZyIoZ2iH9gT2q46gLpltM3RDQgBON0Cka9+BI9gtyDEMIDXbAYfRcXoSQTcQ5HYTVhIoD0sh03k/sqGcgHzH7n2IhmjIljUzYsaMYTriSE8iXQF6mnnvwSP8+f0H1ZwrIlbMmJHeJ0N2QKDcAFD+4NETDjNHodWiRbNCnDixwz1HFPHh9+/fsLe3R5WKZTlaRGhJoFx3qY0B5dQ6xem+++AREsaLy3fu5MdsKon8oynqCG1uDJzow09xvtOlSW0q3TXpfpCfOD2ZeP/hA8coJ5cRColoaenjZw/4+fry04MK5UqFeY0ifQTKzWeVRDaUX776L9zdX7GbmSRRICQF9h88Anv7OChetHCUEkmgXE8oJ/9b8gfNni0z8uTKabDFQf6sDvYO/KUnUG4YWY0F5dS7H56eePnCHX/+/IW1telAuWGUk1pEgf8r8OHjZ6RPlxrJVDwZEig3nxUU2VB+6OgJflqcMX1AlzzzUVB6GhEKPH/5Erdu3WNXyqiUBMr1hHLyWSUf07q1DbuBiR7hkc9q1Yrl+BFxSEks5bp/HI0J5br3IuScNOemZGU3xJikDlFALOXmtQYiG8p37zuEXDmzcVhXSaJASArQCcunzpzj05WjUhIo1xPKKYqErY2N5kARQy6OVWs3saU8NP9ygXLdFScop9jYj58+g6eXNzx/eupe2Mg5CcjJ7YmOg6eoKXRapiRRIKooIJZy85lJgXLzmStL7qlAufrZj/aXQhyYYfrs4YFDR05oYgaHNgSKcGETPTry5fU/OMWQad3GrXz0eGgbRwXKdVd87ISpSJ06FTKkS8OuRqbkZvL79x+OMnDz1h18/PSFb8Zi2wmY6z67ktOUFRAoN+XZCdg3gXLzmStL7qlAufrZFyhXr1mAEgLlegoYqLjbxOkoV7YUh88z5bR5+y6kTJEchSMp9rkpayN9M08FBMrNZ94Eys1nriy5pwLl6mdfoFy9ZgLlemoWWvHxk2eid49OsLGxMWIr+ld96uwF/PbzQ5lSxfWvTGoQBUxAAYFyE5gEHbsgUK6jUJItUhUQKFcvv0C5es0EyvXULLTiI8ZMxNCBvWFtbW3EVvSvmo56p/jnFcqGHnlH/5akBlEgYhQQKI8YnQ3RikC5IVSUOoytgEC5eoUFytVrJlCup2YC5UYUUKoWBcKpgEB5OIWLhGIC5ZEgujSpWgGBctWSQaBcvWYC5XpqJlBuRAGlalEgnAoIlIdTuEgoJlAeCaJLk6oVEChXLZlAuXrJApaQjZ76KhiwvLivGFZPqU0U0FUBgXJdlYr8fALlkT8H0oOwFRAoD1ujwDnEUq5eM7GU66mZWMqNKKBULQqEUwGB8nAKFwnFBMojQXRpUrUCAuWqJRNLuXrJxFKur2YC5cZUUOoWBcKngEB5+HSLjFIC5ZGhurSpVgGBcrWKQaBcvWQC5fpqZglQ/vmzB164v0LcuI7GlEtV3V6e3rCyjobMGTOoKieZLUMBgXLzmWeBcvOZK0vuqUC5+tkX9xX1mgUoIT7legoYqHhU8Ck/deY8Xrx8BVub6IgTJ7ZhBdKjtl+/fPD7zx/8+fMHuXNkQ6ZMAud6yBnligqUm8+UCpSbz1xZck8FytXPvkC5es0EyvXULCpbys9fvAx399eoV6emEVXSr+qbt+/i+r+3UK1KBcSPH0+/yqR0lFFAoNx8plKg3HzmypJ7KlCufvYFytVrJlCup2ZRFcrJAr15206UK1MKCRPEN6JK+le9dcceJEuaBEUK5de/MqkhSiggUG4+0yhQbj5zZck9FShXP/sC5eo1EyjXUzNTgfKuvQbg2r83Q+xO65ZN0KZl02DfD+5ET19fX2zYsgPNGtUzokKGqfrwsZP48OEjGjeoY5gKpRazV0Cg3HymUKDcfObKknsqUK5+9gXK1WsmUK6nZqYE5QTdefPkVD2i4KD89+/fWLJ8Ddq3aaG6vogucPvOPXz67IFSJYpGdNPSnokqIFBuohMTTLcEys1nriy5pwLl6mdfoFy9ZgLlemomUG5EAXWsWqBcR6EsKJtAuflMtkC5+cyVJfdUoFz97AuUq9dMoFxPzQTKjSigjlULlOsolAVlEyg3n8k2NSjv6joAdWpVR7nSJQKIePTEaZw5ewFDB/YOVtylK9bi6r83MHvqeJMRv3i5ajhzdE+Q/tAYg0um1PfwiEhPdym1adUUV6/f4N/z5ckFGm++3LlAbpzhTQLl6pUTKFevmUC5npoJlBtRQB2rFijXUSgLyiZQbj6TbWpQvmL1Bpy9cAkLZk0OIGKHbn3QtlUzFMyfx2zEDQnK6fVZU92CjIMANqokt8kzULlCWYZyQySBcvUqCpSr10ygXE/NTAXK9RmG+JTro56UNUUFBMpNcVaC75OpQfnXb9/hXLsRtm1YAadECbnTBGR9Bo7AysWzcf/BI7Tu2EMzGIJbAj+y0l67cVNjKSfwpVS5YlkM6N0dtra2ePb8BYaMHI+nz54jQ/q0aNmsURCLvFIx1bd05Vo42NujcMF8GDGkH79FVl/agE9nSGzftQ9NGtRBl45t+L1dew9g/OSZSJokMVuLx4yfGqylPCRYpzouX72OHn0Gc31FChVA3drVUaxIQf5b6RPVP6BPDxTIl5tfHzluMg4ePsa/N2lYB106+PdHO9GThqEj3fi8i3b/NEc9lxr89pbtuzF15jz+PXOmDFg6fwb//ur1GzRo1pZ/b964Pm7dvYfWLZqwjvMXL+enGWvWb8bfv3/RsW1LFCqQj/tHKVq0aPxe8uTJ0LNre9Yxb66ccH/9BhXKlkLxooU4n5eXF/oOHslzdvjoSQwfMwFxHR2QMkVyDOjTHWlSp9IMQaA8yJSG+YJAeZgShZ5BDg/SU8BAxSP68CB6fHr63AX+0siZIxtbdEKKuKLdVYFyw8671Bb5CgiUR/4c6NoDU4Ny6jdBJoWC7dKhNQ9jzoIlSJggARrWq41mrTujTq1q/PP02Qt06tEXW9ctB31/KlDevmtv5M6ZncuvWrcJp06fw8I5U9F/8CgGT3KjuHLtXwbolUvmIFbMmAHkev7CHU1adWCg/vLlK8ZNmo4C+fKgQd1aXEeMGLZoWN8Fse1ioXvvQQzsdGPQvE1njB42gGGSvg+WrFijGsrbde6FTu3/4fpWrtnA/WrRtCFOnj6HgcPGcH0XL19Fr35DsWHVYuw/eAQvXrpj1DB/l5hFS1chXry4Guim175+/QZnl8ZclmB78IhxfDPh6OiI1es2aaz2YydOg5WVFQb26YFOPfqhfJmSXM+O3ftx6OhxhnK6SWnZrit6devI761auwm3bt/FhLHDNFBONyR080L5FfcVgvKUKZLhyLFTnJfS8lXr8cvHB9WqVETD5m3ZNalKxXLYve8grly7geGD+giU6/pBDiafQLke4lFRgXI9BYxEKJ84dRY+fvqM2jWqoliRQjh19jyWrVyHLJkyoJ9rt1AHJlBu2HmX2iJfAYHyyJ8DXXtgilB+/cYttjJvXruUh1HNpTHWr1wELy9vNG/bGQd2btQMr1GL9ujn2hXXrt/UQHnNes2wYPYUtlgr6f37j3Bp1BJjhg/kl2LFiom5C5ahY7tWGkt0YM0+e3zB588efGYEWXnJokvGHkdHB4ZSSgSfBJwE7O26uGL9yoX8+o1bd9Cpe98QoTxwpC6qg2CW0vfvP/DJw4PbJisztTtzziLEjm2nyaP0ldovU7I4EsSPh+jRo8POLhaWrVoXwLeeLPgXL13F6P/GrpQlyzZZoAf29X/yQH0mq/nyhbMQWMPKNRvAbdQQJEqYAKT5zs2ruU3yHe/mOpDHqe1THhyU0/iq1mqEfTvWc3tkiR83cjCePX+J7bv3ol5tf+s9jbNn3yEBtBNLua6f6P/nEyhXr1mAEgLlegoYqHhEWsqr1m7Ej/20vwROnDqLXXsPYrLbiFAHJlBu2HmX2iJfAYHyyJ8DXXtgilBOfW/2Tyd2C6HwsDv3HMDEscP4KST5KhM0Kql9F1cGa20oL1vFBXu3rwtgAVfcXv5p0ZjdK+g/SuR+ocCwUuely9cwecZcVKpQxj/Pn7+4fvMWgy4ZYBLEj68po0A5Qfb8RcvZIk9JccMJbqNnSD7l2bJkRt9BI/AXf3ljJCWC3tnTxrOVvGL5MkHcbaj9dGlSc16CclsbG9jY2gR4Srth83a4v3qN3j06B1gWBNHev35pnkjQzUCdxq1waPdmBNawVftu6N65HZInS4o6jVppgFktlNNTkIrlSrMbzfTZC/h7k9jn0JHjbNDiFA2wimYVYGOoQLmun2iBcvVKhVBCoNxgUnJFEQnlwfkIkm/g0eOn2YoTWhIoN+y8S22Rr4BAeeTPga49MFUo375rL679ewu+Pr5oWL82u6MQNFap1ZCt0eR3TKl2gxYYNqhPACgn15MhA3ojW5ZMnIfgkyzZVHbxvGnImtn/dXJTSZ0qRRCpCGKfPHvObhyUCIi///jBUD5jzkLEiR07CJSTLzdZfndt8fer3rv/MMgdJCQoD+71Bw8fY5TbFKxeOpfrIGh99OQpt7t52y78e+OWxtqtWKXJZYfGo7j6kN+8ti821fPS/RU6du+LPVvXcr3kWkOJbkhonGNHDOK/j504jY1bd2LejInsvjO4vyuyZ83MOrlNms7nZtANQLU6TcIN5bfu3MP2nXthbx+H+1mrehWcOXeRb3Z2bFqlmQs6+4Is8UoSKNf1E/3/fGIpV69ZgBIC5XoKGKh4REI5PfJ7/uIlEiVMiKRJE8Pd/TXuPXiEoQNckS1r5lAHJlBu2HmX2iJfAYHyyJ8DXXtgqlBO/Vc2a2oDLMHbg0dP0KRhXfZl/vfmbSyZNz3ARk/a0Hjz9l1079IeGzZt402IZA2nsmR5z5k9G54+fwG69pL7BFlttZPiv92+dQvcuXcfmTKm5xObyUf6wqUrsLWxDQLlVD/5smdIlwYpUiRnyy9BthooJ6t1+ap12EJMn6G4Dg7Yvnsfxo8eisROTux33apZI3h5e4NuHBT/8nETp7N/d8yYMXnzqWv3jkGinpAvfo5smZE9WxYuu3rpPPz48RPklkJgXCB/Xqxau5FdMGtVr8paXb1+E62aN8LCJSt50y1BeZZMGVGxej2doLxKhXL8fUjuNNruOeTCYmtrgzXL5mu0p827eXLlQI7sWdl/3tHBXuMiRHMjUK7rJ1qgXL1SIZQQKDeYlFxRREI5tXfh0lXcunNXM4jiRQohS+aMYQ5KoDxMiSSDmSkgUG4+E2bKUD515nwWkiBTOylWY36vRyfEixs3gD8zvU6bBS9cvIKyZUoGcPkgCzNZkykySLUqFTQW98AzRmBIPxkzpkPDurUxZcZcboesy5QUlxdtP2qq99CRE/x+xQplcOToySCuMfQelQnsMqO0f/nKdRw4cj4AfMoAACAASURBVAxJnJw4j2LVJlCn8LNHjp9CbDs7lC9bUmMRp8gqz569YF9s2iBbvmypIAuQAJxg/Nv377yxkm40KP309MT6jdtYEwdHB/Tt2UVTlnSmjaG0WXP56vVsjacnFrRBU+k/ua+Q6xD9ra0F3RSRGxCl4DQjFyLtuOXk7rNi9Xp8+PARmTJl4Igv2kmgXP01RSzl6jULUEKgXE8BAxWPSCj/+dOTL5h//v7hMFaUfvz8yY85w0oC5WEpJO+bmwIC5eYzY6YM5eajYtTrKQE8wXjGDOkYuvsMHI6t65fzJtfISALl6lUXKFevWaRD+ZUrV9ChQwdNP5IlS4Z27dqhRg3/XdARmRYsWIACBQogf/78Bmk2IqF87sJlOHr8FD8aLVq4AEdc6Td4JLp3bo8UyZOGOh6BcoNMt1RiQgoIlJvQZITRFYFy85mriOyp+6s3WLthMy5f/Rd//vxhK3nZQKesRmR/BMrVqy1Qrl4zk4FyAmJKz58/x7hx43D06FE4ODjgx48fWLp0KVKkSIE6depwnrNnz+LWrVsoXbo0jh8/ziB9+fJlfo8An0Cfftq3b8+v3b9/H6tXr0aTJk2QNWtWfm3v3r14+fIl0qRJg8qVK4Pa3759O2rXrh3gJkEfSSMSymk3+pzpEzj6irLpc+OWHRwmsXP7fwTK9ZlIKWt2CgiUm8+UCZSbz1xZck8FytXPvkC5es1MBsoVqL569SrD9JYtW3Dnzh0MHToUw4YNYzDv3Lkz8uTJA2dnZ/Ts2RMPHjxguCagpvJUln5X6qDXJk2ahEuXLqFFixYYMWIEdu3ahSdPnnD9TZs2xZQpU/hfd3d3LFq0iK302pZ7fSSNSCgfM2Eqb1KpXrWSBsrJz+/Q4eNwGz3EYqH848dPeOH+Cq/fvEMMW1t9pjNKlaUoEtFtonNkg/Tp0kSpsdFgBMrNZ0oFys1nriy5pwLl6mdfoFy9ZiYD5UpHnJyc0KxZM7Zqjxo1Cp6envwWbcqIGzcuu5bMnj2brdpv375F9erVQ4VyFxcXBvmkSZMynNPfdEzvgAEDGOxz5syJ3Llzs2WdYJyg3hzdV0ij0W5TOIYrneI2dcJo7N57gHeS0yl0oSVTcF+hE9toB354EvnSU/iqUiWKBij+/v0HnDh9juPmOjo4IEWKZOGpPkqW8fjylSMoUMSetKlToUSxwlFqnALl5jOdAuXmM1eW3FOBcvWzL1CuXjOTgXKyat+4cQOtW7dG9+7d2bI9ZswYBvFcuXLBx8eH+/rp0yds3LiRLd0hQfnJkyfh6urK1nOC8I4dO8Le3l6zA7t48eLYv38/W9SPHDmCBg0asAuMOUM5nWjm8eULH/tMKW/unKhVoyofkhBWMgUo79prAMfDdanhzP1OktgprG5r3g8JyvcfOor48eKhUIG8OtdlaRnJPWznvoMoW7J4gIOnzF0HgXLzmUGBcvOYK+0TMs2jx4btpUC5ej0FytVrZlJQTp1xc3Njl5QlS5awL/iyZcswePBgLFy4kP3Byardt29fDBo0iK3bBw4cYOs2uaSsWbOG3V2WL1+Oc+fOMZSTf/rHjx9RtmxZ7N69m/3Sjx07hpQpU6JIkSK4ePEi+65nyZKFoZzKk/+6IazlEem+QlBLp66FJ5kClFO/z56/hFXrNuHx46coVDAf6tauzjcXYaXgoPznz5/YumMPmjdpEFZxi3//1JnzfPJggfx5oowWAuXmM5UC5eYzV5bcU4Fy9bMvUK5eM5OAcoJnxY+b3FVWrfI/VYteI6s3wTZZt8l6TokgnIC9SpUqDOf0N4H0ihUrOPpIpUqVGMiVOjdt2sSuKyVLltREdVF8z5V6vby82PpO7ROQmxuUky57DxzG/QeP8ebtW6RPlxaZM6ZHmVLFw1wVpgLl1FFyvaHklCgRjp04hVev36Jxgzp8oERIKTgop9PvaKNrm5ZNwxy/pWc4f/EKS1CkkGGiDpmCngLlpjALuvVBoFw3nXTNtWzlOhw/dYZvtOnQIiUWNxk85i9a/t9nvQD6u3aFk1MiKBZwigmeKGEC+Pr6cvQuJdH73Tu1w8x5i/jwIgpTSHmnzZrP+emApHL/RUVR2qDDkArlz6s5/VPXvptyPoFy9bMjUK5es0iHcj27zG4nhvQD17c/2uUj0lJOJ8j5+vmhcMF8fKDDs+cvsWvvAT7muY/WYQzBjc8UoVyBaXLHoaOXaWwd2vjflAVOwUE5nzi3aRtaNW9syCmNknVdunKdx1VQLOUmP79devbHpHEjYGcXy+T7qmsHBcp1VSrsfHR8/OOnz9C7R2fOPHLcZJQuURSxYsXCrHmLMGb4QP5+oEN26BCfXt06MpTHjBGDT9Gk74ua9ZtrTsu8d/8h5ixYillT3TiAAP3r4+OL3gOGcR669k6YOgvNGtVD7NixMW/RcowZPoDbWLh0JZ+TQSefRoUkUK5+FgXK1Wtm9lBu6NjiekoYoHhEQrmzS2MsnT8jgC/2tp17ceTYyTDdWkwRyhVLOZ1SWrZUcTSq78KbVgXKDblC/esSKDe8psaqUaDc8Mru3ncIuXJmQ6oUyQ1feQTXSFGVqtRqyE8IafO2cmrm1Jnz4OnlhWJFCml6RMfY79+xgaE8caJEGDqwN7/Xe8BwtG/dHJkzZcC4idMZ1GvXdNZA+YsX7rh97z4G9+sVYHR0+umvX7/4iZu1tTWf7rl4+RrMmzExglUwTnMC5ep1FShXr5nZQ7meQw538Ru37mDN+s2oX6cmWwXoaOHAKSKhnCzl5cqWYoBVEh3RTI/xG9StFeo4TQXKNT7lT54iQfz4qF61IsM4XeBDS2IpD/cyFijXT7oILy1QbnjJoxKUkzr3HjzCzj37sWffIeTMkRX9Xbvh4OHjoIhLvr4+/NTRz9ePAx+MHj6QobxksSKaKF37DhzBg0eP0aNLe1SoVg9b1y2Dg4O9Bspv37nPVnY6zEc79R88ChkypIOVVTTQf0rSPsre8LMXcTUKlKvXWqBcvWYC5eHUjKC8Z98hfOlJlSolMqRPg3KlS3LMZ6dECbnWiIRy8sV+9uwFPL5+5c2RZP0M7I4Qkn+1IaGcHouGlsqULo70aYPGxaaNqrfv3kf5MiXhXKUC+y3qmgTKdVUq+HxiKddPv4gsLVBueLWjGpTTSZjKKc5krKEnjD9+/MS/N29j5pRxGgHJxY/8zgnKnStV4OuukshVZeyIQSBAnzB2GL+suK94enph3catfFgdJeWa7+Prg9ev32r8yKkfTokScAjiqJAEytXPokC5es1UQ/mR4yfx5s17ZM+WWc/WzLs4+e3NW7gc3t7emoFEjx4dadOkQopkyZAxY3o8ffqMHwmGZek1hBLKBsnQ6ooIKHebNCPU4TSoVytYKKdIKVUrlUesWDFVyyFQrlqyAAUEyvXTLyJLC5QbXu2oBOVTZszFq9dvUK1KRQ56MG/xCgzo3R2JnRKi6T+dUM+lBnLlyIbjJ88gQ/p0aNmsIUN5gzq1ApzzMHLsJPz+8weVK5RF8aL+Li8KlKdKmQK16jfnJ7BWVlZYv2kb+5fff/CIN38WLJAXCRMkwI7d+1CzWpVQN+kbfjaNV6NAuXptBcrVaxYuKH/2wh3Zs2TSszXzLk4bEMlfThvKaURpUqVEokQJkC5tGnz+7BFhUK6Pmoa0lKvpx7XrNzXRVkIqlzdPzjAjqAiUq1E9aF6Bcv30i8jSAuWGVzsqQTmpc/DwMVy66r95myKgVCxfhn+nJ5EXLl5hy3XixIk0Z1iQpTt3rhwokC+3Rtw7d++DojJpu55QProe01PMDx8/YfO2nbC1sUX5siXZhZPSzdt3sXvfQfz98xdZs2SES81qhp+wSKpRoFy98BYP5XSHTCc6hjfRI6mqlSsgrqNDiFWcPX+Rd1nnzpk9vM1EiXLkvtKr3xB4e/9CurSpkTJ5cpQqUQTZs2VFyv9OjoxI9xV9RDUklIdksc+XOxdf0LUTQXmAv/+9yes3blwHPH/hDtrkSbv6A5cLPFZTgHKyNgWXZk8dz5Yo+jdwUh77tmkVuWEbBcr1+fREbFmBcsPrHdWg3PAKSY2kgEC5+nVg8VBOkLNp2052AyhZvIhqBQXKdZeMoHzhkpVwqeWMrJkzIVnSJEEKC5QDZ85d5MefwUG5tmCt2nfD8oWzAmi4Yct23pDUtFG9UCfGFKBcebQbuKOh+cYLlOv+eVObU+KUq1Us8vJLSMTI015a1l0BgXLdtVJyWjyUkxBkXdyweRvHqabjygnQlY2HYUkqUB6WQurejwwo//btO++UV5MMaSkPrt0efQejZ5cO7G8fUiKoJb9E7bR42WrQZqRundqaBZQH7r/SaW1LeYdufXDr9l1+BJwnVw7OQpZyehxcu8H/47BTVATlQA41cxmevGIpD49qkVOmZ58hGD6kD+LFjRs5HTBCqwLlRhBVqjS4AgLl6iUVKNfSrE3HnqhYvjSOHD8FWxsbtjYWK1IwVFUFytUvutBKRDSUk+tIyuTJUKlCWe7WidNn8ejxU950U6t6lRC7amwonz1/CW/gDO10zcnT54B269OGJEdHR7x69YZPpVs4ZwqyZ81i1lCu3HAcOnIce/YfwvRJY3k8g0eMQ7o0qRnK+w0ehcoVyqB82VJ48vQ5u0bNnzUZSZMkNuyiDKY2gXKjS2ywBvoOGgmXmlUDxJs2WOWRVJFAeSQJL82qUkCgXJVcnFmgXEuz5m06Y9WSufzKzVt3cfjYCT5IZvfWtSEqK1CuftGZCpRv2rqTd7uPHjaQLdIEfytWb0DlimWxdMVadg3JmCFdsN01JJQH9il/9+4D3F+/RosmDVCkUIFQBaY9EY+fPMPDx0+QI1sWZEyfDvHjxwtzUkzFfSWw73veXDkZuBUopyOuKVbwwL49eEwTpszi+PY1nCvDpVFLbF2/HImdEvF7TVp1QOsWTVGhXKkwx69vBoFyfRWMuPJ0CAytEUcHB6RNlxoJ4wc9HyHiemOYlvbsO4icObNzVKb48SL+CYD4lBtmHqN6LQLl6mdYoFxLs0Yt2mH9ykU4euI0jh0/xf8WKpAP0yaOFihXv7bCVSI8lnKK1x1a6tiuFQNr4DRw6BhUqlAGZUuX4Ld69h0Ml1rVULpEMWzYvJ1fa1ivdoRDOR0CVLhgvmAtvoE3eoY0bnPY6BmaT7kC5eTGQvsPlEM35i1axtEL6OS91h174PDeLRw3mBK5uZQpWQyNG9QJ19pTU0igXI1akZuXXLooTB0d7uLl5Q0fH5/I7ZABWr924yZSpkiOei41BcoNoKdUYRwFBMrV6ypQrqVZnUat+MSuP3/+oHrVSnwyor19nFBVFUu5+kUXWonwQLk2qC5ZuQZtWvw/MgdZoXv36Bysb3Y314GYNdWNu/PT05PjyO7dto7DXyk3ZuSnHFwypKU8uPrJUk9W+sCbj4MLiUhWcnLZoD7RIUjmEhIxOJ94RQvlPdrY+eTZcz6Ug9KQkW5ImzoVx/ulo7GXzJuOLJkz8nsuDVuiT88umhjBhl2ZAWsTKDemuoatm6CcYkvb2NgYtuJIrE3cVyJRfGlaZwUEynWWSpPR4qGcIGfe4uWgx/mlShTlAwTICqdrEijXVSnd8oUHyrVrJsvq6KEDEO+/R7qde/TDiCH9gt24S3lpM2WG9Glx8fJVrFy7UROGjw7mefL0GUOesaF87IRpePP2XZBmYse24xjundr/E2wfBgwdzb7wyubGF+6vsGT5apQuWTzMDY+m4r4S0kZPBcpPnD4Ht0nT4dqtIzy9vPDpswfw13+jZ+8BwxHbLhby5M7JN9L7Dh5hSI+IJFAeESobpg2BcsPoqF2LuK8YXtOoWKNAufpZFSi/fhO3795D1crlQW4DapNAuVrFQs+vL5S79h+Gdq2bI+t/1tNO3ftisttIEOAGTidOncWiZavQu3tnrF6/ia3pXTu25cN5yFK9eum8EKOfGNJS3rJtV/Ts2iFA93bu2Y/SpYqxHyxZv4NLlWs2wIGdGwO8tf/QUT4lrkeX9qEKbQpQTlbwkOKNa79HISLPXbiM5MmSIHOmDLj+7y3NAR1Hj5/ChctX4fnTE82aNEDmjOkNuyBDqE2gPEJkNkgjAuUGkTFAJQLlhtc0KtYoUK5+VgXKAx3GEpyEofnnCpSrX3ShldAXyunIZHJBUizcoblIUD/mzF+CtRu3cpQT5SQ2enpiY2sTrB+60ndDQjndBASOsnLtX/9DgkICcnqPxjZm+EB236Bwb0+fv8DseYs5YpA5xCk37MqJ2NoEyiNWb31aEyjXR73gywqUG17TqFijQLn6WRUoD3xseTTw43El3bx1BycO7QxRWYFy9YvOmFBOQE1uKXVqVcPBI8f5yOSQ/ML16bkhofzFS3es37Qd1/69gc8eXziCCkWAoQgjoSUa66Gjx9kyfu/BIz4xNkumDOgehpWc6jQFS7k++kd2WYHyyJ4B3dsXKNddK11zCpTrqpRl5xMoVz//Fg/lgSVr0KwtNq5erHm5Rt2m2LVljUC5+rUVrhL6WsqpUXJ3ePHyFdKnS8P+4iGFDKPNncNGjefj6cmnmzZLJknshNnTgh7vHngwhoTy7r0HIV/eXEiRPBm279yLZo3rsb+0MQ/DESgP1/LUFBIo10+/iCwtUG54tQXKDa9pVKxRoFz9rAqUB9KsTOXaOH7APxwepab/dMSaZfMFytWvrXCVMASU69rwgCGjYWcXC82bNGDf8afPXoDcX+LFdQzTum5IKNd2senSsz/mTJ+AiVNnIVvWLKhetWKIwxk1bnKYQx02qE+weQTKw5Qu1AwC5frpp0vpK1euoEOH/++1SJYsGdq1a4caNWroUlyTxxBQvmDBAhQoUAD58+dX1baxMkv0FWMpK/UaUgGBcvVqCpQH0iywDzJtFJw3c5JAufq1Fa4S4YFymrPg0uyp4zk8YEgpOH/zsEIhKnUZC8qV9TZ6/FTky5OTowGFlLbt3Bumxi41nQXKw1RJfQaBcvWaqS2hQDkBMaXnz59j3LhxOHr0KBwcHPDjxw8sXboUKVKkQJ06/rHpz549i1u3bqF06dI4fvw4g/Ti5auRK1smdOrUCVQn/bRv778R+v79+1i9ejWaNGmCrFmz8mt79+7Fy5cvkSZNGlSuXBnU/vbt21G7du0ANwlqx2PI/ALlhlRT6jKWAgLl6pUVKA+k2aBhY1GsaEGOU04b8OigkuZN6guUq19b4SoRHigP3BCdwrr3wGH06taRXUJCSmQpJ2jXPiCIoJiOba/nEro1zpBQTofgkC94P9du6NitDx8Kcvf+A81Jo+ESMoxCYinXT1WBcv3006W0AuWXL1/m7FevXmWY3rJlC+7cuYOhQ4di2LBhDOadO3dGnjx54OzsjJ49e+LBgwcM1wTUBOW/f/3EwoULNXVQnZMmTcKlS5fQokULjBgxArt27cKTJ0+4/qZNm2LKlCn8r7u7OxYtWsRWem3LvS5jMFYegXJjKSv1GlIBgXL1agqUB9Lsw8dPWLhkJUOdc+UK6OfaNdRDJ2Sjp/pFF1oJQ0A51T999gKkSJ6UT7wLKZEfOYU+pHkmOKeNkxu37IDb6CFhDsqQUE6NkR988aKF+EYwSeLEKFmsMBwc7EPtB51kqkRp0c5IUWTy5c7FdYXkHy9QHuYUh5pBoFw//XQpHdh9xcnJCc2aNWOr9qhRo+Dp6cnVRIsWDXHjxmXXktmzZ7NV++3bt6hevTpD+aJl/lC+aFFAKHdxcWGQT5o0KcM5/U0Hhw0YMIDBPmfOnMidOzdb1gnGqS5xX/GfOfEp12UFSx6BcvVrQKBcvWYBSgiU6ylgoOLhhXKKQEI+4d++f2f/8IL58+rcMWWTp/ur16Fa1rUrNDSU69xZA2UUKNdPSHOE8idPn2Pbrj1wrlwRaVOnRMyYMQOI8Pbde5y7cAkuNYN3B9NPMfWltS3lN27cQOvWrdG9e3e2bI8ZM4ZBPFeuXPDx8eHKP336hI0bN7KlWxvKl69aB++f3xjKT548CVdXV5ClnCC8Y8eOsLe35zCqlIoXL479+/ezRf3IkSNo0KABu8AIlAecP4Fy9evZEksIlKufdYuH8jt37+PXL/+LekhJ4pSrX1jhLREeKF+2ah1WrtmIxE6J4GBvz5FUkiRxwqI5U0PtBlmaw0ohWZoNCeUh+cRvXruUI8KElu4/fIxLl6/h1p27HFc9X55cyJY1c1jDkpCIYSoUegZzhPKr129wVB9HB3uOMkRrhZ7OpEmTCrHt7GDKUE6z4ebmxi4pS5YsYV/wZcuWYfDgweyWQv7gZNXu27cvBg0axNbtAwcOoEevPnjx/AUuXTzL7i7Lly/HuXPnGMrJP/3jx48oW7Ysdu/ezX7px44dQ8qUKVGkSBFcvHiRfdezZMnCUE7lyX/dFKzl4r6i5wdYikeIAgLl6mUWKL97H8PHTAxVuU1rloT4vljKg0rz+/dvkOEpGsV8V5HIWkVzMWpof1hbW+tckqA28Omb/QaPRIF8edCgbq0Q6yF3Fe307v0HnDl/EXW0LIUh3ZAZEsoDd3DP/sMcBWb/jvX8OD2kNGXGPNy8fQf58+RCieJFsP/gUezedxBhbXCl+oKzlH///h079hxAs0b1dNbeUjPu2nOAh16jWuix5E1Jnxs3b6NX/2Hw9vbWdIvChSZLmgRZs2Tiz5yvr2+Y8fEjakx37t5h3/F6df3XI/V7957d/Du9duXqFezbuw+58+RBjerV+fXNWzbj+bPnyJw1K9at34gmjRuhaqUK2LFjO+i6VKlSJQZyxTd806ZN7LpSsmRJTVQXclMhSzlZzckq7+XlxdZ3cpchIBcoF/eViPoMmHs7AuXqZ9DioVy9ZAFLRASUGyo0mL5j1bX8pSvX+Ch0tYmg/MnTZxg7crBqKD9zdE+A5nSNohK4jwcOHwO5sQQ+YTNwPmNCObU1ZKQb2v3THKlTpQhRxuCix8xduAzvP3zAiMH9QpU/JPeVbdv3oGb1yogTJ47a6bOo/Ju370KaVCn5xs9cUnBQTn13SpQQjg4OsLa24n0YJUsUM5chhdhPPz8/DBsyBBMnjkeZ0qXMfjxBrlOHjiJjxvRIlyZ1pIyNDmZLnCghcufKESntS6PmocD9Bw/x8PGzUEP7msdIAvaS9ms1a1wfMUIxmoV3XALl4VXuv3IRCeVqQoNt3bqVQ4MlTpxYYxVSYu1SaDEbGxuNZejbt2/Ytm0bj4j8LOmRrdJW+vTp8fjxY00d79+/x5kzZ0BlUqVKxY9+KZGVdd68efx4lzZihTeFx32F4JQO2sn633Hzz1+8xKq1G1GwQD7Uql5F5658+fIVBPPkDhLWZk9jQzltQM2YIR1KFi8SYv8bNm+HAX26I2/u/4d9nD1vMb5++47B/XuphnIqcPL0Obz7+BH1a6uLBa2zyFEg4/mLV/D46TPUrVUtiF+2KQ9PG8qTJnZCIqdEKFwwH4oUyo+0qVPB48tXk/Ip11dLU4stru94tMtHtvsKbUx/9/496tTyf0IhSRQIToG9+w/zNbJcmRJRSiCB8mCm87OHBw4dOREgnF1Is37h0lXYRI/OpyYaOkUklOsaGix58uQc4qtx48a4du0aYsWKxX6WtGGpQoUKiBcvHg4fPoz+/fsjc+bM/G+ZMmVYGortO3HiROzZs4cf4VJdlJfKTp06FTNmzMCvX7/47379+vEPbZQif0vy0aQNWBQPmNoOTwoPlB8/eYYhnI6ap5QwQXwULpgfg/r1DLULwUUvSZUiOQb174Wc2f1jFoeUDAnlIfmUK2OhUInk+xs4TZu1AJu37cTa5QvYok7uOGMnTsOyBTNhbx+6pTs4S7lSP4WUfPP2PWxsbeAQRj3hmWNzLfPj+w/QdkBy88ifNzfSpE5pVkMhKCeXp8oVy/JGaPIlp+uikkzNp9ysxDVwZ2mvE82PXaxYwdYc2VBOMeL3Hz6ORAniczhXu9h2BlZAqjNnBX7+9MK9Bw/x+s1bVCpXGgkTJjDn4QTpu0B5MNNpiVCuyBBWaLCaNWuiefPmHFc3R44cvAGK3BEIpAnOaUMThRSLESMGChYsiDlz5rDPJKW6deuia9euHOeXYJx8Lv/X3nmAyXS1cfyvLbHYRXTR++rRwmL1vlYPQXyE6BK+IJEgIdElohM9iN57772G6DVqdFbbVb7nPZuZb3fN7sydmTv1f/J4xM6pv3Nn9nfPvPecNWvWKOmWmwIRczmgQ/bvlZ0PZCVd6pIP6bhx46o/b968weDB5o+qN/UutUbKX79+o756lw+A0NCnyJQpIxIlTKi2C4y8ihy9vegx5fJ6bA/1Ri5vTyk3xUG2ccufLzeuXL2GZ8+eQ7Y5NJWO/XkShQoEqJdkPNmzZTG7laLkjU3K5XV5f1258jeSJ/f3qA9TWwbz4MFDteoj8dfumuS9Ke9RU4lS7hqzeuz4Cfz36/7Ili0LChfMj8DSJdU3GUmS+Bo76GwpV58R9x/g8LHjePToiYq7ZyIBAwE5KTtxYl8UKZgfadKk8jgwlHJKuQofESm2ZGswWQ0/deoU1q9fj2PHjqlQFcNXuf369VNhKyLS8stZdhmQsBODlMsWYCLlUl5WyqVc9EM85s2bp6R92bJl6nWRdtmeLCAgQD1MJUn6YE2yRsrl8J3uXTogf0AeY5MSW/1RyWKxSrlBZOUXiySR+wrlyyBn9mxmu25vKb9+4yYypE9nbDf6/uOmbi7kK2TZdeXu3fsIKldGraZHlvTYBhGblN+9dx9X/76OmzdvIWHCmB80NQvJwzI8eRKK+PHjIyBfbmTLmsXDRge1+8quPftQt3YNtfc3k3MInD5zDl9901+FoUlK7u+nHsbNH5AX5QNLI3PmjNi3/5BTY8qdQ4atkoBrEKCUU8qNUi4ozG0Nlj59eiXUEu998uRJXL9+XZ1OJyvlkkTMDZNnuAAAIABJREFUDSfUiUiLiMuquvwilu3FduzYgZkzZ5qUcrk5qFSpEvz8/DBu3DjVF4k5N9Qn8eZp06ZVh29Yk6yR8vUbt2Dc5OmoH1wTZT4qie9/GqbCC7p1ijhKO6YkO2iMnTgVHxYtBAmBqVWjClat2YBfR/ykyseW7CnlP4+egIVLVqjtD/v0/FKt1ktsd7nAj2LtQ5v23VAhqKwSxT/mL8bS+TNRI+Rj9OjaAZUrlo+1bExSfvvOHezYsRcJfOKr7SVjOxHVmvl15zISc/3yxQtcvnpN7YUvK5ielETKFy1dqb51imk13ZPG66pjefb8OdZv2GKU8sj9lHCy1KlToVnj+pRyV51A9svjCVDKPVzKJeTi6bNnap9tU0lWqiNv4yVbc82aNUtlFUmWAzFmz55t3MJLfi4r2CLL8uClhKvI3yLlssXX6dOnkTVrVrWnrySRcPkjsbKywi1bfhke9JT6I7d/7tw5tTIuR0+XLl0aISEhqg5DHwIDA1XojLXJGimXth4/fqKO0xapkIcc5ZROc6l56w7o0PY/aoXZsJOJbCkoq1Dy4KijpLxq7UYYNfxHXLpyVcXGz50xCZOnzUJQ2TLqYc+YkvRftj/09/cz9n/9xq1qm8Qe3TpaJeVrN2xBCn9/lChu+eFL5jh72usSqrVi9XoElS+DdGli30fencbO8BXXmK1Tp8+iR+++RilPnfp9pE2dGh8WLYzSpYqrg5/kpt2Zu6+4Bin2ggScQ4BS7oFS/ujxY1y+8je27dgNeQBLVjsnjB6u6xUmUi4yLwdtuGqyRsrlJkVWvCWc49PmH0NO8Ov/bU+zoSs1Q5rij5mTVAy2Qcp37t6HpSvWYPig/g6T8shbG4Y0+RRL582A7L4iMaSx7bMueUTIq1YKQrXgxpBtIWXVXQ6CadempWYpl5vDxctXoWWzxq56ebhMv7bv2ov3EiXUdHKsy3Q+ho5Qyl1jho6f+Avde/VFrpzZ1APrpYp/iCyZM0UJJXOFmHLXoMVekIDjCVDKPUTKZWcPWQ3dsm0XTp05i+vXb+Dxk1A1usCPSmLwwO9MXl32iu90hy3CrJFykdruXTugQUjE9lxyYMHo8b+hft1asYr5T0N/UTvTfNnlcyXlIwZ/j8HDf0WNqpXw+WefOkzKf5+7AGFh4WpruvGTp6uV/vGTpqFGtUooVSIi5MhUkh0a5MNB4r/lIVcJNZE91ieOGaFO94wtxXR40PxFy9Gm1SeO/5Rzsxb37j+oehzb/LjZkFzuRE9342fP/p67cFE93CmLNaYSpdyetFkXCWgjQCn3ACn/6/RZdeKixKVGPlHPMDSRqHjx3z3FskjBAmjb2vpwEG2XmvNzWyPl8nVv9B0xwsLC1Ip3bCvNssI+4bcZSuhFytOlS4NG9YIt2mbTnjHlHbp+BVkdMyTZ0lFOivysVfNYJ6RL96/VAQbde32n9jNv0iDE4t1jYjo8aN6CJWjVwrrtLJ1/9TiuBwcOHVWNFf/QfQ4PMkeHK+XmCLnO65Ry15kL9sT7CFDKPUDKZftB2TtaDqbZs/8gbt++o1Y3DUkeUBw84FuTV7c3PXRlqZRfuizfOOx8Z6vAg4ePYev2ndiyfRcG9v3aYknV+rFiTyk3hK/I37Jq37BesEXdkS0Qo2/hKLu2yM9j2kLRUDGl3CLEMWailNvGj6VtI+BKUv4kNBRyGjMTCRgIvAp/hRQpknssEEq5B0i5r6+vcT9p2TZQ4skPHTmG3XsPKDlPmTI5xo8a5rEXsaUDs1TKnz59hoFDRiK4VnX1gOyGzduwcfM2tYNM5Yrl0PzjRpC9UmNLEuYydeYc/HXqLG7euoXcuXIgd84c6NLhM7PdtaeUS2OyDZocthD69BnSp02DikFlzfZh6YrV2Lh5+zv54saLi6yZMyvBjylRys3ijTUDpdw2fixtGwFXkPK/r93EkWPH8fTpU3U2BRMJGAjIQqJPggQoWqSQ2qnK0xKl3MOkPPpwzpw7j5cvwlCwQD5Pu3Y1j8dSKZeKN2zaiolTZkL21a5QPhCVggIRWDrmY+mjd6ZH737qA0O2QpT4TVl9X7B4GWQ/akfuvvLd94Mg4U1yUEjy5H64eOkqLl66rLY4jC0Zwlfkw8+QHj15jG3bdyO4dvVY4+n1kPIVq9dBTgMVYZUdbUqXLI6Q4JqarwFLCnTu3lvtPPPyZRhOnjqNooUjTus1/NySOmzJQym3hR7L2krA2VIuC0nyTWXBAgFmTz+2daws754Ezl+8jL37DqJUyWLIkc2zznWglHu4lLvnW06fXmuRculBeHi4ClWRXWzk24eKQYFq9TyVBcf6Rt71xDCaWXMX4OzZ8w6VclP9+LhlO7WDSsXygTGClg+GNp9GfSjTcOhQbCeZSoX2lnLZ533y1Fn4skt7FPuwMJatXIsFi5ejYP686Nm9iz4XC4DzFy/h518nYOwvQ3Rrw1TFlHKH4mZj0Qg4W8pFtu7ev4/aNapybkggRgLrNmxBokQ+KF+2jEdRopRTyj3qgo5tMFqlPHJdcirm5q07sXnbDnWy6Jed28caUz505Gh8VLK4ekjSkDZv3YEXL1+a3efcnuErpqS8/set0LnDZ7FKeecve5tEKXHmRQsVVDuzjPl5sMk89pTye/fuI7hRCwz9sZ9aITeky1eu4uy5C2qlRA4ikpNXz5w9r16OvFvO/EXLMGrsJLV7zKAfvsXI0ePVKviU6bNV3nv37yvJlxsUwzcYhhXxlm06QQ5bkfCviaNHqJVy2Xt+/ORpGDXsR7X3vqQhI0arPd9lR57vfxoOOXBKUotmjdHezE47lHKv+fhxm4E6W8oXL1uJTB9kRLGinvOgs9tMvht19NyFSzhy9BgaN4g4z8RTEqWcUu4p17LZcdgi5ZErl4cdJUV/EDJyHoPU3rx9Wx0Cc+PWbRXPHTnFJLX2lHJDPwxtyRteRHXd8vmx8pJ8MSWR8sPHjr+zkm7Ib08pl/3hh/8yFkvmzYixP4OGj1Jxp3JiqSQJvWnSMESFDzVv3RHTJo5S+7KLfP8+dyG2rF2ipPzCpcuoVb0K8uXJhSEjR6sy8i2A4Ubm8NHj6rkAkXhJhp+369QdVSoFoVH9iIdm5eerlszFwsXLcfXva/ihb29cuXoN3f77jVrJl0NZtCSulGuhxbz2JuBsKV+5ZoMKt5RtfplIICYC8tzWjl170CCkjkdBopRTyj3qgo5tMPaSckuAGcQ9trwxSb09pVzaj7yTirzhy5X5KNbTPA19fvbsuXH12dxNSORx2lPKFy9bBTkJdeqEUTGibNWui1odL5g/4rmJQcNGIXWq95EjRza1J7sc4iRJvu4cNXYiVi/9Q0n5tRs30e+b/6rXDCvnso+6OSmXvPsPHlZ7tssD1WvWbcK3vbvjP+26omb1ykiZMoWq88aNW7hw8RL69Yk43dbSRCm3lBTz6UGAUq4HVdZpbwKUcu1E47x1072M7j94gA2btlm0p/S+A4eRIH58FC0S8TCYPdPc+YtRo1pl+Psli7Ha3Xv3I/LuK/Zs39PqcqSUCzvZz/zkX2fewRjbCrtktreUywrxmbPn8ODBI+TIkRV1a9eA7FceW5L48a/7DoS/n59aZZZ9plP4+2PEkB/MxtTbU8olTKV916+wdtm8d7orfH18fFCldkMsnDMVfski3ifjJk1DQh8f1W95H/82/mf18737D0HCihb/MT2KhMtrWqRczgOoXb8ZVi6ejSnT56iVcPkj4S2ZP8iI8PBXCAsPx+tXr1S75h7sjT4wSrmnffK413go5e41X97aW0q59pmnlGtnFqUEpdxGgNGKO1LKlyxfjbETpiBP7pxReiFCHv0ByuijtKeUyymid+7eRYrkySPEOrm/Ctv4bdzPSJQoUYyAZbX496njkDVLZmOeOfMX49SpM2Yl055SLo1LOEpQuTLGU1XlZ3IzLCerDuzXG0NGjkFwrWrqtFRJfQcMUXJconhRfNN3IFYsigjFkbCd5RLCMm28TVIudUkIi+xCI6vyuzavUvWLlBcIyIfP27RU/z556gwC8ubWfBFTyjUjYwE7EqCU2xEmq9KNAKVcO1pKuXZmlHIbmcVW3JFSLiL5caN6UR5OtHRo9pRykWtZ0U3u749OX/RSO4nIw4iBpUuiUiz7lZt6QHTdxi3YuWuvw6Vc4sp79vkeIXVqIlfO7Dj+50ms3bAZgwZ8q0Jx5JsAuQFq37aV2j9+wKARmDF5DDKkT4u2nXqgSKH8asVftreUI8blhiTyyrjMi6mVclmlb9upO4YM7Ku2RYzMRFhs37kHfsmSGneAWb12IyZNnYmG9eqo8JmfR09UZbVuR0opt/Sdwnx6EKCU60GVddqbAKVcO1FKuXZmlHIbmbmKlA/7eQz+07KZ2TARU/21t5QbVnI7duuJcaOGYuqMOUpe5aYhpiQC2qNbR7WjiKS/r13HrDkL8Pz5c4dLuWHV+dDho+oByrx5cqFUiWLImCGdsfuy48mho8fx7OkzVK5UHuUDS6vXRKw3bN6uQsDkIKj5i5dF2X1FYsijS7kIuuHnwuot3qpvNyL/XMrIa7IjjBwMZUjSj2vXb8LXNzEypE+nbn60Jkq5VmLMb08ClHJ70mRdehGglGsnSynXzoxSbiMzV5FyebjyyPE/kTnTByoWO3JyZEy5yLXsAFK3dnW07/JfVKtSAcN/GYeRQwagZPGiMeKS7QUHDB6BO3fvIV3aNCrOXfZo79XD/L7g9g5fsfaS2Lv/INas34zGDeqqMJLfpv2utjjs2rGttVU6pByl3CGY2UgMBCjlvDTcgQClXPssUcq1M6OU28jMVaRc4oujpLcR/3J0TLmcjieSJ1Iugi67g8ie3LKHuiXp9j938PDhI6RPlxZJkyaxpIjdDw+yqNEYMi1ftRZz5i2GjKPEh0XQs3tn4+4ottSrZ1lKuZ50Wbc5ApRyc4T4uisQoJRrnwVKuXZmlHIbmbmKlNsyDHuGr1jbj9j2KTf3oKqrrJRbO3Znl6OUO3sGvLt9Srl3z7+7jJ5Srn2mKOXamVHKbWTmKlI+YtR4syPp0a2DyTyuKOWR9zqnlJudWpsyUMptwsfCNhKglNsIkMUdQoBSrh0zpVw7M0q5jcxcRcp/n7vA7EiaN23kslJuqmMjRo1Tx9XLyZexJa6Um536WDNQym3jx9K2EaCU28aPpR1DgFKunTOlXDszSrmNzFxFyqUfEsf88uVLZPogo6ZRucJKuakOyzaAcqhQ7x5dPU7K5RmA1i2bqa0PnZ0o5c6eAe9un1Lu3fPvLqOnlGufKUq5dmaUchuZuYqUy6Eycjy87Fddu2ZVtaWeHGrT/rNP1UOTsSVXkPLoMeUvXrzEhYuXEZAvt9nDj7hSbttFTCm3jR9L20aAUm4bP5Z2DAFKuXbOlHLtzCjlNjJzFSmvWa8phv/UH/ny5kabDl9gyvhfMG/hUoQ+fWpWal1RyoVrucCPkDN7NrMzpKeUT5s5F1t37MJ7iRKhRLGiaP1pM9WfWXMXYMLk6er/ZQ/zXt07I3XqVOqUTVkBX7hkBVK9nxLh4eHGw34kr7zetUNb/Dp+snGlXPL+PHqCyt+1Uzu1W03kNpIk8VU7uQzo97X6+aXLV/Bt/0F49PgxnoQ+xdL5M9RhTdYmSrm15FjOHgQo5fagyDr0JkAp106YUq6dGaXcRmauIuV9+v2EShXKomJQWeNJmvKwpKxAj/l5cKyjdAUpt2Ua9JLypctX48Kly+pQI0lyMmn5wI/w3nvvYfT4yRjY72tkyZxJHfLz+MkTfNmlvZLuRAkTom7tGsiXJxeCG7WA4TCl02fOYezEqRg9cpDaLlL+DgsLR4/efVUeGceQkaPR/OOG8PX1xfjJ0zGwX2/VhpzcmcTXF82aNIDcgP0ybCBy5cgOOX1089Yd+O7rHlYjpJRbjY4F7UCAUm4HiKxCdwKUcu2IKeXamVHKbWTmKlJ+6fJVTPhtBmpVr4w/FixB1UpBuP/gofF0yNj6SSk3TefJk1BUr9tEfdMgJ2XmypldZRz563h1KFDpUiWMBYeOHI21y+YpKU+TKpVRknv07od2rVuoUzh/GvqLEvWQ4JpGKb969RpOnj6DPj2/jNKJkb9OUM8HlCrxIeLFi6dO7Pxt+myMHzUUv4yZiFNnzqkHYA2r6rZcxpRyW+iZLnvo0CF8/vnnxhfTp0+Ptm3bok6dOvZvzM1rpJS7+QR6Sfcp5donmlKunRml3EZmriLlstq6d/+hKN2pF1wLLZo1Use9U8qtm+jTZ89DDgRatWYDCuTPi17du2D9xq148PARwsPDEP7qFV6Fv8Lbt29VeIlIednSpYw7xqxZtwlnz19At07tULlWQyyeOw3JkiU1SvnJv86oVfZOn7eO0sFefX5AjhzZEDduHMh/hmQIn5HQJLn5kl8Uwwf1t/hwJlMUKOXWXRuxlTJI+cSJE1W2K1eu4KeffsLmzZuRLFkyhIaGYurUqciYMSPq16+v8ixevBgnTpxAmjRpjEIv5YsVK6bKJ0iQwCj1jx8/xpIlS1S5evXqqToNbWXPnh0XLlww1vHPP/9g165dkDKZMmVChQoVVLknT55g/Pjxqg/NmkWEZTkjUcr1p/7O4XL/Njlm5GB80/dHlChWRC0WyLd+cjK0JN/3EquFiIB8edTiQOS0fuMWHDpyDNdv3gLeAnnz5ESnz9voPxAntkAp1w6fUq6dWZQSc+cvRo1qleHvlyzGmnbv3a++Wi9UIMDG1jy/eP+BQ9WKqax06p3kQ1c+YK1JXCmPmdq16zeRMUM6leG77wchf0BehIY+xbE/T+LXET8ZCz5/8ULFncs81KxaWZ1kakgSqvJj/28ggj7kx77qx4bwlWfPnkPed2N/GaJ+Lr8UJYWFh+HGjVvGOHLpR+pUKeHj44PIfdq8bSfGT5qGBbOnWDP1qoy3SbncUF2+fBULl65EkwbBKKjDZ5lByg8ePKgYHz58GO3atcOiRYvw119/4bvvvkPfvn2VmHfs2BEZMmRA//790bRpUxw5ckSFSH3zzTdKyCtXrozkyZNj48aN6NWrF3Lnzq3+DgoKUnVv3boVQ4cOxapVq1Q7UpfklbIjR47EqFGj1Lcu8u+ePXuqP0mTJlV9kBuFgQMHokOHDqptZyRKuf7UDZ830VuS3Z/k27yypUsapVzyGN4T+w8expx5i9C9a3s0CIn4lqd7r+/wz517ales/AF5IL8/Zsyeh6t/X8fM38boPxgntUAp1w6eUq6dWZQSlHIbAUYr7kgpF7EKCwvDy7AwhL2M+FuE79nzZ27xoKct5PWKKZd90q/fuIla1avg9evXGP/bDPWLKE3q9/HJfzqgYb06KJg/H7Zu34Uc2bPh0+ZNlJQ3rl9XPaRqSN//OAyv37xBtcoVUOajiJAXwy9J2b6ybqMWaNygLuLGjatWvyW+/MzZ8+rhz+LFiuD9lCmxbOUaBNeqjsIFA1TbsvL+QcYMOHX6rMprkH1rOHqDlN+7dx+XrlzFpq07cO7cBSUQEoI0aviP+LBIIWuwxVomevhK6tSp0bx5c7Ui/cMPP+DZs2eqfJw4ceDv74/g4GC0aNFChbjkz58fhQoVQpIkSZRIi5zLarqUS5gwIYoXL46xY8cqwZfUoEEDdO7cGWfPnlUyvmDBAqxZs0ZJt9wUiJjv3r0bn3zyCQoWLAhZSZe6ZLVerjn58+bNGwwebN1Nva3wKOW2EjRfXj5vDM+2RM9tSsrbtPrEmE1u/GVBYv7vv+HmrX/Q+7sB+HnoABQIyGvMI++v1u2/QHCtaohc1nzP3CcHpVz7XFHKtTOjlNvILLbijpTyzl/2jtKVO3fvIVeObMiSJROl3IY5lq9pDxw+qmqQHVCqVIpYnTx56gz27T+kVq7TpEmFKhXLq5/LSnehgvlRrOj/Re+vU2dUaJEh9MSQr0jhAmqfcpmrhUuWwyeBj3pYVx7slPTnyVNqm8u3b96qr4clHEnShYuXsHX7bvU1c5GCBVC1cpASdGuTJ0v58xcvcebcefx99Tqu/P03ZKtNQxIh7tC2lfFZAWv5RS8noUxx8Qbt27dXUnz8+HG0bt0aXbt2RcuWLdXKtIi4CLLcSEuS1fBTp05h/fr1OHbsmApVMYSu9OvXT4WtiEiLQJcqVUqFnRikvHHjxkrKpbyslEu56Cv18+bNU9K+bNky9bpIu/QhICBA3XBKn/2Sp1Q3CY5M0u6efQdRp1Y1ZMuS2ZFNG9tauWYDChbIh0w2vIec0nENjdoi5dJMo0/aoHOHz9SN3Jr1m0x+K9tvwBD4JPR55/kYDd106ayUcu3TQynXzixKCa6U2wgwWnFHSnn0nst2efJgYIF8eVC1ckQMaUyJ4Sv2nXd3q82TpVxW9s6eu4C7d++plfLIyVFSLm0OGjQIq1evxpQpU3DmzBlMmzYNffr0waRJk5A3b17Ig6Ai1BLvffLkSVy/fh0jRoxQK+WSRMwnT56sVtJFpEXE5f9lDFLHjh07MHPmTJNSLg+cVqpUCX5+fhg3bpzqi8ScG+qTePO0adOidGA5p0j57j37EVynBqVcxw8OkXJZBIic5IZeVrXNrZRLmc86fImKQYHq5m3P/oMmpXzMhCm4fOUqhg/6XseROK9qSrl29pRy7cwo5TYyi624M6Vc+iUysmP3Xq6U6zjHnlC1J0u54duFa9dvqG83tu/co0JXLl66rARUz/AVWSU37MAi4SqzZs1Sl4v8bPv27Zg9ezbKlCmjVs8lyQq2yLLh4U/5W6RcXj99+jSyZs2Kr776SuUVCZc/8ryKrLJ/+OGHxgc9pX5ZKTe0f+7cObUyfu3aNZQuXRohISGqDkMfAgMDVeiMsxLDV/QnrzWmPHoISu36n+CrLzvh1atXWLJitUkpl4fTM2RIh64d2+o/ICe0QCnXDp1Srp0ZpdxGZq4s5ZYOjSvllpLyzHzeIOWRZ+7mrds4feY8Fi9bqZ4DKFa0sMtOrEi5yLyspntqopTrP7O2hK9ISN7GLdsx/tdhuHnrllo1lw0MqlepaOy4PNfSun03DP2xn/G5Gf1H5dgWKOXaeVPKtTOjlNvIjFKuI0ALq9brQU8Lm3f7bN4m5e40YYa4clkJ99REKdd/ZrVKuaFH+w4cwu1/7qJn985G2RZJnzpzDrp0+EydYnzi5CnsP3gEFcqV8diHPIUHpVz7dUop186MUm4jM0q5jgAtrJpSbiGoGLJRym3jx9K2EaCU28bPktIi0jHtijJzznwkS5IkypaIhjrTpU2jDj7Lni1LlGbkpOMzZ85DvnWSPDmyZ7X7A9OWjMuReSjl2mlTyrUzo5TbyMwVpfzI0T9x+Nhxs7Hkhr4zfEXHi8ANqqaUu8EkeXAXKeUePLkeNDRKufbJ9AopX756nTpBsH7diO3R7Jlm/7EQFYPKIV3a1DFWy8ODLCfurAc9RcqnzJiNMT9btu8wpdzyOfXEnJRyT5xV9xkTpdx95sqbe0op1z77XiHlp86cVTFcjerX1U4olhKyO8CipasQXLs6/JIlpZTbgS6l3A4QLajCVPiKHCG+YMkKtG7pvOPDLei6S2SRw48kBZUr4xL9sUcnbt3+B3v2HTDu7W6POlmHPgQo5fpwZa32JUAp187TK6RctiRavnIt/JP7o2L5QO2UTJR48SIMK1evReLEiaMcD26qcq6UW47c0VIuBwgdOfbnOx2M6SQ3Q0ZPXCmXfdrlfdKiWWPLJ8xLc27cvA0JE/qgbJn/n0Lq7igo5e4zg5Ry95krb+4ppVz77HuFlAuW2//cwcEjx/Dw4SOEh4fDN3Fi7bT+LSHl5US3FClSoFb1ymbroZSbRWTM4GgpNzRsj/AVuS5mzJ6Hz1o1t3zATsp58PBR3H/wEFX/PW3T0I1NW7YjTtw4qFi+rJN65vrNyi8akXI5YOr9lClcv8MW9pBSbiEoF8hGKXeBSWAXzBKglJtF9E4Gr5Fyw8iv3biJ169ewdfXVzutf0uEPn2K5H5+8PNLZlEdlHKLMKlMTpXymbNNHvBgqvemVsqfP3+ORUtXonGDevDxiW/5oJ2Qc8/eg3jx8gUqRPvm6OHDx9i+cxfCwsPh45MQmT6w/ih6JwxL1yYfPXqsuNy6eRt58+Zy6b26rQFBKbeGmnPKUMqdw52taiNAKdfGS3J7nZRrR2R7CUq55QydKeXSy+jHKsfUc1NSLnkl1lhOPSxftrTlg3ZwzmfPnmP5qrUoVaIYsmT+4J3Ww8LCcPHSFVy9dh1Jk1h/8+rgYene3KNHT5AgQQLkD8iDNKlT6d6eoxuglDuauPXtUcqtZ8eSjiNAKdfOmlKunZnmEpRyy5E5S8ot72FEzpikXOKyt+3YgxcvX8IvaVJkzJBOa9W65X/+4iVEuK/8fQ0Z0qVFuUDPiYfWDZoXVUwpd5/JppS7z1x5c08p5dpnn1KunZnmEpRyy5G5u5TLSCWM5dyFi7hz555aWXWVJDcK8ePFR7asmU2ukLtKP9kP5xCglDuHuzWtUsqtocYyjiZAKddOnFKunZnmEpRyy5F5gpRbPlrmJAHXIUApd525MNcTSrk5QnzdFQhQyrXPAqVcOzPNJSjlliOjlFvOijlJwJ4EKOX2pKlvXZRyffmydvsQoJRr50gp185McwlKueXIKOWWs2JOErAnAUq5PWnqWxelXF++rN0+BCjl2jlSyrUz01yCUm45Mkq55ayYkwTsSYBSbk+a+tZFKdeXL2u3DwFKuXaOlHLtzDSXoJRbjoxSbjkr5iQBexKglNuTpr51Ucr15cva7UOAUq6dI6VcOzPNJSjlliOjlFvOijlJwJ4EKOX2pKlvXZRyffmydvsQoJRr50gp185McwlKueXIBg8fhR7dOrrUVoKmer9tx27cvHUbHzeqZ/ngmJMEXJgApdyFJyda1yjl7jNX3txTSrlkdchsAAAS/UlEQVT22aeUa2emuQSl3HJkw34egwb16yKbiZMmLa9F/5wrVq9DmlSpUKJ4Uf0bYwsk4AAClHIHQLZTE5RyO4FkNboSoJRrx0sp185McwlKueXIBg0bhexZM6NGtcpImjSJ5QUdmPPYiZM4ceIUalarguTJ/RzYMpsiAf0IUMr1Y2vvminl9ibK+vQgQCnXTpVSrp2Z5hKUcsuRTZoyEwULBODCxUsqhCVhQh/LC+uc8/Xr1wgPf4UE8eMjf748yJUrh84tsnoScBwBSrnjWNvaEqXcVoIs7wgClHLtlCnl2plpLkEptxyZSHmbVp/g5cuXuPr3dSRLltTywjrnfPXqFeLEiYMPMmbQuSVWTwKOJ0Apdzxza1uklFtLjuUcSYBSrp02pVw7M80lKOWWIzNIebx48SwvxJwkQAI2E6CU24zQYRU4W8rXrN+ElClSoESxIg4bMxtyPwKnz57HuXPnUadWdffrfCw9njJjNpo3bYSEPvb/Jp9S7oBLhVJuOWRKueWsmJME7EmAUm5PmvrW5Wwpl99pcr3Ur1tb34GydrcmsGrNeiT29UWFcmXcehzRO08pNzGd9x88wIZN29CkYYjLTzal3PIpopRbzoo5ScCeBCjl9qSpb13OlnIJS9i2fTdy5MiKQgUCEDduXH0HzNrdjsDR4yfw16mzKFumpMeFfFLKKeVu94a0tsOUcmvJsRwJ2EaAUm4bP0eWdraUy1jv3XuAvQcOQRbIQkOfOnL4bMvFCSRN6gvf9xKj2IeFPU7IBT2lnFLu4m9B+3WPUm4/lqyJBLQQoJRroeXcvK4g5c4lwNZJwHkEKOWUcuddfQ5umVLuYOBsjgT+JUApd59LgVLuPnPFnnoeAUo5pdzzruoYRkQp95qp5kBdjACl3MUmJJbuUMrdZ67YU88jQCmnlHveVU0p95o55UDdgwCl3D3mSXpJKXefuWJPPY8ApZxS7nlXNaXca+aUA3UPApRy95gnSrn7zBN76pkEKOWUcs+8sk2MiuErXjPVHKiLEaCUu9iExNIdrpS7z1yxp55HgFJOKfe8q5or5V4zpxyoexCglLvHPHGl3H3miT31TAKUckq5Z17ZDl4pv//gIa5dv4E3r18jbrx4XsOUA/U+Anfu3EWO7FmROdMHFg+eUm4xKqdn5Eq506eAHfBiApRySrnXXP56ha/s3X8QFy5dQZrUqZDQx4cn0HnNFeWdA7116zbCwsPhlywZKgQF4r1EicyCoJSbReQyGSjlLjMV7IgXEqCUU8q95rLXQ8ovXb6KXXv2o2b1SkiRPLnXsORASWD56vVIkjgxKgYFmoVBKTeLyGUyUMpdZirYES8kQCmnlHvNZa+HlK9Ztwk+PglQqUI5r+HIgZKAEHjz5g3mzl+MWtWrwN/fL1YolHL3uWYo5e4zV+yp5xGglFPKPe+qjmFEekj5vIVLkS1LJhQvVtRrOHKgJGAgMHP2fNSsXhnvp0xBKfeQy4JS7iETyWG4JQFKOaXcLS9cazqth5Sv37QV2bNmQfZsWazpEsuQgFsTmDV3AerVqYkkSXwp5W49k//vPKXcQyaSw3BLApRySrlbXrjWdJpSbg01liGBmAlQyj3v6qCUe96cckTuQ4BSTil3n6vVxp5Sym0EyOIkEI0ApdzzLglKuefNKUfkPgQo5ZRy97labewppTwqwBWr12HTlu04cOgoynxUAqVLFkdIcE0bKTu/eJmKtbBr86p3OrJ3/yHs3rsf+w8ewdOnT1G4YH4M6Pe13TvcuXtvtG7ZDEULF7R73a5WIaXc1WbE9v5Qym1nyBpIwFoClHJKubXXjtuVo5T/f8q2bt+FyVNn4csu7VHsw8JYtnItFixejoL586Jn9y5uN7eROxyTlNdt1BJB5Urjk48bIn78+Ni77yB+HPqzSYF3awAO7Dyl3IGwHdQUpdxBoNkMCZggQCmnlHvNG4NSHjHV9+7dR3CjFhj6Yz+1Qm5Il69cxdlzF1CqZDEkS5oUrdt3w5mz59XL3bt2QIOQ2ur/ZSW4aKGCWLV2A4oWKYg+Pb/EiFHjsGnrDjQMqYPWnzbD4aPHMXXmHJVPPmTq1q6Oxg1DMOP3eTh2/AQ6d/gMFcu/u7/1lOmzVTlpv2Txouj/bU9jm80/bogdu/Zi6Yo1aNa4Pjq1b6NekxX/wcN/Rbq0adCm1ScYOHikSdEWWV84Z6rKZ0j37j9AyhTJ1ZgG9v3auLXfth27sW3nbmT6ICNev3qNOHHiqBuXgLy5VLsZ0qdTVUidkqpVqYDePbrCx8dH1SUr5ZIMDJatXIPUqVOhT88vkCVzJly/cRONm3+m8rRo2ggnTp12y9V1SrnnfXxSyj1vTjki9yFAKaeUu8/VamNPKeURAOWwo+G/jMWSeTNiJDpo+Ci1D7UIt6Qu3b9Gk4YhCCxdEkHVQvBFp3Yq1OX7H4fh1evX+LR5E7x8GYbe3w3AwtlTcfLUaSWkLZo2RtYsmdBv4BCEhj7FgL69cf/+Q0ydNQdjRg6O0v6Vq9fQrNXnSqgfPnyEn4b9gmJFC6Nxg7ro1ecHJEzogyaN6sE38Xvo2uMbJewSItKiTUdVr8ju1Blz1E2AqfCV774fhDt37yG4VnUUKVwgipxPmDxdjaPzv6IvYv1xw3pKnjdu2Q65IShUIABDRo5GQN48aN60Idp17oGSxYqqGwGR0x0792DS2JFK1EePHGSU8ioVg9RNieSJgziqbIduPVEpqCwa1qujZH/D5q2Uchvf3yxuHwKUcvtwZC0kYA0BSjml3Jrrxi3LUMojpm3xslVYuWY9pk4YFeM8tmrXRa2OF8yfT+UZNGwUUqd6XwmoSOfyBbOQMmUKyMr2/YcP8dUXnVS+yKvEIv5zpk9UP+/YrSeKFyuC/7Roqv4dU4iJvHb/wUPcv/8AC5csx7UbN5W89x84FH5+yVS4jaGdIgULKGFv26k7/pg5Sf38+Im/0KHrVzGGpGzethNbtu7Ajt37EB4erkRYxnTt+k00afGZKic3F23ad8Pv08Zjxap1WLhkBWb8NkbVL+M9cvxP1afghs0xccyIKHJvGJtByn8a+otanZdk+PbAVNlqwY0x6Idv3S4OnSvlbvlRGGunKeWeN6cckfsQoJRTyt3narWxp5TyCIASptK+61dYu2zeO0TDwsJUCEaV2g2VTPolS6byjJs0DQl9fIxSbliJFkmVJGIbXcplpdywGt7pi15o3rQRPipZLEYpP3DwCIaPGoeqlYNUnrdv3uLonydUHUNHjkbKFCmitCNSLivessotK9SSHj1+gpohH1sUJ37+wiV82raz8QZDbihk9frJk1A8e/Yc7du2wvqNW7F89VrjOCJLeYXq9bB66Vy8lyhRFI7RV8oNDCJLefSychPUtWNbSrmN73EWt50Apdx2hqyBBKwlQCmnlFt77bhdOUr5/6dMwlGCypUxxonLK/sOHMbo8b9hYL/eGDJyDIJrVUONqpVUob4DhiDzBxltkvI6taqhepWKMUq5nI568fIVfP3fbirP130H4kloqBLiUWMnIYmv7ztS3qxJfRWbvWJRxM3B6rUbTT68KTItNyPRd1uR2PrRIwYhc6aM2Lh5OyZOmaHaHDX8R+TOmQPyQOzCpStMSrmE2nzbuwfy5cml2pY2DN8kRA5fMSXlUrZPr+4IyJsbErYzaNgvaNemJaXc7T5VPK/DlHLPm1OOyH0IUMop5e5ztdrYU0r5/wFKXHnPPt8jpE5N5MqZHcf/PIm1GzZj0IBvUa7MRyrOeeyEKWq1OHHi9zBg0AjMmDwGObJnjRJ6YulKeecve6N82dJoVD84RinfvnOPEvF2rVvir9NnVL+OHPtThZjsO3AIPgkiVuolyaq2rJTLvyW2O0e2LMiYMQM2bNqqHlY1FVPerlN3FQJTolhRJPf3w5W/r6kbkUljRhjBSLx8ucCP8MN3vdTP9uw7iNnzFpqUcolRl5uINq2aY96CJapeS6VcVv5PnjqDpo3rQ65LCQ2ilNv4BmdxuxCglNsFIyshAasIUMpNYLt2/Tq27dyDT5o0tAqqIwvJNnYiGlUrRXzlzxQzAT2kfP6iZUifNg0Cy5RyO/QihYcOH1UrtXnz5EKpEsWQMUPEriKS1m/cgkNHj+PZ02eoXKk8ygeWVj83rAgb/l/+NsiyvCYhJZKOHP0zys+j5zOUiQxOxFz+5MyZDU0ahKhdXZL7++Pt27cqW+R2DP+WFfANm7ap16tUDsKmzduN+SLXLQ+ayngkTCY0NFRJdM3qlaPMm9x8SOy7YUX/0JFjOHrsRIzjkHhz2U2mQlBZ424yMTGQ8JXITObMW6QePJWHVaf//gc6fd7a7VbKZ/+xCNWrVFDPF8SWbt3+B3v2HUC94IjdaphclwCl3HXnhj3zfAKUchNzLLtDrF63QT1EJvG1rpxECgsXKoBcObK5cjddom96SPn+A4dx+85d1KlZ1SXGyE5YT0CkWaR8+uTRxlh662uLvaSE6oiM58yRTYn6f7/uh8V/TFc32O6SJMxn+cp1CKlTA76+iSnl7jJxZvpJKfeQieQw3JIApTyGaZPdKV6+CEPdOtXVQSOumNZv2qoeSjPsH+2KfXSlPukh5bJTiOzXXSBfHnVzxOSeBCQc5saNW+jYrjUqVyyn+yBkt5c58xbi4OFjautJWSWvYGLfdt07YmUD8kCw7Bfv5+eHav8+mBtbVVwptxK0E4pRyp0AnU2SwL8EKOWxXApyKMmjR48RN25cJEyY0GUuGjki3McngVrNK1miGFIk93eZvrlyR/SQchnvuQuXcOLkKTx//gIJEsRX1wsTCXgqgbDwMLwKf6Xi4Kv9++CuubFSys0Rcp3XKeWuMxfsifcRoJSbmfO79+8rMU+aJInLXB2yOi7b02XMmN5l+uQOHdFLyg1jv3XrH7zFW8SLF88dcLCPJGAVAfn8kdNJkybxtbg8pdxiVE7PSCl3+hSwA15MgFLuxZPvbUOfOnMuWjRtiAQJEnjb0DleEnAqgXPnL2L/wcP45GPXf3jeqaBcoHFKuQtMArvgtQQo5V479d418Nev30AerqtZrSL8/Rnu412zz9E6m8CRo8dx4dIVNKxXx9ldYftmCFDKeYmQgPMIUMqdx54tO5jA7r0H1MEw1SpXcHDLbI4EvJvAkuWrkDlTJhT9d7tM76bh2qOnlLv2/LB3nk2AUu7Z88vRRSLw6tUrbNqyAw8fP4Jf0mRIkyYV+ZAACehIIDT0GW7evIkUKVI4ZFcbHYfiNVVTyr1mqjlQFyRAKXfBSWGX9CMg28/9dfosHj16xAcy9cPMmklAEYgfLx5SpEiObFmzkIibEKCUu8lEsZseSYBS7pHTykGRAAmQAAmQgHYClHLtzFiCBOxFgFJuL5KshwRIgARIgATcnACl3M0nkN13awKUcreePnaeBEiABEiABOxHgFJuP5asiQS0EqCUayXG/CRAAiRAAiTgoQQo5R46sRyWWxCglLvFNLGTJEACJEACJKA/AUq5/ozZAgnERIBSzmuDBEiABEiABEhAEaCU80IgAecRoJQ7jz1bJgESIAESIAGXIrBg0TJkyJAepUsVd6l+sTMk4A0EZv+xECHBNeGbOLHdhxvn7du3b+1eKyskARIgARIgARLQhcDeA4dw98591K5ZRZf6WSkJkIBpAv/cuYst23ehQd1aiB8/vt0xUcrtjpQVkgAJkAAJkIB+BO7df4DV6zaiYP58KFQgQL+GWDMJkICRwJMnT7F63QakTv0+KpQL1IUMpVwXrKyUBEiABEiABPQjcOHSFfx54iSeP3+hTj6OEyeOfo2xZhLwcgKvX7/Gq9evkSF9Wt2EXBBTyr38QuPwSYAESIAE3JfAnXv3gLeglLvvFLLnbkAg9OlTZEiXFgkSJNC1t5RyXfGychIgARIgARIgARIgARIwT4BSbp4Rc5AACZAACZAACZAACZCArgQo5briZeUkQAIkQAIkQAIkQAIkYJ4Apdw8I+YgARIgARIgARIgARIgAV0JUMp1xcvKSYAESIAESIAESIAESMA8AUq5eUbMQQIkQAIkQAIkQAIkQAK6EqCU64qXlZMACZAACZAACZAACZCAeQKUcvOMmIMESIAESIAESIAESIAEdCVAKdcVLysnARIgARIgARIgARIgAfMEKOXmGTEHCZAACZAACZAACZAACehKgFKuK15WTgIkQAIkQAIkQAIkQALmCVDKzTNiDhIgARIgARIgARIgARLQlQClXFe8rJwESIAESIAESIAESIAEzBOglJtnxBwkQAIkQAIkQAIkQAIkoCsBSrmueFk5CZAACZAACZAACZAACZgnQCk3z4g5SIAESIAESIAESIAESEBXApRyXfGychIgARIgARIgARIgARIwT4BSbp4Rc5AACZAACZAACZAACZCArgQo5briZeUkQAIkQAIkQAIkQAIkYJ4Apdw8I+YgARIgARIgARIgARIgAV0J/A/ywSL1tLREKgAAAABJRU5ErkJggg=="/>
          <p:cNvSpPr>
            <a:spLocks noChangeAspect="1" noChangeArrowheads="1"/>
          </p:cNvSpPr>
          <p:nvPr/>
        </p:nvSpPr>
        <p:spPr bwMode="auto">
          <a:xfrm>
            <a:off x="2546505" y="2529714"/>
            <a:ext cx="3666917" cy="36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29" y="1298321"/>
            <a:ext cx="8299725" cy="36278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Password less solution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nhanced user experience and personalized experience based on voice based authentication and mobile app interaction.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Friction less experience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670077"/>
            <a:ext cx="8386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 case and Sequence diagram</a:t>
            </a:r>
            <a:endParaRPr lang="en" sz="1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2" descr="http://www.plantuml.com/plantuml/png/fPHFQnin4CNl-XIFN5DZUWsun6ufXFPWkcrEkSngPsrXhMRHdoNvzfM4vQPEwAK66p7ptc-UDE3x4Cd7D5b5AOfBKyzU7St064LYByzARNKKZr-1FIWWgNqs66rcSX4tEzbXEyytfKNphAwwv4wG4JloCX1wqgSLkm6twBvygvvUUgNclpmf6CSXuBiSZAuYROShJGOL3kNlWnizeME_6CsXwYSxMJCiIgdDPeDER8f674RIl5uaox2mDwFHLEktG6zDJiel36iMhkCt6wKILf_AjUxmaqwCm7OqZ2YW58_iOY6moe9LrgMpgX5AkhFboUqk0qRnVoJwoFg4hHlMkVfOehsQ-MW6bdMjGjCSasUbmd32gYcwIbSbGNQLnxpKylbI-cfoajdpOYG5p4PdL7i96P42UwKENjACBfAF29eTUICAE7Fo2kwmbn2ntJ_KEtJi1kCEu6SJOZcOYGwyFh_HvJeeraneIxd3Px8MROEDLitlBEV9eI7QRNuav_8ybUqjzLwihPWGAQRm9hQrhVClrZaXLitOQV6CMtWEoSR_7dQ5gpF9HZoC6CbO7ZwKLbt0w6NA59xniV7RplUMAJ2YVm4To3Y5Kg_zz4wNRU0o8IIjEOHhMjVAho6jM1FUvz_o__3cyni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11" y="952816"/>
            <a:ext cx="6908989" cy="419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 smtClean="0"/>
              <a:t>Mohit</a:t>
            </a:r>
            <a:r>
              <a:rPr lang="en" sz="1500" dirty="0"/>
              <a:t> </a:t>
            </a:r>
            <a:r>
              <a:rPr lang="en" sz="1500" dirty="0" smtClean="0"/>
              <a:t>/ Gurpreet / Vikas / Vivek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On-screen Show (16:9)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Trebuchet MS</vt:lpstr>
      <vt:lpstr>Arial</vt:lpstr>
      <vt:lpstr>Lato</vt:lpstr>
      <vt:lpstr>Lato Black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Singh Vivek</dc:creator>
  <cp:lastModifiedBy>SINGH Vivek</cp:lastModifiedBy>
  <cp:revision>21</cp:revision>
  <dcterms:modified xsi:type="dcterms:W3CDTF">2022-09-13T09:16:38Z</dcterms:modified>
</cp:coreProperties>
</file>