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70" r:id="rId31"/>
    <p:sldId id="295" r:id="rId32"/>
    <p:sldId id="296" r:id="rId33"/>
    <p:sldId id="297" r:id="rId34"/>
    <p:sldId id="272" r:id="rId35"/>
    <p:sldId id="294" r:id="rId36"/>
    <p:sldId id="290" r:id="rId37"/>
    <p:sldId id="291" r:id="rId38"/>
    <p:sldId id="292" r:id="rId39"/>
    <p:sldId id="293" r:id="rId40"/>
    <p:sldId id="273" r:id="rId4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6.6.2021.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41142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50767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01654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8030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3399FF"/>
                </a:solidFill>
                <a:latin typeface="Arial Black" pitchFamily="34" charset="0"/>
              </a:rPr>
              <a:t>Object oriented modelling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sr-Latn-RS" sz="3600" dirty="0"/>
              <a:t>Design patterns</a:t>
            </a:r>
            <a:endParaRPr lang="hr-HR" altLang="sr-Latn-RS" sz="3600" dirty="0"/>
          </a:p>
          <a:p>
            <a:pPr eaLnBrk="1" hangingPunct="1"/>
            <a:r>
              <a:rPr lang="en-US" altLang="sr-Latn-RS" sz="3600" dirty="0"/>
              <a:t>by examples</a:t>
            </a:r>
            <a:endParaRPr lang="hr-HR" altLang="sr-Latn-RS" sz="36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If a creation process consists of several steps, Builder pattern enables to create different presentations for given set of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personal data consist of name and address. We want to allow to present those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Presentation consists of four parts: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Prologue (some introductory sequence)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Name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Address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Epilogue (closing sequence)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Prevents creation of multiple instances of a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Private constructor prevents invocation from outside the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Public static method which invokes the constructor controls object creation and prevents that multiple instances are created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definition following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only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private constructor: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Singleton()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public accessor to the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sr-Latn-RS" sz="1400" dirty="0"/>
              <a:t>OOM - Design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 public method (it is not static!)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hr-HR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invoking singleton method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that enables object creation without specifying the actual type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The simplest approach: pass enumeration value to factory method and it will call the constructor of corresponding type and return the object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36032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multithreaded-safe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.NET: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static constructor can be called from one thread only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en-US" sz="2800" dirty="0"/>
              <a:t>Latter implementation is thread-safe because .NET Framework guarantees that static constructor can be invoked only once</a:t>
            </a:r>
            <a:endParaRPr lang="hr-HR" sz="2800" dirty="0"/>
          </a:p>
          <a:p>
            <a:pPr marL="452438" indent="-452438"/>
            <a:r>
              <a:rPr lang="en-US" sz="2800" dirty="0"/>
              <a:t>In most other languages, locking mechanism must be used to prevent that multiple threads invoke constructor simultaneously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Adapts interface of an existing class to interface which is appropriate for the client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read names of persons from XML file. To read an XML file we can use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class and its </a:t>
            </a:r>
            <a:r>
              <a:rPr lang="hr-HR" altLang="sr-Latn-RS" sz="2800" dirty="0" err="1"/>
              <a:t>GetElementsByTagName</a:t>
            </a:r>
            <a:r>
              <a:rPr lang="en-US" altLang="sr-Latn-RS" sz="2800" dirty="0"/>
              <a:t> method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Method returns a list of nodes, but we need a list of strings instead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Separates interface from implementation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Allows implementation modifications without affecting the client’s code that accesses the interface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allow writing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Enables the same operation can be applied on individual objects as well as on a set of objects of different types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geometric shapes (circles, rectangles) can be moved individually – we want to allow a selection of multiple objects and move them all simultaneously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Gunnery class in Battleship game uses 3 tactics, for each calling their constructors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If implementation of any tactics changes, this will affect Gunnery because it is tightly coupled with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To loosen the coupling, we can move the creation of tactics into a factory method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Encapsulates all information required to perform some operation</a:t>
            </a:r>
          </a:p>
          <a:p>
            <a:pPr marL="569913" indent="-569913" eaLnBrk="1" hangingPunct="1">
              <a:buSzTx/>
            </a:pPr>
            <a:r>
              <a:rPr lang="en-US" altLang="sr-Latn-RS" sz="2800" dirty="0"/>
              <a:t>It usually supports Undo operation</a:t>
            </a:r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we want to allow Undo operation for moving selected objects</a:t>
            </a:r>
          </a:p>
          <a:p>
            <a:pPr marL="569913" indent="-569913" eaLnBrk="1" hangingPunct="1">
              <a:buSzTx/>
            </a:pPr>
            <a:r>
              <a:rPr lang="en-US" altLang="sr-Latn-RS" sz="2800" dirty="0"/>
              <a:t>First, define interface/abstract class for command: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7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(dx,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(-dx, 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96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3, 7);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"Execute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"Undo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r-HR" altLang="sr-Latn-RS" sz="16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Observer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An object (</a:t>
            </a:r>
            <a:r>
              <a:rPr lang="en-US" altLang="sr-Latn-RS" sz="2800" i="1" dirty="0"/>
              <a:t>subject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en-US" altLang="sr-Latn-RS" sz="2800" dirty="0"/>
              <a:t>) allows other objects (</a:t>
            </a:r>
            <a:r>
              <a:rPr lang="en-US" altLang="sr-Latn-RS" sz="2800" i="1" dirty="0"/>
              <a:t>observers, subscribers</a:t>
            </a:r>
            <a:r>
              <a:rPr lang="en-US" altLang="sr-Latn-RS" sz="2800" dirty="0"/>
              <a:t>) to subscribe for notifications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In C# observer pattern is implemented through event keyword</a:t>
            </a:r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controls on </a:t>
            </a:r>
            <a:r>
              <a:rPr lang="en-US" altLang="sr-Latn-RS" sz="2800" dirty="0" err="1"/>
              <a:t>WinForm</a:t>
            </a:r>
            <a:r>
              <a:rPr lang="en-US" altLang="sr-Latn-RS" sz="2800" dirty="0"/>
              <a:t> can subscribe to events generated by other controls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Base class defines order of steps for some algorithm, derived classes override individual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in Battleship a single Grid class has been used for building the fleet and for marking squares shot - these responsibilities are completely different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one is to provide squares for fleet, the other is to record shooting results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19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Both responsibilities require </a:t>
            </a:r>
            <a:r>
              <a:rPr lang="hr-HR" altLang="sr-Latn-RS" sz="2800" dirty="0" err="1"/>
              <a:t>GetAvailablePlacements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, </a:t>
            </a:r>
            <a:r>
              <a:rPr lang="en-US" altLang="sr-Latn-RS" sz="2800" dirty="0"/>
              <a:t>one checking if square exists, the other checking if the square was already shot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Instead of one class, we should use two classes with different responsibilities, but we do not want to duplicate the code</a:t>
            </a:r>
            <a:endParaRPr lang="hr-HR" alt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913" indent="-569913" eaLnBrk="1" hangingPunct="1">
              <a:buSzTx/>
            </a:pPr>
            <a:r>
              <a:rPr lang="en-US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Move the common code into the base class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Derived classes implement/override </a:t>
            </a:r>
            <a:r>
              <a:rPr lang="hr-HR" altLang="sr-Latn-RS" sz="2800" dirty="0" err="1"/>
              <a:t>IsSquareAvailable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Visitor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Gunnery now references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only and tactics implementations can be modified without affecting the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code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for creating a family of object with different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in Battleship game we have fleet building logic (Shipwright) and opponent’s fleet shooting logic (Gunnery)</a:t>
            </a:r>
            <a:r>
              <a:rPr lang="hr-HR" altLang="sr-Latn-RS" sz="2800" dirty="0"/>
              <a:t> – </a:t>
            </a:r>
            <a:r>
              <a:rPr lang="en-US" altLang="sr-Latn-RS" sz="2800" dirty="0"/>
              <a:t>family of two objects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We want to allow two gamer skill levels </a:t>
            </a:r>
            <a:r>
              <a:rPr lang="hr-HR" altLang="sr-Latn-RS" sz="2800" dirty="0"/>
              <a:t>(</a:t>
            </a:r>
            <a:r>
              <a:rPr lang="en-US" altLang="sr-Latn-RS" sz="2800" i="1" dirty="0"/>
              <a:t>beginner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and</a:t>
            </a:r>
            <a:r>
              <a:rPr lang="hr-HR" altLang="sr-Latn-RS" sz="2800" dirty="0"/>
              <a:t> </a:t>
            </a:r>
            <a:r>
              <a:rPr lang="en-US" altLang="sr-Latn-RS" sz="2800" i="1" dirty="0"/>
              <a:t>advanced</a:t>
            </a:r>
            <a:r>
              <a:rPr lang="hr-HR" altLang="sr-Latn-RS" sz="2800" dirty="0"/>
              <a:t>), </a:t>
            </a:r>
            <a:r>
              <a:rPr lang="en-US" altLang="sr-Latn-RS" sz="2800" dirty="0"/>
              <a:t>i.e. create two families of objects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Before the game we select the skill level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2353</Words>
  <Application>Microsoft Office PowerPoint</Application>
  <PresentationFormat>On-screen Show (4:3)</PresentationFormat>
  <Paragraphs>529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Object oriented modelling</vt:lpstr>
      <vt:lpstr>Factory method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Builder</vt:lpstr>
      <vt:lpstr>Builder</vt:lpstr>
      <vt:lpstr>Builder</vt:lpstr>
      <vt:lpstr>Builder</vt:lpstr>
      <vt:lpstr>Builder</vt:lpstr>
      <vt:lpstr>Builder</vt:lpstr>
      <vt:lpstr>Builder</vt:lpstr>
      <vt:lpstr>Singleton</vt:lpstr>
      <vt:lpstr>Singleton</vt:lpstr>
      <vt:lpstr>Singleton</vt:lpstr>
      <vt:lpstr>Singleton</vt:lpstr>
      <vt:lpstr>Singleton</vt:lpstr>
      <vt:lpstr>Adapter</vt:lpstr>
      <vt:lpstr>Adapter</vt:lpstr>
      <vt:lpstr>Bridge</vt:lpstr>
      <vt:lpstr>Bridge</vt:lpstr>
      <vt:lpstr>Bridge</vt:lpstr>
      <vt:lpstr>Composite</vt:lpstr>
      <vt:lpstr>Composite</vt:lpstr>
      <vt:lpstr>Composite</vt:lpstr>
      <vt:lpstr>Command</vt:lpstr>
      <vt:lpstr>Command</vt:lpstr>
      <vt:lpstr>Command</vt:lpstr>
      <vt:lpstr>Command</vt:lpstr>
      <vt:lpstr>Observer</vt:lpstr>
      <vt:lpstr>Template method</vt:lpstr>
      <vt:lpstr>Template method</vt:lpstr>
      <vt:lpstr>Template method</vt:lpstr>
      <vt:lpstr>Template method</vt:lpstr>
      <vt:lpstr>Template method</vt:lpstr>
      <vt:lpstr>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536</cp:revision>
  <dcterms:created xsi:type="dcterms:W3CDTF">2006-01-19T21:34:21Z</dcterms:created>
  <dcterms:modified xsi:type="dcterms:W3CDTF">2021-06-06T23:06:27Z</dcterms:modified>
</cp:coreProperties>
</file>