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riya Satpathy" initials="SS" lastIdx="1" clrIdx="0">
    <p:extLst>
      <p:ext uri="{19B8F6BF-5375-455C-9EA6-DF929625EA0E}">
        <p15:presenceInfo xmlns:p15="http://schemas.microsoft.com/office/powerpoint/2012/main" userId="db3080d3c88f37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9ACA-5622-46F6-A798-7AF1A880D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37C2C-5967-4294-8B56-74357DC36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AF5B1-44A4-4EF5-B1D7-763BD7D8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4E61-727C-4ED3-AA14-B9DE30C89D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022B-D757-4C94-BB93-8F58F1C8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9F55F-EC0D-4657-80BB-B1DBF476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CB4-CFE0-4677-94C7-6A831470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2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3B84-9ED9-4E5A-9F7A-7C3549B9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FF4EF-24CA-4547-8628-1D46C1D6B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1909-91C1-49DE-BFEE-FEF19482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4E61-727C-4ED3-AA14-B9DE30C89D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69C3-F8AA-4AFE-B652-265CDD2C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5170-5BBD-457B-ACFA-66529A74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CB4-CFE0-4677-94C7-6A831470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7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8D99E-1BA6-4482-A18F-D62245DB7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748DA-396B-48E9-858E-8691B7B78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A0C45-C6FC-4647-AE42-14E5B743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4E61-727C-4ED3-AA14-B9DE30C89D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133CA-06E1-46CD-AEA8-0DBEBF44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041F-77CB-4E66-889B-978D0712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CB4-CFE0-4677-94C7-6A831470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0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A94F-6A7F-44AF-9A71-C9F08D9D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B72F-F561-4343-BFD8-E69C520FC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18CFA-52D5-4A9C-B012-FBA83C9C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4E61-727C-4ED3-AA14-B9DE30C89D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0A7BA-8CED-44F9-9D7F-2502DEA3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579F2-D2DF-47BA-8CCB-7B6C620E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CB4-CFE0-4677-94C7-6A831470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F2A5-0D61-4DC6-817C-6EB7A099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C5D4-0782-4EBA-BF2C-9D749906F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0662F-22E1-4405-8EE6-48A65B48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4E61-727C-4ED3-AA14-B9DE30C89D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EAFC6-E2B5-473A-BA6E-CC7F6F4C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431D6-9D6C-4026-8BFC-4D2D026E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CB4-CFE0-4677-94C7-6A831470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4327-8B20-48DB-8CB3-BD73206C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89F6-B07B-4575-86AF-613763E1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6476F-C7A8-4773-8BC2-8D55649BB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B0997-9BF8-4922-A01A-F4DD0D71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4E61-727C-4ED3-AA14-B9DE30C89D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86C5D-A185-48F7-BD16-04DA7B59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22BA6-C499-400F-A449-9950E5BD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CB4-CFE0-4677-94C7-6A831470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D2BF-07F1-4071-956E-2954A1B5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F9C20-1977-40E3-81FE-5D85A343F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30988-B405-4B1B-808E-BB9C2F1B6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73257-729F-4819-89FC-BCB9459A3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D241F-0791-491E-BC85-56937B5EE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9FE7A-C32F-4DF0-B112-5A27E26B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4E61-727C-4ED3-AA14-B9DE30C89D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B76CB-EBD8-4DFE-801A-2AEAB297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A1917-74CC-476D-A067-D2F2CC9A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CB4-CFE0-4677-94C7-6A831470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0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3DDF-423B-4510-A719-393CE124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03E55-31E3-44F8-A6BD-0416B8FB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4E61-727C-4ED3-AA14-B9DE30C89D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8AF6D-B6B1-4DC0-A58C-2ECF0F0C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DECE-170B-4E13-8F42-1BA24946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CB4-CFE0-4677-94C7-6A831470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4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8910D-2504-4D03-99D8-D489558B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4E61-727C-4ED3-AA14-B9DE30C89D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70D0-383A-4CE5-89DB-6738568B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F46A7-568F-4B57-86D4-58B5F20D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CB4-CFE0-4677-94C7-6A831470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07BD-12B5-4B70-8152-7C6CAEDC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4CCD-659D-4889-BA62-EB032A1B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5EFF5-C369-45AF-993C-1FE488D80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5C911-F368-4091-B11E-2104CC67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4E61-727C-4ED3-AA14-B9DE30C89D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D8294-1CB3-4BD2-9093-7D115852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74B48-B871-4F3D-8C5A-45B590A3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CB4-CFE0-4677-94C7-6A831470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0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1E26-EB9C-4AE1-9F6D-86043F2E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7D315-7B0B-46C9-A0A1-B94657D3D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EF86E-BD3B-41D3-BBCE-0311BE7C0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8D1B7-E561-44ED-BE0C-4EB5AD26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4E61-727C-4ED3-AA14-B9DE30C89D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3020-7EFF-4BBA-B1C8-E1BF9881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34558-FA24-48FA-AA81-743320A8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CB4-CFE0-4677-94C7-6A831470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1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7AC4D-8165-40C6-B40A-84CED18C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75D92-9CD6-4DCE-BC6C-CFAAE4FB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7F0C1-6FA3-48F6-BFB1-7D79DC0B5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4E61-727C-4ED3-AA14-B9DE30C89D7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7D59F-B7DE-4F4B-9118-3704B3B3A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000E0-2C2C-4F30-86BD-8B3F20C9D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AECB4-CFE0-4677-94C7-6A831470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8876042-1680-40B8-ABE8-BD98A701A126}"/>
              </a:ext>
            </a:extLst>
          </p:cNvPr>
          <p:cNvGrpSpPr/>
          <p:nvPr/>
        </p:nvGrpSpPr>
        <p:grpSpPr>
          <a:xfrm>
            <a:off x="2473944" y="1508608"/>
            <a:ext cx="9461638" cy="1545580"/>
            <a:chOff x="2526953" y="1150799"/>
            <a:chExt cx="9461638" cy="154558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9781455-848C-448B-B732-43A41DE45DE1}"/>
                </a:ext>
              </a:extLst>
            </p:cNvPr>
            <p:cNvSpPr/>
            <p:nvPr/>
          </p:nvSpPr>
          <p:spPr>
            <a:xfrm>
              <a:off x="2526953" y="1150799"/>
              <a:ext cx="1433581" cy="1545580"/>
            </a:xfrm>
            <a:custGeom>
              <a:avLst/>
              <a:gdLst>
                <a:gd name="connsiteX0" fmla="*/ 0 w 1433581"/>
                <a:gd name="connsiteY0" fmla="*/ 143358 h 1545580"/>
                <a:gd name="connsiteX1" fmla="*/ 143358 w 1433581"/>
                <a:gd name="connsiteY1" fmla="*/ 0 h 1545580"/>
                <a:gd name="connsiteX2" fmla="*/ 1290223 w 1433581"/>
                <a:gd name="connsiteY2" fmla="*/ 0 h 1545580"/>
                <a:gd name="connsiteX3" fmla="*/ 1433581 w 1433581"/>
                <a:gd name="connsiteY3" fmla="*/ 143358 h 1545580"/>
                <a:gd name="connsiteX4" fmla="*/ 1433581 w 1433581"/>
                <a:gd name="connsiteY4" fmla="*/ 1402222 h 1545580"/>
                <a:gd name="connsiteX5" fmla="*/ 1290223 w 1433581"/>
                <a:gd name="connsiteY5" fmla="*/ 1545580 h 1545580"/>
                <a:gd name="connsiteX6" fmla="*/ 143358 w 1433581"/>
                <a:gd name="connsiteY6" fmla="*/ 1545580 h 1545580"/>
                <a:gd name="connsiteX7" fmla="*/ 0 w 1433581"/>
                <a:gd name="connsiteY7" fmla="*/ 1402222 h 1545580"/>
                <a:gd name="connsiteX8" fmla="*/ 0 w 1433581"/>
                <a:gd name="connsiteY8" fmla="*/ 143358 h 154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581" h="1545580">
                  <a:moveTo>
                    <a:pt x="0" y="143358"/>
                  </a:moveTo>
                  <a:cubicBezTo>
                    <a:pt x="0" y="64184"/>
                    <a:pt x="64184" y="0"/>
                    <a:pt x="143358" y="0"/>
                  </a:cubicBezTo>
                  <a:lnTo>
                    <a:pt x="1290223" y="0"/>
                  </a:lnTo>
                  <a:cubicBezTo>
                    <a:pt x="1369397" y="0"/>
                    <a:pt x="1433581" y="64184"/>
                    <a:pt x="1433581" y="143358"/>
                  </a:cubicBezTo>
                  <a:lnTo>
                    <a:pt x="1433581" y="1402222"/>
                  </a:lnTo>
                  <a:cubicBezTo>
                    <a:pt x="1433581" y="1481396"/>
                    <a:pt x="1369397" y="1545580"/>
                    <a:pt x="1290223" y="1545580"/>
                  </a:cubicBezTo>
                  <a:lnTo>
                    <a:pt x="143358" y="1545580"/>
                  </a:lnTo>
                  <a:cubicBezTo>
                    <a:pt x="64184" y="1545580"/>
                    <a:pt x="0" y="1481396"/>
                    <a:pt x="0" y="1402222"/>
                  </a:cubicBezTo>
                  <a:lnTo>
                    <a:pt x="0" y="1433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948" tIns="102948" rIns="102948" bIns="10294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Upload Dataset through UI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D0125B4-D80B-425F-A6EC-B4EFE808652C}"/>
                </a:ext>
              </a:extLst>
            </p:cNvPr>
            <p:cNvSpPr/>
            <p:nvPr/>
          </p:nvSpPr>
          <p:spPr>
            <a:xfrm>
              <a:off x="4103893" y="1745825"/>
              <a:ext cx="303919" cy="355528"/>
            </a:xfrm>
            <a:custGeom>
              <a:avLst/>
              <a:gdLst>
                <a:gd name="connsiteX0" fmla="*/ 0 w 303919"/>
                <a:gd name="connsiteY0" fmla="*/ 71106 h 355528"/>
                <a:gd name="connsiteX1" fmla="*/ 151960 w 303919"/>
                <a:gd name="connsiteY1" fmla="*/ 71106 h 355528"/>
                <a:gd name="connsiteX2" fmla="*/ 151960 w 303919"/>
                <a:gd name="connsiteY2" fmla="*/ 0 h 355528"/>
                <a:gd name="connsiteX3" fmla="*/ 303919 w 303919"/>
                <a:gd name="connsiteY3" fmla="*/ 177764 h 355528"/>
                <a:gd name="connsiteX4" fmla="*/ 151960 w 303919"/>
                <a:gd name="connsiteY4" fmla="*/ 355528 h 355528"/>
                <a:gd name="connsiteX5" fmla="*/ 151960 w 303919"/>
                <a:gd name="connsiteY5" fmla="*/ 284422 h 355528"/>
                <a:gd name="connsiteX6" fmla="*/ 0 w 303919"/>
                <a:gd name="connsiteY6" fmla="*/ 284422 h 355528"/>
                <a:gd name="connsiteX7" fmla="*/ 0 w 303919"/>
                <a:gd name="connsiteY7" fmla="*/ 71106 h 35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19" h="355528">
                  <a:moveTo>
                    <a:pt x="0" y="71106"/>
                  </a:moveTo>
                  <a:lnTo>
                    <a:pt x="151960" y="71106"/>
                  </a:lnTo>
                  <a:lnTo>
                    <a:pt x="151960" y="0"/>
                  </a:lnTo>
                  <a:lnTo>
                    <a:pt x="303919" y="177764"/>
                  </a:lnTo>
                  <a:lnTo>
                    <a:pt x="151960" y="355528"/>
                  </a:lnTo>
                  <a:lnTo>
                    <a:pt x="151960" y="284422"/>
                  </a:lnTo>
                  <a:lnTo>
                    <a:pt x="0" y="284422"/>
                  </a:lnTo>
                  <a:lnTo>
                    <a:pt x="0" y="7110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1106" rIns="91176" bIns="7110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7AE0C54-E8DB-4C41-8708-2410C4F33C84}"/>
                </a:ext>
              </a:extLst>
            </p:cNvPr>
            <p:cNvSpPr/>
            <p:nvPr/>
          </p:nvSpPr>
          <p:spPr>
            <a:xfrm>
              <a:off x="4533967" y="1150799"/>
              <a:ext cx="1433581" cy="1545580"/>
            </a:xfrm>
            <a:custGeom>
              <a:avLst/>
              <a:gdLst>
                <a:gd name="connsiteX0" fmla="*/ 0 w 1433581"/>
                <a:gd name="connsiteY0" fmla="*/ 143358 h 1545580"/>
                <a:gd name="connsiteX1" fmla="*/ 143358 w 1433581"/>
                <a:gd name="connsiteY1" fmla="*/ 0 h 1545580"/>
                <a:gd name="connsiteX2" fmla="*/ 1290223 w 1433581"/>
                <a:gd name="connsiteY2" fmla="*/ 0 h 1545580"/>
                <a:gd name="connsiteX3" fmla="*/ 1433581 w 1433581"/>
                <a:gd name="connsiteY3" fmla="*/ 143358 h 1545580"/>
                <a:gd name="connsiteX4" fmla="*/ 1433581 w 1433581"/>
                <a:gd name="connsiteY4" fmla="*/ 1402222 h 1545580"/>
                <a:gd name="connsiteX5" fmla="*/ 1290223 w 1433581"/>
                <a:gd name="connsiteY5" fmla="*/ 1545580 h 1545580"/>
                <a:gd name="connsiteX6" fmla="*/ 143358 w 1433581"/>
                <a:gd name="connsiteY6" fmla="*/ 1545580 h 1545580"/>
                <a:gd name="connsiteX7" fmla="*/ 0 w 1433581"/>
                <a:gd name="connsiteY7" fmla="*/ 1402222 h 1545580"/>
                <a:gd name="connsiteX8" fmla="*/ 0 w 1433581"/>
                <a:gd name="connsiteY8" fmla="*/ 143358 h 154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581" h="1545580">
                  <a:moveTo>
                    <a:pt x="0" y="143358"/>
                  </a:moveTo>
                  <a:cubicBezTo>
                    <a:pt x="0" y="64184"/>
                    <a:pt x="64184" y="0"/>
                    <a:pt x="143358" y="0"/>
                  </a:cubicBezTo>
                  <a:lnTo>
                    <a:pt x="1290223" y="0"/>
                  </a:lnTo>
                  <a:cubicBezTo>
                    <a:pt x="1369397" y="0"/>
                    <a:pt x="1433581" y="64184"/>
                    <a:pt x="1433581" y="143358"/>
                  </a:cubicBezTo>
                  <a:lnTo>
                    <a:pt x="1433581" y="1402222"/>
                  </a:lnTo>
                  <a:cubicBezTo>
                    <a:pt x="1433581" y="1481396"/>
                    <a:pt x="1369397" y="1545580"/>
                    <a:pt x="1290223" y="1545580"/>
                  </a:cubicBezTo>
                  <a:lnTo>
                    <a:pt x="143358" y="1545580"/>
                  </a:lnTo>
                  <a:cubicBezTo>
                    <a:pt x="64184" y="1545580"/>
                    <a:pt x="0" y="1481396"/>
                    <a:pt x="0" y="1402222"/>
                  </a:cubicBezTo>
                  <a:lnTo>
                    <a:pt x="0" y="1433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948" tIns="102948" rIns="102948" bIns="10294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Select Features/Class from Dataset 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8A4AF4-1727-4C4E-A4AB-9F22FE3DAFAF}"/>
                </a:ext>
              </a:extLst>
            </p:cNvPr>
            <p:cNvSpPr/>
            <p:nvPr/>
          </p:nvSpPr>
          <p:spPr>
            <a:xfrm>
              <a:off x="6110907" y="1745825"/>
              <a:ext cx="303919" cy="355528"/>
            </a:xfrm>
            <a:custGeom>
              <a:avLst/>
              <a:gdLst>
                <a:gd name="connsiteX0" fmla="*/ 0 w 303919"/>
                <a:gd name="connsiteY0" fmla="*/ 71106 h 355528"/>
                <a:gd name="connsiteX1" fmla="*/ 151960 w 303919"/>
                <a:gd name="connsiteY1" fmla="*/ 71106 h 355528"/>
                <a:gd name="connsiteX2" fmla="*/ 151960 w 303919"/>
                <a:gd name="connsiteY2" fmla="*/ 0 h 355528"/>
                <a:gd name="connsiteX3" fmla="*/ 303919 w 303919"/>
                <a:gd name="connsiteY3" fmla="*/ 177764 h 355528"/>
                <a:gd name="connsiteX4" fmla="*/ 151960 w 303919"/>
                <a:gd name="connsiteY4" fmla="*/ 355528 h 355528"/>
                <a:gd name="connsiteX5" fmla="*/ 151960 w 303919"/>
                <a:gd name="connsiteY5" fmla="*/ 284422 h 355528"/>
                <a:gd name="connsiteX6" fmla="*/ 0 w 303919"/>
                <a:gd name="connsiteY6" fmla="*/ 284422 h 355528"/>
                <a:gd name="connsiteX7" fmla="*/ 0 w 303919"/>
                <a:gd name="connsiteY7" fmla="*/ 71106 h 35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19" h="355528">
                  <a:moveTo>
                    <a:pt x="0" y="71106"/>
                  </a:moveTo>
                  <a:lnTo>
                    <a:pt x="151960" y="71106"/>
                  </a:lnTo>
                  <a:lnTo>
                    <a:pt x="151960" y="0"/>
                  </a:lnTo>
                  <a:lnTo>
                    <a:pt x="303919" y="177764"/>
                  </a:lnTo>
                  <a:lnTo>
                    <a:pt x="151960" y="355528"/>
                  </a:lnTo>
                  <a:lnTo>
                    <a:pt x="151960" y="284422"/>
                  </a:lnTo>
                  <a:lnTo>
                    <a:pt x="0" y="284422"/>
                  </a:lnTo>
                  <a:lnTo>
                    <a:pt x="0" y="7110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1106" rIns="91176" bIns="7110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F2E8C5-D043-474B-99F4-9DDD0AA3AA51}"/>
                </a:ext>
              </a:extLst>
            </p:cNvPr>
            <p:cNvSpPr/>
            <p:nvPr/>
          </p:nvSpPr>
          <p:spPr>
            <a:xfrm>
              <a:off x="6540982" y="1150799"/>
              <a:ext cx="1433581" cy="1545580"/>
            </a:xfrm>
            <a:custGeom>
              <a:avLst/>
              <a:gdLst>
                <a:gd name="connsiteX0" fmla="*/ 0 w 1433581"/>
                <a:gd name="connsiteY0" fmla="*/ 143358 h 1545580"/>
                <a:gd name="connsiteX1" fmla="*/ 143358 w 1433581"/>
                <a:gd name="connsiteY1" fmla="*/ 0 h 1545580"/>
                <a:gd name="connsiteX2" fmla="*/ 1290223 w 1433581"/>
                <a:gd name="connsiteY2" fmla="*/ 0 h 1545580"/>
                <a:gd name="connsiteX3" fmla="*/ 1433581 w 1433581"/>
                <a:gd name="connsiteY3" fmla="*/ 143358 h 1545580"/>
                <a:gd name="connsiteX4" fmla="*/ 1433581 w 1433581"/>
                <a:gd name="connsiteY4" fmla="*/ 1402222 h 1545580"/>
                <a:gd name="connsiteX5" fmla="*/ 1290223 w 1433581"/>
                <a:gd name="connsiteY5" fmla="*/ 1545580 h 1545580"/>
                <a:gd name="connsiteX6" fmla="*/ 143358 w 1433581"/>
                <a:gd name="connsiteY6" fmla="*/ 1545580 h 1545580"/>
                <a:gd name="connsiteX7" fmla="*/ 0 w 1433581"/>
                <a:gd name="connsiteY7" fmla="*/ 1402222 h 1545580"/>
                <a:gd name="connsiteX8" fmla="*/ 0 w 1433581"/>
                <a:gd name="connsiteY8" fmla="*/ 143358 h 154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581" h="1545580">
                  <a:moveTo>
                    <a:pt x="0" y="143358"/>
                  </a:moveTo>
                  <a:cubicBezTo>
                    <a:pt x="0" y="64184"/>
                    <a:pt x="64184" y="0"/>
                    <a:pt x="143358" y="0"/>
                  </a:cubicBezTo>
                  <a:lnTo>
                    <a:pt x="1290223" y="0"/>
                  </a:lnTo>
                  <a:cubicBezTo>
                    <a:pt x="1369397" y="0"/>
                    <a:pt x="1433581" y="64184"/>
                    <a:pt x="1433581" y="143358"/>
                  </a:cubicBezTo>
                  <a:lnTo>
                    <a:pt x="1433581" y="1402222"/>
                  </a:lnTo>
                  <a:cubicBezTo>
                    <a:pt x="1433581" y="1481396"/>
                    <a:pt x="1369397" y="1545580"/>
                    <a:pt x="1290223" y="1545580"/>
                  </a:cubicBezTo>
                  <a:lnTo>
                    <a:pt x="143358" y="1545580"/>
                  </a:lnTo>
                  <a:cubicBezTo>
                    <a:pt x="64184" y="1545580"/>
                    <a:pt x="0" y="1481396"/>
                    <a:pt x="0" y="1402222"/>
                  </a:cubicBezTo>
                  <a:lnTo>
                    <a:pt x="0" y="1433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948" tIns="102948" rIns="102948" bIns="10294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Select Machine Learning Technique -Supervised Unsupervised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D0E6F0-027C-4A86-A152-FF5B0536A0B4}"/>
                </a:ext>
              </a:extLst>
            </p:cNvPr>
            <p:cNvSpPr/>
            <p:nvPr/>
          </p:nvSpPr>
          <p:spPr>
            <a:xfrm>
              <a:off x="8117922" y="1745825"/>
              <a:ext cx="303919" cy="355528"/>
            </a:xfrm>
            <a:custGeom>
              <a:avLst/>
              <a:gdLst>
                <a:gd name="connsiteX0" fmla="*/ 0 w 303919"/>
                <a:gd name="connsiteY0" fmla="*/ 71106 h 355528"/>
                <a:gd name="connsiteX1" fmla="*/ 151960 w 303919"/>
                <a:gd name="connsiteY1" fmla="*/ 71106 h 355528"/>
                <a:gd name="connsiteX2" fmla="*/ 151960 w 303919"/>
                <a:gd name="connsiteY2" fmla="*/ 0 h 355528"/>
                <a:gd name="connsiteX3" fmla="*/ 303919 w 303919"/>
                <a:gd name="connsiteY3" fmla="*/ 177764 h 355528"/>
                <a:gd name="connsiteX4" fmla="*/ 151960 w 303919"/>
                <a:gd name="connsiteY4" fmla="*/ 355528 h 355528"/>
                <a:gd name="connsiteX5" fmla="*/ 151960 w 303919"/>
                <a:gd name="connsiteY5" fmla="*/ 284422 h 355528"/>
                <a:gd name="connsiteX6" fmla="*/ 0 w 303919"/>
                <a:gd name="connsiteY6" fmla="*/ 284422 h 355528"/>
                <a:gd name="connsiteX7" fmla="*/ 0 w 303919"/>
                <a:gd name="connsiteY7" fmla="*/ 71106 h 35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19" h="355528">
                  <a:moveTo>
                    <a:pt x="0" y="71106"/>
                  </a:moveTo>
                  <a:lnTo>
                    <a:pt x="151960" y="71106"/>
                  </a:lnTo>
                  <a:lnTo>
                    <a:pt x="151960" y="0"/>
                  </a:lnTo>
                  <a:lnTo>
                    <a:pt x="303919" y="177764"/>
                  </a:lnTo>
                  <a:lnTo>
                    <a:pt x="151960" y="355528"/>
                  </a:lnTo>
                  <a:lnTo>
                    <a:pt x="151960" y="284422"/>
                  </a:lnTo>
                  <a:lnTo>
                    <a:pt x="0" y="284422"/>
                  </a:lnTo>
                  <a:lnTo>
                    <a:pt x="0" y="7110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1106" rIns="91176" bIns="7110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05FFDA9-4A87-4D78-811F-6F237CFF5240}"/>
                </a:ext>
              </a:extLst>
            </p:cNvPr>
            <p:cNvSpPr/>
            <p:nvPr/>
          </p:nvSpPr>
          <p:spPr>
            <a:xfrm>
              <a:off x="8547996" y="1150799"/>
              <a:ext cx="1433581" cy="1545580"/>
            </a:xfrm>
            <a:custGeom>
              <a:avLst/>
              <a:gdLst>
                <a:gd name="connsiteX0" fmla="*/ 0 w 1433581"/>
                <a:gd name="connsiteY0" fmla="*/ 143358 h 1545580"/>
                <a:gd name="connsiteX1" fmla="*/ 143358 w 1433581"/>
                <a:gd name="connsiteY1" fmla="*/ 0 h 1545580"/>
                <a:gd name="connsiteX2" fmla="*/ 1290223 w 1433581"/>
                <a:gd name="connsiteY2" fmla="*/ 0 h 1545580"/>
                <a:gd name="connsiteX3" fmla="*/ 1433581 w 1433581"/>
                <a:gd name="connsiteY3" fmla="*/ 143358 h 1545580"/>
                <a:gd name="connsiteX4" fmla="*/ 1433581 w 1433581"/>
                <a:gd name="connsiteY4" fmla="*/ 1402222 h 1545580"/>
                <a:gd name="connsiteX5" fmla="*/ 1290223 w 1433581"/>
                <a:gd name="connsiteY5" fmla="*/ 1545580 h 1545580"/>
                <a:gd name="connsiteX6" fmla="*/ 143358 w 1433581"/>
                <a:gd name="connsiteY6" fmla="*/ 1545580 h 1545580"/>
                <a:gd name="connsiteX7" fmla="*/ 0 w 1433581"/>
                <a:gd name="connsiteY7" fmla="*/ 1402222 h 1545580"/>
                <a:gd name="connsiteX8" fmla="*/ 0 w 1433581"/>
                <a:gd name="connsiteY8" fmla="*/ 143358 h 154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581" h="1545580">
                  <a:moveTo>
                    <a:pt x="0" y="143358"/>
                  </a:moveTo>
                  <a:cubicBezTo>
                    <a:pt x="0" y="64184"/>
                    <a:pt x="64184" y="0"/>
                    <a:pt x="143358" y="0"/>
                  </a:cubicBezTo>
                  <a:lnTo>
                    <a:pt x="1290223" y="0"/>
                  </a:lnTo>
                  <a:cubicBezTo>
                    <a:pt x="1369397" y="0"/>
                    <a:pt x="1433581" y="64184"/>
                    <a:pt x="1433581" y="143358"/>
                  </a:cubicBezTo>
                  <a:lnTo>
                    <a:pt x="1433581" y="1402222"/>
                  </a:lnTo>
                  <a:cubicBezTo>
                    <a:pt x="1433581" y="1481396"/>
                    <a:pt x="1369397" y="1545580"/>
                    <a:pt x="1290223" y="1545580"/>
                  </a:cubicBezTo>
                  <a:lnTo>
                    <a:pt x="143358" y="1545580"/>
                  </a:lnTo>
                  <a:cubicBezTo>
                    <a:pt x="64184" y="1545580"/>
                    <a:pt x="0" y="1481396"/>
                    <a:pt x="0" y="1402222"/>
                  </a:cubicBezTo>
                  <a:lnTo>
                    <a:pt x="0" y="1433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948" tIns="102948" rIns="102948" bIns="10294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Select M/C Learning Model e.g. Regression, Clustering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56D7B0-130B-4F6B-941E-B0A2FC03B06B}"/>
                </a:ext>
              </a:extLst>
            </p:cNvPr>
            <p:cNvSpPr/>
            <p:nvPr/>
          </p:nvSpPr>
          <p:spPr>
            <a:xfrm>
              <a:off x="10124936" y="1745825"/>
              <a:ext cx="303919" cy="355528"/>
            </a:xfrm>
            <a:custGeom>
              <a:avLst/>
              <a:gdLst>
                <a:gd name="connsiteX0" fmla="*/ 0 w 303919"/>
                <a:gd name="connsiteY0" fmla="*/ 71106 h 355528"/>
                <a:gd name="connsiteX1" fmla="*/ 151960 w 303919"/>
                <a:gd name="connsiteY1" fmla="*/ 71106 h 355528"/>
                <a:gd name="connsiteX2" fmla="*/ 151960 w 303919"/>
                <a:gd name="connsiteY2" fmla="*/ 0 h 355528"/>
                <a:gd name="connsiteX3" fmla="*/ 303919 w 303919"/>
                <a:gd name="connsiteY3" fmla="*/ 177764 h 355528"/>
                <a:gd name="connsiteX4" fmla="*/ 151960 w 303919"/>
                <a:gd name="connsiteY4" fmla="*/ 355528 h 355528"/>
                <a:gd name="connsiteX5" fmla="*/ 151960 w 303919"/>
                <a:gd name="connsiteY5" fmla="*/ 284422 h 355528"/>
                <a:gd name="connsiteX6" fmla="*/ 0 w 303919"/>
                <a:gd name="connsiteY6" fmla="*/ 284422 h 355528"/>
                <a:gd name="connsiteX7" fmla="*/ 0 w 303919"/>
                <a:gd name="connsiteY7" fmla="*/ 71106 h 35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19" h="355528">
                  <a:moveTo>
                    <a:pt x="0" y="71106"/>
                  </a:moveTo>
                  <a:lnTo>
                    <a:pt x="151960" y="71106"/>
                  </a:lnTo>
                  <a:lnTo>
                    <a:pt x="151960" y="0"/>
                  </a:lnTo>
                  <a:lnTo>
                    <a:pt x="303919" y="177764"/>
                  </a:lnTo>
                  <a:lnTo>
                    <a:pt x="151960" y="355528"/>
                  </a:lnTo>
                  <a:lnTo>
                    <a:pt x="151960" y="284422"/>
                  </a:lnTo>
                  <a:lnTo>
                    <a:pt x="0" y="284422"/>
                  </a:lnTo>
                  <a:lnTo>
                    <a:pt x="0" y="7110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1106" rIns="91176" bIns="7110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FAA040-A103-4FA9-9212-8B90D3F29A53}"/>
                </a:ext>
              </a:extLst>
            </p:cNvPr>
            <p:cNvSpPr/>
            <p:nvPr/>
          </p:nvSpPr>
          <p:spPr>
            <a:xfrm>
              <a:off x="10555010" y="1150799"/>
              <a:ext cx="1433581" cy="1545580"/>
            </a:xfrm>
            <a:custGeom>
              <a:avLst/>
              <a:gdLst>
                <a:gd name="connsiteX0" fmla="*/ 0 w 1433581"/>
                <a:gd name="connsiteY0" fmla="*/ 143358 h 1545580"/>
                <a:gd name="connsiteX1" fmla="*/ 143358 w 1433581"/>
                <a:gd name="connsiteY1" fmla="*/ 0 h 1545580"/>
                <a:gd name="connsiteX2" fmla="*/ 1290223 w 1433581"/>
                <a:gd name="connsiteY2" fmla="*/ 0 h 1545580"/>
                <a:gd name="connsiteX3" fmla="*/ 1433581 w 1433581"/>
                <a:gd name="connsiteY3" fmla="*/ 143358 h 1545580"/>
                <a:gd name="connsiteX4" fmla="*/ 1433581 w 1433581"/>
                <a:gd name="connsiteY4" fmla="*/ 1402222 h 1545580"/>
                <a:gd name="connsiteX5" fmla="*/ 1290223 w 1433581"/>
                <a:gd name="connsiteY5" fmla="*/ 1545580 h 1545580"/>
                <a:gd name="connsiteX6" fmla="*/ 143358 w 1433581"/>
                <a:gd name="connsiteY6" fmla="*/ 1545580 h 1545580"/>
                <a:gd name="connsiteX7" fmla="*/ 0 w 1433581"/>
                <a:gd name="connsiteY7" fmla="*/ 1402222 h 1545580"/>
                <a:gd name="connsiteX8" fmla="*/ 0 w 1433581"/>
                <a:gd name="connsiteY8" fmla="*/ 143358 h 154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581" h="1545580">
                  <a:moveTo>
                    <a:pt x="0" y="143358"/>
                  </a:moveTo>
                  <a:cubicBezTo>
                    <a:pt x="0" y="64184"/>
                    <a:pt x="64184" y="0"/>
                    <a:pt x="143358" y="0"/>
                  </a:cubicBezTo>
                  <a:lnTo>
                    <a:pt x="1290223" y="0"/>
                  </a:lnTo>
                  <a:cubicBezTo>
                    <a:pt x="1369397" y="0"/>
                    <a:pt x="1433581" y="64184"/>
                    <a:pt x="1433581" y="143358"/>
                  </a:cubicBezTo>
                  <a:lnTo>
                    <a:pt x="1433581" y="1402222"/>
                  </a:lnTo>
                  <a:cubicBezTo>
                    <a:pt x="1433581" y="1481396"/>
                    <a:pt x="1369397" y="1545580"/>
                    <a:pt x="1290223" y="1545580"/>
                  </a:cubicBezTo>
                  <a:lnTo>
                    <a:pt x="143358" y="1545580"/>
                  </a:lnTo>
                  <a:cubicBezTo>
                    <a:pt x="64184" y="1545580"/>
                    <a:pt x="0" y="1481396"/>
                    <a:pt x="0" y="1402222"/>
                  </a:cubicBezTo>
                  <a:lnTo>
                    <a:pt x="0" y="1433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948" tIns="102948" rIns="102948" bIns="10294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Display Prediction Metrics - Accuracy, MSE, R Square, Top 10 </a:t>
              </a: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1DB01BF-6340-42D5-BE0E-F1AEDFA8D1D5}"/>
              </a:ext>
            </a:extLst>
          </p:cNvPr>
          <p:cNvSpPr/>
          <p:nvPr/>
        </p:nvSpPr>
        <p:spPr>
          <a:xfrm>
            <a:off x="119270" y="1508608"/>
            <a:ext cx="1987826" cy="15455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D6BAC5B-C4B9-4570-ADF2-B088CDBEB481}"/>
              </a:ext>
            </a:extLst>
          </p:cNvPr>
          <p:cNvSpPr/>
          <p:nvPr/>
        </p:nvSpPr>
        <p:spPr>
          <a:xfrm>
            <a:off x="119270" y="3874121"/>
            <a:ext cx="1987826" cy="15455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Descriptive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F4B663-A67F-498F-A73A-4118863C6C50}"/>
              </a:ext>
            </a:extLst>
          </p:cNvPr>
          <p:cNvGrpSpPr/>
          <p:nvPr/>
        </p:nvGrpSpPr>
        <p:grpSpPr>
          <a:xfrm>
            <a:off x="2473944" y="3874121"/>
            <a:ext cx="5447610" cy="1545580"/>
            <a:chOff x="2526953" y="1150799"/>
            <a:chExt cx="5447610" cy="154558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0EED83-E2B9-45BC-98D9-F92CD31DB995}"/>
                </a:ext>
              </a:extLst>
            </p:cNvPr>
            <p:cNvSpPr/>
            <p:nvPr/>
          </p:nvSpPr>
          <p:spPr>
            <a:xfrm>
              <a:off x="2526953" y="1150799"/>
              <a:ext cx="1433581" cy="1545580"/>
            </a:xfrm>
            <a:custGeom>
              <a:avLst/>
              <a:gdLst>
                <a:gd name="connsiteX0" fmla="*/ 0 w 1433581"/>
                <a:gd name="connsiteY0" fmla="*/ 143358 h 1545580"/>
                <a:gd name="connsiteX1" fmla="*/ 143358 w 1433581"/>
                <a:gd name="connsiteY1" fmla="*/ 0 h 1545580"/>
                <a:gd name="connsiteX2" fmla="*/ 1290223 w 1433581"/>
                <a:gd name="connsiteY2" fmla="*/ 0 h 1545580"/>
                <a:gd name="connsiteX3" fmla="*/ 1433581 w 1433581"/>
                <a:gd name="connsiteY3" fmla="*/ 143358 h 1545580"/>
                <a:gd name="connsiteX4" fmla="*/ 1433581 w 1433581"/>
                <a:gd name="connsiteY4" fmla="*/ 1402222 h 1545580"/>
                <a:gd name="connsiteX5" fmla="*/ 1290223 w 1433581"/>
                <a:gd name="connsiteY5" fmla="*/ 1545580 h 1545580"/>
                <a:gd name="connsiteX6" fmla="*/ 143358 w 1433581"/>
                <a:gd name="connsiteY6" fmla="*/ 1545580 h 1545580"/>
                <a:gd name="connsiteX7" fmla="*/ 0 w 1433581"/>
                <a:gd name="connsiteY7" fmla="*/ 1402222 h 1545580"/>
                <a:gd name="connsiteX8" fmla="*/ 0 w 1433581"/>
                <a:gd name="connsiteY8" fmla="*/ 143358 h 154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581" h="1545580">
                  <a:moveTo>
                    <a:pt x="0" y="143358"/>
                  </a:moveTo>
                  <a:cubicBezTo>
                    <a:pt x="0" y="64184"/>
                    <a:pt x="64184" y="0"/>
                    <a:pt x="143358" y="0"/>
                  </a:cubicBezTo>
                  <a:lnTo>
                    <a:pt x="1290223" y="0"/>
                  </a:lnTo>
                  <a:cubicBezTo>
                    <a:pt x="1369397" y="0"/>
                    <a:pt x="1433581" y="64184"/>
                    <a:pt x="1433581" y="143358"/>
                  </a:cubicBezTo>
                  <a:lnTo>
                    <a:pt x="1433581" y="1402222"/>
                  </a:lnTo>
                  <a:cubicBezTo>
                    <a:pt x="1433581" y="1481396"/>
                    <a:pt x="1369397" y="1545580"/>
                    <a:pt x="1290223" y="1545580"/>
                  </a:cubicBezTo>
                  <a:lnTo>
                    <a:pt x="143358" y="1545580"/>
                  </a:lnTo>
                  <a:cubicBezTo>
                    <a:pt x="64184" y="1545580"/>
                    <a:pt x="0" y="1481396"/>
                    <a:pt x="0" y="1402222"/>
                  </a:cubicBezTo>
                  <a:lnTo>
                    <a:pt x="0" y="1433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948" tIns="102948" rIns="102948" bIns="10294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Upload Dataset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2949908-8C87-4009-814D-C5FCBD0DD9EC}"/>
                </a:ext>
              </a:extLst>
            </p:cNvPr>
            <p:cNvSpPr/>
            <p:nvPr/>
          </p:nvSpPr>
          <p:spPr>
            <a:xfrm>
              <a:off x="4103893" y="1745825"/>
              <a:ext cx="303919" cy="355528"/>
            </a:xfrm>
            <a:custGeom>
              <a:avLst/>
              <a:gdLst>
                <a:gd name="connsiteX0" fmla="*/ 0 w 303919"/>
                <a:gd name="connsiteY0" fmla="*/ 71106 h 355528"/>
                <a:gd name="connsiteX1" fmla="*/ 151960 w 303919"/>
                <a:gd name="connsiteY1" fmla="*/ 71106 h 355528"/>
                <a:gd name="connsiteX2" fmla="*/ 151960 w 303919"/>
                <a:gd name="connsiteY2" fmla="*/ 0 h 355528"/>
                <a:gd name="connsiteX3" fmla="*/ 303919 w 303919"/>
                <a:gd name="connsiteY3" fmla="*/ 177764 h 355528"/>
                <a:gd name="connsiteX4" fmla="*/ 151960 w 303919"/>
                <a:gd name="connsiteY4" fmla="*/ 355528 h 355528"/>
                <a:gd name="connsiteX5" fmla="*/ 151960 w 303919"/>
                <a:gd name="connsiteY5" fmla="*/ 284422 h 355528"/>
                <a:gd name="connsiteX6" fmla="*/ 0 w 303919"/>
                <a:gd name="connsiteY6" fmla="*/ 284422 h 355528"/>
                <a:gd name="connsiteX7" fmla="*/ 0 w 303919"/>
                <a:gd name="connsiteY7" fmla="*/ 71106 h 35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19" h="355528">
                  <a:moveTo>
                    <a:pt x="0" y="71106"/>
                  </a:moveTo>
                  <a:lnTo>
                    <a:pt x="151960" y="71106"/>
                  </a:lnTo>
                  <a:lnTo>
                    <a:pt x="151960" y="0"/>
                  </a:lnTo>
                  <a:lnTo>
                    <a:pt x="303919" y="177764"/>
                  </a:lnTo>
                  <a:lnTo>
                    <a:pt x="151960" y="355528"/>
                  </a:lnTo>
                  <a:lnTo>
                    <a:pt x="151960" y="284422"/>
                  </a:lnTo>
                  <a:lnTo>
                    <a:pt x="0" y="284422"/>
                  </a:lnTo>
                  <a:lnTo>
                    <a:pt x="0" y="7110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1106" rIns="91176" bIns="7110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7C54920-A857-4B8C-A494-A9D8C293F23C}"/>
                </a:ext>
              </a:extLst>
            </p:cNvPr>
            <p:cNvSpPr/>
            <p:nvPr/>
          </p:nvSpPr>
          <p:spPr>
            <a:xfrm>
              <a:off x="4533967" y="1150799"/>
              <a:ext cx="1433581" cy="1545580"/>
            </a:xfrm>
            <a:custGeom>
              <a:avLst/>
              <a:gdLst>
                <a:gd name="connsiteX0" fmla="*/ 0 w 1433581"/>
                <a:gd name="connsiteY0" fmla="*/ 143358 h 1545580"/>
                <a:gd name="connsiteX1" fmla="*/ 143358 w 1433581"/>
                <a:gd name="connsiteY1" fmla="*/ 0 h 1545580"/>
                <a:gd name="connsiteX2" fmla="*/ 1290223 w 1433581"/>
                <a:gd name="connsiteY2" fmla="*/ 0 h 1545580"/>
                <a:gd name="connsiteX3" fmla="*/ 1433581 w 1433581"/>
                <a:gd name="connsiteY3" fmla="*/ 143358 h 1545580"/>
                <a:gd name="connsiteX4" fmla="*/ 1433581 w 1433581"/>
                <a:gd name="connsiteY4" fmla="*/ 1402222 h 1545580"/>
                <a:gd name="connsiteX5" fmla="*/ 1290223 w 1433581"/>
                <a:gd name="connsiteY5" fmla="*/ 1545580 h 1545580"/>
                <a:gd name="connsiteX6" fmla="*/ 143358 w 1433581"/>
                <a:gd name="connsiteY6" fmla="*/ 1545580 h 1545580"/>
                <a:gd name="connsiteX7" fmla="*/ 0 w 1433581"/>
                <a:gd name="connsiteY7" fmla="*/ 1402222 h 1545580"/>
                <a:gd name="connsiteX8" fmla="*/ 0 w 1433581"/>
                <a:gd name="connsiteY8" fmla="*/ 143358 h 154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581" h="1545580">
                  <a:moveTo>
                    <a:pt x="0" y="143358"/>
                  </a:moveTo>
                  <a:cubicBezTo>
                    <a:pt x="0" y="64184"/>
                    <a:pt x="64184" y="0"/>
                    <a:pt x="143358" y="0"/>
                  </a:cubicBezTo>
                  <a:lnTo>
                    <a:pt x="1290223" y="0"/>
                  </a:lnTo>
                  <a:cubicBezTo>
                    <a:pt x="1369397" y="0"/>
                    <a:pt x="1433581" y="64184"/>
                    <a:pt x="1433581" y="143358"/>
                  </a:cubicBezTo>
                  <a:lnTo>
                    <a:pt x="1433581" y="1402222"/>
                  </a:lnTo>
                  <a:cubicBezTo>
                    <a:pt x="1433581" y="1481396"/>
                    <a:pt x="1369397" y="1545580"/>
                    <a:pt x="1290223" y="1545580"/>
                  </a:cubicBezTo>
                  <a:lnTo>
                    <a:pt x="143358" y="1545580"/>
                  </a:lnTo>
                  <a:cubicBezTo>
                    <a:pt x="64184" y="1545580"/>
                    <a:pt x="0" y="1481396"/>
                    <a:pt x="0" y="1402222"/>
                  </a:cubicBezTo>
                  <a:lnTo>
                    <a:pt x="0" y="1433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948" tIns="102948" rIns="102948" bIns="10294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Tableau Story to visualize dataset</a:t>
              </a:r>
              <a:endParaRPr lang="en-US" sz="1600" kern="120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BFED23B-C520-4E38-ABB6-520816D0D5B2}"/>
                </a:ext>
              </a:extLst>
            </p:cNvPr>
            <p:cNvSpPr/>
            <p:nvPr/>
          </p:nvSpPr>
          <p:spPr>
            <a:xfrm>
              <a:off x="6110907" y="1745825"/>
              <a:ext cx="303919" cy="355528"/>
            </a:xfrm>
            <a:custGeom>
              <a:avLst/>
              <a:gdLst>
                <a:gd name="connsiteX0" fmla="*/ 0 w 303919"/>
                <a:gd name="connsiteY0" fmla="*/ 71106 h 355528"/>
                <a:gd name="connsiteX1" fmla="*/ 151960 w 303919"/>
                <a:gd name="connsiteY1" fmla="*/ 71106 h 355528"/>
                <a:gd name="connsiteX2" fmla="*/ 151960 w 303919"/>
                <a:gd name="connsiteY2" fmla="*/ 0 h 355528"/>
                <a:gd name="connsiteX3" fmla="*/ 303919 w 303919"/>
                <a:gd name="connsiteY3" fmla="*/ 177764 h 355528"/>
                <a:gd name="connsiteX4" fmla="*/ 151960 w 303919"/>
                <a:gd name="connsiteY4" fmla="*/ 355528 h 355528"/>
                <a:gd name="connsiteX5" fmla="*/ 151960 w 303919"/>
                <a:gd name="connsiteY5" fmla="*/ 284422 h 355528"/>
                <a:gd name="connsiteX6" fmla="*/ 0 w 303919"/>
                <a:gd name="connsiteY6" fmla="*/ 284422 h 355528"/>
                <a:gd name="connsiteX7" fmla="*/ 0 w 303919"/>
                <a:gd name="connsiteY7" fmla="*/ 71106 h 35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19" h="355528">
                  <a:moveTo>
                    <a:pt x="0" y="71106"/>
                  </a:moveTo>
                  <a:lnTo>
                    <a:pt x="151960" y="71106"/>
                  </a:lnTo>
                  <a:lnTo>
                    <a:pt x="151960" y="0"/>
                  </a:lnTo>
                  <a:lnTo>
                    <a:pt x="303919" y="177764"/>
                  </a:lnTo>
                  <a:lnTo>
                    <a:pt x="151960" y="355528"/>
                  </a:lnTo>
                  <a:lnTo>
                    <a:pt x="151960" y="284422"/>
                  </a:lnTo>
                  <a:lnTo>
                    <a:pt x="0" y="284422"/>
                  </a:lnTo>
                  <a:lnTo>
                    <a:pt x="0" y="7110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1106" rIns="91176" bIns="7110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971BC9-65D0-4B49-B29F-7380399EA304}"/>
                </a:ext>
              </a:extLst>
            </p:cNvPr>
            <p:cNvSpPr/>
            <p:nvPr/>
          </p:nvSpPr>
          <p:spPr>
            <a:xfrm>
              <a:off x="6540982" y="1150799"/>
              <a:ext cx="1433581" cy="1545580"/>
            </a:xfrm>
            <a:custGeom>
              <a:avLst/>
              <a:gdLst>
                <a:gd name="connsiteX0" fmla="*/ 0 w 1433581"/>
                <a:gd name="connsiteY0" fmla="*/ 143358 h 1545580"/>
                <a:gd name="connsiteX1" fmla="*/ 143358 w 1433581"/>
                <a:gd name="connsiteY1" fmla="*/ 0 h 1545580"/>
                <a:gd name="connsiteX2" fmla="*/ 1290223 w 1433581"/>
                <a:gd name="connsiteY2" fmla="*/ 0 h 1545580"/>
                <a:gd name="connsiteX3" fmla="*/ 1433581 w 1433581"/>
                <a:gd name="connsiteY3" fmla="*/ 143358 h 1545580"/>
                <a:gd name="connsiteX4" fmla="*/ 1433581 w 1433581"/>
                <a:gd name="connsiteY4" fmla="*/ 1402222 h 1545580"/>
                <a:gd name="connsiteX5" fmla="*/ 1290223 w 1433581"/>
                <a:gd name="connsiteY5" fmla="*/ 1545580 h 1545580"/>
                <a:gd name="connsiteX6" fmla="*/ 143358 w 1433581"/>
                <a:gd name="connsiteY6" fmla="*/ 1545580 h 1545580"/>
                <a:gd name="connsiteX7" fmla="*/ 0 w 1433581"/>
                <a:gd name="connsiteY7" fmla="*/ 1402222 h 1545580"/>
                <a:gd name="connsiteX8" fmla="*/ 0 w 1433581"/>
                <a:gd name="connsiteY8" fmla="*/ 143358 h 154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581" h="1545580">
                  <a:moveTo>
                    <a:pt x="0" y="143358"/>
                  </a:moveTo>
                  <a:cubicBezTo>
                    <a:pt x="0" y="64184"/>
                    <a:pt x="64184" y="0"/>
                    <a:pt x="143358" y="0"/>
                  </a:cubicBezTo>
                  <a:lnTo>
                    <a:pt x="1290223" y="0"/>
                  </a:lnTo>
                  <a:cubicBezTo>
                    <a:pt x="1369397" y="0"/>
                    <a:pt x="1433581" y="64184"/>
                    <a:pt x="1433581" y="143358"/>
                  </a:cubicBezTo>
                  <a:lnTo>
                    <a:pt x="1433581" y="1402222"/>
                  </a:lnTo>
                  <a:cubicBezTo>
                    <a:pt x="1433581" y="1481396"/>
                    <a:pt x="1369397" y="1545580"/>
                    <a:pt x="1290223" y="1545580"/>
                  </a:cubicBezTo>
                  <a:lnTo>
                    <a:pt x="143358" y="1545580"/>
                  </a:lnTo>
                  <a:cubicBezTo>
                    <a:pt x="64184" y="1545580"/>
                    <a:pt x="0" y="1481396"/>
                    <a:pt x="0" y="1402222"/>
                  </a:cubicBezTo>
                  <a:lnTo>
                    <a:pt x="0" y="1433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948" tIns="102948" rIns="102948" bIns="10294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Add insights as appropriate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26D606-E3A0-4211-8313-308870D792BA}"/>
              </a:ext>
            </a:extLst>
          </p:cNvPr>
          <p:cNvCxnSpPr/>
          <p:nvPr/>
        </p:nvCxnSpPr>
        <p:spPr>
          <a:xfrm>
            <a:off x="2226365" y="1099930"/>
            <a:ext cx="0" cy="49377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EA3C393-AB8A-48A3-9A1B-4AA1B0F5DA28}"/>
              </a:ext>
            </a:extLst>
          </p:cNvPr>
          <p:cNvSpPr txBox="1"/>
          <p:nvPr/>
        </p:nvSpPr>
        <p:spPr>
          <a:xfrm>
            <a:off x="0" y="132081"/>
            <a:ext cx="4147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Functional View</a:t>
            </a:r>
          </a:p>
        </p:txBody>
      </p:sp>
    </p:spTree>
    <p:extLst>
      <p:ext uri="{BB962C8B-B14F-4D97-AF65-F5344CB8AC3E}">
        <p14:creationId xmlns:p14="http://schemas.microsoft.com/office/powerpoint/2010/main" val="207241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ED8A73-44CB-4D27-BE88-0FF4B773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43"/>
            <a:ext cx="12192000" cy="7632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02B9B5-4F75-4A2A-BD53-A2219D6CB7EC}"/>
              </a:ext>
            </a:extLst>
          </p:cNvPr>
          <p:cNvSpPr txBox="1"/>
          <p:nvPr/>
        </p:nvSpPr>
        <p:spPr>
          <a:xfrm>
            <a:off x="4028662" y="2632286"/>
            <a:ext cx="6308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 : Dropdown to multi select the column names from dataset.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46E45-EB2E-48FB-87A1-27866CCC43E1}"/>
              </a:ext>
            </a:extLst>
          </p:cNvPr>
          <p:cNvSpPr txBox="1"/>
          <p:nvPr/>
        </p:nvSpPr>
        <p:spPr>
          <a:xfrm>
            <a:off x="7547113" y="3917747"/>
            <a:ext cx="630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 : Populate the dropdown based on m/c </a:t>
            </a:r>
          </a:p>
          <a:p>
            <a:r>
              <a:rPr lang="en-US" sz="1200" i="1" dirty="0"/>
              <a:t>Learning technique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8DBD9-AF83-4488-B670-6EE6DCFCAF3A}"/>
              </a:ext>
            </a:extLst>
          </p:cNvPr>
          <p:cNvSpPr txBox="1"/>
          <p:nvPr/>
        </p:nvSpPr>
        <p:spPr>
          <a:xfrm>
            <a:off x="6904383" y="6396335"/>
            <a:ext cx="630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 : This section will be populated with the </a:t>
            </a:r>
          </a:p>
          <a:p>
            <a:r>
              <a:rPr lang="en-US" sz="1200" i="1" dirty="0"/>
              <a:t>output from app.py and JS.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38189-6D4E-4EBC-A3DA-83ECC03D3352}"/>
              </a:ext>
            </a:extLst>
          </p:cNvPr>
          <p:cNvSpPr txBox="1"/>
          <p:nvPr/>
        </p:nvSpPr>
        <p:spPr>
          <a:xfrm>
            <a:off x="8998226" y="1782274"/>
            <a:ext cx="145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FF0000"/>
                </a:solidFill>
              </a:defRPr>
            </a:lvl1pPr>
          </a:lstStyle>
          <a:p>
            <a:r>
              <a:rPr lang="en-US" sz="1200" i="1" dirty="0">
                <a:solidFill>
                  <a:schemeClr val="tx1"/>
                </a:solidFill>
              </a:rPr>
              <a:t>Note : Connect to Tableau</a:t>
            </a:r>
          </a:p>
        </p:txBody>
      </p:sp>
    </p:spTree>
    <p:extLst>
      <p:ext uri="{BB962C8B-B14F-4D97-AF65-F5344CB8AC3E}">
        <p14:creationId xmlns:p14="http://schemas.microsoft.com/office/powerpoint/2010/main" val="235146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E552B5-33FB-4484-A208-6D02F88644EA}"/>
              </a:ext>
            </a:extLst>
          </p:cNvPr>
          <p:cNvSpPr txBox="1"/>
          <p:nvPr/>
        </p:nvSpPr>
        <p:spPr>
          <a:xfrm>
            <a:off x="0" y="132081"/>
            <a:ext cx="4147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Technical View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8DC6DD-BEAD-46DE-8616-98F4208D3CA8}"/>
              </a:ext>
            </a:extLst>
          </p:cNvPr>
          <p:cNvGrpSpPr/>
          <p:nvPr/>
        </p:nvGrpSpPr>
        <p:grpSpPr>
          <a:xfrm>
            <a:off x="477079" y="1649506"/>
            <a:ext cx="5141842" cy="2847192"/>
            <a:chOff x="106018" y="1101955"/>
            <a:chExt cx="5141842" cy="284719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63E86F-7FFF-4246-9035-BDABC47E3588}"/>
                </a:ext>
              </a:extLst>
            </p:cNvPr>
            <p:cNvSpPr/>
            <p:nvPr/>
          </p:nvSpPr>
          <p:spPr>
            <a:xfrm>
              <a:off x="2162755" y="1101955"/>
              <a:ext cx="3085105" cy="889747"/>
            </a:xfrm>
            <a:custGeom>
              <a:avLst/>
              <a:gdLst>
                <a:gd name="connsiteX0" fmla="*/ 0 w 3085105"/>
                <a:gd name="connsiteY0" fmla="*/ 111218 h 889747"/>
                <a:gd name="connsiteX1" fmla="*/ 2640232 w 3085105"/>
                <a:gd name="connsiteY1" fmla="*/ 111218 h 889747"/>
                <a:gd name="connsiteX2" fmla="*/ 2640232 w 3085105"/>
                <a:gd name="connsiteY2" fmla="*/ 0 h 889747"/>
                <a:gd name="connsiteX3" fmla="*/ 3085105 w 3085105"/>
                <a:gd name="connsiteY3" fmla="*/ 444874 h 889747"/>
                <a:gd name="connsiteX4" fmla="*/ 2640232 w 3085105"/>
                <a:gd name="connsiteY4" fmla="*/ 889747 h 889747"/>
                <a:gd name="connsiteX5" fmla="*/ 2640232 w 3085105"/>
                <a:gd name="connsiteY5" fmla="*/ 778529 h 889747"/>
                <a:gd name="connsiteX6" fmla="*/ 0 w 3085105"/>
                <a:gd name="connsiteY6" fmla="*/ 778529 h 889747"/>
                <a:gd name="connsiteX7" fmla="*/ 0 w 3085105"/>
                <a:gd name="connsiteY7" fmla="*/ 111218 h 88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5105" h="889747">
                  <a:moveTo>
                    <a:pt x="0" y="111218"/>
                  </a:moveTo>
                  <a:lnTo>
                    <a:pt x="2640232" y="111218"/>
                  </a:lnTo>
                  <a:lnTo>
                    <a:pt x="2640232" y="0"/>
                  </a:lnTo>
                  <a:lnTo>
                    <a:pt x="3085105" y="444874"/>
                  </a:lnTo>
                  <a:lnTo>
                    <a:pt x="2640232" y="889747"/>
                  </a:lnTo>
                  <a:lnTo>
                    <a:pt x="2640232" y="778529"/>
                  </a:lnTo>
                  <a:lnTo>
                    <a:pt x="0" y="778529"/>
                  </a:lnTo>
                  <a:lnTo>
                    <a:pt x="0" y="111218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119473" rIns="341910" bIns="119473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Flask Server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Execute M/C Learning Models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Routes 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8C6D1B0-AB71-42D1-9FD3-7909C6FB0D06}"/>
                </a:ext>
              </a:extLst>
            </p:cNvPr>
            <p:cNvSpPr/>
            <p:nvPr/>
          </p:nvSpPr>
          <p:spPr>
            <a:xfrm>
              <a:off x="106018" y="1101955"/>
              <a:ext cx="2056737" cy="889747"/>
            </a:xfrm>
            <a:custGeom>
              <a:avLst/>
              <a:gdLst>
                <a:gd name="connsiteX0" fmla="*/ 0 w 2056737"/>
                <a:gd name="connsiteY0" fmla="*/ 148294 h 889747"/>
                <a:gd name="connsiteX1" fmla="*/ 148294 w 2056737"/>
                <a:gd name="connsiteY1" fmla="*/ 0 h 889747"/>
                <a:gd name="connsiteX2" fmla="*/ 1908443 w 2056737"/>
                <a:gd name="connsiteY2" fmla="*/ 0 h 889747"/>
                <a:gd name="connsiteX3" fmla="*/ 2056737 w 2056737"/>
                <a:gd name="connsiteY3" fmla="*/ 148294 h 889747"/>
                <a:gd name="connsiteX4" fmla="*/ 2056737 w 2056737"/>
                <a:gd name="connsiteY4" fmla="*/ 741453 h 889747"/>
                <a:gd name="connsiteX5" fmla="*/ 1908443 w 2056737"/>
                <a:gd name="connsiteY5" fmla="*/ 889747 h 889747"/>
                <a:gd name="connsiteX6" fmla="*/ 148294 w 2056737"/>
                <a:gd name="connsiteY6" fmla="*/ 889747 h 889747"/>
                <a:gd name="connsiteX7" fmla="*/ 0 w 2056737"/>
                <a:gd name="connsiteY7" fmla="*/ 741453 h 889747"/>
                <a:gd name="connsiteX8" fmla="*/ 0 w 2056737"/>
                <a:gd name="connsiteY8" fmla="*/ 148294 h 88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6737" h="889747">
                  <a:moveTo>
                    <a:pt x="0" y="148294"/>
                  </a:moveTo>
                  <a:cubicBezTo>
                    <a:pt x="0" y="66393"/>
                    <a:pt x="66393" y="0"/>
                    <a:pt x="148294" y="0"/>
                  </a:cubicBezTo>
                  <a:lnTo>
                    <a:pt x="1908443" y="0"/>
                  </a:lnTo>
                  <a:cubicBezTo>
                    <a:pt x="1990344" y="0"/>
                    <a:pt x="2056737" y="66393"/>
                    <a:pt x="2056737" y="148294"/>
                  </a:cubicBezTo>
                  <a:lnTo>
                    <a:pt x="2056737" y="741453"/>
                  </a:lnTo>
                  <a:cubicBezTo>
                    <a:pt x="2056737" y="823354"/>
                    <a:pt x="1990344" y="889747"/>
                    <a:pt x="1908443" y="889747"/>
                  </a:cubicBezTo>
                  <a:lnTo>
                    <a:pt x="148294" y="889747"/>
                  </a:lnTo>
                  <a:cubicBezTo>
                    <a:pt x="66393" y="889747"/>
                    <a:pt x="0" y="823354"/>
                    <a:pt x="0" y="741453"/>
                  </a:cubicBezTo>
                  <a:lnTo>
                    <a:pt x="0" y="14829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634" tIns="81534" rIns="119634" bIns="8153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App.py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37FBE7-3593-4F87-A6F0-610A41CF202C}"/>
                </a:ext>
              </a:extLst>
            </p:cNvPr>
            <p:cNvSpPr/>
            <p:nvPr/>
          </p:nvSpPr>
          <p:spPr>
            <a:xfrm>
              <a:off x="2162755" y="2080677"/>
              <a:ext cx="3085105" cy="889747"/>
            </a:xfrm>
            <a:custGeom>
              <a:avLst/>
              <a:gdLst>
                <a:gd name="connsiteX0" fmla="*/ 0 w 3085105"/>
                <a:gd name="connsiteY0" fmla="*/ 111218 h 889747"/>
                <a:gd name="connsiteX1" fmla="*/ 2640232 w 3085105"/>
                <a:gd name="connsiteY1" fmla="*/ 111218 h 889747"/>
                <a:gd name="connsiteX2" fmla="*/ 2640232 w 3085105"/>
                <a:gd name="connsiteY2" fmla="*/ 0 h 889747"/>
                <a:gd name="connsiteX3" fmla="*/ 3085105 w 3085105"/>
                <a:gd name="connsiteY3" fmla="*/ 444874 h 889747"/>
                <a:gd name="connsiteX4" fmla="*/ 2640232 w 3085105"/>
                <a:gd name="connsiteY4" fmla="*/ 889747 h 889747"/>
                <a:gd name="connsiteX5" fmla="*/ 2640232 w 3085105"/>
                <a:gd name="connsiteY5" fmla="*/ 778529 h 889747"/>
                <a:gd name="connsiteX6" fmla="*/ 0 w 3085105"/>
                <a:gd name="connsiteY6" fmla="*/ 778529 h 889747"/>
                <a:gd name="connsiteX7" fmla="*/ 0 w 3085105"/>
                <a:gd name="connsiteY7" fmla="*/ 111218 h 88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5105" h="889747">
                  <a:moveTo>
                    <a:pt x="0" y="111218"/>
                  </a:moveTo>
                  <a:lnTo>
                    <a:pt x="2640232" y="111218"/>
                  </a:lnTo>
                  <a:lnTo>
                    <a:pt x="2640232" y="0"/>
                  </a:lnTo>
                  <a:lnTo>
                    <a:pt x="3085105" y="444874"/>
                  </a:lnTo>
                  <a:lnTo>
                    <a:pt x="2640232" y="889747"/>
                  </a:lnTo>
                  <a:lnTo>
                    <a:pt x="2640232" y="778529"/>
                  </a:lnTo>
                  <a:lnTo>
                    <a:pt x="0" y="778529"/>
                  </a:lnTo>
                  <a:lnTo>
                    <a:pt x="0" y="111218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119473" rIns="341910" bIns="119473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Access routes from app.py and attach to HTML elements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Capture and Trigger Actions from UI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014FF4-50C2-4BB0-BBE6-CDE7846845B3}"/>
                </a:ext>
              </a:extLst>
            </p:cNvPr>
            <p:cNvSpPr/>
            <p:nvPr/>
          </p:nvSpPr>
          <p:spPr>
            <a:xfrm>
              <a:off x="106018" y="2080677"/>
              <a:ext cx="2056737" cy="889747"/>
            </a:xfrm>
            <a:custGeom>
              <a:avLst/>
              <a:gdLst>
                <a:gd name="connsiteX0" fmla="*/ 0 w 2056737"/>
                <a:gd name="connsiteY0" fmla="*/ 148294 h 889747"/>
                <a:gd name="connsiteX1" fmla="*/ 148294 w 2056737"/>
                <a:gd name="connsiteY1" fmla="*/ 0 h 889747"/>
                <a:gd name="connsiteX2" fmla="*/ 1908443 w 2056737"/>
                <a:gd name="connsiteY2" fmla="*/ 0 h 889747"/>
                <a:gd name="connsiteX3" fmla="*/ 2056737 w 2056737"/>
                <a:gd name="connsiteY3" fmla="*/ 148294 h 889747"/>
                <a:gd name="connsiteX4" fmla="*/ 2056737 w 2056737"/>
                <a:gd name="connsiteY4" fmla="*/ 741453 h 889747"/>
                <a:gd name="connsiteX5" fmla="*/ 1908443 w 2056737"/>
                <a:gd name="connsiteY5" fmla="*/ 889747 h 889747"/>
                <a:gd name="connsiteX6" fmla="*/ 148294 w 2056737"/>
                <a:gd name="connsiteY6" fmla="*/ 889747 h 889747"/>
                <a:gd name="connsiteX7" fmla="*/ 0 w 2056737"/>
                <a:gd name="connsiteY7" fmla="*/ 741453 h 889747"/>
                <a:gd name="connsiteX8" fmla="*/ 0 w 2056737"/>
                <a:gd name="connsiteY8" fmla="*/ 148294 h 88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6737" h="889747">
                  <a:moveTo>
                    <a:pt x="0" y="148294"/>
                  </a:moveTo>
                  <a:cubicBezTo>
                    <a:pt x="0" y="66393"/>
                    <a:pt x="66393" y="0"/>
                    <a:pt x="148294" y="0"/>
                  </a:cubicBezTo>
                  <a:lnTo>
                    <a:pt x="1908443" y="0"/>
                  </a:lnTo>
                  <a:cubicBezTo>
                    <a:pt x="1990344" y="0"/>
                    <a:pt x="2056737" y="66393"/>
                    <a:pt x="2056737" y="148294"/>
                  </a:cubicBezTo>
                  <a:lnTo>
                    <a:pt x="2056737" y="741453"/>
                  </a:lnTo>
                  <a:cubicBezTo>
                    <a:pt x="2056737" y="823354"/>
                    <a:pt x="1990344" y="889747"/>
                    <a:pt x="1908443" y="889747"/>
                  </a:cubicBezTo>
                  <a:lnTo>
                    <a:pt x="148294" y="889747"/>
                  </a:lnTo>
                  <a:cubicBezTo>
                    <a:pt x="66393" y="889747"/>
                    <a:pt x="0" y="823354"/>
                    <a:pt x="0" y="741453"/>
                  </a:cubicBezTo>
                  <a:lnTo>
                    <a:pt x="0" y="14829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634" tIns="81534" rIns="119634" bIns="8153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Logic.js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C606E4-2E70-43FE-A027-4B41AC8A3D43}"/>
                </a:ext>
              </a:extLst>
            </p:cNvPr>
            <p:cNvSpPr/>
            <p:nvPr/>
          </p:nvSpPr>
          <p:spPr>
            <a:xfrm>
              <a:off x="2162755" y="3059400"/>
              <a:ext cx="3085105" cy="889747"/>
            </a:xfrm>
            <a:custGeom>
              <a:avLst/>
              <a:gdLst>
                <a:gd name="connsiteX0" fmla="*/ 0 w 3085105"/>
                <a:gd name="connsiteY0" fmla="*/ 111218 h 889747"/>
                <a:gd name="connsiteX1" fmla="*/ 2640232 w 3085105"/>
                <a:gd name="connsiteY1" fmla="*/ 111218 h 889747"/>
                <a:gd name="connsiteX2" fmla="*/ 2640232 w 3085105"/>
                <a:gd name="connsiteY2" fmla="*/ 0 h 889747"/>
                <a:gd name="connsiteX3" fmla="*/ 3085105 w 3085105"/>
                <a:gd name="connsiteY3" fmla="*/ 444874 h 889747"/>
                <a:gd name="connsiteX4" fmla="*/ 2640232 w 3085105"/>
                <a:gd name="connsiteY4" fmla="*/ 889747 h 889747"/>
                <a:gd name="connsiteX5" fmla="*/ 2640232 w 3085105"/>
                <a:gd name="connsiteY5" fmla="*/ 778529 h 889747"/>
                <a:gd name="connsiteX6" fmla="*/ 0 w 3085105"/>
                <a:gd name="connsiteY6" fmla="*/ 778529 h 889747"/>
                <a:gd name="connsiteX7" fmla="*/ 0 w 3085105"/>
                <a:gd name="connsiteY7" fmla="*/ 111218 h 88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5105" h="889747">
                  <a:moveTo>
                    <a:pt x="0" y="111218"/>
                  </a:moveTo>
                  <a:lnTo>
                    <a:pt x="2640232" y="111218"/>
                  </a:lnTo>
                  <a:lnTo>
                    <a:pt x="2640232" y="0"/>
                  </a:lnTo>
                  <a:lnTo>
                    <a:pt x="3085105" y="444874"/>
                  </a:lnTo>
                  <a:lnTo>
                    <a:pt x="2640232" y="889747"/>
                  </a:lnTo>
                  <a:lnTo>
                    <a:pt x="2640232" y="778529"/>
                  </a:lnTo>
                  <a:lnTo>
                    <a:pt x="0" y="778529"/>
                  </a:lnTo>
                  <a:lnTo>
                    <a:pt x="0" y="111218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119473" rIns="341910" bIns="119473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Brand vs Size/Fit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Brand vs Feedback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Size vs Physical Attributes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64BDD-94D1-4327-89C5-6F6FC32EC1B8}"/>
                </a:ext>
              </a:extLst>
            </p:cNvPr>
            <p:cNvSpPr/>
            <p:nvPr/>
          </p:nvSpPr>
          <p:spPr>
            <a:xfrm>
              <a:off x="106018" y="3059400"/>
              <a:ext cx="2056737" cy="889747"/>
            </a:xfrm>
            <a:custGeom>
              <a:avLst/>
              <a:gdLst>
                <a:gd name="connsiteX0" fmla="*/ 0 w 2056737"/>
                <a:gd name="connsiteY0" fmla="*/ 148294 h 889747"/>
                <a:gd name="connsiteX1" fmla="*/ 148294 w 2056737"/>
                <a:gd name="connsiteY1" fmla="*/ 0 h 889747"/>
                <a:gd name="connsiteX2" fmla="*/ 1908443 w 2056737"/>
                <a:gd name="connsiteY2" fmla="*/ 0 h 889747"/>
                <a:gd name="connsiteX3" fmla="*/ 2056737 w 2056737"/>
                <a:gd name="connsiteY3" fmla="*/ 148294 h 889747"/>
                <a:gd name="connsiteX4" fmla="*/ 2056737 w 2056737"/>
                <a:gd name="connsiteY4" fmla="*/ 741453 h 889747"/>
                <a:gd name="connsiteX5" fmla="*/ 1908443 w 2056737"/>
                <a:gd name="connsiteY5" fmla="*/ 889747 h 889747"/>
                <a:gd name="connsiteX6" fmla="*/ 148294 w 2056737"/>
                <a:gd name="connsiteY6" fmla="*/ 889747 h 889747"/>
                <a:gd name="connsiteX7" fmla="*/ 0 w 2056737"/>
                <a:gd name="connsiteY7" fmla="*/ 741453 h 889747"/>
                <a:gd name="connsiteX8" fmla="*/ 0 w 2056737"/>
                <a:gd name="connsiteY8" fmla="*/ 148294 h 88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6737" h="889747">
                  <a:moveTo>
                    <a:pt x="0" y="148294"/>
                  </a:moveTo>
                  <a:cubicBezTo>
                    <a:pt x="0" y="66393"/>
                    <a:pt x="66393" y="0"/>
                    <a:pt x="148294" y="0"/>
                  </a:cubicBezTo>
                  <a:lnTo>
                    <a:pt x="1908443" y="0"/>
                  </a:lnTo>
                  <a:cubicBezTo>
                    <a:pt x="1990344" y="0"/>
                    <a:pt x="2056737" y="66393"/>
                    <a:pt x="2056737" y="148294"/>
                  </a:cubicBezTo>
                  <a:lnTo>
                    <a:pt x="2056737" y="741453"/>
                  </a:lnTo>
                  <a:cubicBezTo>
                    <a:pt x="2056737" y="823354"/>
                    <a:pt x="1990344" y="889747"/>
                    <a:pt x="1908443" y="889747"/>
                  </a:cubicBezTo>
                  <a:lnTo>
                    <a:pt x="148294" y="889747"/>
                  </a:lnTo>
                  <a:cubicBezTo>
                    <a:pt x="66393" y="889747"/>
                    <a:pt x="0" y="823354"/>
                    <a:pt x="0" y="741453"/>
                  </a:cubicBezTo>
                  <a:lnTo>
                    <a:pt x="0" y="14829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634" tIns="81534" rIns="119634" bIns="8153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Tableau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0EBFA5-3F48-44DB-9F4D-ACD8ABE8C2A3}"/>
              </a:ext>
            </a:extLst>
          </p:cNvPr>
          <p:cNvCxnSpPr>
            <a:cxnSpLocks/>
          </p:cNvCxnSpPr>
          <p:nvPr/>
        </p:nvCxnSpPr>
        <p:spPr>
          <a:xfrm>
            <a:off x="5830956" y="1541461"/>
            <a:ext cx="0" cy="31275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B780C38-8FB4-4139-B080-4ED2DB8D5DAB}"/>
              </a:ext>
            </a:extLst>
          </p:cNvPr>
          <p:cNvSpPr/>
          <p:nvPr/>
        </p:nvSpPr>
        <p:spPr>
          <a:xfrm>
            <a:off x="6361045" y="2606021"/>
            <a:ext cx="2806810" cy="889747"/>
          </a:xfrm>
          <a:custGeom>
            <a:avLst/>
            <a:gdLst>
              <a:gd name="connsiteX0" fmla="*/ 0 w 3085105"/>
              <a:gd name="connsiteY0" fmla="*/ 111218 h 889747"/>
              <a:gd name="connsiteX1" fmla="*/ 2640232 w 3085105"/>
              <a:gd name="connsiteY1" fmla="*/ 111218 h 889747"/>
              <a:gd name="connsiteX2" fmla="*/ 2640232 w 3085105"/>
              <a:gd name="connsiteY2" fmla="*/ 0 h 889747"/>
              <a:gd name="connsiteX3" fmla="*/ 3085105 w 3085105"/>
              <a:gd name="connsiteY3" fmla="*/ 444874 h 889747"/>
              <a:gd name="connsiteX4" fmla="*/ 2640232 w 3085105"/>
              <a:gd name="connsiteY4" fmla="*/ 889747 h 889747"/>
              <a:gd name="connsiteX5" fmla="*/ 2640232 w 3085105"/>
              <a:gd name="connsiteY5" fmla="*/ 778529 h 889747"/>
              <a:gd name="connsiteX6" fmla="*/ 0 w 3085105"/>
              <a:gd name="connsiteY6" fmla="*/ 778529 h 889747"/>
              <a:gd name="connsiteX7" fmla="*/ 0 w 3085105"/>
              <a:gd name="connsiteY7" fmla="*/ 111218 h 88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5105" h="889747">
                <a:moveTo>
                  <a:pt x="0" y="111218"/>
                </a:moveTo>
                <a:lnTo>
                  <a:pt x="2640232" y="111218"/>
                </a:lnTo>
                <a:lnTo>
                  <a:pt x="2640232" y="0"/>
                </a:lnTo>
                <a:lnTo>
                  <a:pt x="3085105" y="444874"/>
                </a:lnTo>
                <a:lnTo>
                  <a:pt x="2640232" y="889747"/>
                </a:lnTo>
                <a:lnTo>
                  <a:pt x="2640232" y="778529"/>
                </a:lnTo>
                <a:lnTo>
                  <a:pt x="0" y="778529"/>
                </a:lnTo>
                <a:lnTo>
                  <a:pt x="0" y="111218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119473" rIns="341910" bIns="119473" numCol="1" spcCol="1270" anchor="t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 dirty="0"/>
              <a:t>3 tabs for navigation</a:t>
            </a: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dirty="0"/>
              <a:t>Display Model Evaluation Metrics</a:t>
            </a: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dirty="0"/>
              <a:t>Connect to Tableau Visualization</a:t>
            </a: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3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5A9DFA-57D0-4642-AB76-034986E73473}"/>
              </a:ext>
            </a:extLst>
          </p:cNvPr>
          <p:cNvSpPr/>
          <p:nvPr/>
        </p:nvSpPr>
        <p:spPr>
          <a:xfrm>
            <a:off x="9263271" y="2606021"/>
            <a:ext cx="2056737" cy="889747"/>
          </a:xfrm>
          <a:custGeom>
            <a:avLst/>
            <a:gdLst>
              <a:gd name="connsiteX0" fmla="*/ 0 w 2056737"/>
              <a:gd name="connsiteY0" fmla="*/ 148294 h 889747"/>
              <a:gd name="connsiteX1" fmla="*/ 148294 w 2056737"/>
              <a:gd name="connsiteY1" fmla="*/ 0 h 889747"/>
              <a:gd name="connsiteX2" fmla="*/ 1908443 w 2056737"/>
              <a:gd name="connsiteY2" fmla="*/ 0 h 889747"/>
              <a:gd name="connsiteX3" fmla="*/ 2056737 w 2056737"/>
              <a:gd name="connsiteY3" fmla="*/ 148294 h 889747"/>
              <a:gd name="connsiteX4" fmla="*/ 2056737 w 2056737"/>
              <a:gd name="connsiteY4" fmla="*/ 741453 h 889747"/>
              <a:gd name="connsiteX5" fmla="*/ 1908443 w 2056737"/>
              <a:gd name="connsiteY5" fmla="*/ 889747 h 889747"/>
              <a:gd name="connsiteX6" fmla="*/ 148294 w 2056737"/>
              <a:gd name="connsiteY6" fmla="*/ 889747 h 889747"/>
              <a:gd name="connsiteX7" fmla="*/ 0 w 2056737"/>
              <a:gd name="connsiteY7" fmla="*/ 741453 h 889747"/>
              <a:gd name="connsiteX8" fmla="*/ 0 w 2056737"/>
              <a:gd name="connsiteY8" fmla="*/ 148294 h 88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6737" h="889747">
                <a:moveTo>
                  <a:pt x="0" y="148294"/>
                </a:moveTo>
                <a:cubicBezTo>
                  <a:pt x="0" y="66393"/>
                  <a:pt x="66393" y="0"/>
                  <a:pt x="148294" y="0"/>
                </a:cubicBezTo>
                <a:lnTo>
                  <a:pt x="1908443" y="0"/>
                </a:lnTo>
                <a:cubicBezTo>
                  <a:pt x="1990344" y="0"/>
                  <a:pt x="2056737" y="66393"/>
                  <a:pt x="2056737" y="148294"/>
                </a:cubicBezTo>
                <a:lnTo>
                  <a:pt x="2056737" y="741453"/>
                </a:lnTo>
                <a:cubicBezTo>
                  <a:pt x="2056737" y="823354"/>
                  <a:pt x="1990344" y="889747"/>
                  <a:pt x="1908443" y="889747"/>
                </a:cubicBezTo>
                <a:lnTo>
                  <a:pt x="148294" y="889747"/>
                </a:lnTo>
                <a:cubicBezTo>
                  <a:pt x="66393" y="889747"/>
                  <a:pt x="0" y="823354"/>
                  <a:pt x="0" y="741453"/>
                </a:cubicBezTo>
                <a:lnTo>
                  <a:pt x="0" y="14829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634" tIns="81534" rIns="119634" bIns="81534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HTML/CSS</a:t>
            </a:r>
            <a:endParaRPr lang="en-US" sz="2000" dirty="0"/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416930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167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Supriya Satpathy</dc:creator>
  <cp:lastModifiedBy>Supriya Satpathy</cp:lastModifiedBy>
  <cp:revision>17</cp:revision>
  <dcterms:created xsi:type="dcterms:W3CDTF">2018-10-15T17:56:52Z</dcterms:created>
  <dcterms:modified xsi:type="dcterms:W3CDTF">2018-10-15T21:04:39Z</dcterms:modified>
</cp:coreProperties>
</file>