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kaggle.com/noriuk/us-education-datasets-unification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BD461-39BE-4FC4-B57A-BB17C8110175}"/>
              </a:ext>
            </a:extLst>
          </p:cNvPr>
          <p:cNvSpPr txBox="1"/>
          <p:nvPr/>
        </p:nvSpPr>
        <p:spPr>
          <a:xfrm>
            <a:off x="1157680" y="402670"/>
            <a:ext cx="908376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 Education expenditure project</a:t>
            </a:r>
          </a:p>
          <a:p>
            <a:endParaRPr lang="en-US" dirty="0"/>
          </a:p>
          <a:p>
            <a:r>
              <a:rPr lang="en-US" dirty="0"/>
              <a:t>Group 4 Green: </a:t>
            </a:r>
          </a:p>
          <a:p>
            <a:endParaRPr lang="en-US" dirty="0"/>
          </a:p>
          <a:p>
            <a:r>
              <a:rPr lang="en-US" dirty="0"/>
              <a:t>Data Set used: </a:t>
            </a:r>
            <a:r>
              <a:rPr lang="en-US" dirty="0">
                <a:hlinkClick r:id="rId2"/>
              </a:rPr>
              <a:t>https://www.kaggle.com/noriuk/us-education-datasets-unification-project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Data Description: </a:t>
            </a:r>
          </a:p>
          <a:p>
            <a:r>
              <a:rPr lang="en-US" dirty="0"/>
              <a:t>	Our data set is comprised of 25 years (1992-2017) of all 50 states, including grade levels </a:t>
            </a:r>
          </a:p>
          <a:p>
            <a:r>
              <a:rPr lang="en-US" dirty="0"/>
              <a:t>	Kindergarten through 12th Grade (Senior of High School) financial, enrollment, and </a:t>
            </a:r>
          </a:p>
          <a:p>
            <a:r>
              <a:rPr lang="en-US" dirty="0"/>
              <a:t>	achievement data of Public U.S. Education.</a:t>
            </a:r>
          </a:p>
          <a:p>
            <a:r>
              <a:rPr lang="en-US" dirty="0"/>
              <a:t>	</a:t>
            </a:r>
          </a:p>
          <a:p>
            <a:r>
              <a:rPr lang="en-US" sz="2000" b="1" dirty="0"/>
              <a:t>What story are we telling? </a:t>
            </a:r>
          </a:p>
          <a:p>
            <a:r>
              <a:rPr lang="en-US" dirty="0"/>
              <a:t>	We want to find: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Top 5 States with mean expenditure over a 10 year period.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Bottom 5 States with mean expenditure over a 10 year period.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Top 5 States with highest average Math scores for Grade 4 and 	Grade 8.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Top 5 states with highest average reading scores for Grade 4 and Grade 8.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Top 5 states with highest expenditure per student per year.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Bottom 5 states with lowest expenditure per student per year.</a:t>
            </a:r>
          </a:p>
          <a:p>
            <a:pPr lvl="1"/>
            <a:endParaRPr lang="en-US" dirty="0"/>
          </a:p>
        </p:txBody>
      </p:sp>
      <p:pic>
        <p:nvPicPr>
          <p:cNvPr id="4" name="Graphic 3" descr="Books">
            <a:extLst>
              <a:ext uri="{FF2B5EF4-FFF2-40B4-BE49-F238E27FC236}">
                <a16:creationId xmlns:a16="http://schemas.microsoft.com/office/drawing/2014/main" id="{6D02DCA3-F0D6-4EC6-BC1C-0D223FDF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5164" y="184558"/>
            <a:ext cx="914400" cy="914400"/>
          </a:xfrm>
          <a:prstGeom prst="rect">
            <a:avLst/>
          </a:prstGeom>
        </p:spPr>
      </p:pic>
      <p:pic>
        <p:nvPicPr>
          <p:cNvPr id="6" name="Graphic 5" descr="Microscope">
            <a:extLst>
              <a:ext uri="{FF2B5EF4-FFF2-40B4-BE49-F238E27FC236}">
                <a16:creationId xmlns:a16="http://schemas.microsoft.com/office/drawing/2014/main" id="{D19EAA80-FE20-4ACA-916E-017C3A19E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30" y="2322751"/>
            <a:ext cx="914400" cy="914400"/>
          </a:xfrm>
          <a:prstGeom prst="rect">
            <a:avLst/>
          </a:prstGeom>
        </p:spPr>
      </p:pic>
      <p:pic>
        <p:nvPicPr>
          <p:cNvPr id="10" name="Graphic 9" descr="Classroom">
            <a:extLst>
              <a:ext uri="{FF2B5EF4-FFF2-40B4-BE49-F238E27FC236}">
                <a16:creationId xmlns:a16="http://schemas.microsoft.com/office/drawing/2014/main" id="{EEA94DAB-604A-469C-A893-542F0A44D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901" y="4325714"/>
            <a:ext cx="914400" cy="914400"/>
          </a:xfrm>
          <a:prstGeom prst="rect">
            <a:avLst/>
          </a:prstGeom>
        </p:spPr>
      </p:pic>
      <p:pic>
        <p:nvPicPr>
          <p:cNvPr id="14" name="Graphic 13" descr="Graduation cap">
            <a:extLst>
              <a:ext uri="{FF2B5EF4-FFF2-40B4-BE49-F238E27FC236}">
                <a16:creationId xmlns:a16="http://schemas.microsoft.com/office/drawing/2014/main" id="{97DC7ED4-E77B-46F1-B82C-2ABA9B510D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3635" y="184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E7BFE7-17CE-4A47-8ADD-E2716391D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043" y="1020127"/>
            <a:ext cx="9703366" cy="48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7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8856E-288F-4961-A0AC-8FEF5AD132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9944" y="959167"/>
            <a:ext cx="8570851" cy="50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6BB71-D042-4642-BF3D-D7B7C5BDC0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9960" y="713065"/>
            <a:ext cx="9429225" cy="52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C33FF-AEC8-4338-BDE3-2388C22D1246}"/>
              </a:ext>
            </a:extLst>
          </p:cNvPr>
          <p:cNvSpPr txBox="1"/>
          <p:nvPr/>
        </p:nvSpPr>
        <p:spPr>
          <a:xfrm>
            <a:off x="3095537" y="1982450"/>
            <a:ext cx="5679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139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CA04D-FE1C-43DA-BBE7-17A2D5835623}"/>
              </a:ext>
            </a:extLst>
          </p:cNvPr>
          <p:cNvSpPr txBox="1"/>
          <p:nvPr/>
        </p:nvSpPr>
        <p:spPr>
          <a:xfrm>
            <a:off x="1140901" y="1015068"/>
            <a:ext cx="60012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Libraries and submodules Used</a:t>
            </a:r>
          </a:p>
          <a:p>
            <a:r>
              <a:rPr lang="en-US" b="1" dirty="0"/>
              <a:t>	</a:t>
            </a:r>
            <a:r>
              <a:rPr lang="en-US" dirty="0"/>
              <a:t>pandas</a:t>
            </a:r>
          </a:p>
          <a:p>
            <a:r>
              <a:rPr lang="en-US" dirty="0"/>
              <a:t>	matplotlib</a:t>
            </a:r>
          </a:p>
          <a:p>
            <a:r>
              <a:rPr lang="en-US" dirty="0"/>
              <a:t>	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	animation</a:t>
            </a:r>
          </a:p>
          <a:p>
            <a:r>
              <a:rPr lang="en-US" dirty="0"/>
              <a:t>	</a:t>
            </a:r>
            <a:r>
              <a:rPr lang="en-US" dirty="0" err="1"/>
              <a:t>pyplot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gridspec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Challenges Faced</a:t>
            </a:r>
          </a:p>
          <a:p>
            <a:r>
              <a:rPr lang="en-US" dirty="0"/>
              <a:t>	Data Cleanse</a:t>
            </a:r>
          </a:p>
          <a:p>
            <a:r>
              <a:rPr lang="en-US" dirty="0"/>
              <a:t>	Creating frames</a:t>
            </a:r>
          </a:p>
          <a:p>
            <a:r>
              <a:rPr lang="en-US" dirty="0"/>
              <a:t>	Creating animations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Learnt Lessons</a:t>
            </a:r>
          </a:p>
          <a:p>
            <a:r>
              <a:rPr lang="en-US" dirty="0"/>
              <a:t>	Removing duplicates is very essential for data calculations.</a:t>
            </a:r>
          </a:p>
          <a:p>
            <a:r>
              <a:rPr lang="en-US" dirty="0"/>
              <a:t>	Watch for Kernel versions</a:t>
            </a:r>
          </a:p>
          <a:p>
            <a:r>
              <a:rPr lang="en-US" dirty="0"/>
              <a:t>	Features in library versions</a:t>
            </a:r>
          </a:p>
          <a:p>
            <a:endParaRPr lang="en-US" dirty="0"/>
          </a:p>
          <a:p>
            <a:r>
              <a:rPr lang="en-US" b="1" dirty="0"/>
              <a:t>Tricks to watch for</a:t>
            </a:r>
          </a:p>
          <a:p>
            <a:r>
              <a:rPr lang="en-US" dirty="0"/>
              <a:t>	Minimize duplicated efforts</a:t>
            </a:r>
          </a:p>
        </p:txBody>
      </p:sp>
    </p:spTree>
    <p:extLst>
      <p:ext uri="{BB962C8B-B14F-4D97-AF65-F5344CB8AC3E}">
        <p14:creationId xmlns:p14="http://schemas.microsoft.com/office/powerpoint/2010/main" val="28512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BAE88-0249-49F2-AAEF-3F60593986AF}"/>
              </a:ext>
            </a:extLst>
          </p:cNvPr>
          <p:cNvSpPr txBox="1"/>
          <p:nvPr/>
        </p:nvSpPr>
        <p:spPr>
          <a:xfrm>
            <a:off x="1342238" y="1057013"/>
            <a:ext cx="26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Visualizations</a:t>
            </a:r>
          </a:p>
          <a:p>
            <a:endParaRPr lang="en-US" b="1" dirty="0"/>
          </a:p>
          <a:p>
            <a:r>
              <a:rPr lang="en-US" dirty="0"/>
              <a:t>	Bar Charts</a:t>
            </a:r>
          </a:p>
          <a:p>
            <a:r>
              <a:rPr lang="en-US" dirty="0"/>
              <a:t>	Animated Scatter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B2B56-2D75-4BBC-83A2-9328C2DCF30D}"/>
              </a:ext>
            </a:extLst>
          </p:cNvPr>
          <p:cNvSpPr txBox="1"/>
          <p:nvPr/>
        </p:nvSpPr>
        <p:spPr>
          <a:xfrm>
            <a:off x="1342238" y="2457974"/>
            <a:ext cx="8028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 Charts are used to address below story points.</a:t>
            </a:r>
          </a:p>
          <a:p>
            <a:endParaRPr lang="en-US" b="1" dirty="0"/>
          </a:p>
          <a:p>
            <a:r>
              <a:rPr lang="en-US" dirty="0"/>
              <a:t>	Top 5 States with mean expenditure over a 10 year period.</a:t>
            </a:r>
          </a:p>
          <a:p>
            <a:r>
              <a:rPr lang="en-US" dirty="0"/>
              <a:t>	Bottom 5 States with mean expenditure over a 10 year period.</a:t>
            </a:r>
          </a:p>
          <a:p>
            <a:r>
              <a:rPr lang="en-US" dirty="0"/>
              <a:t>	Top 5 States with highest average Math scores for Grade 4 and 	Grade 8. </a:t>
            </a:r>
          </a:p>
          <a:p>
            <a:pPr lvl="1"/>
            <a:r>
              <a:rPr lang="en-US" dirty="0"/>
              <a:t>Top 5 states with highest average reading scores for Grade 4 and Grade 8.</a:t>
            </a:r>
          </a:p>
          <a:p>
            <a:endParaRPr lang="en-US" dirty="0"/>
          </a:p>
          <a:p>
            <a:r>
              <a:rPr lang="en-US" b="1" dirty="0"/>
              <a:t>Animated Scatter Plot is used for.</a:t>
            </a:r>
          </a:p>
          <a:p>
            <a:endParaRPr lang="en-US" b="1" dirty="0"/>
          </a:p>
          <a:p>
            <a:pPr lvl="1"/>
            <a:r>
              <a:rPr lang="en-US" dirty="0"/>
              <a:t>Top 5 states with highest expenditure per student per year.</a:t>
            </a:r>
          </a:p>
          <a:p>
            <a:pPr lvl="1"/>
            <a:r>
              <a:rPr lang="en-US" dirty="0"/>
              <a:t>Bottom 5 states with lowest expenditure per student per year.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7E7BE-31FB-4705-9E21-546B2D2BF6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3850" y="782273"/>
            <a:ext cx="9034942" cy="52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0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96EC5-0096-456F-8E3E-87650BBB1D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2815" y="457200"/>
            <a:ext cx="8400869" cy="58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1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5003A-7E92-440D-B47E-BD0EE04C3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9945" y="517843"/>
            <a:ext cx="8788965" cy="56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7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FC0AE2-752D-4E53-90DC-D501186D9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8218" y="457199"/>
            <a:ext cx="8229632" cy="56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A1CFB-91C4-4EB4-B720-40DA9AC1C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8217" y="457199"/>
            <a:ext cx="8640693" cy="55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6C25D6-584D-4AC3-A207-9583B27E78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9945" y="540702"/>
            <a:ext cx="8747020" cy="52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368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132</TotalTime>
  <Words>44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Sasikanth Vutukuru</dc:creator>
  <cp:lastModifiedBy>Sasikanth Vutukuru</cp:lastModifiedBy>
  <cp:revision>14</cp:revision>
  <dcterms:created xsi:type="dcterms:W3CDTF">2019-06-06T22:54:21Z</dcterms:created>
  <dcterms:modified xsi:type="dcterms:W3CDTF">2019-06-07T01:13:25Z</dcterms:modified>
</cp:coreProperties>
</file>