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Investigation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of: Investigate spike in engagement from May to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</a:t>
            </a:r>
          </a:p>
          <a:p>
            <a:r>
              <a:t>• Significant engagement spike detected</a:t>
            </a:r>
          </a:p>
          <a:p>
            <a:r>
              <a:t>• Strong correlation with political events</a:t>
            </a:r>
          </a:p>
          <a:p>
            <a:r>
              <a:t>• Viral content amplification observed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