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/>
              <a:t>Модель  экосистемы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8965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000" dirty="0" smtClean="0"/>
              <a:t>Волчий </a:t>
            </a:r>
            <a:r>
              <a:rPr lang="ru-RU" sz="6000" dirty="0"/>
              <a:t>остров размером 20х20 заселен дикими кроликами, волками и волчицами. Имеется по несколько представителей каждого вида. Кролики с равной вероятностью (1/9) могут передвинуться в любой из соседних квадратов либо остаться на месте. Каждый кролик с вероятностью 0,2 может превратиться в двух кроликов. Каждая волчица передвигается случайным образом, пока в одном из соседних 8 квадратов не окажется кролик, за которым она начинает охотиться. Если волчица и кролик оказались в одном квадрате, волчица съедает кролика и повышает свой жизненный уровень на 1 очко. В противном случае -- теряет 0,1 очка. Волк действует подобно волчице, пока в соседних квадратах есть кролики. Если кроликов нет, но есть волчица -- волк гонится за волчицей. Когда они оказываются в одном квадрате, в котором нет кролика, у них появляется потомство случайного пола. Если у волка или волчицы жизненный уровень уменьшается до нуля, они умирают</a:t>
            </a:r>
            <a:r>
              <a:rPr lang="ru-RU" sz="6000" dirty="0" smtClean="0"/>
              <a:t>.</a:t>
            </a:r>
            <a:endParaRPr lang="en-US" sz="6000" dirty="0" smtClean="0"/>
          </a:p>
          <a:p>
            <a:pPr marL="0" indent="0">
              <a:buNone/>
            </a:pPr>
            <a:endParaRPr lang="ru-RU" sz="6000" dirty="0"/>
          </a:p>
          <a:p>
            <a:pPr marL="0" indent="0">
              <a:buNone/>
            </a:pPr>
            <a:r>
              <a:rPr lang="ru-RU" sz="6000" dirty="0"/>
              <a:t>Требования к программе: реализовать консольное приложение. На консоль выводится расположение животных в виде карты 20х20, разные животные изображаются разными цветами. Программа должна реагировать на нажатия таких клавиш: </a:t>
            </a:r>
            <a:r>
              <a:rPr lang="en-US" sz="6000" dirty="0"/>
              <a:t>Esc</a:t>
            </a:r>
            <a:r>
              <a:rPr lang="ru-RU" sz="6000" dirty="0"/>
              <a:t> – выход, </a:t>
            </a:r>
            <a:r>
              <a:rPr lang="en-US" sz="6000" dirty="0"/>
              <a:t>Enter</a:t>
            </a:r>
            <a:r>
              <a:rPr lang="ru-RU" sz="6000" dirty="0"/>
              <a:t>/Пробел – выполнить один шаг моделирования. </a:t>
            </a:r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ru-RU" sz="5600" dirty="0" smtClean="0"/>
              <a:t>Доп</a:t>
            </a:r>
            <a:r>
              <a:rPr lang="ru-RU" sz="5600" dirty="0"/>
              <a:t>. задания: </a:t>
            </a:r>
          </a:p>
          <a:p>
            <a:pPr lvl="0"/>
            <a:r>
              <a:rPr lang="ru-RU" sz="5600" dirty="0"/>
              <a:t>Размер острова устанавливается при запуске программы, через командную строку.</a:t>
            </a:r>
          </a:p>
          <a:p>
            <a:pPr lvl="0"/>
            <a:r>
              <a:rPr lang="ru-RU" sz="5600" dirty="0"/>
              <a:t>Данная модель является неустойчивой. Постепенно остров становится пустыней. Попробуйте «установить изгородь» (сделать часть острова запретной для волков) и посмотреть за результатами</a:t>
            </a:r>
          </a:p>
          <a:p>
            <a:pPr lvl="0"/>
            <a:r>
              <a:rPr lang="ru-RU" sz="5600" dirty="0"/>
              <a:t>Добавить возможность загрузки начальных условий задачи из </a:t>
            </a:r>
            <a:r>
              <a:rPr lang="en-US" sz="5600" dirty="0"/>
              <a:t>XML</a:t>
            </a:r>
            <a:endParaRPr lang="ru-RU" sz="5600" dirty="0"/>
          </a:p>
          <a:p>
            <a:pPr lvl="0"/>
            <a:r>
              <a:rPr lang="ru-RU" sz="5600" dirty="0"/>
              <a:t>Добавить сохранение и загрузку состояния экосистемы острова в любой момент времени (</a:t>
            </a:r>
            <a:r>
              <a:rPr lang="en-US" sz="5600" dirty="0"/>
              <a:t>XML</a:t>
            </a:r>
            <a:r>
              <a:rPr lang="ru-RU" sz="5600" dirty="0"/>
              <a:t>)</a:t>
            </a:r>
          </a:p>
          <a:p>
            <a:pPr lvl="0"/>
            <a:r>
              <a:rPr lang="ru-RU" sz="5600" dirty="0"/>
              <a:t>Параллельная реализация вычислительного алгоритма.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505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Экран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Модель  экосистемы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 экосистемы</dc:title>
  <dc:creator>Evgeniy</dc:creator>
  <cp:lastModifiedBy>Evgeniy</cp:lastModifiedBy>
  <cp:revision>1</cp:revision>
  <dcterms:created xsi:type="dcterms:W3CDTF">2013-03-17T19:57:28Z</dcterms:created>
  <dcterms:modified xsi:type="dcterms:W3CDTF">2013-03-17T20:01:41Z</dcterms:modified>
</cp:coreProperties>
</file>