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98EE6-21BB-C278-A9D5-F86D07CE40A3}" v="4" dt="2025-03-23T08:33:0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A7ECB-F7AB-47F9-8592-9F710E5F165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347D9D-863C-422A-A9C2-758A7615CDA7}">
      <dgm:prSet/>
      <dgm:spPr/>
      <dgm:t>
        <a:bodyPr/>
        <a:lstStyle/>
        <a:p>
          <a:r>
            <a:rPr lang="en-US" dirty="0"/>
            <a:t>• File Upload(jpg, pdf, docx).</a:t>
          </a:r>
        </a:p>
      </dgm:t>
    </dgm:pt>
    <dgm:pt modelId="{236E9188-F6D9-41DD-8D74-5AEA54145255}" type="parTrans" cxnId="{96FA4EF8-D2E2-4BA9-9B69-D832EAE90CFF}">
      <dgm:prSet/>
      <dgm:spPr/>
      <dgm:t>
        <a:bodyPr/>
        <a:lstStyle/>
        <a:p>
          <a:endParaRPr lang="en-US"/>
        </a:p>
      </dgm:t>
    </dgm:pt>
    <dgm:pt modelId="{51B10C08-130B-4235-9800-78DF5E34DB8A}" type="sibTrans" cxnId="{96FA4EF8-D2E2-4BA9-9B69-D832EAE90CFF}">
      <dgm:prSet/>
      <dgm:spPr/>
      <dgm:t>
        <a:bodyPr/>
        <a:lstStyle/>
        <a:p>
          <a:endParaRPr lang="en-US"/>
        </a:p>
      </dgm:t>
    </dgm:pt>
    <dgm:pt modelId="{8F448846-B9F9-4EDD-9E6F-DF28019D153A}">
      <dgm:prSet/>
      <dgm:spPr/>
      <dgm:t>
        <a:bodyPr/>
        <a:lstStyle/>
        <a:p>
          <a:r>
            <a:rPr lang="en-US" dirty="0"/>
            <a:t>• Contract Summarization &amp; Explanation.</a:t>
          </a:r>
        </a:p>
      </dgm:t>
    </dgm:pt>
    <dgm:pt modelId="{185DA86D-B017-41EE-A45B-5C71E1685A6B}" type="parTrans" cxnId="{7F787BEF-A5E5-4B46-A8B4-C5119A3A2521}">
      <dgm:prSet/>
      <dgm:spPr/>
      <dgm:t>
        <a:bodyPr/>
        <a:lstStyle/>
        <a:p>
          <a:endParaRPr lang="en-US"/>
        </a:p>
      </dgm:t>
    </dgm:pt>
    <dgm:pt modelId="{72333E6C-1BE0-46B7-8956-0D2E5C02111E}" type="sibTrans" cxnId="{7F787BEF-A5E5-4B46-A8B4-C5119A3A2521}">
      <dgm:prSet/>
      <dgm:spPr/>
      <dgm:t>
        <a:bodyPr/>
        <a:lstStyle/>
        <a:p>
          <a:endParaRPr lang="en-US"/>
        </a:p>
      </dgm:t>
    </dgm:pt>
    <dgm:pt modelId="{354703FC-6683-40AC-A140-C21B815053CD}">
      <dgm:prSet/>
      <dgm:spPr/>
      <dgm:t>
        <a:bodyPr/>
        <a:lstStyle/>
        <a:p>
          <a:r>
            <a:rPr lang="en-US" dirty="0"/>
            <a:t>• Contract Quality Check.</a:t>
          </a:r>
        </a:p>
      </dgm:t>
    </dgm:pt>
    <dgm:pt modelId="{B653B7EA-3120-42A0-8C72-0FEE99FF78A1}" type="parTrans" cxnId="{63BC0311-830B-46E3-9F36-B12A9A38B1D2}">
      <dgm:prSet/>
      <dgm:spPr/>
      <dgm:t>
        <a:bodyPr/>
        <a:lstStyle/>
        <a:p>
          <a:endParaRPr lang="en-US"/>
        </a:p>
      </dgm:t>
    </dgm:pt>
    <dgm:pt modelId="{5EC1E6EE-077E-4B96-9DCE-948ABB836B86}" type="sibTrans" cxnId="{63BC0311-830B-46E3-9F36-B12A9A38B1D2}">
      <dgm:prSet/>
      <dgm:spPr/>
      <dgm:t>
        <a:bodyPr/>
        <a:lstStyle/>
        <a:p>
          <a:endParaRPr lang="en-US"/>
        </a:p>
      </dgm:t>
    </dgm:pt>
    <dgm:pt modelId="{E89AEFF3-A33C-4E3D-B3F2-61A07D3A683A}">
      <dgm:prSet/>
      <dgm:spPr/>
      <dgm:t>
        <a:bodyPr/>
        <a:lstStyle/>
        <a:p>
          <a:r>
            <a:rPr lang="en-US" dirty="0"/>
            <a:t>• Contract Export (DOCX).</a:t>
          </a:r>
        </a:p>
      </dgm:t>
    </dgm:pt>
    <dgm:pt modelId="{881EE346-C58C-437E-8CDF-E03CB37F631C}" type="parTrans" cxnId="{1F34E7EC-8076-471A-B939-3F2054C20C83}">
      <dgm:prSet/>
      <dgm:spPr/>
      <dgm:t>
        <a:bodyPr/>
        <a:lstStyle/>
        <a:p>
          <a:endParaRPr lang="en-US"/>
        </a:p>
      </dgm:t>
    </dgm:pt>
    <dgm:pt modelId="{71378146-24AF-420D-8EB0-0C1C399575C3}" type="sibTrans" cxnId="{1F34E7EC-8076-471A-B939-3F2054C20C83}">
      <dgm:prSet/>
      <dgm:spPr/>
      <dgm:t>
        <a:bodyPr/>
        <a:lstStyle/>
        <a:p>
          <a:endParaRPr lang="en-US"/>
        </a:p>
      </dgm:t>
    </dgm:pt>
    <dgm:pt modelId="{4D35AF33-8BE5-4FBF-BA54-D8C36CE154E2}">
      <dgm:prSet/>
      <dgm:spPr/>
      <dgm:t>
        <a:bodyPr/>
        <a:lstStyle/>
        <a:p>
          <a:r>
            <a:rPr lang="en-US" dirty="0"/>
            <a:t>• Chat-based Legal Assistance.</a:t>
          </a:r>
        </a:p>
      </dgm:t>
    </dgm:pt>
    <dgm:pt modelId="{FC140F06-4718-4672-9DC2-EB77D784BE51}" type="parTrans" cxnId="{EA28507B-EAB5-4559-9EF2-0C75E00B0C2B}">
      <dgm:prSet/>
      <dgm:spPr/>
      <dgm:t>
        <a:bodyPr/>
        <a:lstStyle/>
        <a:p>
          <a:endParaRPr lang="en-US"/>
        </a:p>
      </dgm:t>
    </dgm:pt>
    <dgm:pt modelId="{3A342F8D-D63B-46EF-A785-46641EEAD2F0}" type="sibTrans" cxnId="{EA28507B-EAB5-4559-9EF2-0C75E00B0C2B}">
      <dgm:prSet/>
      <dgm:spPr/>
      <dgm:t>
        <a:bodyPr/>
        <a:lstStyle/>
        <a:p>
          <a:endParaRPr lang="en-US"/>
        </a:p>
      </dgm:t>
    </dgm:pt>
    <dgm:pt modelId="{3C09F850-5106-4E8F-8024-97CF0F98B570}" type="pres">
      <dgm:prSet presAssocID="{736A7ECB-F7AB-47F9-8592-9F710E5F165F}" presName="diagram" presStyleCnt="0">
        <dgm:presLayoutVars>
          <dgm:dir/>
          <dgm:resizeHandles val="exact"/>
        </dgm:presLayoutVars>
      </dgm:prSet>
      <dgm:spPr/>
    </dgm:pt>
    <dgm:pt modelId="{18211142-30A8-4BC8-9BEF-FBDAC8BA0C7A}" type="pres">
      <dgm:prSet presAssocID="{5B347D9D-863C-422A-A9C2-758A7615CDA7}" presName="node" presStyleLbl="node1" presStyleIdx="0" presStyleCnt="5" custLinFactX="65943" custLinFactY="16752" custLinFactNeighborX="100000" custLinFactNeighborY="100000">
        <dgm:presLayoutVars>
          <dgm:bulletEnabled val="1"/>
        </dgm:presLayoutVars>
      </dgm:prSet>
      <dgm:spPr/>
    </dgm:pt>
    <dgm:pt modelId="{CD6FF0C3-8FCA-419F-9B76-2233A686FCFE}" type="pres">
      <dgm:prSet presAssocID="{51B10C08-130B-4235-9800-78DF5E34DB8A}" presName="sibTrans" presStyleCnt="0"/>
      <dgm:spPr/>
    </dgm:pt>
    <dgm:pt modelId="{9B3B30D5-342B-4A6A-8297-8692DA18EB1B}" type="pres">
      <dgm:prSet presAssocID="{8F448846-B9F9-4EDD-9E6F-DF28019D153A}" presName="node" presStyleLbl="node1" presStyleIdx="1" presStyleCnt="5">
        <dgm:presLayoutVars>
          <dgm:bulletEnabled val="1"/>
        </dgm:presLayoutVars>
      </dgm:prSet>
      <dgm:spPr/>
    </dgm:pt>
    <dgm:pt modelId="{2E1C8AF7-3505-4C95-BEB5-D9228C808468}" type="pres">
      <dgm:prSet presAssocID="{72333E6C-1BE0-46B7-8956-0D2E5C02111E}" presName="sibTrans" presStyleCnt="0"/>
      <dgm:spPr/>
    </dgm:pt>
    <dgm:pt modelId="{40610582-FEC6-4AFA-A1AA-C41B17D09A9E}" type="pres">
      <dgm:prSet presAssocID="{354703FC-6683-40AC-A140-C21B815053CD}" presName="node" presStyleLbl="node1" presStyleIdx="2" presStyleCnt="5">
        <dgm:presLayoutVars>
          <dgm:bulletEnabled val="1"/>
        </dgm:presLayoutVars>
      </dgm:prSet>
      <dgm:spPr/>
    </dgm:pt>
    <dgm:pt modelId="{7C4CBDC5-FFD9-4D1C-9C19-2A0AFE60F810}" type="pres">
      <dgm:prSet presAssocID="{5EC1E6EE-077E-4B96-9DCE-948ABB836B86}" presName="sibTrans" presStyleCnt="0"/>
      <dgm:spPr/>
    </dgm:pt>
    <dgm:pt modelId="{20C1D6AB-D5A9-4056-B037-8DF5CCC51F4A}" type="pres">
      <dgm:prSet presAssocID="{E89AEFF3-A33C-4E3D-B3F2-61A07D3A683A}" presName="node" presStyleLbl="node1" presStyleIdx="3" presStyleCnt="5">
        <dgm:presLayoutVars>
          <dgm:bulletEnabled val="1"/>
        </dgm:presLayoutVars>
      </dgm:prSet>
      <dgm:spPr/>
    </dgm:pt>
    <dgm:pt modelId="{BFAB60F7-6544-40D7-A91F-37BCCA1DBB0B}" type="pres">
      <dgm:prSet presAssocID="{71378146-24AF-420D-8EB0-0C1C399575C3}" presName="sibTrans" presStyleCnt="0"/>
      <dgm:spPr/>
    </dgm:pt>
    <dgm:pt modelId="{6C37B219-67AA-4E28-8164-700FA7E6C34B}" type="pres">
      <dgm:prSet presAssocID="{4D35AF33-8BE5-4FBF-BA54-D8C36CE154E2}" presName="node" presStyleLbl="node1" presStyleIdx="4" presStyleCnt="5" custLinFactX="-60355" custLinFactY="-16174" custLinFactNeighborX="-100000" custLinFactNeighborY="-100000">
        <dgm:presLayoutVars>
          <dgm:bulletEnabled val="1"/>
        </dgm:presLayoutVars>
      </dgm:prSet>
      <dgm:spPr/>
    </dgm:pt>
  </dgm:ptLst>
  <dgm:cxnLst>
    <dgm:cxn modelId="{63BC0311-830B-46E3-9F36-B12A9A38B1D2}" srcId="{736A7ECB-F7AB-47F9-8592-9F710E5F165F}" destId="{354703FC-6683-40AC-A140-C21B815053CD}" srcOrd="2" destOrd="0" parTransId="{B653B7EA-3120-42A0-8C72-0FEE99FF78A1}" sibTransId="{5EC1E6EE-077E-4B96-9DCE-948ABB836B86}"/>
    <dgm:cxn modelId="{F2EE0A5B-F720-4799-8EBE-4D0BD96BC8CC}" type="presOf" srcId="{8F448846-B9F9-4EDD-9E6F-DF28019D153A}" destId="{9B3B30D5-342B-4A6A-8297-8692DA18EB1B}" srcOrd="0" destOrd="0" presId="urn:microsoft.com/office/officeart/2005/8/layout/default"/>
    <dgm:cxn modelId="{14D41669-2086-4ED3-B883-9F8624287121}" type="presOf" srcId="{5B347D9D-863C-422A-A9C2-758A7615CDA7}" destId="{18211142-30A8-4BC8-9BEF-FBDAC8BA0C7A}" srcOrd="0" destOrd="0" presId="urn:microsoft.com/office/officeart/2005/8/layout/default"/>
    <dgm:cxn modelId="{88EBE554-B20A-49C4-9DF3-7607D12E3E55}" type="presOf" srcId="{4D35AF33-8BE5-4FBF-BA54-D8C36CE154E2}" destId="{6C37B219-67AA-4E28-8164-700FA7E6C34B}" srcOrd="0" destOrd="0" presId="urn:microsoft.com/office/officeart/2005/8/layout/default"/>
    <dgm:cxn modelId="{EA28507B-EAB5-4559-9EF2-0C75E00B0C2B}" srcId="{736A7ECB-F7AB-47F9-8592-9F710E5F165F}" destId="{4D35AF33-8BE5-4FBF-BA54-D8C36CE154E2}" srcOrd="4" destOrd="0" parTransId="{FC140F06-4718-4672-9DC2-EB77D784BE51}" sibTransId="{3A342F8D-D63B-46EF-A785-46641EEAD2F0}"/>
    <dgm:cxn modelId="{BDFB27B9-45B0-495A-A9CF-18AAEFE7F7C6}" type="presOf" srcId="{354703FC-6683-40AC-A140-C21B815053CD}" destId="{40610582-FEC6-4AFA-A1AA-C41B17D09A9E}" srcOrd="0" destOrd="0" presId="urn:microsoft.com/office/officeart/2005/8/layout/default"/>
    <dgm:cxn modelId="{0D8DCCCD-CC4B-4B55-99EF-F8BEB8A0FB3C}" type="presOf" srcId="{E89AEFF3-A33C-4E3D-B3F2-61A07D3A683A}" destId="{20C1D6AB-D5A9-4056-B037-8DF5CCC51F4A}" srcOrd="0" destOrd="0" presId="urn:microsoft.com/office/officeart/2005/8/layout/default"/>
    <dgm:cxn modelId="{1F34E7EC-8076-471A-B939-3F2054C20C83}" srcId="{736A7ECB-F7AB-47F9-8592-9F710E5F165F}" destId="{E89AEFF3-A33C-4E3D-B3F2-61A07D3A683A}" srcOrd="3" destOrd="0" parTransId="{881EE346-C58C-437E-8CDF-E03CB37F631C}" sibTransId="{71378146-24AF-420D-8EB0-0C1C399575C3}"/>
    <dgm:cxn modelId="{7F787BEF-A5E5-4B46-A8B4-C5119A3A2521}" srcId="{736A7ECB-F7AB-47F9-8592-9F710E5F165F}" destId="{8F448846-B9F9-4EDD-9E6F-DF28019D153A}" srcOrd="1" destOrd="0" parTransId="{185DA86D-B017-41EE-A45B-5C71E1685A6B}" sibTransId="{72333E6C-1BE0-46B7-8956-0D2E5C02111E}"/>
    <dgm:cxn modelId="{10E178F1-85D8-452C-8208-DF831CC1E923}" type="presOf" srcId="{736A7ECB-F7AB-47F9-8592-9F710E5F165F}" destId="{3C09F850-5106-4E8F-8024-97CF0F98B570}" srcOrd="0" destOrd="0" presId="urn:microsoft.com/office/officeart/2005/8/layout/default"/>
    <dgm:cxn modelId="{96FA4EF8-D2E2-4BA9-9B69-D832EAE90CFF}" srcId="{736A7ECB-F7AB-47F9-8592-9F710E5F165F}" destId="{5B347D9D-863C-422A-A9C2-758A7615CDA7}" srcOrd="0" destOrd="0" parTransId="{236E9188-F6D9-41DD-8D74-5AEA54145255}" sibTransId="{51B10C08-130B-4235-9800-78DF5E34DB8A}"/>
    <dgm:cxn modelId="{13482B03-7B6E-46B5-84E7-048D62B06A0E}" type="presParOf" srcId="{3C09F850-5106-4E8F-8024-97CF0F98B570}" destId="{18211142-30A8-4BC8-9BEF-FBDAC8BA0C7A}" srcOrd="0" destOrd="0" presId="urn:microsoft.com/office/officeart/2005/8/layout/default"/>
    <dgm:cxn modelId="{DAD38747-15EB-4A93-B09D-2300AE699F45}" type="presParOf" srcId="{3C09F850-5106-4E8F-8024-97CF0F98B570}" destId="{CD6FF0C3-8FCA-419F-9B76-2233A686FCFE}" srcOrd="1" destOrd="0" presId="urn:microsoft.com/office/officeart/2005/8/layout/default"/>
    <dgm:cxn modelId="{ADAA3AD3-5889-4F94-AA46-30EDF6A1C317}" type="presParOf" srcId="{3C09F850-5106-4E8F-8024-97CF0F98B570}" destId="{9B3B30D5-342B-4A6A-8297-8692DA18EB1B}" srcOrd="2" destOrd="0" presId="urn:microsoft.com/office/officeart/2005/8/layout/default"/>
    <dgm:cxn modelId="{655F462B-356F-49DF-9A98-28DD20A9A6AB}" type="presParOf" srcId="{3C09F850-5106-4E8F-8024-97CF0F98B570}" destId="{2E1C8AF7-3505-4C95-BEB5-D9228C808468}" srcOrd="3" destOrd="0" presId="urn:microsoft.com/office/officeart/2005/8/layout/default"/>
    <dgm:cxn modelId="{617F2EB6-CC23-4731-B346-F783A968DFE4}" type="presParOf" srcId="{3C09F850-5106-4E8F-8024-97CF0F98B570}" destId="{40610582-FEC6-4AFA-A1AA-C41B17D09A9E}" srcOrd="4" destOrd="0" presId="urn:microsoft.com/office/officeart/2005/8/layout/default"/>
    <dgm:cxn modelId="{1FC0754F-0B27-46C6-B62B-6E2628E859F4}" type="presParOf" srcId="{3C09F850-5106-4E8F-8024-97CF0F98B570}" destId="{7C4CBDC5-FFD9-4D1C-9C19-2A0AFE60F810}" srcOrd="5" destOrd="0" presId="urn:microsoft.com/office/officeart/2005/8/layout/default"/>
    <dgm:cxn modelId="{E254C9D5-6CE2-436C-A18F-786F467276DF}" type="presParOf" srcId="{3C09F850-5106-4E8F-8024-97CF0F98B570}" destId="{20C1D6AB-D5A9-4056-B037-8DF5CCC51F4A}" srcOrd="6" destOrd="0" presId="urn:microsoft.com/office/officeart/2005/8/layout/default"/>
    <dgm:cxn modelId="{F4135B16-E863-464F-B198-9F8208F646CA}" type="presParOf" srcId="{3C09F850-5106-4E8F-8024-97CF0F98B570}" destId="{BFAB60F7-6544-40D7-A91F-37BCCA1DBB0B}" srcOrd="7" destOrd="0" presId="urn:microsoft.com/office/officeart/2005/8/layout/default"/>
    <dgm:cxn modelId="{B1DC93DF-1038-4758-9C8D-4044E148769E}" type="presParOf" srcId="{3C09F850-5106-4E8F-8024-97CF0F98B570}" destId="{6C37B219-67AA-4E28-8164-700FA7E6C34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FC8731-0122-43A6-A606-6CCE943921F0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492443-AF97-424D-828C-ECD570727611}">
      <dgm:prSet/>
      <dgm:spPr/>
      <dgm:t>
        <a:bodyPr/>
        <a:lstStyle/>
        <a:p>
          <a:r>
            <a:rPr lang="en-US"/>
            <a:t>• B2B SaaS Subscription for law firms.</a:t>
          </a:r>
        </a:p>
      </dgm:t>
    </dgm:pt>
    <dgm:pt modelId="{3E22B816-1807-4FF5-8616-A0C297DE47D0}" type="parTrans" cxnId="{74B65DE1-57E9-4EE5-8910-A72F042C2840}">
      <dgm:prSet/>
      <dgm:spPr/>
      <dgm:t>
        <a:bodyPr/>
        <a:lstStyle/>
        <a:p>
          <a:endParaRPr lang="en-US"/>
        </a:p>
      </dgm:t>
    </dgm:pt>
    <dgm:pt modelId="{D9EB0308-8950-4D9E-810F-2AEAEE981002}" type="sibTrans" cxnId="{74B65DE1-57E9-4EE5-8910-A72F042C2840}">
      <dgm:prSet/>
      <dgm:spPr/>
      <dgm:t>
        <a:bodyPr/>
        <a:lstStyle/>
        <a:p>
          <a:endParaRPr lang="en-US"/>
        </a:p>
      </dgm:t>
    </dgm:pt>
    <dgm:pt modelId="{C78AA3C1-7EF5-43DE-9301-48249DD10EBF}">
      <dgm:prSet/>
      <dgm:spPr/>
      <dgm:t>
        <a:bodyPr/>
        <a:lstStyle/>
        <a:p>
          <a:r>
            <a:rPr lang="en-US"/>
            <a:t>• Pay-per-use API for enterprises.</a:t>
          </a:r>
        </a:p>
      </dgm:t>
    </dgm:pt>
    <dgm:pt modelId="{2DB7AE97-867C-4D36-B0D3-4338A293E58D}" type="parTrans" cxnId="{4CCD3D90-242E-4FA0-9987-C06AA124C2E1}">
      <dgm:prSet/>
      <dgm:spPr/>
      <dgm:t>
        <a:bodyPr/>
        <a:lstStyle/>
        <a:p>
          <a:endParaRPr lang="en-US"/>
        </a:p>
      </dgm:t>
    </dgm:pt>
    <dgm:pt modelId="{467895DA-84B3-4CD6-B9DD-60B6324DBBC5}" type="sibTrans" cxnId="{4CCD3D90-242E-4FA0-9987-C06AA124C2E1}">
      <dgm:prSet/>
      <dgm:spPr/>
      <dgm:t>
        <a:bodyPr/>
        <a:lstStyle/>
        <a:p>
          <a:endParaRPr lang="en-US"/>
        </a:p>
      </dgm:t>
    </dgm:pt>
    <dgm:pt modelId="{C7C3F45B-28C6-427D-9B5B-793C57B9E675}">
      <dgm:prSet/>
      <dgm:spPr/>
      <dgm:t>
        <a:bodyPr/>
        <a:lstStyle/>
        <a:p>
          <a:r>
            <a:rPr lang="en-US"/>
            <a:t>• Freemium model for individuals.</a:t>
          </a:r>
        </a:p>
      </dgm:t>
    </dgm:pt>
    <dgm:pt modelId="{0D783458-0832-40AD-8F2D-F798A23E7F39}" type="parTrans" cxnId="{42F2C93E-C733-4CB9-AF71-35EF7536D07C}">
      <dgm:prSet/>
      <dgm:spPr/>
      <dgm:t>
        <a:bodyPr/>
        <a:lstStyle/>
        <a:p>
          <a:endParaRPr lang="en-US"/>
        </a:p>
      </dgm:t>
    </dgm:pt>
    <dgm:pt modelId="{9594C920-6749-4E4B-A3A7-CDEA470A3B88}" type="sibTrans" cxnId="{42F2C93E-C733-4CB9-AF71-35EF7536D07C}">
      <dgm:prSet/>
      <dgm:spPr/>
      <dgm:t>
        <a:bodyPr/>
        <a:lstStyle/>
        <a:p>
          <a:endParaRPr lang="en-US"/>
        </a:p>
      </dgm:t>
    </dgm:pt>
    <dgm:pt modelId="{21B9A400-F766-473D-A863-CBD111A2020D}">
      <dgm:prSet/>
      <dgm:spPr/>
      <dgm:t>
        <a:bodyPr/>
        <a:lstStyle/>
        <a:p>
          <a:r>
            <a:rPr lang="en-US" dirty="0"/>
            <a:t>• Lead Generation.</a:t>
          </a:r>
        </a:p>
      </dgm:t>
    </dgm:pt>
    <dgm:pt modelId="{58D14663-AB8C-4AC4-B647-818FE47AC8DE}" type="parTrans" cxnId="{8ED1719D-B009-4A26-A6ED-4F1C7DF5ED5D}">
      <dgm:prSet/>
      <dgm:spPr/>
      <dgm:t>
        <a:bodyPr/>
        <a:lstStyle/>
        <a:p>
          <a:endParaRPr lang="en-US"/>
        </a:p>
      </dgm:t>
    </dgm:pt>
    <dgm:pt modelId="{8847F85B-BB9F-4E07-87C3-29E47DEC5271}" type="sibTrans" cxnId="{8ED1719D-B009-4A26-A6ED-4F1C7DF5ED5D}">
      <dgm:prSet/>
      <dgm:spPr/>
      <dgm:t>
        <a:bodyPr/>
        <a:lstStyle/>
        <a:p>
          <a:endParaRPr lang="en-US"/>
        </a:p>
      </dgm:t>
    </dgm:pt>
    <dgm:pt modelId="{1196B8F8-65F0-4C21-8199-206D77C4532C}" type="pres">
      <dgm:prSet presAssocID="{0BFC8731-0122-43A6-A606-6CCE943921F0}" presName="matrix" presStyleCnt="0">
        <dgm:presLayoutVars>
          <dgm:chMax val="1"/>
          <dgm:dir/>
          <dgm:resizeHandles val="exact"/>
        </dgm:presLayoutVars>
      </dgm:prSet>
      <dgm:spPr/>
    </dgm:pt>
    <dgm:pt modelId="{E3A74497-9A79-466E-8B6F-B31E814690FC}" type="pres">
      <dgm:prSet presAssocID="{0BFC8731-0122-43A6-A606-6CCE943921F0}" presName="axisShape" presStyleLbl="bgShp" presStyleIdx="0" presStyleCnt="1"/>
      <dgm:spPr/>
    </dgm:pt>
    <dgm:pt modelId="{6E6C9C44-2861-4F95-BD7B-E8FD7588E955}" type="pres">
      <dgm:prSet presAssocID="{0BFC8731-0122-43A6-A606-6CCE943921F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A01A1D-D203-440B-875D-62B14E4EAEED}" type="pres">
      <dgm:prSet presAssocID="{0BFC8731-0122-43A6-A606-6CCE943921F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8B90DC-AAAE-45D6-A100-D71B43EE3434}" type="pres">
      <dgm:prSet presAssocID="{0BFC8731-0122-43A6-A606-6CCE943921F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C0FAC9-F2A8-4108-A46D-31507DB529BA}" type="pres">
      <dgm:prSet presAssocID="{0BFC8731-0122-43A6-A606-6CCE943921F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289E2F-30F5-423D-BF25-0D3BD4899C99}" type="presOf" srcId="{21B9A400-F766-473D-A863-CBD111A2020D}" destId="{A2C0FAC9-F2A8-4108-A46D-31507DB529BA}" srcOrd="0" destOrd="0" presId="urn:microsoft.com/office/officeart/2005/8/layout/matrix2"/>
    <dgm:cxn modelId="{DAC3C930-FAB7-45D8-92D2-212D5DDB3128}" type="presOf" srcId="{C78AA3C1-7EF5-43DE-9301-48249DD10EBF}" destId="{7BA01A1D-D203-440B-875D-62B14E4EAEED}" srcOrd="0" destOrd="0" presId="urn:microsoft.com/office/officeart/2005/8/layout/matrix2"/>
    <dgm:cxn modelId="{42F2C93E-C733-4CB9-AF71-35EF7536D07C}" srcId="{0BFC8731-0122-43A6-A606-6CCE943921F0}" destId="{C7C3F45B-28C6-427D-9B5B-793C57B9E675}" srcOrd="2" destOrd="0" parTransId="{0D783458-0832-40AD-8F2D-F798A23E7F39}" sibTransId="{9594C920-6749-4E4B-A3A7-CDEA470A3B88}"/>
    <dgm:cxn modelId="{2B730E60-27C3-404B-99CF-D9C93FEF145A}" type="presOf" srcId="{C7C3F45B-28C6-427D-9B5B-793C57B9E675}" destId="{DE8B90DC-AAAE-45D6-A100-D71B43EE3434}" srcOrd="0" destOrd="0" presId="urn:microsoft.com/office/officeart/2005/8/layout/matrix2"/>
    <dgm:cxn modelId="{4CCD3D90-242E-4FA0-9987-C06AA124C2E1}" srcId="{0BFC8731-0122-43A6-A606-6CCE943921F0}" destId="{C78AA3C1-7EF5-43DE-9301-48249DD10EBF}" srcOrd="1" destOrd="0" parTransId="{2DB7AE97-867C-4D36-B0D3-4338A293E58D}" sibTransId="{467895DA-84B3-4CD6-B9DD-60B6324DBBC5}"/>
    <dgm:cxn modelId="{8ED1719D-B009-4A26-A6ED-4F1C7DF5ED5D}" srcId="{0BFC8731-0122-43A6-A606-6CCE943921F0}" destId="{21B9A400-F766-473D-A863-CBD111A2020D}" srcOrd="3" destOrd="0" parTransId="{58D14663-AB8C-4AC4-B647-818FE47AC8DE}" sibTransId="{8847F85B-BB9F-4E07-87C3-29E47DEC5271}"/>
    <dgm:cxn modelId="{354C86A5-456F-405C-85D3-A5E34F029F54}" type="presOf" srcId="{5E492443-AF97-424D-828C-ECD570727611}" destId="{6E6C9C44-2861-4F95-BD7B-E8FD7588E955}" srcOrd="0" destOrd="0" presId="urn:microsoft.com/office/officeart/2005/8/layout/matrix2"/>
    <dgm:cxn modelId="{74B65DE1-57E9-4EE5-8910-A72F042C2840}" srcId="{0BFC8731-0122-43A6-A606-6CCE943921F0}" destId="{5E492443-AF97-424D-828C-ECD570727611}" srcOrd="0" destOrd="0" parTransId="{3E22B816-1807-4FF5-8616-A0C297DE47D0}" sibTransId="{D9EB0308-8950-4D9E-810F-2AEAEE981002}"/>
    <dgm:cxn modelId="{FA86ADFD-56B4-44D9-AFE0-0B160C0C6DD8}" type="presOf" srcId="{0BFC8731-0122-43A6-A606-6CCE943921F0}" destId="{1196B8F8-65F0-4C21-8199-206D77C4532C}" srcOrd="0" destOrd="0" presId="urn:microsoft.com/office/officeart/2005/8/layout/matrix2"/>
    <dgm:cxn modelId="{66B261F8-6790-4637-B481-58DF2BCB1D40}" type="presParOf" srcId="{1196B8F8-65F0-4C21-8199-206D77C4532C}" destId="{E3A74497-9A79-466E-8B6F-B31E814690FC}" srcOrd="0" destOrd="0" presId="urn:microsoft.com/office/officeart/2005/8/layout/matrix2"/>
    <dgm:cxn modelId="{4F75F866-8CB7-40BD-BBC2-D3D424A5447A}" type="presParOf" srcId="{1196B8F8-65F0-4C21-8199-206D77C4532C}" destId="{6E6C9C44-2861-4F95-BD7B-E8FD7588E955}" srcOrd="1" destOrd="0" presId="urn:microsoft.com/office/officeart/2005/8/layout/matrix2"/>
    <dgm:cxn modelId="{295E4D18-9AC5-4BF7-921B-3A10D78EFAD3}" type="presParOf" srcId="{1196B8F8-65F0-4C21-8199-206D77C4532C}" destId="{7BA01A1D-D203-440B-875D-62B14E4EAEED}" srcOrd="2" destOrd="0" presId="urn:microsoft.com/office/officeart/2005/8/layout/matrix2"/>
    <dgm:cxn modelId="{51D4F272-9722-421A-8072-416015D370A0}" type="presParOf" srcId="{1196B8F8-65F0-4C21-8199-206D77C4532C}" destId="{DE8B90DC-AAAE-45D6-A100-D71B43EE3434}" srcOrd="3" destOrd="0" presId="urn:microsoft.com/office/officeart/2005/8/layout/matrix2"/>
    <dgm:cxn modelId="{9BC8DF12-F034-463B-8013-6DF27A190B7A}" type="presParOf" srcId="{1196B8F8-65F0-4C21-8199-206D77C4532C}" destId="{A2C0FAC9-F2A8-4108-A46D-31507DB529B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AD830-E352-43F0-9507-4AC8CE1408F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831970-CE4A-4243-A461-F05C01602AD4}">
      <dgm:prSet/>
      <dgm:spPr/>
      <dgm:t>
        <a:bodyPr/>
        <a:lstStyle/>
        <a:p>
          <a:r>
            <a:rPr lang="en-US"/>
            <a:t>• Intuitive Dashboard.</a:t>
          </a:r>
        </a:p>
      </dgm:t>
    </dgm:pt>
    <dgm:pt modelId="{D7697695-E21A-4B3F-B392-479C63970744}" type="parTrans" cxnId="{5EE5D2E5-9510-4E79-A3C1-77AB1E798D6B}">
      <dgm:prSet/>
      <dgm:spPr/>
      <dgm:t>
        <a:bodyPr/>
        <a:lstStyle/>
        <a:p>
          <a:endParaRPr lang="en-US"/>
        </a:p>
      </dgm:t>
    </dgm:pt>
    <dgm:pt modelId="{0709661B-3C46-4418-BC2A-39C5C1B734F1}" type="sibTrans" cxnId="{5EE5D2E5-9510-4E79-A3C1-77AB1E798D6B}">
      <dgm:prSet/>
      <dgm:spPr/>
      <dgm:t>
        <a:bodyPr/>
        <a:lstStyle/>
        <a:p>
          <a:endParaRPr lang="en-US"/>
        </a:p>
      </dgm:t>
    </dgm:pt>
    <dgm:pt modelId="{AC62723B-AE41-471E-A5C2-D1D06FFE9417}">
      <dgm:prSet/>
      <dgm:spPr/>
      <dgm:t>
        <a:bodyPr/>
        <a:lstStyle/>
        <a:p>
          <a:r>
            <a:rPr lang="en-US"/>
            <a:t>• Upload and Analyze Contracts.</a:t>
          </a:r>
        </a:p>
      </dgm:t>
    </dgm:pt>
    <dgm:pt modelId="{34AF8410-6035-46F2-B3B5-712E4894DFE1}" type="parTrans" cxnId="{DA353D97-3C36-4FFC-83A4-1C0BF57786C5}">
      <dgm:prSet/>
      <dgm:spPr/>
      <dgm:t>
        <a:bodyPr/>
        <a:lstStyle/>
        <a:p>
          <a:endParaRPr lang="en-US"/>
        </a:p>
      </dgm:t>
    </dgm:pt>
    <dgm:pt modelId="{152EADA8-2C03-41DD-81EF-06D9338F5E35}" type="sibTrans" cxnId="{DA353D97-3C36-4FFC-83A4-1C0BF57786C5}">
      <dgm:prSet/>
      <dgm:spPr/>
      <dgm:t>
        <a:bodyPr/>
        <a:lstStyle/>
        <a:p>
          <a:endParaRPr lang="en-US"/>
        </a:p>
      </dgm:t>
    </dgm:pt>
    <dgm:pt modelId="{2B127E49-32AB-4125-B923-C58774ABE974}">
      <dgm:prSet/>
      <dgm:spPr/>
      <dgm:t>
        <a:bodyPr/>
        <a:lstStyle/>
        <a:p>
          <a:r>
            <a:rPr lang="en-US"/>
            <a:t>• Interactive Chatbot Interface.</a:t>
          </a:r>
        </a:p>
      </dgm:t>
    </dgm:pt>
    <dgm:pt modelId="{2050AE17-6F53-47FE-8000-F8DE0C4EC37C}" type="parTrans" cxnId="{380F1021-F8B1-4DBF-B5FC-A11E5A3BABB4}">
      <dgm:prSet/>
      <dgm:spPr/>
      <dgm:t>
        <a:bodyPr/>
        <a:lstStyle/>
        <a:p>
          <a:endParaRPr lang="en-US"/>
        </a:p>
      </dgm:t>
    </dgm:pt>
    <dgm:pt modelId="{326D0821-45DF-4E9D-A325-1304153CF5CA}" type="sibTrans" cxnId="{380F1021-F8B1-4DBF-B5FC-A11E5A3BABB4}">
      <dgm:prSet/>
      <dgm:spPr/>
      <dgm:t>
        <a:bodyPr/>
        <a:lstStyle/>
        <a:p>
          <a:endParaRPr lang="en-US"/>
        </a:p>
      </dgm:t>
    </dgm:pt>
    <dgm:pt modelId="{8729AB2C-9364-4AF2-A6A9-C774FC9EF8C1}">
      <dgm:prSet/>
      <dgm:spPr/>
      <dgm:t>
        <a:bodyPr/>
        <a:lstStyle/>
        <a:p>
          <a:r>
            <a:rPr lang="en-US"/>
            <a:t>• Document Export &amp; Sharing Options.</a:t>
          </a:r>
        </a:p>
      </dgm:t>
    </dgm:pt>
    <dgm:pt modelId="{3D107D84-0238-48D6-A39D-8EBB403493AB}" type="parTrans" cxnId="{98A4C02D-74F6-43F4-991A-7C9513EB15C0}">
      <dgm:prSet/>
      <dgm:spPr/>
      <dgm:t>
        <a:bodyPr/>
        <a:lstStyle/>
        <a:p>
          <a:endParaRPr lang="en-US"/>
        </a:p>
      </dgm:t>
    </dgm:pt>
    <dgm:pt modelId="{E370A981-634D-49E4-BCA2-6321FBCD4C10}" type="sibTrans" cxnId="{98A4C02D-74F6-43F4-991A-7C9513EB15C0}">
      <dgm:prSet/>
      <dgm:spPr/>
      <dgm:t>
        <a:bodyPr/>
        <a:lstStyle/>
        <a:p>
          <a:endParaRPr lang="en-US"/>
        </a:p>
      </dgm:t>
    </dgm:pt>
    <dgm:pt modelId="{878F73EF-6404-4936-AE91-6E1CFD505161}" type="pres">
      <dgm:prSet presAssocID="{EF7AD830-E352-43F0-9507-4AC8CE1408FA}" presName="diagram" presStyleCnt="0">
        <dgm:presLayoutVars>
          <dgm:dir/>
          <dgm:resizeHandles val="exact"/>
        </dgm:presLayoutVars>
      </dgm:prSet>
      <dgm:spPr/>
    </dgm:pt>
    <dgm:pt modelId="{F20459F6-F762-45F7-BD91-462489A70BAD}" type="pres">
      <dgm:prSet presAssocID="{E0831970-CE4A-4243-A461-F05C01602AD4}" presName="node" presStyleLbl="node1" presStyleIdx="0" presStyleCnt="4">
        <dgm:presLayoutVars>
          <dgm:bulletEnabled val="1"/>
        </dgm:presLayoutVars>
      </dgm:prSet>
      <dgm:spPr/>
    </dgm:pt>
    <dgm:pt modelId="{A8F041C3-B091-4A45-9929-F6BA82206405}" type="pres">
      <dgm:prSet presAssocID="{0709661B-3C46-4418-BC2A-39C5C1B734F1}" presName="sibTrans" presStyleCnt="0"/>
      <dgm:spPr/>
    </dgm:pt>
    <dgm:pt modelId="{05F1671E-51E0-4720-944E-5F08A56F36CF}" type="pres">
      <dgm:prSet presAssocID="{AC62723B-AE41-471E-A5C2-D1D06FFE9417}" presName="node" presStyleLbl="node1" presStyleIdx="1" presStyleCnt="4">
        <dgm:presLayoutVars>
          <dgm:bulletEnabled val="1"/>
        </dgm:presLayoutVars>
      </dgm:prSet>
      <dgm:spPr/>
    </dgm:pt>
    <dgm:pt modelId="{264E0AD2-35C2-4A90-97E4-D6262B7E1111}" type="pres">
      <dgm:prSet presAssocID="{152EADA8-2C03-41DD-81EF-06D9338F5E35}" presName="sibTrans" presStyleCnt="0"/>
      <dgm:spPr/>
    </dgm:pt>
    <dgm:pt modelId="{861DA94E-DFFE-431A-80A9-305A653CA646}" type="pres">
      <dgm:prSet presAssocID="{2B127E49-32AB-4125-B923-C58774ABE974}" presName="node" presStyleLbl="node1" presStyleIdx="2" presStyleCnt="4">
        <dgm:presLayoutVars>
          <dgm:bulletEnabled val="1"/>
        </dgm:presLayoutVars>
      </dgm:prSet>
      <dgm:spPr/>
    </dgm:pt>
    <dgm:pt modelId="{AA8EAFE6-030A-47C5-AF3D-99C796DB98A3}" type="pres">
      <dgm:prSet presAssocID="{326D0821-45DF-4E9D-A325-1304153CF5CA}" presName="sibTrans" presStyleCnt="0"/>
      <dgm:spPr/>
    </dgm:pt>
    <dgm:pt modelId="{761E0AF9-AB2B-48D2-BC9B-383E1166AEC1}" type="pres">
      <dgm:prSet presAssocID="{8729AB2C-9364-4AF2-A6A9-C774FC9EF8C1}" presName="node" presStyleLbl="node1" presStyleIdx="3" presStyleCnt="4">
        <dgm:presLayoutVars>
          <dgm:bulletEnabled val="1"/>
        </dgm:presLayoutVars>
      </dgm:prSet>
      <dgm:spPr/>
    </dgm:pt>
  </dgm:ptLst>
  <dgm:cxnLst>
    <dgm:cxn modelId="{380F1021-F8B1-4DBF-B5FC-A11E5A3BABB4}" srcId="{EF7AD830-E352-43F0-9507-4AC8CE1408FA}" destId="{2B127E49-32AB-4125-B923-C58774ABE974}" srcOrd="2" destOrd="0" parTransId="{2050AE17-6F53-47FE-8000-F8DE0C4EC37C}" sibTransId="{326D0821-45DF-4E9D-A325-1304153CF5CA}"/>
    <dgm:cxn modelId="{98A4C02D-74F6-43F4-991A-7C9513EB15C0}" srcId="{EF7AD830-E352-43F0-9507-4AC8CE1408FA}" destId="{8729AB2C-9364-4AF2-A6A9-C774FC9EF8C1}" srcOrd="3" destOrd="0" parTransId="{3D107D84-0238-48D6-A39D-8EBB403493AB}" sibTransId="{E370A981-634D-49E4-BCA2-6321FBCD4C10}"/>
    <dgm:cxn modelId="{2D69C548-2BDC-413C-9699-6578F478226C}" type="presOf" srcId="{E0831970-CE4A-4243-A461-F05C01602AD4}" destId="{F20459F6-F762-45F7-BD91-462489A70BAD}" srcOrd="0" destOrd="0" presId="urn:microsoft.com/office/officeart/2005/8/layout/default"/>
    <dgm:cxn modelId="{A897AD7D-CDAD-4238-BE2A-F8305FFA9E5F}" type="presOf" srcId="{2B127E49-32AB-4125-B923-C58774ABE974}" destId="{861DA94E-DFFE-431A-80A9-305A653CA646}" srcOrd="0" destOrd="0" presId="urn:microsoft.com/office/officeart/2005/8/layout/default"/>
    <dgm:cxn modelId="{DA353D97-3C36-4FFC-83A4-1C0BF57786C5}" srcId="{EF7AD830-E352-43F0-9507-4AC8CE1408FA}" destId="{AC62723B-AE41-471E-A5C2-D1D06FFE9417}" srcOrd="1" destOrd="0" parTransId="{34AF8410-6035-46F2-B3B5-712E4894DFE1}" sibTransId="{152EADA8-2C03-41DD-81EF-06D9338F5E35}"/>
    <dgm:cxn modelId="{5EE5D2E5-9510-4E79-A3C1-77AB1E798D6B}" srcId="{EF7AD830-E352-43F0-9507-4AC8CE1408FA}" destId="{E0831970-CE4A-4243-A461-F05C01602AD4}" srcOrd="0" destOrd="0" parTransId="{D7697695-E21A-4B3F-B392-479C63970744}" sibTransId="{0709661B-3C46-4418-BC2A-39C5C1B734F1}"/>
    <dgm:cxn modelId="{B5D905ED-49C6-49A5-9708-570CF46539BE}" type="presOf" srcId="{EF7AD830-E352-43F0-9507-4AC8CE1408FA}" destId="{878F73EF-6404-4936-AE91-6E1CFD505161}" srcOrd="0" destOrd="0" presId="urn:microsoft.com/office/officeart/2005/8/layout/default"/>
    <dgm:cxn modelId="{F832DFFE-E16D-4AFC-AB7A-66B6D0CADB60}" type="presOf" srcId="{8729AB2C-9364-4AF2-A6A9-C774FC9EF8C1}" destId="{761E0AF9-AB2B-48D2-BC9B-383E1166AEC1}" srcOrd="0" destOrd="0" presId="urn:microsoft.com/office/officeart/2005/8/layout/default"/>
    <dgm:cxn modelId="{CD2733FF-E68F-459E-9A1D-84AA98B6E85D}" type="presOf" srcId="{AC62723B-AE41-471E-A5C2-D1D06FFE9417}" destId="{05F1671E-51E0-4720-944E-5F08A56F36CF}" srcOrd="0" destOrd="0" presId="urn:microsoft.com/office/officeart/2005/8/layout/default"/>
    <dgm:cxn modelId="{14266536-C565-44CB-856C-C0B93F11D428}" type="presParOf" srcId="{878F73EF-6404-4936-AE91-6E1CFD505161}" destId="{F20459F6-F762-45F7-BD91-462489A70BAD}" srcOrd="0" destOrd="0" presId="urn:microsoft.com/office/officeart/2005/8/layout/default"/>
    <dgm:cxn modelId="{4DC5A60C-556C-42E2-B85F-D65D616918A9}" type="presParOf" srcId="{878F73EF-6404-4936-AE91-6E1CFD505161}" destId="{A8F041C3-B091-4A45-9929-F6BA82206405}" srcOrd="1" destOrd="0" presId="urn:microsoft.com/office/officeart/2005/8/layout/default"/>
    <dgm:cxn modelId="{A6E4EA7D-34EB-4656-99C0-0F96CB7EAEEC}" type="presParOf" srcId="{878F73EF-6404-4936-AE91-6E1CFD505161}" destId="{05F1671E-51E0-4720-944E-5F08A56F36CF}" srcOrd="2" destOrd="0" presId="urn:microsoft.com/office/officeart/2005/8/layout/default"/>
    <dgm:cxn modelId="{E39F8278-2FB9-460C-9E7D-237724EAA139}" type="presParOf" srcId="{878F73EF-6404-4936-AE91-6E1CFD505161}" destId="{264E0AD2-35C2-4A90-97E4-D6262B7E1111}" srcOrd="3" destOrd="0" presId="urn:microsoft.com/office/officeart/2005/8/layout/default"/>
    <dgm:cxn modelId="{B4BAD026-A56B-4FF0-A7A1-01009687CE0C}" type="presParOf" srcId="{878F73EF-6404-4936-AE91-6E1CFD505161}" destId="{861DA94E-DFFE-431A-80A9-305A653CA646}" srcOrd="4" destOrd="0" presId="urn:microsoft.com/office/officeart/2005/8/layout/default"/>
    <dgm:cxn modelId="{6138B8AA-D6BF-48C0-8F5A-9DBF7A1344C6}" type="presParOf" srcId="{878F73EF-6404-4936-AE91-6E1CFD505161}" destId="{AA8EAFE6-030A-47C5-AF3D-99C796DB98A3}" srcOrd="5" destOrd="0" presId="urn:microsoft.com/office/officeart/2005/8/layout/default"/>
    <dgm:cxn modelId="{425B32A1-8505-48E9-A28E-DCEDE1E30182}" type="presParOf" srcId="{878F73EF-6404-4936-AE91-6E1CFD505161}" destId="{761E0AF9-AB2B-48D2-BC9B-383E1166AEC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969C4B-C076-44BC-AE09-0F9F06CA3B4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5A0512-B554-4385-8AD6-B98E90067017}">
      <dgm:prSet/>
      <dgm:spPr/>
      <dgm:t>
        <a:bodyPr/>
        <a:lstStyle/>
        <a:p>
          <a:r>
            <a:rPr lang="en-US" dirty="0"/>
            <a:t>• Digital &amp; Social Media(SEM, LinkedIn).</a:t>
          </a:r>
        </a:p>
      </dgm:t>
    </dgm:pt>
    <dgm:pt modelId="{5A040D29-7669-4BCB-84BE-D2FE7EFD0EF9}" type="parTrans" cxnId="{5BA9B99C-D8FE-4418-A053-9717C1C94E1D}">
      <dgm:prSet/>
      <dgm:spPr/>
      <dgm:t>
        <a:bodyPr/>
        <a:lstStyle/>
        <a:p>
          <a:endParaRPr lang="en-US"/>
        </a:p>
      </dgm:t>
    </dgm:pt>
    <dgm:pt modelId="{49B9B318-5644-419F-B1B3-C862446ED419}" type="sibTrans" cxnId="{5BA9B99C-D8FE-4418-A053-9717C1C94E1D}">
      <dgm:prSet/>
      <dgm:spPr/>
      <dgm:t>
        <a:bodyPr/>
        <a:lstStyle/>
        <a:p>
          <a:endParaRPr lang="en-US"/>
        </a:p>
      </dgm:t>
    </dgm:pt>
    <dgm:pt modelId="{3BAA248E-FECD-4F4F-8915-346E87D5A8D2}">
      <dgm:prSet/>
      <dgm:spPr/>
      <dgm:t>
        <a:bodyPr/>
        <a:lstStyle/>
        <a:p>
          <a:r>
            <a:rPr lang="en-US" dirty="0"/>
            <a:t>• Free Webinars &amp; Legal Workshops.</a:t>
          </a:r>
        </a:p>
      </dgm:t>
    </dgm:pt>
    <dgm:pt modelId="{FC2CC7E9-415D-4973-996B-55A849328BA9}" type="parTrans" cxnId="{D95C1690-C67F-444D-8111-B6B9EAD1C1BB}">
      <dgm:prSet/>
      <dgm:spPr/>
      <dgm:t>
        <a:bodyPr/>
        <a:lstStyle/>
        <a:p>
          <a:endParaRPr lang="en-US"/>
        </a:p>
      </dgm:t>
    </dgm:pt>
    <dgm:pt modelId="{145FF22C-520F-4241-B3FD-D802719FFE7A}" type="sibTrans" cxnId="{D95C1690-C67F-444D-8111-B6B9EAD1C1BB}">
      <dgm:prSet/>
      <dgm:spPr/>
      <dgm:t>
        <a:bodyPr/>
        <a:lstStyle/>
        <a:p>
          <a:endParaRPr lang="en-US"/>
        </a:p>
      </dgm:t>
    </dgm:pt>
    <dgm:pt modelId="{E6C9516B-FF10-4FDF-9D12-98D9AA75D288}">
      <dgm:prSet/>
      <dgm:spPr/>
      <dgm:t>
        <a:bodyPr/>
        <a:lstStyle/>
        <a:p>
          <a:r>
            <a:rPr lang="en-US" dirty="0"/>
            <a:t>• Referral &amp; Affiliate Programs.</a:t>
          </a:r>
        </a:p>
      </dgm:t>
    </dgm:pt>
    <dgm:pt modelId="{72B8074B-1E28-4FBD-880D-6321BB4C2476}" type="parTrans" cxnId="{C8C28CB3-0D37-4689-9EA4-9BAE4F889464}">
      <dgm:prSet/>
      <dgm:spPr/>
      <dgm:t>
        <a:bodyPr/>
        <a:lstStyle/>
        <a:p>
          <a:endParaRPr lang="en-US"/>
        </a:p>
      </dgm:t>
    </dgm:pt>
    <dgm:pt modelId="{33623044-127B-424C-A1FC-B97FABC0185D}" type="sibTrans" cxnId="{C8C28CB3-0D37-4689-9EA4-9BAE4F889464}">
      <dgm:prSet/>
      <dgm:spPr/>
      <dgm:t>
        <a:bodyPr/>
        <a:lstStyle/>
        <a:p>
          <a:endParaRPr lang="en-US"/>
        </a:p>
      </dgm:t>
    </dgm:pt>
    <dgm:pt modelId="{ECE8F52C-0249-44A3-909E-028042E64771}" type="pres">
      <dgm:prSet presAssocID="{BE969C4B-C076-44BC-AE09-0F9F06CA3B4E}" presName="diagram" presStyleCnt="0">
        <dgm:presLayoutVars>
          <dgm:dir/>
          <dgm:resizeHandles val="exact"/>
        </dgm:presLayoutVars>
      </dgm:prSet>
      <dgm:spPr/>
    </dgm:pt>
    <dgm:pt modelId="{8F35AB68-81E8-4F3A-B342-48E092DF2FE6}" type="pres">
      <dgm:prSet presAssocID="{7E5A0512-B554-4385-8AD6-B98E90067017}" presName="node" presStyleLbl="node1" presStyleIdx="0" presStyleCnt="3">
        <dgm:presLayoutVars>
          <dgm:bulletEnabled val="1"/>
        </dgm:presLayoutVars>
      </dgm:prSet>
      <dgm:spPr/>
    </dgm:pt>
    <dgm:pt modelId="{00CA0C28-285B-49B6-ABFD-296F2FE5676E}" type="pres">
      <dgm:prSet presAssocID="{49B9B318-5644-419F-B1B3-C862446ED419}" presName="sibTrans" presStyleCnt="0"/>
      <dgm:spPr/>
    </dgm:pt>
    <dgm:pt modelId="{2E1F2918-8B6E-4727-83CB-C202E22FB90E}" type="pres">
      <dgm:prSet presAssocID="{3BAA248E-FECD-4F4F-8915-346E87D5A8D2}" presName="node" presStyleLbl="node1" presStyleIdx="1" presStyleCnt="3">
        <dgm:presLayoutVars>
          <dgm:bulletEnabled val="1"/>
        </dgm:presLayoutVars>
      </dgm:prSet>
      <dgm:spPr/>
    </dgm:pt>
    <dgm:pt modelId="{0681FFD3-01E8-41F4-AEEA-8C6690E75AD2}" type="pres">
      <dgm:prSet presAssocID="{145FF22C-520F-4241-B3FD-D802719FFE7A}" presName="sibTrans" presStyleCnt="0"/>
      <dgm:spPr/>
    </dgm:pt>
    <dgm:pt modelId="{D6EA4378-F9F5-4DB6-AA39-2E0520A53F16}" type="pres">
      <dgm:prSet presAssocID="{E6C9516B-FF10-4FDF-9D12-98D9AA75D288}" presName="node" presStyleLbl="node1" presStyleIdx="2" presStyleCnt="3">
        <dgm:presLayoutVars>
          <dgm:bulletEnabled val="1"/>
        </dgm:presLayoutVars>
      </dgm:prSet>
      <dgm:spPr/>
    </dgm:pt>
  </dgm:ptLst>
  <dgm:cxnLst>
    <dgm:cxn modelId="{D6963B48-8F79-45B1-9FDA-CF6FA2892515}" type="presOf" srcId="{3BAA248E-FECD-4F4F-8915-346E87D5A8D2}" destId="{2E1F2918-8B6E-4727-83CB-C202E22FB90E}" srcOrd="0" destOrd="0" presId="urn:microsoft.com/office/officeart/2005/8/layout/default"/>
    <dgm:cxn modelId="{D3076657-8A58-44D0-86E7-4352C539B1A1}" type="presOf" srcId="{BE969C4B-C076-44BC-AE09-0F9F06CA3B4E}" destId="{ECE8F52C-0249-44A3-909E-028042E64771}" srcOrd="0" destOrd="0" presId="urn:microsoft.com/office/officeart/2005/8/layout/default"/>
    <dgm:cxn modelId="{D95C1690-C67F-444D-8111-B6B9EAD1C1BB}" srcId="{BE969C4B-C076-44BC-AE09-0F9F06CA3B4E}" destId="{3BAA248E-FECD-4F4F-8915-346E87D5A8D2}" srcOrd="1" destOrd="0" parTransId="{FC2CC7E9-415D-4973-996B-55A849328BA9}" sibTransId="{145FF22C-520F-4241-B3FD-D802719FFE7A}"/>
    <dgm:cxn modelId="{5BA9B99C-D8FE-4418-A053-9717C1C94E1D}" srcId="{BE969C4B-C076-44BC-AE09-0F9F06CA3B4E}" destId="{7E5A0512-B554-4385-8AD6-B98E90067017}" srcOrd="0" destOrd="0" parTransId="{5A040D29-7669-4BCB-84BE-D2FE7EFD0EF9}" sibTransId="{49B9B318-5644-419F-B1B3-C862446ED419}"/>
    <dgm:cxn modelId="{841C99A3-3117-4C22-9219-4EF050AD5494}" type="presOf" srcId="{7E5A0512-B554-4385-8AD6-B98E90067017}" destId="{8F35AB68-81E8-4F3A-B342-48E092DF2FE6}" srcOrd="0" destOrd="0" presId="urn:microsoft.com/office/officeart/2005/8/layout/default"/>
    <dgm:cxn modelId="{C8C28CB3-0D37-4689-9EA4-9BAE4F889464}" srcId="{BE969C4B-C076-44BC-AE09-0F9F06CA3B4E}" destId="{E6C9516B-FF10-4FDF-9D12-98D9AA75D288}" srcOrd="2" destOrd="0" parTransId="{72B8074B-1E28-4FBD-880D-6321BB4C2476}" sibTransId="{33623044-127B-424C-A1FC-B97FABC0185D}"/>
    <dgm:cxn modelId="{40448AF0-5001-437C-B26B-1C59A300F204}" type="presOf" srcId="{E6C9516B-FF10-4FDF-9D12-98D9AA75D288}" destId="{D6EA4378-F9F5-4DB6-AA39-2E0520A53F16}" srcOrd="0" destOrd="0" presId="urn:microsoft.com/office/officeart/2005/8/layout/default"/>
    <dgm:cxn modelId="{EA4BA76F-F361-4E9B-AF4E-D408CB2392EF}" type="presParOf" srcId="{ECE8F52C-0249-44A3-909E-028042E64771}" destId="{8F35AB68-81E8-4F3A-B342-48E092DF2FE6}" srcOrd="0" destOrd="0" presId="urn:microsoft.com/office/officeart/2005/8/layout/default"/>
    <dgm:cxn modelId="{1BA8D38D-B819-4486-BDAE-BFFF084A7565}" type="presParOf" srcId="{ECE8F52C-0249-44A3-909E-028042E64771}" destId="{00CA0C28-285B-49B6-ABFD-296F2FE5676E}" srcOrd="1" destOrd="0" presId="urn:microsoft.com/office/officeart/2005/8/layout/default"/>
    <dgm:cxn modelId="{DFD76FE2-C7B0-4CD1-9967-C74064F49381}" type="presParOf" srcId="{ECE8F52C-0249-44A3-909E-028042E64771}" destId="{2E1F2918-8B6E-4727-83CB-C202E22FB90E}" srcOrd="2" destOrd="0" presId="urn:microsoft.com/office/officeart/2005/8/layout/default"/>
    <dgm:cxn modelId="{F8C6F1E2-7911-43AD-BE53-353090514DA9}" type="presParOf" srcId="{ECE8F52C-0249-44A3-909E-028042E64771}" destId="{0681FFD3-01E8-41F4-AEEA-8C6690E75AD2}" srcOrd="3" destOrd="0" presId="urn:microsoft.com/office/officeart/2005/8/layout/default"/>
    <dgm:cxn modelId="{2316DDF3-DC24-4CA3-A102-0AECE64D795D}" type="presParOf" srcId="{ECE8F52C-0249-44A3-909E-028042E64771}" destId="{D6EA4378-F9F5-4DB6-AA39-2E0520A53F1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A232A6-2513-4759-A121-4F8F6B62A6B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1A8DD1-1265-4FBA-BFCC-3E1E8F11720F}">
      <dgm:prSet/>
      <dgm:spPr/>
      <dgm:t>
        <a:bodyPr/>
        <a:lstStyle/>
        <a:p>
          <a:r>
            <a:rPr lang="en-US" dirty="0"/>
            <a:t>• AI-powered legal insights.</a:t>
          </a:r>
        </a:p>
      </dgm:t>
    </dgm:pt>
    <dgm:pt modelId="{A083203F-B877-44D9-9920-8B8AFCD53CD1}" type="parTrans" cxnId="{6E461D0C-AD10-468D-80B3-0B1E0C9CDA49}">
      <dgm:prSet/>
      <dgm:spPr/>
      <dgm:t>
        <a:bodyPr/>
        <a:lstStyle/>
        <a:p>
          <a:endParaRPr lang="en-US"/>
        </a:p>
      </dgm:t>
    </dgm:pt>
    <dgm:pt modelId="{4FFE7F4E-5E4A-41B6-BC1D-666587C12EAE}" type="sibTrans" cxnId="{6E461D0C-AD10-468D-80B3-0B1E0C9CDA49}">
      <dgm:prSet/>
      <dgm:spPr/>
      <dgm:t>
        <a:bodyPr/>
        <a:lstStyle/>
        <a:p>
          <a:endParaRPr lang="en-US"/>
        </a:p>
      </dgm:t>
    </dgm:pt>
    <dgm:pt modelId="{F90FA3D8-39AA-48E3-AA06-D5C69143D483}">
      <dgm:prSet/>
      <dgm:spPr/>
      <dgm:t>
        <a:bodyPr/>
        <a:lstStyle/>
        <a:p>
          <a:r>
            <a:rPr lang="en-US" dirty="0"/>
            <a:t>• Faster contract generation.</a:t>
          </a:r>
        </a:p>
      </dgm:t>
    </dgm:pt>
    <dgm:pt modelId="{84455DF9-92D6-46F8-8F78-3082E0019D12}" type="parTrans" cxnId="{7EBFF559-98CA-43EF-8C07-B895257E708F}">
      <dgm:prSet/>
      <dgm:spPr/>
      <dgm:t>
        <a:bodyPr/>
        <a:lstStyle/>
        <a:p>
          <a:endParaRPr lang="en-US"/>
        </a:p>
      </dgm:t>
    </dgm:pt>
    <dgm:pt modelId="{2410A257-88A5-488D-8684-CA85BD8C66EA}" type="sibTrans" cxnId="{7EBFF559-98CA-43EF-8C07-B895257E708F}">
      <dgm:prSet/>
      <dgm:spPr/>
      <dgm:t>
        <a:bodyPr/>
        <a:lstStyle/>
        <a:p>
          <a:endParaRPr lang="en-US"/>
        </a:p>
      </dgm:t>
    </dgm:pt>
    <dgm:pt modelId="{00AF079A-D70B-452E-85BC-D4D4A28123B2}">
      <dgm:prSet/>
      <dgm:spPr/>
      <dgm:t>
        <a:bodyPr/>
        <a:lstStyle/>
        <a:p>
          <a:r>
            <a:rPr lang="en-US" dirty="0"/>
            <a:t>• Cost-effective compared to legal services.</a:t>
          </a:r>
        </a:p>
      </dgm:t>
    </dgm:pt>
    <dgm:pt modelId="{79470C55-E72E-49D9-A61B-447446E37AC6}" type="parTrans" cxnId="{6D575477-FCB1-4D15-B9EF-FDCE70D5595B}">
      <dgm:prSet/>
      <dgm:spPr/>
      <dgm:t>
        <a:bodyPr/>
        <a:lstStyle/>
        <a:p>
          <a:endParaRPr lang="en-US"/>
        </a:p>
      </dgm:t>
    </dgm:pt>
    <dgm:pt modelId="{21E4D8A4-CF0D-4DCB-9A8F-505E62F0A856}" type="sibTrans" cxnId="{6D575477-FCB1-4D15-B9EF-FDCE70D5595B}">
      <dgm:prSet/>
      <dgm:spPr/>
      <dgm:t>
        <a:bodyPr/>
        <a:lstStyle/>
        <a:p>
          <a:endParaRPr lang="en-US"/>
        </a:p>
      </dgm:t>
    </dgm:pt>
    <dgm:pt modelId="{4B12D0BE-17C5-4038-AC99-EC114A5550DB}">
      <dgm:prSet/>
      <dgm:spPr/>
      <dgm:t>
        <a:bodyPr/>
        <a:lstStyle/>
        <a:p>
          <a:r>
            <a:rPr lang="en-US" dirty="0"/>
            <a:t>• Accuracy and Consistency.</a:t>
          </a:r>
        </a:p>
      </dgm:t>
    </dgm:pt>
    <dgm:pt modelId="{FBF64DCC-363D-438D-8E08-3ACB6D5D587D}" type="parTrans" cxnId="{3C3442C9-69E8-4C00-BDB1-40E9938FFAF9}">
      <dgm:prSet/>
      <dgm:spPr/>
      <dgm:t>
        <a:bodyPr/>
        <a:lstStyle/>
        <a:p>
          <a:endParaRPr lang="en-US"/>
        </a:p>
      </dgm:t>
    </dgm:pt>
    <dgm:pt modelId="{CB0EA6B0-A28A-4A7A-9521-165C4DCFE05F}" type="sibTrans" cxnId="{3C3442C9-69E8-4C00-BDB1-40E9938FFAF9}">
      <dgm:prSet/>
      <dgm:spPr/>
      <dgm:t>
        <a:bodyPr/>
        <a:lstStyle/>
        <a:p>
          <a:endParaRPr lang="en-US"/>
        </a:p>
      </dgm:t>
    </dgm:pt>
    <dgm:pt modelId="{E2EFF1E6-ADB0-46D8-B15D-4FA5269E6A9D}" type="pres">
      <dgm:prSet presAssocID="{C3A232A6-2513-4759-A121-4F8F6B62A6BA}" presName="linear" presStyleCnt="0">
        <dgm:presLayoutVars>
          <dgm:dir/>
          <dgm:animLvl val="lvl"/>
          <dgm:resizeHandles val="exact"/>
        </dgm:presLayoutVars>
      </dgm:prSet>
      <dgm:spPr/>
    </dgm:pt>
    <dgm:pt modelId="{AE01B6CC-4418-4793-AA18-B230F0938223}" type="pres">
      <dgm:prSet presAssocID="{B71A8DD1-1265-4FBA-BFCC-3E1E8F11720F}" presName="parentLin" presStyleCnt="0"/>
      <dgm:spPr/>
    </dgm:pt>
    <dgm:pt modelId="{57F172BF-9A84-4842-B2C0-F25EA22412C7}" type="pres">
      <dgm:prSet presAssocID="{B71A8DD1-1265-4FBA-BFCC-3E1E8F11720F}" presName="parentLeftMargin" presStyleLbl="node1" presStyleIdx="0" presStyleCnt="4"/>
      <dgm:spPr/>
    </dgm:pt>
    <dgm:pt modelId="{581590C4-245D-40C4-BC58-DE1D66DE79E2}" type="pres">
      <dgm:prSet presAssocID="{B71A8DD1-1265-4FBA-BFCC-3E1E8F1172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268240-FD48-4887-BC67-BDAD3835030E}" type="pres">
      <dgm:prSet presAssocID="{B71A8DD1-1265-4FBA-BFCC-3E1E8F11720F}" presName="negativeSpace" presStyleCnt="0"/>
      <dgm:spPr/>
    </dgm:pt>
    <dgm:pt modelId="{E13AB437-9773-41D2-ADF2-8B0238B16AE7}" type="pres">
      <dgm:prSet presAssocID="{B71A8DD1-1265-4FBA-BFCC-3E1E8F11720F}" presName="childText" presStyleLbl="conFgAcc1" presStyleIdx="0" presStyleCnt="4">
        <dgm:presLayoutVars>
          <dgm:bulletEnabled val="1"/>
        </dgm:presLayoutVars>
      </dgm:prSet>
      <dgm:spPr/>
    </dgm:pt>
    <dgm:pt modelId="{7540B18A-B56B-4A99-A9C0-43D17B7980DF}" type="pres">
      <dgm:prSet presAssocID="{4FFE7F4E-5E4A-41B6-BC1D-666587C12EAE}" presName="spaceBetweenRectangles" presStyleCnt="0"/>
      <dgm:spPr/>
    </dgm:pt>
    <dgm:pt modelId="{8765A9D9-D9BB-4D7A-95DF-9A0686263F87}" type="pres">
      <dgm:prSet presAssocID="{F90FA3D8-39AA-48E3-AA06-D5C69143D483}" presName="parentLin" presStyleCnt="0"/>
      <dgm:spPr/>
    </dgm:pt>
    <dgm:pt modelId="{B24E8749-D2BD-404B-81AE-8FB5E2652874}" type="pres">
      <dgm:prSet presAssocID="{F90FA3D8-39AA-48E3-AA06-D5C69143D483}" presName="parentLeftMargin" presStyleLbl="node1" presStyleIdx="0" presStyleCnt="4"/>
      <dgm:spPr/>
    </dgm:pt>
    <dgm:pt modelId="{95B5BC8E-D519-46BA-805C-A63EA27FEAA5}" type="pres">
      <dgm:prSet presAssocID="{F90FA3D8-39AA-48E3-AA06-D5C69143D4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52FD42-A80B-4039-92D4-AB5E479CD9D0}" type="pres">
      <dgm:prSet presAssocID="{F90FA3D8-39AA-48E3-AA06-D5C69143D483}" presName="negativeSpace" presStyleCnt="0"/>
      <dgm:spPr/>
    </dgm:pt>
    <dgm:pt modelId="{EF7FA0B0-9767-4714-9C8A-DDBE6D4A0CB8}" type="pres">
      <dgm:prSet presAssocID="{F90FA3D8-39AA-48E3-AA06-D5C69143D483}" presName="childText" presStyleLbl="conFgAcc1" presStyleIdx="1" presStyleCnt="4">
        <dgm:presLayoutVars>
          <dgm:bulletEnabled val="1"/>
        </dgm:presLayoutVars>
      </dgm:prSet>
      <dgm:spPr/>
    </dgm:pt>
    <dgm:pt modelId="{45C3156C-21B8-47CE-A8BE-D394577B3660}" type="pres">
      <dgm:prSet presAssocID="{2410A257-88A5-488D-8684-CA85BD8C66EA}" presName="spaceBetweenRectangles" presStyleCnt="0"/>
      <dgm:spPr/>
    </dgm:pt>
    <dgm:pt modelId="{949A897B-D21B-407F-9E5D-AB3AD35AD89A}" type="pres">
      <dgm:prSet presAssocID="{00AF079A-D70B-452E-85BC-D4D4A28123B2}" presName="parentLin" presStyleCnt="0"/>
      <dgm:spPr/>
    </dgm:pt>
    <dgm:pt modelId="{ED1362FE-07CF-4890-97E5-AF5892FAE329}" type="pres">
      <dgm:prSet presAssocID="{00AF079A-D70B-452E-85BC-D4D4A28123B2}" presName="parentLeftMargin" presStyleLbl="node1" presStyleIdx="1" presStyleCnt="4"/>
      <dgm:spPr/>
    </dgm:pt>
    <dgm:pt modelId="{61CCFC3F-B519-46A4-A2C0-CDC545186EA6}" type="pres">
      <dgm:prSet presAssocID="{00AF079A-D70B-452E-85BC-D4D4A28123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766F57-7A72-485C-B5F9-C42762507D40}" type="pres">
      <dgm:prSet presAssocID="{00AF079A-D70B-452E-85BC-D4D4A28123B2}" presName="negativeSpace" presStyleCnt="0"/>
      <dgm:spPr/>
    </dgm:pt>
    <dgm:pt modelId="{6BBEDB99-5EAB-40BA-8EE4-36960269BAA5}" type="pres">
      <dgm:prSet presAssocID="{00AF079A-D70B-452E-85BC-D4D4A28123B2}" presName="childText" presStyleLbl="conFgAcc1" presStyleIdx="2" presStyleCnt="4">
        <dgm:presLayoutVars>
          <dgm:bulletEnabled val="1"/>
        </dgm:presLayoutVars>
      </dgm:prSet>
      <dgm:spPr/>
    </dgm:pt>
    <dgm:pt modelId="{959DE0EE-96AE-4F38-910D-7E580554960A}" type="pres">
      <dgm:prSet presAssocID="{21E4D8A4-CF0D-4DCB-9A8F-505E62F0A856}" presName="spaceBetweenRectangles" presStyleCnt="0"/>
      <dgm:spPr/>
    </dgm:pt>
    <dgm:pt modelId="{D2411115-DED3-43DA-BBAC-65A92D1687AC}" type="pres">
      <dgm:prSet presAssocID="{4B12D0BE-17C5-4038-AC99-EC114A5550DB}" presName="parentLin" presStyleCnt="0"/>
      <dgm:spPr/>
    </dgm:pt>
    <dgm:pt modelId="{0E303C7E-4018-43C4-BA90-8DC0F2072BF9}" type="pres">
      <dgm:prSet presAssocID="{4B12D0BE-17C5-4038-AC99-EC114A5550DB}" presName="parentLeftMargin" presStyleLbl="node1" presStyleIdx="2" presStyleCnt="4"/>
      <dgm:spPr/>
    </dgm:pt>
    <dgm:pt modelId="{CD2320DE-9230-4178-BCC4-7FA934344745}" type="pres">
      <dgm:prSet presAssocID="{4B12D0BE-17C5-4038-AC99-EC114A5550D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3FA8D8F-F15C-463E-8CE5-F394E72CAA4E}" type="pres">
      <dgm:prSet presAssocID="{4B12D0BE-17C5-4038-AC99-EC114A5550DB}" presName="negativeSpace" presStyleCnt="0"/>
      <dgm:spPr/>
    </dgm:pt>
    <dgm:pt modelId="{1AD41DCF-D326-4233-97CF-A962CB8E754D}" type="pres">
      <dgm:prSet presAssocID="{4B12D0BE-17C5-4038-AC99-EC114A5550D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E461D0C-AD10-468D-80B3-0B1E0C9CDA49}" srcId="{C3A232A6-2513-4759-A121-4F8F6B62A6BA}" destId="{B71A8DD1-1265-4FBA-BFCC-3E1E8F11720F}" srcOrd="0" destOrd="0" parTransId="{A083203F-B877-44D9-9920-8B8AFCD53CD1}" sibTransId="{4FFE7F4E-5E4A-41B6-BC1D-666587C12EAE}"/>
    <dgm:cxn modelId="{540B9817-6CE2-4732-BB2C-0613EE70947C}" type="presOf" srcId="{4B12D0BE-17C5-4038-AC99-EC114A5550DB}" destId="{0E303C7E-4018-43C4-BA90-8DC0F2072BF9}" srcOrd="0" destOrd="0" presId="urn:microsoft.com/office/officeart/2005/8/layout/list1"/>
    <dgm:cxn modelId="{97917D25-C724-458C-857B-BCFE245EE12B}" type="presOf" srcId="{00AF079A-D70B-452E-85BC-D4D4A28123B2}" destId="{ED1362FE-07CF-4890-97E5-AF5892FAE329}" srcOrd="0" destOrd="0" presId="urn:microsoft.com/office/officeart/2005/8/layout/list1"/>
    <dgm:cxn modelId="{495A1F26-B99F-4D4F-8450-1349669DF51D}" type="presOf" srcId="{F90FA3D8-39AA-48E3-AA06-D5C69143D483}" destId="{B24E8749-D2BD-404B-81AE-8FB5E2652874}" srcOrd="0" destOrd="0" presId="urn:microsoft.com/office/officeart/2005/8/layout/list1"/>
    <dgm:cxn modelId="{6D575477-FCB1-4D15-B9EF-FDCE70D5595B}" srcId="{C3A232A6-2513-4759-A121-4F8F6B62A6BA}" destId="{00AF079A-D70B-452E-85BC-D4D4A28123B2}" srcOrd="2" destOrd="0" parTransId="{79470C55-E72E-49D9-A61B-447446E37AC6}" sibTransId="{21E4D8A4-CF0D-4DCB-9A8F-505E62F0A856}"/>
    <dgm:cxn modelId="{7EBFF559-98CA-43EF-8C07-B895257E708F}" srcId="{C3A232A6-2513-4759-A121-4F8F6B62A6BA}" destId="{F90FA3D8-39AA-48E3-AA06-D5C69143D483}" srcOrd="1" destOrd="0" parTransId="{84455DF9-92D6-46F8-8F78-3082E0019D12}" sibTransId="{2410A257-88A5-488D-8684-CA85BD8C66EA}"/>
    <dgm:cxn modelId="{4954C7AA-FE54-488B-B91C-B015B1FF9A54}" type="presOf" srcId="{C3A232A6-2513-4759-A121-4F8F6B62A6BA}" destId="{E2EFF1E6-ADB0-46D8-B15D-4FA5269E6A9D}" srcOrd="0" destOrd="0" presId="urn:microsoft.com/office/officeart/2005/8/layout/list1"/>
    <dgm:cxn modelId="{08C73AAD-4E4F-4E6B-89AB-424C25389BED}" type="presOf" srcId="{B71A8DD1-1265-4FBA-BFCC-3E1E8F11720F}" destId="{581590C4-245D-40C4-BC58-DE1D66DE79E2}" srcOrd="1" destOrd="0" presId="urn:microsoft.com/office/officeart/2005/8/layout/list1"/>
    <dgm:cxn modelId="{017F4FC2-BF00-4E8D-AAC1-04F45511E29D}" type="presOf" srcId="{4B12D0BE-17C5-4038-AC99-EC114A5550DB}" destId="{CD2320DE-9230-4178-BCC4-7FA934344745}" srcOrd="1" destOrd="0" presId="urn:microsoft.com/office/officeart/2005/8/layout/list1"/>
    <dgm:cxn modelId="{2B7A41C9-8169-440D-A946-8D3AAB6E11FA}" type="presOf" srcId="{00AF079A-D70B-452E-85BC-D4D4A28123B2}" destId="{61CCFC3F-B519-46A4-A2C0-CDC545186EA6}" srcOrd="1" destOrd="0" presId="urn:microsoft.com/office/officeart/2005/8/layout/list1"/>
    <dgm:cxn modelId="{3C3442C9-69E8-4C00-BDB1-40E9938FFAF9}" srcId="{C3A232A6-2513-4759-A121-4F8F6B62A6BA}" destId="{4B12D0BE-17C5-4038-AC99-EC114A5550DB}" srcOrd="3" destOrd="0" parTransId="{FBF64DCC-363D-438D-8E08-3ACB6D5D587D}" sibTransId="{CB0EA6B0-A28A-4A7A-9521-165C4DCFE05F}"/>
    <dgm:cxn modelId="{AA7738F3-E468-42C7-96D3-B8DE81DE4BCD}" type="presOf" srcId="{F90FA3D8-39AA-48E3-AA06-D5C69143D483}" destId="{95B5BC8E-D519-46BA-805C-A63EA27FEAA5}" srcOrd="1" destOrd="0" presId="urn:microsoft.com/office/officeart/2005/8/layout/list1"/>
    <dgm:cxn modelId="{F5A6E7F8-CA40-4D3F-B196-8FC639C47FAB}" type="presOf" srcId="{B71A8DD1-1265-4FBA-BFCC-3E1E8F11720F}" destId="{57F172BF-9A84-4842-B2C0-F25EA22412C7}" srcOrd="0" destOrd="0" presId="urn:microsoft.com/office/officeart/2005/8/layout/list1"/>
    <dgm:cxn modelId="{34716614-5A11-4F0A-BA60-50CF391A5C2A}" type="presParOf" srcId="{E2EFF1E6-ADB0-46D8-B15D-4FA5269E6A9D}" destId="{AE01B6CC-4418-4793-AA18-B230F0938223}" srcOrd="0" destOrd="0" presId="urn:microsoft.com/office/officeart/2005/8/layout/list1"/>
    <dgm:cxn modelId="{51CE7927-F699-4024-B349-F5A7860B3FA9}" type="presParOf" srcId="{AE01B6CC-4418-4793-AA18-B230F0938223}" destId="{57F172BF-9A84-4842-B2C0-F25EA22412C7}" srcOrd="0" destOrd="0" presId="urn:microsoft.com/office/officeart/2005/8/layout/list1"/>
    <dgm:cxn modelId="{D409A769-57A8-472A-85AC-1C77AE67DDBF}" type="presParOf" srcId="{AE01B6CC-4418-4793-AA18-B230F0938223}" destId="{581590C4-245D-40C4-BC58-DE1D66DE79E2}" srcOrd="1" destOrd="0" presId="urn:microsoft.com/office/officeart/2005/8/layout/list1"/>
    <dgm:cxn modelId="{8F533E2A-9357-433A-A4C2-998E463FAED2}" type="presParOf" srcId="{E2EFF1E6-ADB0-46D8-B15D-4FA5269E6A9D}" destId="{F4268240-FD48-4887-BC67-BDAD3835030E}" srcOrd="1" destOrd="0" presId="urn:microsoft.com/office/officeart/2005/8/layout/list1"/>
    <dgm:cxn modelId="{6094515C-8A7E-4C8B-AEE2-CBCBD8760D20}" type="presParOf" srcId="{E2EFF1E6-ADB0-46D8-B15D-4FA5269E6A9D}" destId="{E13AB437-9773-41D2-ADF2-8B0238B16AE7}" srcOrd="2" destOrd="0" presId="urn:microsoft.com/office/officeart/2005/8/layout/list1"/>
    <dgm:cxn modelId="{9FA2C350-86D6-4E3A-81E9-D8F05C41FC3F}" type="presParOf" srcId="{E2EFF1E6-ADB0-46D8-B15D-4FA5269E6A9D}" destId="{7540B18A-B56B-4A99-A9C0-43D17B7980DF}" srcOrd="3" destOrd="0" presId="urn:microsoft.com/office/officeart/2005/8/layout/list1"/>
    <dgm:cxn modelId="{253820C1-F087-440E-9B7F-AD120B8C84DF}" type="presParOf" srcId="{E2EFF1E6-ADB0-46D8-B15D-4FA5269E6A9D}" destId="{8765A9D9-D9BB-4D7A-95DF-9A0686263F87}" srcOrd="4" destOrd="0" presId="urn:microsoft.com/office/officeart/2005/8/layout/list1"/>
    <dgm:cxn modelId="{FB99F154-2B44-4196-A9A8-A9349C21758E}" type="presParOf" srcId="{8765A9D9-D9BB-4D7A-95DF-9A0686263F87}" destId="{B24E8749-D2BD-404B-81AE-8FB5E2652874}" srcOrd="0" destOrd="0" presId="urn:microsoft.com/office/officeart/2005/8/layout/list1"/>
    <dgm:cxn modelId="{12225709-8F14-4F1C-BF3D-0B429E9495AD}" type="presParOf" srcId="{8765A9D9-D9BB-4D7A-95DF-9A0686263F87}" destId="{95B5BC8E-D519-46BA-805C-A63EA27FEAA5}" srcOrd="1" destOrd="0" presId="urn:microsoft.com/office/officeart/2005/8/layout/list1"/>
    <dgm:cxn modelId="{6691F71F-90F2-4A51-9514-835B3304BF04}" type="presParOf" srcId="{E2EFF1E6-ADB0-46D8-B15D-4FA5269E6A9D}" destId="{E052FD42-A80B-4039-92D4-AB5E479CD9D0}" srcOrd="5" destOrd="0" presId="urn:microsoft.com/office/officeart/2005/8/layout/list1"/>
    <dgm:cxn modelId="{6013FD8A-1055-4F36-9ACB-D4E1D6005472}" type="presParOf" srcId="{E2EFF1E6-ADB0-46D8-B15D-4FA5269E6A9D}" destId="{EF7FA0B0-9767-4714-9C8A-DDBE6D4A0CB8}" srcOrd="6" destOrd="0" presId="urn:microsoft.com/office/officeart/2005/8/layout/list1"/>
    <dgm:cxn modelId="{4C0A3507-F3E7-4C18-8931-0E6EE5C5AD00}" type="presParOf" srcId="{E2EFF1E6-ADB0-46D8-B15D-4FA5269E6A9D}" destId="{45C3156C-21B8-47CE-A8BE-D394577B3660}" srcOrd="7" destOrd="0" presId="urn:microsoft.com/office/officeart/2005/8/layout/list1"/>
    <dgm:cxn modelId="{179E115F-7396-42AE-9A86-9B8A18EDFE60}" type="presParOf" srcId="{E2EFF1E6-ADB0-46D8-B15D-4FA5269E6A9D}" destId="{949A897B-D21B-407F-9E5D-AB3AD35AD89A}" srcOrd="8" destOrd="0" presId="urn:microsoft.com/office/officeart/2005/8/layout/list1"/>
    <dgm:cxn modelId="{75A64B72-5372-4BB7-8599-D8C654822EEE}" type="presParOf" srcId="{949A897B-D21B-407F-9E5D-AB3AD35AD89A}" destId="{ED1362FE-07CF-4890-97E5-AF5892FAE329}" srcOrd="0" destOrd="0" presId="urn:microsoft.com/office/officeart/2005/8/layout/list1"/>
    <dgm:cxn modelId="{1399A7A3-B182-439B-A303-5EFC83B45B76}" type="presParOf" srcId="{949A897B-D21B-407F-9E5D-AB3AD35AD89A}" destId="{61CCFC3F-B519-46A4-A2C0-CDC545186EA6}" srcOrd="1" destOrd="0" presId="urn:microsoft.com/office/officeart/2005/8/layout/list1"/>
    <dgm:cxn modelId="{452BDD72-B8C9-486E-9012-73A62E592B3A}" type="presParOf" srcId="{E2EFF1E6-ADB0-46D8-B15D-4FA5269E6A9D}" destId="{3E766F57-7A72-485C-B5F9-C42762507D40}" srcOrd="9" destOrd="0" presId="urn:microsoft.com/office/officeart/2005/8/layout/list1"/>
    <dgm:cxn modelId="{3193DC82-0E4D-44BC-BD2D-8451D33FF121}" type="presParOf" srcId="{E2EFF1E6-ADB0-46D8-B15D-4FA5269E6A9D}" destId="{6BBEDB99-5EAB-40BA-8EE4-36960269BAA5}" srcOrd="10" destOrd="0" presId="urn:microsoft.com/office/officeart/2005/8/layout/list1"/>
    <dgm:cxn modelId="{146A5D4A-A463-46F1-97F7-C548848A5836}" type="presParOf" srcId="{E2EFF1E6-ADB0-46D8-B15D-4FA5269E6A9D}" destId="{959DE0EE-96AE-4F38-910D-7E580554960A}" srcOrd="11" destOrd="0" presId="urn:microsoft.com/office/officeart/2005/8/layout/list1"/>
    <dgm:cxn modelId="{E3F81E0D-10A8-4526-A9BC-60ADD1841E5A}" type="presParOf" srcId="{E2EFF1E6-ADB0-46D8-B15D-4FA5269E6A9D}" destId="{D2411115-DED3-43DA-BBAC-65A92D1687AC}" srcOrd="12" destOrd="0" presId="urn:microsoft.com/office/officeart/2005/8/layout/list1"/>
    <dgm:cxn modelId="{87E28546-1484-43FA-BD8E-ADC4E7D46A5A}" type="presParOf" srcId="{D2411115-DED3-43DA-BBAC-65A92D1687AC}" destId="{0E303C7E-4018-43C4-BA90-8DC0F2072BF9}" srcOrd="0" destOrd="0" presId="urn:microsoft.com/office/officeart/2005/8/layout/list1"/>
    <dgm:cxn modelId="{679C6122-1E8B-4C15-969F-DCF63811DC17}" type="presParOf" srcId="{D2411115-DED3-43DA-BBAC-65A92D1687AC}" destId="{CD2320DE-9230-4178-BCC4-7FA934344745}" srcOrd="1" destOrd="0" presId="urn:microsoft.com/office/officeart/2005/8/layout/list1"/>
    <dgm:cxn modelId="{F6C573B7-AA76-4C81-AC1E-4431B2224F76}" type="presParOf" srcId="{E2EFF1E6-ADB0-46D8-B15D-4FA5269E6A9D}" destId="{93FA8D8F-F15C-463E-8CE5-F394E72CAA4E}" srcOrd="13" destOrd="0" presId="urn:microsoft.com/office/officeart/2005/8/layout/list1"/>
    <dgm:cxn modelId="{675080D9-F177-4110-85AE-CEEF5D2FD611}" type="presParOf" srcId="{E2EFF1E6-ADB0-46D8-B15D-4FA5269E6A9D}" destId="{1AD41DCF-D326-4233-97CF-A962CB8E754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7AD830-E352-43F0-9507-4AC8CE1408F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831970-CE4A-4243-A461-F05C01602AD4}">
      <dgm:prSet/>
      <dgm:spPr/>
      <dgm:t>
        <a:bodyPr/>
        <a:lstStyle/>
        <a:p>
          <a:r>
            <a:rPr lang="en-US"/>
            <a:t>• Intuitive Dashboard.</a:t>
          </a:r>
        </a:p>
      </dgm:t>
    </dgm:pt>
    <dgm:pt modelId="{D7697695-E21A-4B3F-B392-479C63970744}" type="parTrans" cxnId="{5EE5D2E5-9510-4E79-A3C1-77AB1E798D6B}">
      <dgm:prSet/>
      <dgm:spPr/>
      <dgm:t>
        <a:bodyPr/>
        <a:lstStyle/>
        <a:p>
          <a:endParaRPr lang="en-US"/>
        </a:p>
      </dgm:t>
    </dgm:pt>
    <dgm:pt modelId="{0709661B-3C46-4418-BC2A-39C5C1B734F1}" type="sibTrans" cxnId="{5EE5D2E5-9510-4E79-A3C1-77AB1E798D6B}">
      <dgm:prSet/>
      <dgm:spPr/>
      <dgm:t>
        <a:bodyPr/>
        <a:lstStyle/>
        <a:p>
          <a:endParaRPr lang="en-US"/>
        </a:p>
      </dgm:t>
    </dgm:pt>
    <dgm:pt modelId="{AC62723B-AE41-471E-A5C2-D1D06FFE9417}">
      <dgm:prSet/>
      <dgm:spPr/>
      <dgm:t>
        <a:bodyPr/>
        <a:lstStyle/>
        <a:p>
          <a:r>
            <a:rPr lang="en-US"/>
            <a:t>• Upload and Analyze Contracts.</a:t>
          </a:r>
        </a:p>
      </dgm:t>
    </dgm:pt>
    <dgm:pt modelId="{34AF8410-6035-46F2-B3B5-712E4894DFE1}" type="parTrans" cxnId="{DA353D97-3C36-4FFC-83A4-1C0BF57786C5}">
      <dgm:prSet/>
      <dgm:spPr/>
      <dgm:t>
        <a:bodyPr/>
        <a:lstStyle/>
        <a:p>
          <a:endParaRPr lang="en-US"/>
        </a:p>
      </dgm:t>
    </dgm:pt>
    <dgm:pt modelId="{152EADA8-2C03-41DD-81EF-06D9338F5E35}" type="sibTrans" cxnId="{DA353D97-3C36-4FFC-83A4-1C0BF57786C5}">
      <dgm:prSet/>
      <dgm:spPr/>
      <dgm:t>
        <a:bodyPr/>
        <a:lstStyle/>
        <a:p>
          <a:endParaRPr lang="en-US"/>
        </a:p>
      </dgm:t>
    </dgm:pt>
    <dgm:pt modelId="{2B127E49-32AB-4125-B923-C58774ABE974}">
      <dgm:prSet/>
      <dgm:spPr/>
      <dgm:t>
        <a:bodyPr/>
        <a:lstStyle/>
        <a:p>
          <a:r>
            <a:rPr lang="en-US"/>
            <a:t>• Interactive Chatbot Interface.</a:t>
          </a:r>
        </a:p>
      </dgm:t>
    </dgm:pt>
    <dgm:pt modelId="{2050AE17-6F53-47FE-8000-F8DE0C4EC37C}" type="parTrans" cxnId="{380F1021-F8B1-4DBF-B5FC-A11E5A3BABB4}">
      <dgm:prSet/>
      <dgm:spPr/>
      <dgm:t>
        <a:bodyPr/>
        <a:lstStyle/>
        <a:p>
          <a:endParaRPr lang="en-US"/>
        </a:p>
      </dgm:t>
    </dgm:pt>
    <dgm:pt modelId="{326D0821-45DF-4E9D-A325-1304153CF5CA}" type="sibTrans" cxnId="{380F1021-F8B1-4DBF-B5FC-A11E5A3BABB4}">
      <dgm:prSet/>
      <dgm:spPr/>
      <dgm:t>
        <a:bodyPr/>
        <a:lstStyle/>
        <a:p>
          <a:endParaRPr lang="en-US"/>
        </a:p>
      </dgm:t>
    </dgm:pt>
    <dgm:pt modelId="{8729AB2C-9364-4AF2-A6A9-C774FC9EF8C1}">
      <dgm:prSet/>
      <dgm:spPr/>
      <dgm:t>
        <a:bodyPr/>
        <a:lstStyle/>
        <a:p>
          <a:r>
            <a:rPr lang="en-US"/>
            <a:t>• Document Export &amp; Sharing Options.</a:t>
          </a:r>
        </a:p>
      </dgm:t>
    </dgm:pt>
    <dgm:pt modelId="{3D107D84-0238-48D6-A39D-8EBB403493AB}" type="parTrans" cxnId="{98A4C02D-74F6-43F4-991A-7C9513EB15C0}">
      <dgm:prSet/>
      <dgm:spPr/>
      <dgm:t>
        <a:bodyPr/>
        <a:lstStyle/>
        <a:p>
          <a:endParaRPr lang="en-US"/>
        </a:p>
      </dgm:t>
    </dgm:pt>
    <dgm:pt modelId="{E370A981-634D-49E4-BCA2-6321FBCD4C10}" type="sibTrans" cxnId="{98A4C02D-74F6-43F4-991A-7C9513EB15C0}">
      <dgm:prSet/>
      <dgm:spPr/>
      <dgm:t>
        <a:bodyPr/>
        <a:lstStyle/>
        <a:p>
          <a:endParaRPr lang="en-US"/>
        </a:p>
      </dgm:t>
    </dgm:pt>
    <dgm:pt modelId="{878F73EF-6404-4936-AE91-6E1CFD505161}" type="pres">
      <dgm:prSet presAssocID="{EF7AD830-E352-43F0-9507-4AC8CE1408FA}" presName="diagram" presStyleCnt="0">
        <dgm:presLayoutVars>
          <dgm:dir/>
          <dgm:resizeHandles val="exact"/>
        </dgm:presLayoutVars>
      </dgm:prSet>
      <dgm:spPr/>
    </dgm:pt>
    <dgm:pt modelId="{F20459F6-F762-45F7-BD91-462489A70BAD}" type="pres">
      <dgm:prSet presAssocID="{E0831970-CE4A-4243-A461-F05C01602AD4}" presName="node" presStyleLbl="node1" presStyleIdx="0" presStyleCnt="4">
        <dgm:presLayoutVars>
          <dgm:bulletEnabled val="1"/>
        </dgm:presLayoutVars>
      </dgm:prSet>
      <dgm:spPr/>
    </dgm:pt>
    <dgm:pt modelId="{A8F041C3-B091-4A45-9929-F6BA82206405}" type="pres">
      <dgm:prSet presAssocID="{0709661B-3C46-4418-BC2A-39C5C1B734F1}" presName="sibTrans" presStyleCnt="0"/>
      <dgm:spPr/>
    </dgm:pt>
    <dgm:pt modelId="{05F1671E-51E0-4720-944E-5F08A56F36CF}" type="pres">
      <dgm:prSet presAssocID="{AC62723B-AE41-471E-A5C2-D1D06FFE9417}" presName="node" presStyleLbl="node1" presStyleIdx="1" presStyleCnt="4">
        <dgm:presLayoutVars>
          <dgm:bulletEnabled val="1"/>
        </dgm:presLayoutVars>
      </dgm:prSet>
      <dgm:spPr/>
    </dgm:pt>
    <dgm:pt modelId="{264E0AD2-35C2-4A90-97E4-D6262B7E1111}" type="pres">
      <dgm:prSet presAssocID="{152EADA8-2C03-41DD-81EF-06D9338F5E35}" presName="sibTrans" presStyleCnt="0"/>
      <dgm:spPr/>
    </dgm:pt>
    <dgm:pt modelId="{861DA94E-DFFE-431A-80A9-305A653CA646}" type="pres">
      <dgm:prSet presAssocID="{2B127E49-32AB-4125-B923-C58774ABE974}" presName="node" presStyleLbl="node1" presStyleIdx="2" presStyleCnt="4">
        <dgm:presLayoutVars>
          <dgm:bulletEnabled val="1"/>
        </dgm:presLayoutVars>
      </dgm:prSet>
      <dgm:spPr/>
    </dgm:pt>
    <dgm:pt modelId="{AA8EAFE6-030A-47C5-AF3D-99C796DB98A3}" type="pres">
      <dgm:prSet presAssocID="{326D0821-45DF-4E9D-A325-1304153CF5CA}" presName="sibTrans" presStyleCnt="0"/>
      <dgm:spPr/>
    </dgm:pt>
    <dgm:pt modelId="{761E0AF9-AB2B-48D2-BC9B-383E1166AEC1}" type="pres">
      <dgm:prSet presAssocID="{8729AB2C-9364-4AF2-A6A9-C774FC9EF8C1}" presName="node" presStyleLbl="node1" presStyleIdx="3" presStyleCnt="4">
        <dgm:presLayoutVars>
          <dgm:bulletEnabled val="1"/>
        </dgm:presLayoutVars>
      </dgm:prSet>
      <dgm:spPr/>
    </dgm:pt>
  </dgm:ptLst>
  <dgm:cxnLst>
    <dgm:cxn modelId="{380F1021-F8B1-4DBF-B5FC-A11E5A3BABB4}" srcId="{EF7AD830-E352-43F0-9507-4AC8CE1408FA}" destId="{2B127E49-32AB-4125-B923-C58774ABE974}" srcOrd="2" destOrd="0" parTransId="{2050AE17-6F53-47FE-8000-F8DE0C4EC37C}" sibTransId="{326D0821-45DF-4E9D-A325-1304153CF5CA}"/>
    <dgm:cxn modelId="{98A4C02D-74F6-43F4-991A-7C9513EB15C0}" srcId="{EF7AD830-E352-43F0-9507-4AC8CE1408FA}" destId="{8729AB2C-9364-4AF2-A6A9-C774FC9EF8C1}" srcOrd="3" destOrd="0" parTransId="{3D107D84-0238-48D6-A39D-8EBB403493AB}" sibTransId="{E370A981-634D-49E4-BCA2-6321FBCD4C10}"/>
    <dgm:cxn modelId="{2D69C548-2BDC-413C-9699-6578F478226C}" type="presOf" srcId="{E0831970-CE4A-4243-A461-F05C01602AD4}" destId="{F20459F6-F762-45F7-BD91-462489A70BAD}" srcOrd="0" destOrd="0" presId="urn:microsoft.com/office/officeart/2005/8/layout/default"/>
    <dgm:cxn modelId="{A897AD7D-CDAD-4238-BE2A-F8305FFA9E5F}" type="presOf" srcId="{2B127E49-32AB-4125-B923-C58774ABE974}" destId="{861DA94E-DFFE-431A-80A9-305A653CA646}" srcOrd="0" destOrd="0" presId="urn:microsoft.com/office/officeart/2005/8/layout/default"/>
    <dgm:cxn modelId="{DA353D97-3C36-4FFC-83A4-1C0BF57786C5}" srcId="{EF7AD830-E352-43F0-9507-4AC8CE1408FA}" destId="{AC62723B-AE41-471E-A5C2-D1D06FFE9417}" srcOrd="1" destOrd="0" parTransId="{34AF8410-6035-46F2-B3B5-712E4894DFE1}" sibTransId="{152EADA8-2C03-41DD-81EF-06D9338F5E35}"/>
    <dgm:cxn modelId="{5EE5D2E5-9510-4E79-A3C1-77AB1E798D6B}" srcId="{EF7AD830-E352-43F0-9507-4AC8CE1408FA}" destId="{E0831970-CE4A-4243-A461-F05C01602AD4}" srcOrd="0" destOrd="0" parTransId="{D7697695-E21A-4B3F-B392-479C63970744}" sibTransId="{0709661B-3C46-4418-BC2A-39C5C1B734F1}"/>
    <dgm:cxn modelId="{B5D905ED-49C6-49A5-9708-570CF46539BE}" type="presOf" srcId="{EF7AD830-E352-43F0-9507-4AC8CE1408FA}" destId="{878F73EF-6404-4936-AE91-6E1CFD505161}" srcOrd="0" destOrd="0" presId="urn:microsoft.com/office/officeart/2005/8/layout/default"/>
    <dgm:cxn modelId="{F832DFFE-E16D-4AFC-AB7A-66B6D0CADB60}" type="presOf" srcId="{8729AB2C-9364-4AF2-A6A9-C774FC9EF8C1}" destId="{761E0AF9-AB2B-48D2-BC9B-383E1166AEC1}" srcOrd="0" destOrd="0" presId="urn:microsoft.com/office/officeart/2005/8/layout/default"/>
    <dgm:cxn modelId="{CD2733FF-E68F-459E-9A1D-84AA98B6E85D}" type="presOf" srcId="{AC62723B-AE41-471E-A5C2-D1D06FFE9417}" destId="{05F1671E-51E0-4720-944E-5F08A56F36CF}" srcOrd="0" destOrd="0" presId="urn:microsoft.com/office/officeart/2005/8/layout/default"/>
    <dgm:cxn modelId="{14266536-C565-44CB-856C-C0B93F11D428}" type="presParOf" srcId="{878F73EF-6404-4936-AE91-6E1CFD505161}" destId="{F20459F6-F762-45F7-BD91-462489A70BAD}" srcOrd="0" destOrd="0" presId="urn:microsoft.com/office/officeart/2005/8/layout/default"/>
    <dgm:cxn modelId="{4DC5A60C-556C-42E2-B85F-D65D616918A9}" type="presParOf" srcId="{878F73EF-6404-4936-AE91-6E1CFD505161}" destId="{A8F041C3-B091-4A45-9929-F6BA82206405}" srcOrd="1" destOrd="0" presId="urn:microsoft.com/office/officeart/2005/8/layout/default"/>
    <dgm:cxn modelId="{A6E4EA7D-34EB-4656-99C0-0F96CB7EAEEC}" type="presParOf" srcId="{878F73EF-6404-4936-AE91-6E1CFD505161}" destId="{05F1671E-51E0-4720-944E-5F08A56F36CF}" srcOrd="2" destOrd="0" presId="urn:microsoft.com/office/officeart/2005/8/layout/default"/>
    <dgm:cxn modelId="{E39F8278-2FB9-460C-9E7D-237724EAA139}" type="presParOf" srcId="{878F73EF-6404-4936-AE91-6E1CFD505161}" destId="{264E0AD2-35C2-4A90-97E4-D6262B7E1111}" srcOrd="3" destOrd="0" presId="urn:microsoft.com/office/officeart/2005/8/layout/default"/>
    <dgm:cxn modelId="{B4BAD026-A56B-4FF0-A7A1-01009687CE0C}" type="presParOf" srcId="{878F73EF-6404-4936-AE91-6E1CFD505161}" destId="{861DA94E-DFFE-431A-80A9-305A653CA646}" srcOrd="4" destOrd="0" presId="urn:microsoft.com/office/officeart/2005/8/layout/default"/>
    <dgm:cxn modelId="{6138B8AA-D6BF-48C0-8F5A-9DBF7A1344C6}" type="presParOf" srcId="{878F73EF-6404-4936-AE91-6E1CFD505161}" destId="{AA8EAFE6-030A-47C5-AF3D-99C796DB98A3}" srcOrd="5" destOrd="0" presId="urn:microsoft.com/office/officeart/2005/8/layout/default"/>
    <dgm:cxn modelId="{425B32A1-8505-48E9-A28E-DCEDE1E30182}" type="presParOf" srcId="{878F73EF-6404-4936-AE91-6E1CFD505161}" destId="{761E0AF9-AB2B-48D2-BC9B-383E1166AEC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11142-30A8-4BC8-9BEF-FBDAC8BA0C7A}">
      <dsp:nvSpPr>
        <dsp:cNvPr id="0" name=""/>
        <dsp:cNvSpPr/>
      </dsp:nvSpPr>
      <dsp:spPr>
        <a:xfrm>
          <a:off x="4276475" y="1898672"/>
          <a:ext cx="2577074" cy="15462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File Upload(jpg, pdf, docx).</a:t>
          </a:r>
        </a:p>
      </dsp:txBody>
      <dsp:txXfrm>
        <a:off x="4276475" y="1898672"/>
        <a:ext cx="2577074" cy="1546244"/>
      </dsp:txXfrm>
    </dsp:sp>
    <dsp:sp modelId="{9B3B30D5-342B-4A6A-8297-8692DA18EB1B}">
      <dsp:nvSpPr>
        <dsp:cNvPr id="0" name=""/>
        <dsp:cNvSpPr/>
      </dsp:nvSpPr>
      <dsp:spPr>
        <a:xfrm>
          <a:off x="2834782" y="93400"/>
          <a:ext cx="2577074" cy="15462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Contract Summarization &amp; Explanation.</a:t>
          </a:r>
        </a:p>
      </dsp:txBody>
      <dsp:txXfrm>
        <a:off x="2834782" y="93400"/>
        <a:ext cx="2577074" cy="1546244"/>
      </dsp:txXfrm>
    </dsp:sp>
    <dsp:sp modelId="{40610582-FEC6-4AFA-A1AA-C41B17D09A9E}">
      <dsp:nvSpPr>
        <dsp:cNvPr id="0" name=""/>
        <dsp:cNvSpPr/>
      </dsp:nvSpPr>
      <dsp:spPr>
        <a:xfrm>
          <a:off x="5669564" y="93400"/>
          <a:ext cx="2577074" cy="15462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Contract Quality Check.</a:t>
          </a:r>
        </a:p>
      </dsp:txBody>
      <dsp:txXfrm>
        <a:off x="5669564" y="93400"/>
        <a:ext cx="2577074" cy="1546244"/>
      </dsp:txXfrm>
    </dsp:sp>
    <dsp:sp modelId="{20C1D6AB-D5A9-4056-B037-8DF5CCC51F4A}">
      <dsp:nvSpPr>
        <dsp:cNvPr id="0" name=""/>
        <dsp:cNvSpPr/>
      </dsp:nvSpPr>
      <dsp:spPr>
        <a:xfrm>
          <a:off x="1417391" y="1897352"/>
          <a:ext cx="2577074" cy="15462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Contract Export (DOCX).</a:t>
          </a:r>
        </a:p>
      </dsp:txBody>
      <dsp:txXfrm>
        <a:off x="1417391" y="1897352"/>
        <a:ext cx="2577074" cy="1546244"/>
      </dsp:txXfrm>
    </dsp:sp>
    <dsp:sp modelId="{6C37B219-67AA-4E28-8164-700FA7E6C34B}">
      <dsp:nvSpPr>
        <dsp:cNvPr id="0" name=""/>
        <dsp:cNvSpPr/>
      </dsp:nvSpPr>
      <dsp:spPr>
        <a:xfrm>
          <a:off x="119705" y="101018"/>
          <a:ext cx="2577074" cy="15462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Chat-based Legal Assistance.</a:t>
          </a:r>
        </a:p>
      </dsp:txBody>
      <dsp:txXfrm>
        <a:off x="119705" y="101018"/>
        <a:ext cx="2577074" cy="1546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74497-9A79-466E-8B6F-B31E814690FC}">
      <dsp:nvSpPr>
        <dsp:cNvPr id="0" name=""/>
        <dsp:cNvSpPr/>
      </dsp:nvSpPr>
      <dsp:spPr>
        <a:xfrm>
          <a:off x="2354820" y="0"/>
          <a:ext cx="3536998" cy="353699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C9C44-2861-4F95-BD7B-E8FD7588E955}">
      <dsp:nvSpPr>
        <dsp:cNvPr id="0" name=""/>
        <dsp:cNvSpPr/>
      </dsp:nvSpPr>
      <dsp:spPr>
        <a:xfrm>
          <a:off x="2584725" y="229904"/>
          <a:ext cx="1414799" cy="1414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B2B SaaS Subscription for law firms.</a:t>
          </a:r>
        </a:p>
      </dsp:txBody>
      <dsp:txXfrm>
        <a:off x="2653790" y="298969"/>
        <a:ext cx="1276669" cy="1276669"/>
      </dsp:txXfrm>
    </dsp:sp>
    <dsp:sp modelId="{7BA01A1D-D203-440B-875D-62B14E4EAEED}">
      <dsp:nvSpPr>
        <dsp:cNvPr id="0" name=""/>
        <dsp:cNvSpPr/>
      </dsp:nvSpPr>
      <dsp:spPr>
        <a:xfrm>
          <a:off x="4247114" y="229904"/>
          <a:ext cx="1414799" cy="14147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Pay-per-use API for enterprises.</a:t>
          </a:r>
        </a:p>
      </dsp:txBody>
      <dsp:txXfrm>
        <a:off x="4316179" y="298969"/>
        <a:ext cx="1276669" cy="1276669"/>
      </dsp:txXfrm>
    </dsp:sp>
    <dsp:sp modelId="{DE8B90DC-AAAE-45D6-A100-D71B43EE3434}">
      <dsp:nvSpPr>
        <dsp:cNvPr id="0" name=""/>
        <dsp:cNvSpPr/>
      </dsp:nvSpPr>
      <dsp:spPr>
        <a:xfrm>
          <a:off x="2584725" y="1892293"/>
          <a:ext cx="1414799" cy="14147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Freemium model for individuals.</a:t>
          </a:r>
        </a:p>
      </dsp:txBody>
      <dsp:txXfrm>
        <a:off x="2653790" y="1961358"/>
        <a:ext cx="1276669" cy="1276669"/>
      </dsp:txXfrm>
    </dsp:sp>
    <dsp:sp modelId="{A2C0FAC9-F2A8-4108-A46D-31507DB529BA}">
      <dsp:nvSpPr>
        <dsp:cNvPr id="0" name=""/>
        <dsp:cNvSpPr/>
      </dsp:nvSpPr>
      <dsp:spPr>
        <a:xfrm>
          <a:off x="4247114" y="1892293"/>
          <a:ext cx="1414799" cy="1414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Lead Generation.</a:t>
          </a:r>
        </a:p>
      </dsp:txBody>
      <dsp:txXfrm>
        <a:off x="4316179" y="1961358"/>
        <a:ext cx="1276669" cy="1276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459F6-F762-45F7-BD91-462489A70BAD}">
      <dsp:nvSpPr>
        <dsp:cNvPr id="0" name=""/>
        <dsp:cNvSpPr/>
      </dsp:nvSpPr>
      <dsp:spPr>
        <a:xfrm>
          <a:off x="1269410" y="1793"/>
          <a:ext cx="2718008" cy="1630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Intuitive Dashboard.</a:t>
          </a:r>
        </a:p>
      </dsp:txBody>
      <dsp:txXfrm>
        <a:off x="1269410" y="1793"/>
        <a:ext cx="2718008" cy="1630805"/>
      </dsp:txXfrm>
    </dsp:sp>
    <dsp:sp modelId="{05F1671E-51E0-4720-944E-5F08A56F36CF}">
      <dsp:nvSpPr>
        <dsp:cNvPr id="0" name=""/>
        <dsp:cNvSpPr/>
      </dsp:nvSpPr>
      <dsp:spPr>
        <a:xfrm>
          <a:off x="4259219" y="1793"/>
          <a:ext cx="2718008" cy="16308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Upload and Analyze Contracts.</a:t>
          </a:r>
        </a:p>
      </dsp:txBody>
      <dsp:txXfrm>
        <a:off x="4259219" y="1793"/>
        <a:ext cx="2718008" cy="1630805"/>
      </dsp:txXfrm>
    </dsp:sp>
    <dsp:sp modelId="{861DA94E-DFFE-431A-80A9-305A653CA646}">
      <dsp:nvSpPr>
        <dsp:cNvPr id="0" name=""/>
        <dsp:cNvSpPr/>
      </dsp:nvSpPr>
      <dsp:spPr>
        <a:xfrm>
          <a:off x="1269410" y="1904399"/>
          <a:ext cx="2718008" cy="16308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Interactive Chatbot Interface.</a:t>
          </a:r>
        </a:p>
      </dsp:txBody>
      <dsp:txXfrm>
        <a:off x="1269410" y="1904399"/>
        <a:ext cx="2718008" cy="1630805"/>
      </dsp:txXfrm>
    </dsp:sp>
    <dsp:sp modelId="{761E0AF9-AB2B-48D2-BC9B-383E1166AEC1}">
      <dsp:nvSpPr>
        <dsp:cNvPr id="0" name=""/>
        <dsp:cNvSpPr/>
      </dsp:nvSpPr>
      <dsp:spPr>
        <a:xfrm>
          <a:off x="4259219" y="1904399"/>
          <a:ext cx="2718008" cy="16308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Document Export &amp; Sharing Options.</a:t>
          </a:r>
        </a:p>
      </dsp:txBody>
      <dsp:txXfrm>
        <a:off x="4259219" y="1904399"/>
        <a:ext cx="2718008" cy="16308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AB68-81E8-4F3A-B342-48E092DF2FE6}">
      <dsp:nvSpPr>
        <dsp:cNvPr id="0" name=""/>
        <dsp:cNvSpPr/>
      </dsp:nvSpPr>
      <dsp:spPr>
        <a:xfrm>
          <a:off x="1269410" y="1793"/>
          <a:ext cx="2718008" cy="16308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Digital &amp; Social Media(SEM, LinkedIn).</a:t>
          </a:r>
        </a:p>
      </dsp:txBody>
      <dsp:txXfrm>
        <a:off x="1269410" y="1793"/>
        <a:ext cx="2718008" cy="1630805"/>
      </dsp:txXfrm>
    </dsp:sp>
    <dsp:sp modelId="{2E1F2918-8B6E-4727-83CB-C202E22FB90E}">
      <dsp:nvSpPr>
        <dsp:cNvPr id="0" name=""/>
        <dsp:cNvSpPr/>
      </dsp:nvSpPr>
      <dsp:spPr>
        <a:xfrm>
          <a:off x="4259219" y="1793"/>
          <a:ext cx="2718008" cy="16308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Free Webinars &amp; Legal Workshops.</a:t>
          </a:r>
        </a:p>
      </dsp:txBody>
      <dsp:txXfrm>
        <a:off x="4259219" y="1793"/>
        <a:ext cx="2718008" cy="1630805"/>
      </dsp:txXfrm>
    </dsp:sp>
    <dsp:sp modelId="{D6EA4378-F9F5-4DB6-AA39-2E0520A53F16}">
      <dsp:nvSpPr>
        <dsp:cNvPr id="0" name=""/>
        <dsp:cNvSpPr/>
      </dsp:nvSpPr>
      <dsp:spPr>
        <a:xfrm>
          <a:off x="2764315" y="1904399"/>
          <a:ext cx="2718008" cy="16308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Referral &amp; Affiliate Programs.</a:t>
          </a:r>
        </a:p>
      </dsp:txBody>
      <dsp:txXfrm>
        <a:off x="2764315" y="1904399"/>
        <a:ext cx="2718008" cy="16308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AB437-9773-41D2-ADF2-8B0238B16AE7}">
      <dsp:nvSpPr>
        <dsp:cNvPr id="0" name=""/>
        <dsp:cNvSpPr/>
      </dsp:nvSpPr>
      <dsp:spPr>
        <a:xfrm>
          <a:off x="0" y="303298"/>
          <a:ext cx="824663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590C4-245D-40C4-BC58-DE1D66DE79E2}">
      <dsp:nvSpPr>
        <dsp:cNvPr id="0" name=""/>
        <dsp:cNvSpPr/>
      </dsp:nvSpPr>
      <dsp:spPr>
        <a:xfrm>
          <a:off x="412331" y="8098"/>
          <a:ext cx="5772647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192" tIns="0" rIns="2181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AI-powered legal insights.</a:t>
          </a:r>
        </a:p>
      </dsp:txBody>
      <dsp:txXfrm>
        <a:off x="441152" y="36919"/>
        <a:ext cx="5715005" cy="532758"/>
      </dsp:txXfrm>
    </dsp:sp>
    <dsp:sp modelId="{EF7FA0B0-9767-4714-9C8A-DDBE6D4A0CB8}">
      <dsp:nvSpPr>
        <dsp:cNvPr id="0" name=""/>
        <dsp:cNvSpPr/>
      </dsp:nvSpPr>
      <dsp:spPr>
        <a:xfrm>
          <a:off x="0" y="1210498"/>
          <a:ext cx="824663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5BC8E-D519-46BA-805C-A63EA27FEAA5}">
      <dsp:nvSpPr>
        <dsp:cNvPr id="0" name=""/>
        <dsp:cNvSpPr/>
      </dsp:nvSpPr>
      <dsp:spPr>
        <a:xfrm>
          <a:off x="412331" y="915298"/>
          <a:ext cx="5772647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192" tIns="0" rIns="2181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Faster contract generation.</a:t>
          </a:r>
        </a:p>
      </dsp:txBody>
      <dsp:txXfrm>
        <a:off x="441152" y="944119"/>
        <a:ext cx="5715005" cy="532758"/>
      </dsp:txXfrm>
    </dsp:sp>
    <dsp:sp modelId="{6BBEDB99-5EAB-40BA-8EE4-36960269BAA5}">
      <dsp:nvSpPr>
        <dsp:cNvPr id="0" name=""/>
        <dsp:cNvSpPr/>
      </dsp:nvSpPr>
      <dsp:spPr>
        <a:xfrm>
          <a:off x="0" y="2117699"/>
          <a:ext cx="824663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CFC3F-B519-46A4-A2C0-CDC545186EA6}">
      <dsp:nvSpPr>
        <dsp:cNvPr id="0" name=""/>
        <dsp:cNvSpPr/>
      </dsp:nvSpPr>
      <dsp:spPr>
        <a:xfrm>
          <a:off x="412331" y="1822499"/>
          <a:ext cx="5772647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192" tIns="0" rIns="2181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Cost-effective compared to legal services.</a:t>
          </a:r>
        </a:p>
      </dsp:txBody>
      <dsp:txXfrm>
        <a:off x="441152" y="1851320"/>
        <a:ext cx="5715005" cy="532758"/>
      </dsp:txXfrm>
    </dsp:sp>
    <dsp:sp modelId="{1AD41DCF-D326-4233-97CF-A962CB8E754D}">
      <dsp:nvSpPr>
        <dsp:cNvPr id="0" name=""/>
        <dsp:cNvSpPr/>
      </dsp:nvSpPr>
      <dsp:spPr>
        <a:xfrm>
          <a:off x="0" y="3024899"/>
          <a:ext cx="824663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320DE-9230-4178-BCC4-7FA934344745}">
      <dsp:nvSpPr>
        <dsp:cNvPr id="0" name=""/>
        <dsp:cNvSpPr/>
      </dsp:nvSpPr>
      <dsp:spPr>
        <a:xfrm>
          <a:off x="412331" y="2729698"/>
          <a:ext cx="577264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192" tIns="0" rIns="21819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Accuracy and Consistency.</a:t>
          </a:r>
        </a:p>
      </dsp:txBody>
      <dsp:txXfrm>
        <a:off x="441152" y="2758519"/>
        <a:ext cx="5715005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459F6-F762-45F7-BD91-462489A70BAD}">
      <dsp:nvSpPr>
        <dsp:cNvPr id="0" name=""/>
        <dsp:cNvSpPr/>
      </dsp:nvSpPr>
      <dsp:spPr>
        <a:xfrm>
          <a:off x="1269410" y="1793"/>
          <a:ext cx="2718008" cy="1630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Intuitive Dashboard.</a:t>
          </a:r>
        </a:p>
      </dsp:txBody>
      <dsp:txXfrm>
        <a:off x="1269410" y="1793"/>
        <a:ext cx="2718008" cy="1630805"/>
      </dsp:txXfrm>
    </dsp:sp>
    <dsp:sp modelId="{05F1671E-51E0-4720-944E-5F08A56F36CF}">
      <dsp:nvSpPr>
        <dsp:cNvPr id="0" name=""/>
        <dsp:cNvSpPr/>
      </dsp:nvSpPr>
      <dsp:spPr>
        <a:xfrm>
          <a:off x="4259219" y="1793"/>
          <a:ext cx="2718008" cy="16308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Upload and Analyze Contracts.</a:t>
          </a:r>
        </a:p>
      </dsp:txBody>
      <dsp:txXfrm>
        <a:off x="4259219" y="1793"/>
        <a:ext cx="2718008" cy="1630805"/>
      </dsp:txXfrm>
    </dsp:sp>
    <dsp:sp modelId="{861DA94E-DFFE-431A-80A9-305A653CA646}">
      <dsp:nvSpPr>
        <dsp:cNvPr id="0" name=""/>
        <dsp:cNvSpPr/>
      </dsp:nvSpPr>
      <dsp:spPr>
        <a:xfrm>
          <a:off x="1269410" y="1904399"/>
          <a:ext cx="2718008" cy="16308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Interactive Chatbot Interface.</a:t>
          </a:r>
        </a:p>
      </dsp:txBody>
      <dsp:txXfrm>
        <a:off x="1269410" y="1904399"/>
        <a:ext cx="2718008" cy="1630805"/>
      </dsp:txXfrm>
    </dsp:sp>
    <dsp:sp modelId="{761E0AF9-AB2B-48D2-BC9B-383E1166AEC1}">
      <dsp:nvSpPr>
        <dsp:cNvPr id="0" name=""/>
        <dsp:cNvSpPr/>
      </dsp:nvSpPr>
      <dsp:spPr>
        <a:xfrm>
          <a:off x="4259219" y="1904399"/>
          <a:ext cx="2718008" cy="16308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Document Export &amp; Sharing Options.</a:t>
          </a:r>
        </a:p>
      </dsp:txBody>
      <dsp:txXfrm>
        <a:off x="4259219" y="1904399"/>
        <a:ext cx="2718008" cy="1630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8" y="637762"/>
            <a:ext cx="321329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Pocket</a:t>
            </a:r>
            <a:b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Advocate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598" y="637762"/>
            <a:ext cx="3229410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Smart AI Assistant for Legal Drafting &amp; Compliance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3202941" cy="5576770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bg1"/>
                </a:solidFill>
              </a:rPr>
              <a:t>Monetization Strategy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987" y="637762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86" y="841904"/>
            <a:ext cx="3233025" cy="5335059"/>
          </a:xfrm>
        </p:spPr>
        <p:txBody>
          <a:bodyPr>
            <a:normAutofit/>
          </a:bodyPr>
          <a:lstStyle/>
          <a:p>
            <a:r>
              <a:rPr lang="en-US" sz="2100"/>
              <a:t>• Subscription-based pricing.</a:t>
            </a:r>
          </a:p>
          <a:p>
            <a:r>
              <a:rPr lang="en-US" sz="2100"/>
              <a:t>• API access for developers.</a:t>
            </a:r>
          </a:p>
          <a:p>
            <a:r>
              <a:rPr lang="en-US" sz="2100"/>
              <a:t>• Enterprise licensing.</a:t>
            </a:r>
          </a:p>
          <a:p>
            <a:r>
              <a:rPr lang="en-US" sz="2100"/>
              <a:t>• Legal document marketplace.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9143993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1520377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Conclusion &amp; Future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9143992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893697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866669" y="3100283"/>
            <a:ext cx="7417341" cy="3076679"/>
          </a:xfrm>
        </p:spPr>
        <p:txBody>
          <a:bodyPr>
            <a:normAutofit/>
          </a:bodyPr>
          <a:lstStyle/>
          <a:p>
            <a:r>
              <a:rPr lang="en-US" sz="2100"/>
              <a:t>• Expanding to global legal systems.</a:t>
            </a:r>
          </a:p>
          <a:p>
            <a:r>
              <a:rPr lang="en-US" sz="2100"/>
              <a:t>• AI-powered contract negotiation.</a:t>
            </a:r>
          </a:p>
          <a:p>
            <a:r>
              <a:rPr lang="en-US" sz="2100"/>
              <a:t>• Blockchain for contract security.</a:t>
            </a:r>
          </a:p>
          <a:p>
            <a:r>
              <a:rPr lang="en-US" sz="2100"/>
              <a:t>• Integration with legal case management tools.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9143993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1520377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9143992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893697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9" y="3100283"/>
            <a:ext cx="7417341" cy="3076679"/>
          </a:xfrm>
        </p:spPr>
        <p:txBody>
          <a:bodyPr>
            <a:normAutofit/>
          </a:bodyPr>
          <a:lstStyle/>
          <a:p>
            <a:r>
              <a:rPr lang="en-US" sz="2100" dirty="0"/>
              <a:t>• Legal contracts are complex and lengthy.</a:t>
            </a:r>
          </a:p>
          <a:p>
            <a:r>
              <a:rPr lang="en-US" sz="2100" dirty="0"/>
              <a:t>• Reviewing contracts is time-consuming.</a:t>
            </a:r>
          </a:p>
          <a:p>
            <a:r>
              <a:rPr lang="en-US" sz="2100" dirty="0"/>
              <a:t>• High legal consultation costs.</a:t>
            </a:r>
          </a:p>
          <a:p>
            <a:r>
              <a:rPr lang="en-US" sz="2100" dirty="0"/>
              <a:t>• Risk of non-compliance with regulations.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9143993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1520377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9143992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893697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9" y="3100283"/>
            <a:ext cx="7417341" cy="3076679"/>
          </a:xfrm>
        </p:spPr>
        <p:txBody>
          <a:bodyPr>
            <a:normAutofit/>
          </a:bodyPr>
          <a:lstStyle/>
          <a:p>
            <a:r>
              <a:rPr lang="en-US" sz="2100"/>
              <a:t>• AI-powered legal assistant.</a:t>
            </a:r>
          </a:p>
          <a:p>
            <a:r>
              <a:rPr lang="en-US" sz="2100"/>
              <a:t>• Automates contract drafting &amp; review.</a:t>
            </a:r>
          </a:p>
          <a:p>
            <a:r>
              <a:rPr lang="en-US" sz="2100"/>
              <a:t>• Ensures compliance with legal standards.</a:t>
            </a:r>
          </a:p>
          <a:p>
            <a:r>
              <a:rPr lang="en-US" sz="2100"/>
              <a:t>• Provides easy-to-understand summaries.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Features of the AI</a:t>
            </a: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74B5B69-D6D9-A225-5669-A1B7077DE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01763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Model</a:t>
            </a:r>
          </a:p>
        </p:txBody>
      </p:sp>
      <p:grpSp>
        <p:nvGrpSpPr>
          <p:cNvPr id="91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E88EAE3B-10CE-5947-FAD6-54FB64966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49214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User Interface Overview</a:t>
            </a: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BE04453-7C7C-9150-4A9E-847449B81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14816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Market Opportunity</a:t>
            </a: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80BC002-2736-4B57-438F-9F7BEE850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684744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Competitive Advantage</a:t>
            </a: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4DDD455-0D63-553C-8601-7ED432584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076601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77641-699D-DEA3-0EBB-FAE398029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6B8F524-6C88-9D79-C88E-EF63D6A68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0E7C8-255B-090B-F50F-DB0E5D3A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DC9AA-29ED-8F9C-1F82-10D9702C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Technology Stack</a:t>
            </a: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12A9DB71-AD95-97F3-D4F3-FC01E6A18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4888A0-136F-42AB-DE8B-0D5F4889B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7B4811-E79E-D39E-BBDA-4F62AA48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57C653-CA01-0C9E-FD60-5A53B1187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56136-9813-B938-619B-B42DD9E65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05106C-503C-B9B8-68BC-39EA016B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9B2A09-8D08-6135-2265-F82931CF8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32EA36-D0FB-117D-655A-A465FAA18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33A0D7B-2226-8218-57A3-0B4E5722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8C78588-AF7A-26A1-4A30-9C464D99C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AA4861-55EF-ECBC-2F5E-8837009E6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A8F1D3-EE08-F3C8-4132-F24F3ACB1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8E1B4AF-1247-8CC1-50FC-D10C091E3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8C4A55-96FF-783D-59F9-E6DBA87AB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C3A5081-CE2A-861F-0BD9-8A24A3113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50F9855-A398-DEBD-A3DA-A3C719C73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50A5FC-D7F3-6E32-3B77-EF0945330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E2DE385-37A2-B12A-0996-E6BFF75E62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09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277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Pocket Advocate</vt:lpstr>
      <vt:lpstr>Problem Statement</vt:lpstr>
      <vt:lpstr>Solution</vt:lpstr>
      <vt:lpstr>Features of the AI</vt:lpstr>
      <vt:lpstr>Business Model</vt:lpstr>
      <vt:lpstr>User Interface Overview</vt:lpstr>
      <vt:lpstr>Market Opportunity</vt:lpstr>
      <vt:lpstr>Competitive Advantage</vt:lpstr>
      <vt:lpstr>Technology Stack</vt:lpstr>
      <vt:lpstr>Monetization Strategy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Prateek</dc:creator>
  <cp:keywords/>
  <dc:description>generated using python-pptx</dc:description>
  <cp:lastModifiedBy>Prateek Vasa</cp:lastModifiedBy>
  <cp:revision>32</cp:revision>
  <dcterms:created xsi:type="dcterms:W3CDTF">2013-01-27T09:14:16Z</dcterms:created>
  <dcterms:modified xsi:type="dcterms:W3CDTF">2025-03-23T11:01:00Z</dcterms:modified>
  <cp:category/>
</cp:coreProperties>
</file>