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6BA9A-C2D0-46F3-96F8-70906C50E2CF}" v="9" dt="2024-04-04T06:15:2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vanaKumar V" userId="bb95589d-a30f-49e1-851f-5a55cfd83fd6" providerId="ADAL" clId="{7706BA9A-C2D0-46F3-96F8-70906C50E2CF}"/>
    <pc:docChg chg="undo custSel addSld delSld modSld">
      <pc:chgData name="SaravanaKumar V" userId="bb95589d-a30f-49e1-851f-5a55cfd83fd6" providerId="ADAL" clId="{7706BA9A-C2D0-46F3-96F8-70906C50E2CF}" dt="2024-04-04T06:17:21.204" v="295" actId="20577"/>
      <pc:docMkLst>
        <pc:docMk/>
      </pc:docMkLst>
      <pc:sldChg chg="modSp mod">
        <pc:chgData name="SaravanaKumar V" userId="bb95589d-a30f-49e1-851f-5a55cfd83fd6" providerId="ADAL" clId="{7706BA9A-C2D0-46F3-96F8-70906C50E2CF}" dt="2024-04-04T06:06:29.735" v="55" actId="20577"/>
        <pc:sldMkLst>
          <pc:docMk/>
          <pc:sldMk cId="0" sldId="256"/>
        </pc:sldMkLst>
        <pc:spChg chg="mod">
          <ac:chgData name="SaravanaKumar V" userId="bb95589d-a30f-49e1-851f-5a55cfd83fd6" providerId="ADAL" clId="{7706BA9A-C2D0-46F3-96F8-70906C50E2CF}" dt="2024-04-04T06:06:29.735" v="55" actId="20577"/>
          <ac:spMkLst>
            <pc:docMk/>
            <pc:sldMk cId="0" sldId="256"/>
            <ac:spMk id="1048586" creationId="{00000000-0000-0000-0000-000000000000}"/>
          </ac:spMkLst>
        </pc:spChg>
      </pc:sldChg>
      <pc:sldChg chg="del">
        <pc:chgData name="SaravanaKumar V" userId="bb95589d-a30f-49e1-851f-5a55cfd83fd6" providerId="ADAL" clId="{7706BA9A-C2D0-46F3-96F8-70906C50E2CF}" dt="2024-04-04T06:06:33.404" v="56" actId="47"/>
        <pc:sldMkLst>
          <pc:docMk/>
          <pc:sldMk cId="0" sldId="257"/>
        </pc:sldMkLst>
      </pc:sldChg>
      <pc:sldChg chg="add del">
        <pc:chgData name="SaravanaKumar V" userId="bb95589d-a30f-49e1-851f-5a55cfd83fd6" providerId="ADAL" clId="{7706BA9A-C2D0-46F3-96F8-70906C50E2CF}" dt="2024-04-04T06:06:41.889" v="60"/>
        <pc:sldMkLst>
          <pc:docMk/>
          <pc:sldMk cId="1936066412" sldId="257"/>
        </pc:sldMkLst>
      </pc:sldChg>
      <pc:sldChg chg="del">
        <pc:chgData name="SaravanaKumar V" userId="bb95589d-a30f-49e1-851f-5a55cfd83fd6" providerId="ADAL" clId="{7706BA9A-C2D0-46F3-96F8-70906C50E2CF}" dt="2024-04-04T06:06:34.254" v="57" actId="47"/>
        <pc:sldMkLst>
          <pc:docMk/>
          <pc:sldMk cId="0" sldId="258"/>
        </pc:sldMkLst>
      </pc:sldChg>
      <pc:sldChg chg="addSp delSp modSp add del mod">
        <pc:chgData name="SaravanaKumar V" userId="bb95589d-a30f-49e1-851f-5a55cfd83fd6" providerId="ADAL" clId="{7706BA9A-C2D0-46F3-96F8-70906C50E2CF}" dt="2024-04-04T06:17:21.204" v="295" actId="20577"/>
        <pc:sldMkLst>
          <pc:docMk/>
          <pc:sldMk cId="3111138155" sldId="259"/>
        </pc:sldMkLst>
        <pc:spChg chg="mod">
          <ac:chgData name="SaravanaKumar V" userId="bb95589d-a30f-49e1-851f-5a55cfd83fd6" providerId="ADAL" clId="{7706BA9A-C2D0-46F3-96F8-70906C50E2CF}" dt="2024-04-04T06:17:21.204" v="295" actId="20577"/>
          <ac:spMkLst>
            <pc:docMk/>
            <pc:sldMk cId="3111138155" sldId="259"/>
            <ac:spMk id="5" creationId="{75370DAB-8813-8299-5965-9A737799530F}"/>
          </ac:spMkLst>
        </pc:spChg>
        <pc:spChg chg="add del">
          <ac:chgData name="SaravanaKumar V" userId="bb95589d-a30f-49e1-851f-5a55cfd83fd6" providerId="ADAL" clId="{7706BA9A-C2D0-46F3-96F8-70906C50E2CF}" dt="2024-04-04T06:10:19.511" v="143" actId="22"/>
          <ac:spMkLst>
            <pc:docMk/>
            <pc:sldMk cId="3111138155" sldId="259"/>
            <ac:spMk id="10" creationId="{078566BF-5DE2-BA96-900B-B383421F8F4C}"/>
          </ac:spMkLst>
        </pc:spChg>
        <pc:graphicFrameChg chg="del">
          <ac:chgData name="SaravanaKumar V" userId="bb95589d-a30f-49e1-851f-5a55cfd83fd6" providerId="ADAL" clId="{7706BA9A-C2D0-46F3-96F8-70906C50E2CF}" dt="2024-04-04T06:06:45.227" v="62" actId="478"/>
          <ac:graphicFrameMkLst>
            <pc:docMk/>
            <pc:sldMk cId="3111138155" sldId="259"/>
            <ac:graphicFrameMk id="6" creationId="{D8C71187-A501-DAC8-2B5A-E36B30184FE6}"/>
          </ac:graphicFrameMkLst>
        </pc:graphicFrameChg>
        <pc:graphicFrameChg chg="del">
          <ac:chgData name="SaravanaKumar V" userId="bb95589d-a30f-49e1-851f-5a55cfd83fd6" providerId="ADAL" clId="{7706BA9A-C2D0-46F3-96F8-70906C50E2CF}" dt="2024-04-04T06:06:47.095" v="63" actId="478"/>
          <ac:graphicFrameMkLst>
            <pc:docMk/>
            <pc:sldMk cId="3111138155" sldId="259"/>
            <ac:graphicFrameMk id="7" creationId="{77EF4145-C5E5-8E0D-768A-29340B449F07}"/>
          </ac:graphicFrameMkLst>
        </pc:graphicFrameChg>
        <pc:picChg chg="add del mod">
          <ac:chgData name="SaravanaKumar V" userId="bb95589d-a30f-49e1-851f-5a55cfd83fd6" providerId="ADAL" clId="{7706BA9A-C2D0-46F3-96F8-70906C50E2CF}" dt="2024-04-04T06:16:40.548" v="280" actId="478"/>
          <ac:picMkLst>
            <pc:docMk/>
            <pc:sldMk cId="3111138155" sldId="259"/>
            <ac:picMk id="12" creationId="{237A0CE8-5D02-61B0-E86F-DCAE08864AC4}"/>
          </ac:picMkLst>
        </pc:picChg>
        <pc:picChg chg="add del">
          <ac:chgData name="SaravanaKumar V" userId="bb95589d-a30f-49e1-851f-5a55cfd83fd6" providerId="ADAL" clId="{7706BA9A-C2D0-46F3-96F8-70906C50E2CF}" dt="2024-04-04T06:16:42.059" v="282" actId="22"/>
          <ac:picMkLst>
            <pc:docMk/>
            <pc:sldMk cId="3111138155" sldId="259"/>
            <ac:picMk id="14" creationId="{BCD2A394-D2CF-C416-C4B1-126CA33E1EA7}"/>
          </ac:picMkLst>
        </pc:picChg>
        <pc:picChg chg="add mod">
          <ac:chgData name="SaravanaKumar V" userId="bb95589d-a30f-49e1-851f-5a55cfd83fd6" providerId="ADAL" clId="{7706BA9A-C2D0-46F3-96F8-70906C50E2CF}" dt="2024-04-04T06:17:10.909" v="286" actId="14100"/>
          <ac:picMkLst>
            <pc:docMk/>
            <pc:sldMk cId="3111138155" sldId="259"/>
            <ac:picMk id="16" creationId="{FEC30250-010A-7B19-A803-2F560B7A36E9}"/>
          </ac:picMkLst>
        </pc:picChg>
        <pc:picChg chg="add del">
          <ac:chgData name="SaravanaKumar V" userId="bb95589d-a30f-49e1-851f-5a55cfd83fd6" providerId="ADAL" clId="{7706BA9A-C2D0-46F3-96F8-70906C50E2CF}" dt="2024-04-04T06:15:27.266" v="276" actId="478"/>
          <ac:picMkLst>
            <pc:docMk/>
            <pc:sldMk cId="3111138155" sldId="259"/>
            <ac:picMk id="2050" creationId="{98401D6B-8EAD-C286-F04B-7E3A04857FFB}"/>
          </ac:picMkLst>
        </pc:picChg>
      </pc:sldChg>
      <pc:sldChg chg="modSp add mod">
        <pc:chgData name="SaravanaKumar V" userId="bb95589d-a30f-49e1-851f-5a55cfd83fd6" providerId="ADAL" clId="{7706BA9A-C2D0-46F3-96F8-70906C50E2CF}" dt="2024-04-04T06:11:16.460" v="213" actId="20577"/>
        <pc:sldMkLst>
          <pc:docMk/>
          <pc:sldMk cId="4028170355" sldId="260"/>
        </pc:sldMkLst>
        <pc:spChg chg="mod">
          <ac:chgData name="SaravanaKumar V" userId="bb95589d-a30f-49e1-851f-5a55cfd83fd6" providerId="ADAL" clId="{7706BA9A-C2D0-46F3-96F8-70906C50E2CF}" dt="2024-04-04T06:11:16.460" v="213" actId="20577"/>
          <ac:spMkLst>
            <pc:docMk/>
            <pc:sldMk cId="4028170355" sldId="260"/>
            <ac:spMk id="5" creationId="{75370DAB-8813-8299-5965-9A737799530F}"/>
          </ac:spMkLst>
        </pc:spChg>
      </pc:sldChg>
      <pc:sldChg chg="addSp delSp modSp add mod">
        <pc:chgData name="SaravanaKumar V" userId="bb95589d-a30f-49e1-851f-5a55cfd83fd6" providerId="ADAL" clId="{7706BA9A-C2D0-46F3-96F8-70906C50E2CF}" dt="2024-04-04T06:15:21.028" v="275" actId="313"/>
        <pc:sldMkLst>
          <pc:docMk/>
          <pc:sldMk cId="646887222" sldId="261"/>
        </pc:sldMkLst>
        <pc:spChg chg="mod">
          <ac:chgData name="SaravanaKumar V" userId="bb95589d-a30f-49e1-851f-5a55cfd83fd6" providerId="ADAL" clId="{7706BA9A-C2D0-46F3-96F8-70906C50E2CF}" dt="2024-04-04T06:15:21.028" v="275" actId="313"/>
          <ac:spMkLst>
            <pc:docMk/>
            <pc:sldMk cId="646887222" sldId="261"/>
            <ac:spMk id="5" creationId="{75370DAB-8813-8299-5965-9A737799530F}"/>
          </ac:spMkLst>
        </pc:spChg>
        <pc:picChg chg="del">
          <ac:chgData name="SaravanaKumar V" userId="bb95589d-a30f-49e1-851f-5a55cfd83fd6" providerId="ADAL" clId="{7706BA9A-C2D0-46F3-96F8-70906C50E2CF}" dt="2024-04-04T06:14:56.510" v="215" actId="478"/>
          <ac:picMkLst>
            <pc:docMk/>
            <pc:sldMk cId="646887222" sldId="261"/>
            <ac:picMk id="2050" creationId="{98401D6B-8EAD-C286-F04B-7E3A04857FFB}"/>
          </ac:picMkLst>
        </pc:picChg>
        <pc:picChg chg="add mod">
          <ac:chgData name="SaravanaKumar V" userId="bb95589d-a30f-49e1-851f-5a55cfd83fd6" providerId="ADAL" clId="{7706BA9A-C2D0-46F3-96F8-70906C50E2CF}" dt="2024-04-04T06:14:58.607" v="217" actId="1076"/>
          <ac:picMkLst>
            <pc:docMk/>
            <pc:sldMk cId="646887222" sldId="261"/>
            <ac:picMk id="3074" creationId="{BA90CC63-108E-0AA9-6702-56F9DAEAEC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  <p:sp>
        <p:nvSpPr>
          <p:cNvPr id="1048658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9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Total Payment Volume Growth</a:t>
            </a:r>
            <a:endParaRPr lang="en-IN" cap="none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70DAB-8813-8299-5965-9A737799530F}"/>
              </a:ext>
            </a:extLst>
          </p:cNvPr>
          <p:cNvSpPr txBox="1"/>
          <p:nvPr/>
        </p:nvSpPr>
        <p:spPr>
          <a:xfrm>
            <a:off x="905980" y="925286"/>
            <a:ext cx="9839325" cy="82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 cap="none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1" dirty="0">
                <a:solidFill>
                  <a:srgbClr val="00B0F0"/>
                </a:solidFill>
              </a:rPr>
              <a:t>See </a:t>
            </a:r>
            <a:r>
              <a:rPr lang="en-US" sz="1800" b="0" i="1">
                <a:solidFill>
                  <a:srgbClr val="00B0F0"/>
                </a:solidFill>
              </a:rPr>
              <a:t>the Periodic payment </a:t>
            </a:r>
            <a:r>
              <a:rPr lang="en-US" sz="1800" b="0" i="1" dirty="0">
                <a:solidFill>
                  <a:srgbClr val="00B0F0"/>
                </a:solidFill>
              </a:rPr>
              <a:t>volume and trends across 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C30250-010A-7B19-A803-2F560B7A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7" y="2033560"/>
            <a:ext cx="7305575" cy="33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70DAB-8813-8299-5965-9A737799530F}"/>
              </a:ext>
            </a:extLst>
          </p:cNvPr>
          <p:cNvSpPr txBox="1"/>
          <p:nvPr/>
        </p:nvSpPr>
        <p:spPr>
          <a:xfrm>
            <a:off x="905980" y="925286"/>
            <a:ext cx="9839325" cy="82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 cap="none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1" dirty="0">
                <a:solidFill>
                  <a:srgbClr val="00B0F0"/>
                </a:solidFill>
              </a:rPr>
              <a:t>See the Mode wise payment volume and identify the discrepancies in the less volume mode</a:t>
            </a:r>
          </a:p>
        </p:txBody>
      </p:sp>
      <p:pic>
        <p:nvPicPr>
          <p:cNvPr id="2050" name="Picture 2" descr="P-9 copy">
            <a:extLst>
              <a:ext uri="{FF2B5EF4-FFF2-40B4-BE49-F238E27FC236}">
                <a16:creationId xmlns:a16="http://schemas.microsoft.com/office/drawing/2014/main" id="{98401D6B-8EAD-C286-F04B-7E3A0485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81188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70DAB-8813-8299-5965-9A737799530F}"/>
              </a:ext>
            </a:extLst>
          </p:cNvPr>
          <p:cNvSpPr txBox="1"/>
          <p:nvPr/>
        </p:nvSpPr>
        <p:spPr>
          <a:xfrm>
            <a:off x="905980" y="925286"/>
            <a:ext cx="9839325" cy="82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 cap="none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1" dirty="0">
                <a:solidFill>
                  <a:srgbClr val="00B0F0"/>
                </a:solidFill>
              </a:rPr>
              <a:t>Compare all the aspects of other competitors </a:t>
            </a:r>
          </a:p>
        </p:txBody>
      </p:sp>
      <p:pic>
        <p:nvPicPr>
          <p:cNvPr id="3074" name="Picture 2" descr="How to choose the right payment gateway">
            <a:extLst>
              <a:ext uri="{FF2B5EF4-FFF2-40B4-BE49-F238E27FC236}">
                <a16:creationId xmlns:a16="http://schemas.microsoft.com/office/drawing/2014/main" id="{BA90CC63-108E-0AA9-6702-56F9DAEA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72" y="2176413"/>
            <a:ext cx="762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8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Wingdings</vt:lpstr>
      <vt:lpstr>Damask</vt:lpstr>
      <vt:lpstr>Total Payment Volume Growth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Sold Vs Accidents</dc:title>
  <dc:creator>SARAVANA KUMAR V</dc:creator>
  <cp:lastModifiedBy>SaravanaKumar V</cp:lastModifiedBy>
  <cp:revision>2</cp:revision>
  <dcterms:created xsi:type="dcterms:W3CDTF">2024-04-01T20:18:11Z</dcterms:created>
  <dcterms:modified xsi:type="dcterms:W3CDTF">2024-04-04T06:17:21Z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b613a2787a16413c9597f2117ee60d43</vt:lpwstr>
  </property>
</Properties>
</file>