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E"/>
    <a:srgbClr val="FCFDFE"/>
    <a:srgbClr val="009D90"/>
    <a:srgbClr val="D2DCE6"/>
    <a:srgbClr val="E2A394"/>
    <a:srgbClr val="D8E4E7"/>
    <a:srgbClr val="4BB6D4"/>
    <a:srgbClr val="E8EDF2"/>
    <a:srgbClr val="D8635A"/>
    <a:srgbClr val="EBE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86410" autoAdjust="0"/>
  </p:normalViewPr>
  <p:slideViewPr>
    <p:cSldViewPr snapToGrid="0" showGuides="1">
      <p:cViewPr>
        <p:scale>
          <a:sx n="100" d="100"/>
          <a:sy n="100" d="100"/>
        </p:scale>
        <p:origin x="1176" y="3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2879</TotalTime>
  <Words>195</Words>
  <Application>Microsoft Macintosh PowerPoint</Application>
  <PresentationFormat>On-screen Show (4:3)</PresentationFormat>
  <Paragraphs>77</Paragraphs>
  <Slides>17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Arial Black</vt:lpstr>
      <vt:lpstr>Calibri</vt:lpstr>
      <vt:lpstr>Courier New</vt:lpstr>
      <vt:lpstr>Helvetica Neue</vt:lpstr>
      <vt:lpstr>Helvetica Neue Medium</vt:lpstr>
      <vt:lpstr>Open Sans bold</vt:lpstr>
      <vt:lpstr>Roboto Bold</vt:lpstr>
      <vt:lpstr>Roboto Light</vt:lpstr>
      <vt:lpstr>Roboto Regular</vt:lpstr>
      <vt:lpstr>Times New Roman</vt:lpstr>
      <vt:lpstr>White</vt:lpstr>
      <vt:lpstr>Microsoft Word Document</vt:lpstr>
      <vt:lpstr>PowerPoint Presentation</vt:lpstr>
      <vt:lpstr>Курс «Разработчик на Spring Framework»</vt:lpstr>
      <vt:lpstr>PowerPoint Presentation</vt:lpstr>
      <vt:lpstr>Легенда</vt:lpstr>
      <vt:lpstr>Ракета многоступенчатая</vt:lpstr>
      <vt:lpstr>Первое приближение</vt:lpstr>
      <vt:lpstr>Первое приближение</vt:lpstr>
      <vt:lpstr>Один к одному, раз</vt:lpstr>
      <vt:lpstr>Многое к одному, два</vt:lpstr>
      <vt:lpstr>Многое к одному, два</vt:lpstr>
      <vt:lpstr>Баги и другие насекомые</vt:lpstr>
      <vt:lpstr>Баги и другие насекомые</vt:lpstr>
      <vt:lpstr>CI/CD</vt:lpstr>
      <vt:lpstr>TODO</vt:lpstr>
      <vt:lpstr>Что дальше?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office</dc:creator>
  <cp:lastModifiedBy>Skurikhin Victor</cp:lastModifiedBy>
  <cp:revision>159</cp:revision>
  <cp:lastPrinted>2019-02-19T09:53:21Z</cp:lastPrinted>
  <dcterms:created xsi:type="dcterms:W3CDTF">2018-09-13T09:02:55Z</dcterms:created>
  <dcterms:modified xsi:type="dcterms:W3CDTF">2019-05-21T11:57:37Z</dcterms:modified>
</cp:coreProperties>
</file>