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2323" y="-2756078"/>
            <a:ext cx="9403307" cy="6017894"/>
          </a:xfrm>
        </p:spPr>
        <p:txBody>
          <a:bodyPr>
            <a:noAutofit/>
          </a:bodyPr>
          <a:lstStyle/>
          <a:p>
            <a:pPr algn="just"/>
            <a:r>
              <a:rPr lang="es-PE" sz="4400" b="1" dirty="0">
                <a:solidFill>
                  <a:schemeClr val="tx1"/>
                </a:solidFill>
                <a:latin typeface="Birch Std" panose="03060502040705060204" pitchFamily="66" charset="0"/>
              </a:rPr>
              <a:t>“DESARROLLO E IMPLEMENTACIÓN DE UN SISTEMA DE RESERVA Y VENTAS DE PASAJE EN LÍNEA DE LA EMPRESA CVP S.A.”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7" y="3493826"/>
            <a:ext cx="9294126" cy="26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FUNDAMENTACIÓN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7291" y="1651378"/>
            <a:ext cx="7397085" cy="1378425"/>
          </a:xfrm>
        </p:spPr>
        <p:txBody>
          <a:bodyPr>
            <a:noAutofit/>
          </a:bodyPr>
          <a:lstStyle/>
          <a:p>
            <a:pPr algn="just"/>
            <a:r>
              <a:rPr lang="es-PE" sz="2000" dirty="0">
                <a:solidFill>
                  <a:schemeClr val="tx1"/>
                </a:solidFill>
              </a:rPr>
              <a:t>Este proyecto tiene como finalidad desarrollar  e implementar un sistema de ventas y reservas de pasajes para agilizar la reserva y poder aumentar las ventas.</a:t>
            </a:r>
          </a:p>
          <a:p>
            <a:pPr algn="just"/>
            <a:endParaRPr lang="es-PE" sz="2000" dirty="0"/>
          </a:p>
          <a:p>
            <a:pPr algn="just"/>
            <a:endParaRPr lang="es-PE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029803"/>
            <a:ext cx="7620000" cy="3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OBJETIVOS DEL PROYECTO DE INVESTIGACIÓN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62233"/>
          </a:xfrm>
        </p:spPr>
        <p:txBody>
          <a:bodyPr/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Los objetivos de este proyecto son los que dan una guía para el desarrollo del mismo y son el medio de evaluación del desarrollo de este trabajo de grado.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marL="342900" lvl="1" indent="-342900"/>
            <a:r>
              <a:rPr lang="es-PE" b="1" dirty="0">
                <a:solidFill>
                  <a:schemeClr val="tx1"/>
                </a:solidFill>
              </a:rPr>
              <a:t>Objetivo General</a:t>
            </a:r>
          </a:p>
          <a:p>
            <a:pPr marL="0" lvl="1" indent="0">
              <a:buNone/>
            </a:pPr>
            <a:endParaRPr lang="es-PE" sz="2000" b="1" dirty="0">
              <a:solidFill>
                <a:schemeClr val="tx1"/>
              </a:solidFill>
            </a:endParaRPr>
          </a:p>
          <a:p>
            <a:pPr marL="342900" lvl="1" indent="-342900"/>
            <a:r>
              <a:rPr lang="es-PE" b="1" dirty="0">
                <a:solidFill>
                  <a:schemeClr val="tx1"/>
                </a:solidFill>
              </a:rPr>
              <a:t>Objetivo Especifico</a:t>
            </a:r>
            <a:endParaRPr lang="es-PE" sz="2000" b="1" dirty="0">
              <a:solidFill>
                <a:schemeClr val="tx1"/>
              </a:solidFill>
            </a:endParaRPr>
          </a:p>
          <a:p>
            <a:endParaRPr lang="es-PE" sz="2000" dirty="0"/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74" y="3207222"/>
            <a:ext cx="5912703" cy="22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846162"/>
            <a:ext cx="8915399" cy="887104"/>
          </a:xfrm>
        </p:spPr>
        <p:txBody>
          <a:bodyPr>
            <a:normAutofit/>
          </a:bodyPr>
          <a:lstStyle/>
          <a:p>
            <a:r>
              <a:rPr lang="es-PE" sz="3600" dirty="0">
                <a:solidFill>
                  <a:schemeClr val="tx1"/>
                </a:solidFill>
              </a:rPr>
              <a:t>JUSTIFICACIÓN</a:t>
            </a:r>
            <a:r>
              <a:rPr lang="es-PE" sz="3600" dirty="0"/>
              <a:t>  </a:t>
            </a:r>
            <a:r>
              <a:rPr lang="es-PE" sz="3600" dirty="0">
                <a:solidFill>
                  <a:schemeClr val="tx1"/>
                </a:solidFill>
              </a:rPr>
              <a:t>DEL</a:t>
            </a:r>
            <a:r>
              <a:rPr lang="es-PE" sz="3600" dirty="0"/>
              <a:t> </a:t>
            </a:r>
            <a:r>
              <a:rPr lang="es-PE" sz="3600" dirty="0">
                <a:solidFill>
                  <a:schemeClr val="tx1"/>
                </a:solidFill>
              </a:rPr>
              <a:t>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7039" y="2074461"/>
            <a:ext cx="5104261" cy="393055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sz="2000" dirty="0">
                <a:solidFill>
                  <a:schemeClr val="tx1"/>
                </a:solidFill>
              </a:rPr>
              <a:t>Este proyecto se encuentra con el desarrollo e implementación  de un sistema de reserva y ventas de pasajes terrestres. Como herramientas se utilizará </a:t>
            </a:r>
            <a:r>
              <a:rPr lang="es-ES" sz="2000" dirty="0">
                <a:solidFill>
                  <a:schemeClr val="tx1"/>
                </a:solidFill>
              </a:rPr>
              <a:t>Lenguaje de programación Java, aplicaciones de patrones en la implementación de Patrones de diseño JEE. Así mismo se utilizará las librerías Tag Library, TSTL, BootStrap, JQuery.</a:t>
            </a: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Los beneficiados directos</a:t>
            </a:r>
            <a:r>
              <a:rPr lang="es-PE" sz="2000" dirty="0">
                <a:solidFill>
                  <a:schemeClr val="tx1"/>
                </a:solidFill>
              </a:rPr>
              <a:t>.</a:t>
            </a:r>
          </a:p>
          <a:p>
            <a:r>
              <a:rPr lang="es-ES" sz="2000" dirty="0">
                <a:solidFill>
                  <a:schemeClr val="tx1"/>
                </a:solidFill>
              </a:rPr>
              <a:t>Los beneficiados indirectos.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21" y="2074461"/>
            <a:ext cx="4203511" cy="39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DIAGNÓSTICO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2072" y="1528549"/>
            <a:ext cx="10112540" cy="3821373"/>
          </a:xfrm>
        </p:spPr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Social. – </a:t>
            </a:r>
          </a:p>
          <a:p>
            <a:pPr marL="0" indent="0">
              <a:buNone/>
            </a:pPr>
            <a:endParaRPr lang="es-PE" dirty="0">
              <a:solidFill>
                <a:schemeClr val="tx1"/>
              </a:solidFill>
            </a:endParaRPr>
          </a:p>
          <a:p>
            <a:pPr algn="just"/>
            <a:r>
              <a:rPr lang="es-PE" dirty="0">
                <a:solidFill>
                  <a:schemeClr val="tx1"/>
                </a:solidFill>
              </a:rPr>
              <a:t>Económico. – El sistema web ayudará a la empresa  a tener un mejor control sobre las ventas y sus diversos pasajes terrestres, debido a este se realizará por medio de vía online.</a:t>
            </a:r>
          </a:p>
          <a:p>
            <a:pPr marL="0" indent="0">
              <a:buNone/>
            </a:pPr>
            <a:endParaRPr lang="es-PE" dirty="0">
              <a:solidFill>
                <a:schemeClr val="tx1"/>
              </a:solidFill>
            </a:endParaRPr>
          </a:p>
          <a:p>
            <a:pPr algn="just"/>
            <a:r>
              <a:rPr lang="es-PE" dirty="0">
                <a:solidFill>
                  <a:schemeClr val="tx1"/>
                </a:solidFill>
              </a:rPr>
              <a:t>Tecnológico. – El proyecto abarca los siguientes aspectos: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</a:rPr>
              <a:t>En el campo de las  </a:t>
            </a:r>
            <a:r>
              <a:rPr lang="es-PE" dirty="0" err="1">
                <a:solidFill>
                  <a:schemeClr val="tx1"/>
                </a:solidFill>
              </a:rPr>
              <a:t>TIC’s</a:t>
            </a:r>
            <a:r>
              <a:rPr lang="es-PE" dirty="0">
                <a:solidFill>
                  <a:schemeClr val="tx1"/>
                </a:solidFill>
              </a:rPr>
              <a:t> brindando un servicio de adquisición.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</a:rPr>
              <a:t>El sistema permite monitorear a los usuarios que se encuentren activos.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</a:rPr>
              <a:t>El entorno de la seguridad informática.</a:t>
            </a:r>
          </a:p>
        </p:txBody>
      </p:sp>
    </p:spTree>
    <p:extLst>
      <p:ext uri="{BB962C8B-B14F-4D97-AF65-F5344CB8AC3E}">
        <p14:creationId xmlns:p14="http://schemas.microsoft.com/office/powerpoint/2010/main" val="89433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2404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238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Birch Std</vt:lpstr>
      <vt:lpstr>Century Gothic</vt:lpstr>
      <vt:lpstr>Wingdings 3</vt:lpstr>
      <vt:lpstr>Espiral</vt:lpstr>
      <vt:lpstr>“DESARROLLO E IMPLEMENTACIÓN DE UN SISTEMA DE RESERVA Y VENTAS DE PASAJE EN LÍNEA DE LA EMPRESA CVP S.A.”</vt:lpstr>
      <vt:lpstr>FUNDAMENTACIÓN</vt:lpstr>
      <vt:lpstr>OBJETIVOS DEL PROYECTO DE INVESTIGACIÓN </vt:lpstr>
      <vt:lpstr>JUSTIFICACIÓN  DEL PROYECTO</vt:lpstr>
      <vt:lpstr>DIAGNÓSTICO DEL PROYECTO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“DESSARROLLO E IMPLEMENTACIÓN DE UN SISTEMA DE RESERVA Y VENTAS DE PASAJE EN LÍNEA DE LA EMPRESA CVP AIRLINES S.A.”</dc:title>
  <dc:creator>usrcdimi</dc:creator>
  <cp:lastModifiedBy>Laura</cp:lastModifiedBy>
  <cp:revision>12</cp:revision>
  <dcterms:created xsi:type="dcterms:W3CDTF">2017-09-21T19:36:37Z</dcterms:created>
  <dcterms:modified xsi:type="dcterms:W3CDTF">2017-10-10T03:40:13Z</dcterms:modified>
</cp:coreProperties>
</file>