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C9873-C7A7-49AC-ACDA-1C5A478E6416}" v="2" dt="2022-01-20T07:47:49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AFF83-010F-4BD4-8A7C-FE3849A1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44" y="1166631"/>
            <a:ext cx="6909786" cy="34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8792EB-7951-4AC1-9349-01E570DA7FEA}"/>
              </a:ext>
            </a:extLst>
          </p:cNvPr>
          <p:cNvSpPr txBox="1"/>
          <p:nvPr/>
        </p:nvSpPr>
        <p:spPr>
          <a:xfrm>
            <a:off x="4287668" y="979430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/>
              <a:t>APP 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</p:spTree>
    <p:extLst>
      <p:ext uri="{BB962C8B-B14F-4D97-AF65-F5344CB8AC3E}">
        <p14:creationId xmlns:p14="http://schemas.microsoft.com/office/powerpoint/2010/main" val="3599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16F90900-1A01-46BE-BECA-3F192B7E7534}"/>
              </a:ext>
            </a:extLst>
          </p:cNvPr>
          <p:cNvSpPr/>
          <p:nvPr/>
        </p:nvSpPr>
        <p:spPr>
          <a:xfrm>
            <a:off x="1534025" y="1744583"/>
            <a:ext cx="8319837" cy="25327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29AB-BAF8-4DF9-A1B2-0E1B11F74D9E}"/>
              </a:ext>
            </a:extLst>
          </p:cNvPr>
          <p:cNvGrpSpPr/>
          <p:nvPr/>
        </p:nvGrpSpPr>
        <p:grpSpPr>
          <a:xfrm>
            <a:off x="4774895" y="139299"/>
            <a:ext cx="1475084" cy="740601"/>
            <a:chOff x="4304628" y="841206"/>
            <a:chExt cx="1475084" cy="740601"/>
          </a:xfrm>
        </p:grpSpPr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2A09822F-2DC0-4F1B-BB9E-84F8191D4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0" t="6762" r="18882" b="6381"/>
            <a:stretch/>
          </p:blipFill>
          <p:spPr bwMode="auto">
            <a:xfrm>
              <a:off x="4720010" y="841206"/>
              <a:ext cx="552079" cy="47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8C1812-13AD-48CC-B0D3-9431E0898AF4}"/>
                </a:ext>
              </a:extLst>
            </p:cNvPr>
            <p:cNvSpPr txBox="1"/>
            <p:nvPr/>
          </p:nvSpPr>
          <p:spPr>
            <a:xfrm>
              <a:off x="4304628" y="1335586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ACBFC6-029D-47F1-A1D0-1ED06685DC36}"/>
              </a:ext>
            </a:extLst>
          </p:cNvPr>
          <p:cNvGrpSpPr/>
          <p:nvPr/>
        </p:nvGrpSpPr>
        <p:grpSpPr>
          <a:xfrm>
            <a:off x="5879975" y="1953581"/>
            <a:ext cx="1314784" cy="805788"/>
            <a:chOff x="6235002" y="769945"/>
            <a:chExt cx="1314784" cy="8057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E2DFB2-1CA0-409B-8C30-62335798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5093" y="769945"/>
              <a:ext cx="659280" cy="6121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527EA6-243A-406D-BFD9-0A9E374D205A}"/>
                </a:ext>
              </a:extLst>
            </p:cNvPr>
            <p:cNvSpPr txBox="1"/>
            <p:nvPr/>
          </p:nvSpPr>
          <p:spPr>
            <a:xfrm>
              <a:off x="6235002" y="1329512"/>
              <a:ext cx="1314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Container Apps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C193924-C71D-40E3-A6DB-67EDB888C004}"/>
              </a:ext>
            </a:extLst>
          </p:cNvPr>
          <p:cNvSpPr/>
          <p:nvPr/>
        </p:nvSpPr>
        <p:spPr>
          <a:xfrm>
            <a:off x="1534026" y="4573669"/>
            <a:ext cx="5314753" cy="17877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877793F-3423-4985-A4F8-20C4FDCAA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8" t="10038" r="25450" b="10287"/>
          <a:stretch/>
        </p:blipFill>
        <p:spPr bwMode="auto">
          <a:xfrm>
            <a:off x="1160759" y="5920817"/>
            <a:ext cx="746533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1D2E4-69F0-4A99-8563-0C5DC63588D4}"/>
              </a:ext>
            </a:extLst>
          </p:cNvPr>
          <p:cNvSpPr txBox="1"/>
          <p:nvPr/>
        </p:nvSpPr>
        <p:spPr>
          <a:xfrm>
            <a:off x="1872916" y="6416459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Edge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510F61-56ED-42E0-87A5-B090FDBB45C2}"/>
              </a:ext>
            </a:extLst>
          </p:cNvPr>
          <p:cNvGrpSpPr/>
          <p:nvPr/>
        </p:nvGrpSpPr>
        <p:grpSpPr>
          <a:xfrm>
            <a:off x="2007186" y="2026656"/>
            <a:ext cx="920445" cy="757927"/>
            <a:chOff x="8056429" y="808366"/>
            <a:chExt cx="920445" cy="757927"/>
          </a:xfrm>
        </p:grpSpPr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CEA7BEC5-A5F6-4C1C-AEF8-2C1D2F04C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355" y="808366"/>
              <a:ext cx="508704" cy="47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01C87A-1A6C-464E-9B93-C047BB13FAA6}"/>
                </a:ext>
              </a:extLst>
            </p:cNvPr>
            <p:cNvSpPr txBox="1"/>
            <p:nvPr/>
          </p:nvSpPr>
          <p:spPr>
            <a:xfrm>
              <a:off x="8056429" y="1320072"/>
              <a:ext cx="920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IoT Hub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674AD4-3B93-4CE7-8588-F15AB4A4D551}"/>
              </a:ext>
            </a:extLst>
          </p:cNvPr>
          <p:cNvGrpSpPr/>
          <p:nvPr/>
        </p:nvGrpSpPr>
        <p:grpSpPr>
          <a:xfrm>
            <a:off x="5825272" y="3350617"/>
            <a:ext cx="1392882" cy="689397"/>
            <a:chOff x="9235805" y="863086"/>
            <a:chExt cx="1392882" cy="689397"/>
          </a:xfrm>
        </p:grpSpPr>
        <p:pic>
          <p:nvPicPr>
            <p:cNvPr id="1036" name="Picture 12" descr="See the source image">
              <a:extLst>
                <a:ext uri="{FF2B5EF4-FFF2-40B4-BE49-F238E27FC236}">
                  <a16:creationId xmlns:a16="http://schemas.microsoft.com/office/drawing/2014/main" id="{2A90732C-F539-41DC-BBBE-8EE70183D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2893" y="863086"/>
              <a:ext cx="430015" cy="43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C526A7-C1F0-4B75-8C88-78E682792851}"/>
                </a:ext>
              </a:extLst>
            </p:cNvPr>
            <p:cNvSpPr txBox="1"/>
            <p:nvPr/>
          </p:nvSpPr>
          <p:spPr>
            <a:xfrm>
              <a:off x="9235805" y="1275484"/>
              <a:ext cx="13928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Azure Log Analytics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FE710E-9F19-40C0-AC5C-1CD451BC91F3}"/>
              </a:ext>
            </a:extLst>
          </p:cNvPr>
          <p:cNvGrpSpPr/>
          <p:nvPr/>
        </p:nvGrpSpPr>
        <p:grpSpPr>
          <a:xfrm>
            <a:off x="3792195" y="2326023"/>
            <a:ext cx="1059906" cy="805254"/>
            <a:chOff x="10587444" y="764507"/>
            <a:chExt cx="1059906" cy="805254"/>
          </a:xfrm>
        </p:grpSpPr>
        <p:pic>
          <p:nvPicPr>
            <p:cNvPr id="1034" name="Picture 10" descr="See related image detail">
              <a:extLst>
                <a:ext uri="{FF2B5EF4-FFF2-40B4-BE49-F238E27FC236}">
                  <a16:creationId xmlns:a16="http://schemas.microsoft.com/office/drawing/2014/main" id="{BB75325C-BE80-4716-B3AB-888FDA93A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4907" y="764507"/>
              <a:ext cx="584980" cy="584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ACD0CC-6F04-4067-8439-7BB4106B3467}"/>
                </a:ext>
              </a:extLst>
            </p:cNvPr>
            <p:cNvSpPr txBox="1"/>
            <p:nvPr/>
          </p:nvSpPr>
          <p:spPr>
            <a:xfrm>
              <a:off x="10587444" y="1323540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Event Grid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241D0-F5D6-4665-9CD5-6C50C04D2831}"/>
              </a:ext>
            </a:extLst>
          </p:cNvPr>
          <p:cNvGrpSpPr/>
          <p:nvPr/>
        </p:nvGrpSpPr>
        <p:grpSpPr>
          <a:xfrm>
            <a:off x="8318586" y="2022848"/>
            <a:ext cx="976549" cy="736521"/>
            <a:chOff x="3100254" y="834058"/>
            <a:chExt cx="976549" cy="736521"/>
          </a:xfrm>
        </p:grpSpPr>
        <p:pic>
          <p:nvPicPr>
            <p:cNvPr id="1028" name="Picture 4" descr="See related image detail">
              <a:extLst>
                <a:ext uri="{FF2B5EF4-FFF2-40B4-BE49-F238E27FC236}">
                  <a16:creationId xmlns:a16="http://schemas.microsoft.com/office/drawing/2014/main" id="{650EC945-E073-4979-BA21-343CE6D70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22" y="834058"/>
              <a:ext cx="430015" cy="47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6FE8E9-8258-4E11-90B2-20FF286B149A}"/>
                </a:ext>
              </a:extLst>
            </p:cNvPr>
            <p:cNvSpPr txBox="1"/>
            <p:nvPr/>
          </p:nvSpPr>
          <p:spPr>
            <a:xfrm>
              <a:off x="3100254" y="1324358"/>
              <a:ext cx="9765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</a:t>
              </a:r>
              <a:r>
                <a:rPr lang="en-US" sz="1000" dirty="0" err="1"/>
                <a:t>KeyVault</a:t>
              </a:r>
              <a:endParaRPr lang="en-US" sz="10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D6B8A-00D3-415B-B3FC-88FC4EA40FE5}"/>
              </a:ext>
            </a:extLst>
          </p:cNvPr>
          <p:cNvCxnSpPr>
            <a:stCxn id="6" idx="3"/>
            <a:endCxn id="1028" idx="1"/>
          </p:cNvCxnSpPr>
          <p:nvPr/>
        </p:nvCxnSpPr>
        <p:spPr>
          <a:xfrm flipV="1">
            <a:off x="6849346" y="2258905"/>
            <a:ext cx="1742508" cy="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0970ED-B5CC-4154-812F-1A6EB26A979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67409" y="2784583"/>
            <a:ext cx="1" cy="2004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497DBB9-2FCD-4F1B-8E76-0F89598AE580}"/>
              </a:ext>
            </a:extLst>
          </p:cNvPr>
          <p:cNvSpPr/>
          <p:nvPr/>
        </p:nvSpPr>
        <p:spPr>
          <a:xfrm>
            <a:off x="1872916" y="4807657"/>
            <a:ext cx="1832810" cy="87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</a:t>
            </a:r>
            <a:endParaRPr lang="en-US" sz="1200" dirty="0"/>
          </a:p>
          <a:p>
            <a:pPr algn="ctr"/>
            <a:r>
              <a:rPr lang="en-US" sz="1200" dirty="0"/>
              <a:t>EDGE MODULE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ED9E1-480A-4671-854A-21865EDA3022}"/>
              </a:ext>
            </a:extLst>
          </p:cNvPr>
          <p:cNvSpPr txBox="1"/>
          <p:nvPr/>
        </p:nvSpPr>
        <p:spPr>
          <a:xfrm>
            <a:off x="6547052" y="2906046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AUDIT TRAIL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6903A7-7DD1-4371-B726-E349FB0FACC7}"/>
              </a:ext>
            </a:extLst>
          </p:cNvPr>
          <p:cNvSpPr txBox="1"/>
          <p:nvPr/>
        </p:nvSpPr>
        <p:spPr>
          <a:xfrm>
            <a:off x="7149751" y="2025482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dirty="0"/>
              <a:t>SECRETS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1341B5-6EDA-4998-9416-7E25780EA541}"/>
              </a:ext>
            </a:extLst>
          </p:cNvPr>
          <p:cNvCxnSpPr>
            <a:cxnSpLocks/>
            <a:stCxn id="7" idx="2"/>
            <a:endCxn id="1036" idx="0"/>
          </p:cNvCxnSpPr>
          <p:nvPr/>
        </p:nvCxnSpPr>
        <p:spPr>
          <a:xfrm>
            <a:off x="6537367" y="2759369"/>
            <a:ext cx="1" cy="59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6B34FA8-545A-4AD4-AD4D-FC55CABA9898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848176" y="2381061"/>
            <a:ext cx="1181482" cy="237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2451-5CF3-4ECF-B2F8-9BADEEE76E0C}"/>
              </a:ext>
            </a:extLst>
          </p:cNvPr>
          <p:cNvCxnSpPr>
            <a:cxnSpLocks/>
          </p:cNvCxnSpPr>
          <p:nvPr/>
        </p:nvCxnSpPr>
        <p:spPr>
          <a:xfrm>
            <a:off x="3734795" y="5011160"/>
            <a:ext cx="2665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E9D7D3-6FCB-4911-9430-8D214BDDF5E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705726" y="5499517"/>
            <a:ext cx="15230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66B9D300-630D-432D-8984-B9F493B7F590}"/>
              </a:ext>
            </a:extLst>
          </p:cNvPr>
          <p:cNvSpPr/>
          <p:nvPr/>
        </p:nvSpPr>
        <p:spPr>
          <a:xfrm>
            <a:off x="5228732" y="5312204"/>
            <a:ext cx="1432391" cy="374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client(s)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FAB64A-C9D6-413B-A8C5-37D668E936B1}"/>
              </a:ext>
            </a:extLst>
          </p:cNvPr>
          <p:cNvSpPr txBox="1"/>
          <p:nvPr/>
        </p:nvSpPr>
        <p:spPr>
          <a:xfrm>
            <a:off x="4322148" y="4755778"/>
            <a:ext cx="1190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encrypted secrets store</a:t>
            </a: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9AE115E1-77A8-47CC-AD9C-C8C64FF2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487" y="4806138"/>
            <a:ext cx="339558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1400136E-BEBB-486F-82D4-515152FAFBB4}"/>
              </a:ext>
            </a:extLst>
          </p:cNvPr>
          <p:cNvSpPr/>
          <p:nvPr/>
        </p:nvSpPr>
        <p:spPr>
          <a:xfrm>
            <a:off x="1872916" y="5781592"/>
            <a:ext cx="1832810" cy="319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CryptoProvider</a:t>
            </a:r>
            <a:endParaRPr lang="en-US" sz="14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B3B75856-403A-4275-8D25-969A82F5CCC0}"/>
              </a:ext>
            </a:extLst>
          </p:cNvPr>
          <p:cNvCxnSpPr>
            <a:cxnSpLocks/>
            <a:stCxn id="1034" idx="3"/>
          </p:cNvCxnSpPr>
          <p:nvPr/>
        </p:nvCxnSpPr>
        <p:spPr>
          <a:xfrm flipV="1">
            <a:off x="4614638" y="2381015"/>
            <a:ext cx="1513657" cy="237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8FEBA7C-7356-4206-AA52-F9116A41C8D1}"/>
              </a:ext>
            </a:extLst>
          </p:cNvPr>
          <p:cNvCxnSpPr>
            <a:cxnSpLocks/>
          </p:cNvCxnSpPr>
          <p:nvPr/>
        </p:nvCxnSpPr>
        <p:spPr>
          <a:xfrm flipH="1">
            <a:off x="2789321" y="2140894"/>
            <a:ext cx="3303804" cy="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D48EC0-E17F-40DA-B39F-FD73D4679917}"/>
              </a:ext>
            </a:extLst>
          </p:cNvPr>
          <p:cNvGrpSpPr/>
          <p:nvPr/>
        </p:nvGrpSpPr>
        <p:grpSpPr>
          <a:xfrm>
            <a:off x="7100606" y="108027"/>
            <a:ext cx="1350050" cy="767878"/>
            <a:chOff x="4042380" y="358243"/>
            <a:chExt cx="1350050" cy="767878"/>
          </a:xfrm>
        </p:grpSpPr>
        <p:pic>
          <p:nvPicPr>
            <p:cNvPr id="1044" name="Picture 20" descr="See the source image">
              <a:extLst>
                <a:ext uri="{FF2B5EF4-FFF2-40B4-BE49-F238E27FC236}">
                  <a16:creationId xmlns:a16="http://schemas.microsoft.com/office/drawing/2014/main" id="{642512C5-E240-40AD-9E97-6A7B5AE4D9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r="62635"/>
            <a:stretch/>
          </p:blipFill>
          <p:spPr bwMode="auto">
            <a:xfrm>
              <a:off x="4441224" y="358243"/>
              <a:ext cx="561472" cy="543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3721C3-602F-4139-B2D3-C05133142935}"/>
                </a:ext>
              </a:extLst>
            </p:cNvPr>
            <p:cNvSpPr txBox="1"/>
            <p:nvPr/>
          </p:nvSpPr>
          <p:spPr>
            <a:xfrm>
              <a:off x="4042380" y="879900"/>
              <a:ext cx="1350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Azure Active Directory</a:t>
              </a:r>
            </a:p>
          </p:txBody>
        </p:sp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A30DD14-653D-4781-808D-170AE61C299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381288" y="1011048"/>
            <a:ext cx="1114317" cy="852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AD2820-68B8-4E6E-920A-3707DBBDE40A}"/>
              </a:ext>
            </a:extLst>
          </p:cNvPr>
          <p:cNvCxnSpPr>
            <a:cxnSpLocks/>
          </p:cNvCxnSpPr>
          <p:nvPr/>
        </p:nvCxnSpPr>
        <p:spPr>
          <a:xfrm rot="5400000">
            <a:off x="6561645" y="1018986"/>
            <a:ext cx="1082964" cy="82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2762904E-E081-4E0C-8842-D4056B6303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4146" y="1017720"/>
            <a:ext cx="1069660" cy="820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D16AE4A-F49E-4CC4-B196-877BC70D302C}"/>
              </a:ext>
            </a:extLst>
          </p:cNvPr>
          <p:cNvSpPr txBox="1"/>
          <p:nvPr/>
        </p:nvSpPr>
        <p:spPr>
          <a:xfrm>
            <a:off x="7780186" y="903468"/>
            <a:ext cx="1224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r>
              <a:rPr lang="en-US" dirty="0"/>
              <a:t>APP SERVICE PRINCIPAL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DCDE4-66C1-4591-A56A-1E61EF95D2FE}"/>
              </a:ext>
            </a:extLst>
          </p:cNvPr>
          <p:cNvSpPr txBox="1"/>
          <p:nvPr/>
        </p:nvSpPr>
        <p:spPr>
          <a:xfrm>
            <a:off x="1499047" y="1473304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[RG NAME]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8133D-ADD4-47AC-94D0-EE9AD0A896A6}"/>
              </a:ext>
            </a:extLst>
          </p:cNvPr>
          <p:cNvSpPr txBox="1"/>
          <p:nvPr/>
        </p:nvSpPr>
        <p:spPr>
          <a:xfrm>
            <a:off x="4048948" y="927106"/>
            <a:ext cx="1507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r"/>
            <a:r>
              <a:rPr lang="en-US" dirty="0">
                <a:solidFill>
                  <a:srgbClr val="FF0000"/>
                </a:solidFill>
              </a:rPr>
              <a:t>[CONTAINER REGISTRY]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[IMAGE URI]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4268D-6166-4529-B134-DA207A20F5DF}"/>
              </a:ext>
            </a:extLst>
          </p:cNvPr>
          <p:cNvSpPr txBox="1"/>
          <p:nvPr/>
        </p:nvSpPr>
        <p:spPr>
          <a:xfrm>
            <a:off x="5472090" y="1005265"/>
            <a:ext cx="1224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/>
              <a:t>APP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F8C9C-F35D-4C54-9292-C52614181D20}"/>
              </a:ext>
            </a:extLst>
          </p:cNvPr>
          <p:cNvSpPr txBox="1"/>
          <p:nvPr/>
        </p:nvSpPr>
        <p:spPr>
          <a:xfrm>
            <a:off x="8731780" y="850162"/>
            <a:ext cx="15074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/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[TENANT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CLIENT ID]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[APP PASSWORD]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E3AD52C-9A94-498D-99FE-4EB28E8F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240" y="2120250"/>
            <a:ext cx="12045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solidFill>
                  <a:srgbClr val="FF0000"/>
                </a:solidFill>
              </a:rPr>
              <a:t>[</a:t>
            </a:r>
            <a:r>
              <a:rPr lang="en-US" altLang="en-US" sz="1000" dirty="0" err="1">
                <a:solidFill>
                  <a:srgbClr val="FF0000"/>
                </a:solidFill>
              </a:rPr>
              <a:t>WebHook</a:t>
            </a:r>
            <a:r>
              <a:rPr lang="en-US" altLang="en-US" sz="1000" dirty="0">
                <a:solidFill>
                  <a:srgbClr val="FF0000"/>
                </a:solidFill>
              </a:rPr>
              <a:t> API Key] </a:t>
            </a:r>
          </a:p>
        </p:txBody>
      </p:sp>
    </p:spTree>
    <p:extLst>
      <p:ext uri="{BB962C8B-B14F-4D97-AF65-F5344CB8AC3E}">
        <p14:creationId xmlns:p14="http://schemas.microsoft.com/office/powerpoint/2010/main" val="286138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Arturo Lotito</cp:lastModifiedBy>
  <cp:revision>5</cp:revision>
  <dcterms:created xsi:type="dcterms:W3CDTF">2021-09-09T08:43:54Z</dcterms:created>
  <dcterms:modified xsi:type="dcterms:W3CDTF">2022-01-21T10:32:31Z</dcterms:modified>
</cp:coreProperties>
</file>