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8" r:id="rId6"/>
    <p:sldId id="267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C9873-C7A7-49AC-ACDA-1C5A478E6416}" v="2" dt="2022-01-20T07:47:49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CF8C-240C-4B8D-B2A0-F1A30C25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FBCC-4727-4FB5-B601-1F6BA9D2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CBEA-15CD-439B-826D-C05054BF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80CF-B32E-4E4B-9B5D-106165C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DB5A-B359-4FCE-AF6D-FC0A0477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BD3-4584-4EAB-BD20-19BA23EC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0FF4-A573-4942-8336-9EF90FD3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212D-ED52-4C73-AC49-8885DFDB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EDF0-11FF-4294-9718-8D9EF0F7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761F-108D-4252-B96D-6361601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9F58B-8D27-4F4A-8CFF-FF434E09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9D19-5CE7-4199-BE51-0722655D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DE5F-C48D-4AF5-86D7-DD80577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64CE-ECFE-48FC-8675-AFFADDD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EB42-DCB6-4E3E-9FDC-0445F59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B3E7-0B62-4B7C-B8E1-DFD79E75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2933-9EDA-429C-9216-1AD0638B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8BAC-A39E-467B-BAE9-410357B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4376-4EB2-4B1B-A77E-74A566D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1AD-E639-4396-A42C-EF664C26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821-84BB-45AE-AA6D-5BB5620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8C11-800E-4FF8-ABCA-73C6B6E5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8422-856D-442C-A75C-9DBD9DF9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4B61-02C1-412E-BBC1-BA1C1B1F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A134-C465-4559-8335-CF93567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808-D351-4F67-B4B8-017E805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1F6A-4BFD-4C4A-9357-37881C5E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74FC-84CD-4087-9CFD-C4D1088B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482A-B9F8-491D-8174-46837AE6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FE8E-97BC-4E3A-B316-BC09579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E129-5FB6-4FB5-8311-7A7E0DDF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683-FC82-42D8-9A6F-7A39BCE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B394-A572-4996-AC93-7509ACD4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36EE-D06F-4350-8A5E-8386B9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FF9F-2BE6-4C5B-A88A-2F3BB739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22F2-5126-4B13-9122-41F20D6B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8ADD9-C763-4396-8A67-1D37E580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A6D0-BFCB-402D-850D-517304B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E28B3-16DE-4782-9044-0A9F4852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8B0-C00F-4E77-8F5A-1D8B9C36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845DA-480D-4B7A-9E9A-BB19CB35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A616-6451-4BBF-84AE-BD09DC55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2ECC-34E5-4802-B7FE-548533B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88AEE-B913-43CC-B0E0-CA28F49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B8603-BAC7-489F-BEA3-D9C4A9FE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87AC-09E5-4536-A4E6-C7C8E47A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F93-5FA5-4841-9915-3406A90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6461-1BE5-45DF-9D7E-48286F21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BA07-5145-440D-8AA8-3FF57E06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42C3-449F-4CFE-8350-D7A4FBC4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0121-5187-4670-BA90-29445A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6EA3-84E9-4522-9B9B-AEA6A98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F36-26BD-447B-97B2-BD1BD36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4D20-6B33-4557-BECF-065AAAE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D709-ADA6-48BA-A9C2-1E89DBAF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ADB3-990E-4A4D-A342-EFDB70A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BCCE-4183-4577-9869-6E4F54CA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0A9B5-BE47-444B-9E2D-A079234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9C740-C951-457F-8626-2BEF1D1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98F6-32BF-4905-AA99-282F9961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2B8-1361-4036-BADB-307F5244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A699-4281-42A6-A7CC-966666C96966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05B-67B4-4EF1-96FE-73838537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F0ED-3578-4183-8B67-0B4D25A6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AFF83-010F-4BD4-8A7C-FE3849A1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44" y="1166631"/>
            <a:ext cx="6909786" cy="34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8792EB-7951-4AC1-9349-01E570DA7FEA}"/>
              </a:ext>
            </a:extLst>
          </p:cNvPr>
          <p:cNvSpPr txBox="1"/>
          <p:nvPr/>
        </p:nvSpPr>
        <p:spPr>
          <a:xfrm>
            <a:off x="4287668" y="979430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/>
              <a:t>APP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</p:spTree>
    <p:extLst>
      <p:ext uri="{BB962C8B-B14F-4D97-AF65-F5344CB8AC3E}">
        <p14:creationId xmlns:p14="http://schemas.microsoft.com/office/powerpoint/2010/main" val="3599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DCDE4-66C1-4591-A56A-1E61EF95D2FE}"/>
              </a:ext>
            </a:extLst>
          </p:cNvPr>
          <p:cNvSpPr txBox="1"/>
          <p:nvPr/>
        </p:nvSpPr>
        <p:spPr>
          <a:xfrm>
            <a:off x="1499047" y="1473304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[RG NAME]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8133D-ADD4-47AC-94D0-EE9AD0A896A6}"/>
              </a:ext>
            </a:extLst>
          </p:cNvPr>
          <p:cNvSpPr txBox="1"/>
          <p:nvPr/>
        </p:nvSpPr>
        <p:spPr>
          <a:xfrm>
            <a:off x="4048948" y="927106"/>
            <a:ext cx="1507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solidFill>
                  <a:srgbClr val="FF0000"/>
                </a:solidFill>
              </a:rPr>
              <a:t>[CONTAINER REGISTRY]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[IMAGE URI]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72090" y="100526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F8C9C-F35D-4C54-9292-C52614181D20}"/>
              </a:ext>
            </a:extLst>
          </p:cNvPr>
          <p:cNvSpPr txBox="1"/>
          <p:nvPr/>
        </p:nvSpPr>
        <p:spPr>
          <a:xfrm>
            <a:off x="8731780" y="850162"/>
            <a:ext cx="1507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[TENANT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CLIENT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PASSWORD]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E3AD52C-9A94-498D-99FE-4EB28E8F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240" y="2120250"/>
            <a:ext cx="12045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rgbClr val="FF0000"/>
                </a:solidFill>
              </a:rPr>
              <a:t>[</a:t>
            </a:r>
            <a:r>
              <a:rPr lang="en-US" altLang="en-US" sz="1000" dirty="0" err="1">
                <a:solidFill>
                  <a:srgbClr val="FF0000"/>
                </a:solidFill>
              </a:rPr>
              <a:t>WebHook</a:t>
            </a:r>
            <a:r>
              <a:rPr lang="en-US" altLang="en-US" sz="1000" dirty="0">
                <a:solidFill>
                  <a:srgbClr val="FF0000"/>
                </a:solidFill>
              </a:rPr>
              <a:t> API Key] </a:t>
            </a:r>
          </a:p>
        </p:txBody>
      </p:sp>
    </p:spTree>
    <p:extLst>
      <p:ext uri="{BB962C8B-B14F-4D97-AF65-F5344CB8AC3E}">
        <p14:creationId xmlns:p14="http://schemas.microsoft.com/office/powerpoint/2010/main" val="286138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C75B854-4144-4F0E-B1D8-706342EFDACF}"/>
              </a:ext>
            </a:extLst>
          </p:cNvPr>
          <p:cNvSpPr/>
          <p:nvPr/>
        </p:nvSpPr>
        <p:spPr>
          <a:xfrm>
            <a:off x="1798685" y="6315039"/>
            <a:ext cx="8162580" cy="484542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8B6650-E555-466B-82DD-BFAA9EE21385}"/>
              </a:ext>
            </a:extLst>
          </p:cNvPr>
          <p:cNvSpPr/>
          <p:nvPr/>
        </p:nvSpPr>
        <p:spPr>
          <a:xfrm>
            <a:off x="1784599" y="3648118"/>
            <a:ext cx="8162580" cy="2563010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40122-F9F0-4651-B039-C234418BF22D}"/>
              </a:ext>
            </a:extLst>
          </p:cNvPr>
          <p:cNvSpPr/>
          <p:nvPr/>
        </p:nvSpPr>
        <p:spPr>
          <a:xfrm>
            <a:off x="7030862" y="4040958"/>
            <a:ext cx="2195476" cy="99784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EF91B3-317A-4AC7-9752-3F5D697AC46D}"/>
              </a:ext>
            </a:extLst>
          </p:cNvPr>
          <p:cNvSpPr/>
          <p:nvPr/>
        </p:nvSpPr>
        <p:spPr>
          <a:xfrm>
            <a:off x="2568863" y="4047038"/>
            <a:ext cx="4216859" cy="205202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1784599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8193318" y="2874078"/>
            <a:ext cx="1191352" cy="671562"/>
            <a:chOff x="9368201" y="863086"/>
            <a:chExt cx="1191352" cy="671562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368201" y="1288427"/>
              <a:ext cx="1191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7193117" y="3059101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6971581" y="2037353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563000" y="2372292"/>
            <a:ext cx="1466658" cy="24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 flipV="1">
            <a:off x="4622479" y="5671078"/>
            <a:ext cx="2442349" cy="1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</p:cNvCxnSpPr>
          <p:nvPr/>
        </p:nvCxnSpPr>
        <p:spPr>
          <a:xfrm>
            <a:off x="4620071" y="4681065"/>
            <a:ext cx="2585800" cy="10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7397643" y="5453507"/>
            <a:ext cx="1834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28" y="5479562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563000" y="2140894"/>
            <a:ext cx="3530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8788994" y="110341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84665" y="928904"/>
            <a:ext cx="7179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pic>
        <p:nvPicPr>
          <p:cNvPr id="18" name="Picture 2" descr="See related image detail">
            <a:extLst>
              <a:ext uri="{FF2B5EF4-FFF2-40B4-BE49-F238E27FC236}">
                <a16:creationId xmlns:a16="http://schemas.microsoft.com/office/drawing/2014/main" id="{1C691ACB-EADE-4C97-B0B1-9807C68E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785" y="4245568"/>
            <a:ext cx="458245" cy="56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4E692B2-A5E1-4DF6-9FF8-EFE62655F428}"/>
              </a:ext>
            </a:extLst>
          </p:cNvPr>
          <p:cNvSpPr txBox="1"/>
          <p:nvPr/>
        </p:nvSpPr>
        <p:spPr>
          <a:xfrm>
            <a:off x="7397643" y="5641766"/>
            <a:ext cx="26061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/local/cache/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secrets.json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696ED8-823C-4AC1-A0BB-1B2DF4BEF8D2}"/>
              </a:ext>
            </a:extLst>
          </p:cNvPr>
          <p:cNvSpPr/>
          <p:nvPr/>
        </p:nvSpPr>
        <p:spPr>
          <a:xfrm>
            <a:off x="2781828" y="5444617"/>
            <a:ext cx="1832810" cy="452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569CD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SecretManagerClient</a:t>
            </a:r>
            <a:endParaRPr lang="en-US" sz="1100" dirty="0">
              <a:solidFill>
                <a:srgbClr val="569CD6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A5A1B8B-17E9-49BC-9AF4-91D75F460E54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 rot="16200000" flipH="1">
            <a:off x="1070078" y="3959327"/>
            <a:ext cx="2886495" cy="537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E996ED-F63C-4500-A7DC-FD168CF2B0F8}"/>
              </a:ext>
            </a:extLst>
          </p:cNvPr>
          <p:cNvCxnSpPr>
            <a:cxnSpLocks/>
          </p:cNvCxnSpPr>
          <p:nvPr/>
        </p:nvCxnSpPr>
        <p:spPr>
          <a:xfrm flipV="1">
            <a:off x="2964302" y="5872598"/>
            <a:ext cx="0" cy="534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F41CE74-8BD1-4E0A-AFE9-FC7EE38B3BD7}"/>
              </a:ext>
            </a:extLst>
          </p:cNvPr>
          <p:cNvSpPr/>
          <p:nvPr/>
        </p:nvSpPr>
        <p:spPr>
          <a:xfrm>
            <a:off x="2781828" y="4225158"/>
            <a:ext cx="1832810" cy="588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222ED1-049E-4F09-AC1F-C6375493776E}"/>
              </a:ext>
            </a:extLst>
          </p:cNvPr>
          <p:cNvCxnSpPr>
            <a:cxnSpLocks/>
          </p:cNvCxnSpPr>
          <p:nvPr/>
        </p:nvCxnSpPr>
        <p:spPr>
          <a:xfrm flipV="1">
            <a:off x="2964302" y="4813611"/>
            <a:ext cx="0" cy="6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0DBE02-3996-496A-829D-58141B527E06}"/>
              </a:ext>
            </a:extLst>
          </p:cNvPr>
          <p:cNvSpPr txBox="1"/>
          <p:nvPr/>
        </p:nvSpPr>
        <p:spPr>
          <a:xfrm>
            <a:off x="2965662" y="4867113"/>
            <a:ext cx="35638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dirty="0" err="1"/>
              <a:t>dbPassword</a:t>
            </a:r>
            <a:r>
              <a:rPr lang="en-US" dirty="0"/>
              <a:t> = await </a:t>
            </a:r>
          </a:p>
          <a:p>
            <a:r>
              <a:rPr lang="en-US" dirty="0" err="1"/>
              <a:t>secretManagerClient.GetSecretValueAsync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InfluxDbPassword</a:t>
            </a:r>
            <a:r>
              <a:rPr lang="en-US" dirty="0"/>
              <a:t>“, …)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ECB9F5-4306-4A18-BADC-850CE7D59900}"/>
              </a:ext>
            </a:extLst>
          </p:cNvPr>
          <p:cNvSpPr txBox="1"/>
          <p:nvPr/>
        </p:nvSpPr>
        <p:spPr>
          <a:xfrm>
            <a:off x="4614638" y="4150900"/>
            <a:ext cx="241622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InfluxDBClientFactory.Create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username,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dbPassword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sz="9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581664-4C4F-41AC-8809-6029FD5C0470}"/>
              </a:ext>
            </a:extLst>
          </p:cNvPr>
          <p:cNvSpPr txBox="1"/>
          <p:nvPr/>
        </p:nvSpPr>
        <p:spPr>
          <a:xfrm>
            <a:off x="2563000" y="3774538"/>
            <a:ext cx="609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“</a:t>
            </a:r>
            <a:r>
              <a:rPr lang="en-US" sz="1400" dirty="0" err="1"/>
              <a:t>sampleApp</a:t>
            </a:r>
            <a:r>
              <a:rPr lang="en-US" sz="1400" dirty="0"/>
              <a:t>” module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FABF8EA-A0B1-4B1E-AB68-3A9895C3F009}"/>
              </a:ext>
            </a:extLst>
          </p:cNvPr>
          <p:cNvCxnSpPr>
            <a:cxnSpLocks/>
            <a:stCxn id="7" idx="2"/>
            <a:endCxn id="1036" idx="1"/>
          </p:cNvCxnSpPr>
          <p:nvPr/>
        </p:nvCxnSpPr>
        <p:spPr>
          <a:xfrm rot="16200000" flipH="1">
            <a:off x="7382830" y="1913905"/>
            <a:ext cx="329717" cy="202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CE497F-9CBA-4588-A3F3-812EAE5F16B5}"/>
              </a:ext>
            </a:extLst>
          </p:cNvPr>
          <p:cNvGrpSpPr/>
          <p:nvPr/>
        </p:nvGrpSpPr>
        <p:grpSpPr>
          <a:xfrm>
            <a:off x="7239837" y="123085"/>
            <a:ext cx="1034257" cy="723885"/>
            <a:chOff x="10465573" y="2088106"/>
            <a:chExt cx="1034257" cy="723885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E0D012-38B4-4F64-826A-10B63FE20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715989" y="2088106"/>
              <a:ext cx="533427" cy="52072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23938A-CC83-4815-AAFE-2EEB2D9A0FED}"/>
                </a:ext>
              </a:extLst>
            </p:cNvPr>
            <p:cNvSpPr txBox="1"/>
            <p:nvPr/>
          </p:nvSpPr>
          <p:spPr>
            <a:xfrm>
              <a:off x="10465573" y="2565770"/>
              <a:ext cx="10342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/>
                <a:t>Service Principal</a:t>
              </a:r>
            </a:p>
          </p:txBody>
        </p:sp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812B80-F87B-4D13-85CE-4D773FA65B15}"/>
              </a:ext>
            </a:extLst>
          </p:cNvPr>
          <p:cNvCxnSpPr>
            <a:cxnSpLocks/>
            <a:stCxn id="37" idx="1"/>
            <a:endCxn id="1030" idx="3"/>
          </p:cNvCxnSpPr>
          <p:nvPr/>
        </p:nvCxnSpPr>
        <p:spPr>
          <a:xfrm rot="10800000">
            <a:off x="5742357" y="378907"/>
            <a:ext cx="1747897" cy="454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4DE0772-6EE8-4F55-B2A0-8AAAC8C2721F}"/>
              </a:ext>
            </a:extLst>
          </p:cNvPr>
          <p:cNvCxnSpPr>
            <a:cxnSpLocks/>
            <a:stCxn id="1044" idx="1"/>
            <a:endCxn id="37" idx="3"/>
          </p:cNvCxnSpPr>
          <p:nvPr/>
        </p:nvCxnSpPr>
        <p:spPr>
          <a:xfrm rot="10800000" flipV="1">
            <a:off x="8023680" y="382059"/>
            <a:ext cx="1164158" cy="1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87A1DF-D659-4A42-A7BD-C539F9891149}"/>
              </a:ext>
            </a:extLst>
          </p:cNvPr>
          <p:cNvSpPr txBox="1"/>
          <p:nvPr/>
        </p:nvSpPr>
        <p:spPr>
          <a:xfrm>
            <a:off x="6380839" y="159740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/>
              <a:t>AcrPull</a:t>
            </a:r>
            <a:r>
              <a:rPr lang="en-US" dirty="0"/>
              <a:t> role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F0F370-A794-4566-B378-7C1AB72BE06C}"/>
              </a:ext>
            </a:extLst>
          </p:cNvPr>
          <p:cNvSpPr txBox="1"/>
          <p:nvPr/>
        </p:nvSpPr>
        <p:spPr>
          <a:xfrm>
            <a:off x="8149222" y="1201169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?? role</a:t>
            </a:r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AA859BBB-7220-4F45-915A-743FC1FEB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1" t="38880" r="8904" b="36363"/>
          <a:stretch/>
        </p:blipFill>
        <p:spPr bwMode="auto">
          <a:xfrm>
            <a:off x="7732048" y="4345878"/>
            <a:ext cx="1443582" cy="3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0664F6-D638-4BBA-B82E-64EF9BCA251F}"/>
              </a:ext>
            </a:extLst>
          </p:cNvPr>
          <p:cNvSpPr txBox="1"/>
          <p:nvPr/>
        </p:nvSpPr>
        <p:spPr>
          <a:xfrm>
            <a:off x="6914476" y="3758493"/>
            <a:ext cx="1832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“</a:t>
            </a:r>
            <a:r>
              <a:rPr lang="en-US" sz="1400" dirty="0" err="1"/>
              <a:t>influxdb</a:t>
            </a:r>
            <a:r>
              <a:rPr lang="en-US" sz="1400" dirty="0"/>
              <a:t>”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935596-3BEF-491F-B484-8B1B4CED8529}"/>
              </a:ext>
            </a:extLst>
          </p:cNvPr>
          <p:cNvSpPr txBox="1"/>
          <p:nvPr/>
        </p:nvSpPr>
        <p:spPr>
          <a:xfrm>
            <a:off x="2359420" y="3376583"/>
            <a:ext cx="4160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“</a:t>
            </a:r>
            <a:r>
              <a:rPr lang="en-US" sz="1400" dirty="0" err="1"/>
              <a:t>deployment.influxdb.template.json</a:t>
            </a:r>
            <a:r>
              <a:rPr lang="en-US" sz="1400" dirty="0"/>
              <a:t>” edge solution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7822946" y="6367208"/>
            <a:ext cx="377684" cy="4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8218185" y="6352427"/>
            <a:ext cx="110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IoT Edge RUNTIME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2780386" y="6407330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CryptoProvider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51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C60881A-3147-4024-8B19-E7C746A159A4}"/>
              </a:ext>
            </a:extLst>
          </p:cNvPr>
          <p:cNvSpPr/>
          <p:nvPr/>
        </p:nvSpPr>
        <p:spPr>
          <a:xfrm>
            <a:off x="4647165" y="1407694"/>
            <a:ext cx="1636818" cy="918909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32D6D0-D8D8-4497-82A5-3552DB4D9497}"/>
              </a:ext>
            </a:extLst>
          </p:cNvPr>
          <p:cNvSpPr/>
          <p:nvPr/>
        </p:nvSpPr>
        <p:spPr>
          <a:xfrm>
            <a:off x="1522031" y="3157995"/>
            <a:ext cx="7952838" cy="1835110"/>
          </a:xfrm>
          <a:prstGeom prst="rect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32785" y="1541643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37865" y="3355925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1742489" y="3429000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8151208" y="4276422"/>
            <a:ext cx="1191352" cy="671562"/>
            <a:chOff x="9368201" y="863086"/>
            <a:chExt cx="1191352" cy="671562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368201" y="1288427"/>
              <a:ext cx="1191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50085" y="3728367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276476" y="3425192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07236" y="3661249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7151007" y="446144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6929471" y="3439697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520890" y="3774636"/>
            <a:ext cx="1466658" cy="24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572528" y="3783359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520890" y="3543238"/>
            <a:ext cx="3530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8746884" y="1512685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39178" y="2413392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19535" y="2421330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02036" y="2420064"/>
            <a:ext cx="1069660" cy="82003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42555" y="2331248"/>
            <a:ext cx="7179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FABF8EA-A0B1-4B1E-AB68-3A9895C3F009}"/>
              </a:ext>
            </a:extLst>
          </p:cNvPr>
          <p:cNvCxnSpPr>
            <a:cxnSpLocks/>
            <a:stCxn id="7" idx="2"/>
            <a:endCxn id="1036" idx="1"/>
          </p:cNvCxnSpPr>
          <p:nvPr/>
        </p:nvCxnSpPr>
        <p:spPr>
          <a:xfrm rot="16200000" flipH="1">
            <a:off x="7340720" y="3316249"/>
            <a:ext cx="329717" cy="202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CE497F-9CBA-4588-A3F3-812EAE5F16B5}"/>
              </a:ext>
            </a:extLst>
          </p:cNvPr>
          <p:cNvGrpSpPr/>
          <p:nvPr/>
        </p:nvGrpSpPr>
        <p:grpSpPr>
          <a:xfrm>
            <a:off x="7197727" y="1525429"/>
            <a:ext cx="1034257" cy="723885"/>
            <a:chOff x="10465573" y="2088106"/>
            <a:chExt cx="1034257" cy="723885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E0D012-38B4-4F64-826A-10B63FE20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15989" y="2088106"/>
              <a:ext cx="533427" cy="52072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123938A-CC83-4815-AAFE-2EEB2D9A0FED}"/>
                </a:ext>
              </a:extLst>
            </p:cNvPr>
            <p:cNvSpPr txBox="1"/>
            <p:nvPr/>
          </p:nvSpPr>
          <p:spPr>
            <a:xfrm>
              <a:off x="10465573" y="2565770"/>
              <a:ext cx="10342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00"/>
              </a:lvl1pPr>
            </a:lstStyle>
            <a:p>
              <a:r>
                <a:rPr lang="en-US" dirty="0"/>
                <a:t>Service Principal</a:t>
              </a:r>
            </a:p>
          </p:txBody>
        </p:sp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5812B80-F87B-4D13-85CE-4D773FA65B15}"/>
              </a:ext>
            </a:extLst>
          </p:cNvPr>
          <p:cNvCxnSpPr>
            <a:cxnSpLocks/>
            <a:stCxn id="37" idx="1"/>
            <a:endCxn id="1030" idx="3"/>
          </p:cNvCxnSpPr>
          <p:nvPr/>
        </p:nvCxnSpPr>
        <p:spPr>
          <a:xfrm rot="10800000">
            <a:off x="5700247" y="1781251"/>
            <a:ext cx="1747897" cy="454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4DE0772-6EE8-4F55-B2A0-8AAAC8C2721F}"/>
              </a:ext>
            </a:extLst>
          </p:cNvPr>
          <p:cNvCxnSpPr>
            <a:cxnSpLocks/>
            <a:stCxn id="1044" idx="1"/>
            <a:endCxn id="37" idx="3"/>
          </p:cNvCxnSpPr>
          <p:nvPr/>
        </p:nvCxnSpPr>
        <p:spPr>
          <a:xfrm rot="10800000" flipV="1">
            <a:off x="7981570" y="1784403"/>
            <a:ext cx="1164158" cy="1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87A1DF-D659-4A42-A7BD-C539F9891149}"/>
              </a:ext>
            </a:extLst>
          </p:cNvPr>
          <p:cNvSpPr txBox="1"/>
          <p:nvPr/>
        </p:nvSpPr>
        <p:spPr>
          <a:xfrm>
            <a:off x="6338729" y="1562084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 err="1"/>
              <a:t>AcrPull</a:t>
            </a:r>
            <a:r>
              <a:rPr lang="en-US" dirty="0"/>
              <a:t> role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F0F370-A794-4566-B378-7C1AB72BE06C}"/>
              </a:ext>
            </a:extLst>
          </p:cNvPr>
          <p:cNvSpPr txBox="1"/>
          <p:nvPr/>
        </p:nvSpPr>
        <p:spPr>
          <a:xfrm>
            <a:off x="8107112" y="2603513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?? role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7E78FA-4CC1-4EB7-A5E2-BB950D3AC2F1}"/>
              </a:ext>
            </a:extLst>
          </p:cNvPr>
          <p:cNvSpPr txBox="1"/>
          <p:nvPr/>
        </p:nvSpPr>
        <p:spPr>
          <a:xfrm>
            <a:off x="1461873" y="2888951"/>
            <a:ext cx="1143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deployAll.sh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1B4D491-200F-4FAC-9929-76CD0E4C175F}"/>
              </a:ext>
            </a:extLst>
          </p:cNvPr>
          <p:cNvSpPr txBox="1"/>
          <p:nvPr/>
        </p:nvSpPr>
        <p:spPr>
          <a:xfrm>
            <a:off x="4572528" y="1144584"/>
            <a:ext cx="16671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PRE-REQUISITE</a:t>
            </a:r>
          </a:p>
        </p:txBody>
      </p:sp>
    </p:spTree>
    <p:extLst>
      <p:ext uri="{BB962C8B-B14F-4D97-AF65-F5344CB8AC3E}">
        <p14:creationId xmlns:p14="http://schemas.microsoft.com/office/powerpoint/2010/main" val="37785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8B6650-E555-466B-82DD-BFAA9EE21385}"/>
              </a:ext>
            </a:extLst>
          </p:cNvPr>
          <p:cNvSpPr/>
          <p:nvPr/>
        </p:nvSpPr>
        <p:spPr>
          <a:xfrm>
            <a:off x="1784599" y="3648118"/>
            <a:ext cx="8162580" cy="2563010"/>
          </a:xfrm>
          <a:prstGeom prst="roundRect">
            <a:avLst>
              <a:gd name="adj" fmla="val 43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40122-F9F0-4651-B039-C234418BF22D}"/>
              </a:ext>
            </a:extLst>
          </p:cNvPr>
          <p:cNvSpPr/>
          <p:nvPr/>
        </p:nvSpPr>
        <p:spPr>
          <a:xfrm>
            <a:off x="7030862" y="4040958"/>
            <a:ext cx="2195476" cy="99784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EF91B3-317A-4AC7-9752-3F5D697AC46D}"/>
              </a:ext>
            </a:extLst>
          </p:cNvPr>
          <p:cNvSpPr/>
          <p:nvPr/>
        </p:nvSpPr>
        <p:spPr>
          <a:xfrm>
            <a:off x="2568863" y="4047038"/>
            <a:ext cx="4216859" cy="205202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 flipV="1">
            <a:off x="4622479" y="5671078"/>
            <a:ext cx="2442349" cy="1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</p:cNvCxnSpPr>
          <p:nvPr/>
        </p:nvCxnSpPr>
        <p:spPr>
          <a:xfrm>
            <a:off x="4620071" y="4681065"/>
            <a:ext cx="2585800" cy="10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7397643" y="5453507"/>
            <a:ext cx="18347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828" y="5479562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ee related image detail">
            <a:extLst>
              <a:ext uri="{FF2B5EF4-FFF2-40B4-BE49-F238E27FC236}">
                <a16:creationId xmlns:a16="http://schemas.microsoft.com/office/drawing/2014/main" id="{1C691ACB-EADE-4C97-B0B1-9807C68E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785" y="4245568"/>
            <a:ext cx="458245" cy="56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4E692B2-A5E1-4DF6-9FF8-EFE62655F428}"/>
              </a:ext>
            </a:extLst>
          </p:cNvPr>
          <p:cNvSpPr txBox="1"/>
          <p:nvPr/>
        </p:nvSpPr>
        <p:spPr>
          <a:xfrm>
            <a:off x="7397643" y="5641766"/>
            <a:ext cx="26061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/local/cache/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secrets.json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696ED8-823C-4AC1-A0BB-1B2DF4BEF8D2}"/>
              </a:ext>
            </a:extLst>
          </p:cNvPr>
          <p:cNvSpPr/>
          <p:nvPr/>
        </p:nvSpPr>
        <p:spPr>
          <a:xfrm>
            <a:off x="2781828" y="5444617"/>
            <a:ext cx="1832810" cy="452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569CD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SecretManagerClient</a:t>
            </a:r>
            <a:endParaRPr lang="en-US" sz="1100" dirty="0">
              <a:solidFill>
                <a:srgbClr val="569CD6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41CE74-8BD1-4E0A-AFE9-FC7EE38B3BD7}"/>
              </a:ext>
            </a:extLst>
          </p:cNvPr>
          <p:cNvSpPr/>
          <p:nvPr/>
        </p:nvSpPr>
        <p:spPr>
          <a:xfrm>
            <a:off x="2781828" y="4225158"/>
            <a:ext cx="1832810" cy="588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222ED1-049E-4F09-AC1F-C6375493776E}"/>
              </a:ext>
            </a:extLst>
          </p:cNvPr>
          <p:cNvCxnSpPr>
            <a:cxnSpLocks/>
          </p:cNvCxnSpPr>
          <p:nvPr/>
        </p:nvCxnSpPr>
        <p:spPr>
          <a:xfrm flipV="1">
            <a:off x="2964302" y="4813611"/>
            <a:ext cx="0" cy="631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E0DBE02-3996-496A-829D-58141B527E06}"/>
              </a:ext>
            </a:extLst>
          </p:cNvPr>
          <p:cNvSpPr txBox="1"/>
          <p:nvPr/>
        </p:nvSpPr>
        <p:spPr>
          <a:xfrm>
            <a:off x="2965662" y="4867113"/>
            <a:ext cx="35638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dirty="0" err="1"/>
              <a:t>dbPassword</a:t>
            </a:r>
            <a:r>
              <a:rPr lang="en-US" dirty="0"/>
              <a:t> = await </a:t>
            </a:r>
          </a:p>
          <a:p>
            <a:r>
              <a:rPr lang="en-US" dirty="0" err="1"/>
              <a:t>secretManagerClient.GetSecretValueAsync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InfluxDbPassword</a:t>
            </a:r>
            <a:r>
              <a:rPr lang="en-US" dirty="0"/>
              <a:t>“, …)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ECB9F5-4306-4A18-BADC-850CE7D59900}"/>
              </a:ext>
            </a:extLst>
          </p:cNvPr>
          <p:cNvSpPr txBox="1"/>
          <p:nvPr/>
        </p:nvSpPr>
        <p:spPr>
          <a:xfrm>
            <a:off x="4614638" y="4150900"/>
            <a:ext cx="241622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InfluxDBClientFactory.Create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username, 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dbPassword</a:t>
            </a:r>
            <a:r>
              <a:rPr lang="en-US" sz="9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sz="9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581664-4C4F-41AC-8809-6029FD5C0470}"/>
              </a:ext>
            </a:extLst>
          </p:cNvPr>
          <p:cNvSpPr txBox="1"/>
          <p:nvPr/>
        </p:nvSpPr>
        <p:spPr>
          <a:xfrm>
            <a:off x="2563000" y="3774538"/>
            <a:ext cx="609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“</a:t>
            </a:r>
            <a:r>
              <a:rPr lang="en-US" sz="1400" dirty="0" err="1"/>
              <a:t>sampleApp</a:t>
            </a:r>
            <a:r>
              <a:rPr lang="en-US" sz="1400" dirty="0"/>
              <a:t>” module</a:t>
            </a:r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AA859BBB-7220-4F45-915A-743FC1FEB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1" t="38880" r="8904" b="36363"/>
          <a:stretch/>
        </p:blipFill>
        <p:spPr bwMode="auto">
          <a:xfrm>
            <a:off x="7732048" y="4345878"/>
            <a:ext cx="1443582" cy="35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0664F6-D638-4BBA-B82E-64EF9BCA251F}"/>
              </a:ext>
            </a:extLst>
          </p:cNvPr>
          <p:cNvSpPr txBox="1"/>
          <p:nvPr/>
        </p:nvSpPr>
        <p:spPr>
          <a:xfrm>
            <a:off x="6914476" y="3758493"/>
            <a:ext cx="1832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“</a:t>
            </a:r>
            <a:r>
              <a:rPr lang="en-US" sz="1400" dirty="0" err="1"/>
              <a:t>influxdb</a:t>
            </a:r>
            <a:r>
              <a:rPr lang="en-US" sz="1400" dirty="0"/>
              <a:t>”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935596-3BEF-491F-B484-8B1B4CED8529}"/>
              </a:ext>
            </a:extLst>
          </p:cNvPr>
          <p:cNvSpPr txBox="1"/>
          <p:nvPr/>
        </p:nvSpPr>
        <p:spPr>
          <a:xfrm>
            <a:off x="2359420" y="3376583"/>
            <a:ext cx="4160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“</a:t>
            </a:r>
            <a:r>
              <a:rPr lang="en-US" sz="1400" dirty="0" err="1"/>
              <a:t>deployment.influxdb.template.json</a:t>
            </a:r>
            <a:r>
              <a:rPr lang="en-US" sz="1400" dirty="0"/>
              <a:t>” edge solution</a:t>
            </a:r>
          </a:p>
        </p:txBody>
      </p:sp>
    </p:spTree>
    <p:extLst>
      <p:ext uri="{BB962C8B-B14F-4D97-AF65-F5344CB8AC3E}">
        <p14:creationId xmlns:p14="http://schemas.microsoft.com/office/powerpoint/2010/main" val="128736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305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Cascadia Code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Slepakov</dc:creator>
  <cp:lastModifiedBy>Arturo Lotito</cp:lastModifiedBy>
  <cp:revision>16</cp:revision>
  <dcterms:created xsi:type="dcterms:W3CDTF">2021-09-09T08:43:54Z</dcterms:created>
  <dcterms:modified xsi:type="dcterms:W3CDTF">2022-01-28T11:22:20Z</dcterms:modified>
</cp:coreProperties>
</file>