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C9873-C7A7-49AC-ACDA-1C5A478E6416}" v="2" dt="2022-01-20T07:47:49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CF8C-240C-4B8D-B2A0-F1A30C25C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EFBCC-4727-4FB5-B601-1F6BA9D2A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ACBEA-15CD-439B-826D-C05054BF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380CF-B32E-4E4B-9B5D-106165C0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0DB5A-B359-4FCE-AF6D-FC0A0477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3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BBD3-4584-4EAB-BD20-19BA23EC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20FF4-A573-4942-8336-9EF90FD3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212D-ED52-4C73-AC49-8885DFDB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EEDF0-11FF-4294-9718-8D9EF0F7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D761F-108D-4252-B96D-63616013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2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9F58B-8D27-4F4A-8CFF-FF434E091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19D19-5CE7-4199-BE51-0722655D5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DE5F-C48D-4AF5-86D7-DD805775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A64CE-ECFE-48FC-8675-AFFADDD4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EB42-DCB6-4E3E-9FDC-0445F591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7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B3E7-0B62-4B7C-B8E1-DFD79E75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2933-9EDA-429C-9216-1AD0638B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D8BAC-A39E-467B-BAE9-410357B3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4376-4EB2-4B1B-A77E-74A566D7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71AD-E639-4396-A42C-EF664C26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1821-84BB-45AE-AA6D-5BB56203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8C11-800E-4FF8-ABCA-73C6B6E59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18422-856D-442C-A75C-9DBD9DF9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4B61-02C1-412E-BBC1-BA1C1B1F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A134-C465-4559-8335-CF935679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0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0808-D351-4F67-B4B8-017E805B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1F6A-4BFD-4C4A-9357-37881C5E7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774FC-84CD-4087-9CFD-C4D1088B7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5482A-B9F8-491D-8174-46837AE6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EFE8E-97BC-4E3A-B316-BC09579A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3E129-5FB6-4FB5-8311-7A7E0DDF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4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7683-FC82-42D8-9A6F-7A39BCEF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B394-A572-4996-AC93-7509ACD4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A36EE-D06F-4350-8A5E-8386B98C9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9FF9F-2BE6-4C5B-A88A-2F3BB739E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B22F2-5126-4B13-9122-41F20D6B1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8ADD9-C763-4396-8A67-1D37E580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4A6D0-BFCB-402D-850D-517304B0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E28B3-16DE-4782-9044-0A9F4852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0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08B0-C00F-4E77-8F5A-1D8B9C36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845DA-480D-4B7A-9E9A-BB19CB35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1A616-6451-4BBF-84AE-BD09DC55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42ECC-34E5-4802-B7FE-548533B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8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88AEE-B913-43CC-B0E0-CA28F491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B8603-BAC7-489F-BEA3-D9C4A9FE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687AC-09E5-4536-A4E6-C7C8E47A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7F93-5FA5-4841-9915-3406A90B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6461-1BE5-45DF-9D7E-48286F21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3BA07-5145-440D-8AA8-3FF57E064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A42C3-449F-4CFE-8350-D7A4FBC4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A0121-5187-4670-BA90-29445A8A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66EA3-84E9-4522-9B9B-AEA6A984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8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F36-26BD-447B-97B2-BD1BD363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94D20-6B33-4557-BECF-065AAAE71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4D709-ADA6-48BA-A9C2-1E89DBAF7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4ADB3-990E-4A4D-A342-EFDB70A0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9BCCE-4183-4577-9869-6E4F54CA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0A9B5-BE47-444B-9E2D-A0792349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9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9C740-C951-457F-8626-2BEF1D1C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198F6-32BF-4905-AA99-282F99617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7D2B8-1361-4036-BADB-307F5244C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A699-4281-42A6-A7CC-966666C96966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EC05B-67B4-4EF1-96FE-73838537E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CF0ED-3578-4183-8B67-0B4D25A6F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1AFF83-010F-4BD4-8A7C-FE3849A10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44" y="1166631"/>
            <a:ext cx="6909786" cy="34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7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90900-1A01-46BE-BECA-3F192B7E7534}"/>
              </a:ext>
            </a:extLst>
          </p:cNvPr>
          <p:cNvSpPr/>
          <p:nvPr/>
        </p:nvSpPr>
        <p:spPr>
          <a:xfrm>
            <a:off x="1534025" y="1744583"/>
            <a:ext cx="8319837" cy="25327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74895" y="139299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79975" y="1953581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C193924-C71D-40E3-A6DB-67EDB888C004}"/>
              </a:ext>
            </a:extLst>
          </p:cNvPr>
          <p:cNvSpPr/>
          <p:nvPr/>
        </p:nvSpPr>
        <p:spPr>
          <a:xfrm>
            <a:off x="1534026" y="4573669"/>
            <a:ext cx="5314753" cy="1787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1160759" y="5920817"/>
            <a:ext cx="746533" cy="79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1872916" y="6416459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IoT Edge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2007186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5825272" y="3350617"/>
            <a:ext cx="1392882" cy="689397"/>
            <a:chOff x="9235805" y="863086"/>
            <a:chExt cx="1392882" cy="68939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235805" y="1275484"/>
              <a:ext cx="1392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92195" y="2326023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318586" y="2022848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49346" y="2258905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0970ED-B5CC-4154-812F-1A6EB26A979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67409" y="2784583"/>
            <a:ext cx="1" cy="2004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497DBB9-2FCD-4F1B-8E76-0F89598AE580}"/>
              </a:ext>
            </a:extLst>
          </p:cNvPr>
          <p:cNvSpPr/>
          <p:nvPr/>
        </p:nvSpPr>
        <p:spPr>
          <a:xfrm>
            <a:off x="1872916" y="4807657"/>
            <a:ext cx="1832810" cy="879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</a:t>
            </a:r>
            <a:endParaRPr lang="en-US" sz="1200" dirty="0"/>
          </a:p>
          <a:p>
            <a:pPr algn="ctr"/>
            <a:r>
              <a:rPr lang="en-US" sz="1200" dirty="0"/>
              <a:t>EDGE MODULE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6547052" y="2906046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8792EB-7951-4AC1-9349-01E570DA7FEA}"/>
              </a:ext>
            </a:extLst>
          </p:cNvPr>
          <p:cNvSpPr txBox="1"/>
          <p:nvPr/>
        </p:nvSpPr>
        <p:spPr>
          <a:xfrm>
            <a:off x="4287668" y="979430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/>
              <a:t>APP 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149751" y="2025482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1341B5-6EDA-4998-9416-7E25780EA541}"/>
              </a:ext>
            </a:extLst>
          </p:cNvPr>
          <p:cNvCxnSpPr>
            <a:cxnSpLocks/>
            <a:stCxn id="7" idx="2"/>
            <a:endCxn id="1036" idx="0"/>
          </p:cNvCxnSpPr>
          <p:nvPr/>
        </p:nvCxnSpPr>
        <p:spPr>
          <a:xfrm>
            <a:off x="6537367" y="2759369"/>
            <a:ext cx="1" cy="59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848176" y="2381061"/>
            <a:ext cx="1181482" cy="237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>
            <a:off x="3734795" y="5011160"/>
            <a:ext cx="266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3705726" y="5499517"/>
            <a:ext cx="15230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6B9D300-630D-432D-8984-B9F493B7F590}"/>
              </a:ext>
            </a:extLst>
          </p:cNvPr>
          <p:cNvSpPr/>
          <p:nvPr/>
        </p:nvSpPr>
        <p:spPr>
          <a:xfrm>
            <a:off x="5228732" y="5312204"/>
            <a:ext cx="1432391" cy="374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client(s)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4322148" y="4755778"/>
            <a:ext cx="1190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87" y="4806138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1872916" y="5781592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CryptoProvider</a:t>
            </a:r>
            <a:endParaRPr lang="en-US" sz="14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614638" y="2381015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789321" y="2140894"/>
            <a:ext cx="3303804" cy="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7100606" y="108027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81288" y="1011048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61645" y="1018986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4146" y="1017720"/>
            <a:ext cx="1069660" cy="820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D16AE4A-F49E-4CC4-B196-877BC70D302C}"/>
              </a:ext>
            </a:extLst>
          </p:cNvPr>
          <p:cNvSpPr txBox="1"/>
          <p:nvPr/>
        </p:nvSpPr>
        <p:spPr>
          <a:xfrm>
            <a:off x="7780186" y="903468"/>
            <a:ext cx="1224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APP SERVICE PRINCIPAL</a:t>
            </a:r>
          </a:p>
        </p:txBody>
      </p:sp>
    </p:spTree>
    <p:extLst>
      <p:ext uri="{BB962C8B-B14F-4D97-AF65-F5344CB8AC3E}">
        <p14:creationId xmlns:p14="http://schemas.microsoft.com/office/powerpoint/2010/main" val="35993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90900-1A01-46BE-BECA-3F192B7E7534}"/>
              </a:ext>
            </a:extLst>
          </p:cNvPr>
          <p:cNvSpPr/>
          <p:nvPr/>
        </p:nvSpPr>
        <p:spPr>
          <a:xfrm>
            <a:off x="1534025" y="1744583"/>
            <a:ext cx="8319837" cy="25327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74895" y="139299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79975" y="1953581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C193924-C71D-40E3-A6DB-67EDB888C004}"/>
              </a:ext>
            </a:extLst>
          </p:cNvPr>
          <p:cNvSpPr/>
          <p:nvPr/>
        </p:nvSpPr>
        <p:spPr>
          <a:xfrm>
            <a:off x="1534026" y="4573669"/>
            <a:ext cx="5314753" cy="1787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1160759" y="5920817"/>
            <a:ext cx="746533" cy="79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1872916" y="6416459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IoT Edge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2007186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5825272" y="3350617"/>
            <a:ext cx="1392882" cy="689397"/>
            <a:chOff x="9235805" y="863086"/>
            <a:chExt cx="1392882" cy="68939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235805" y="1275484"/>
              <a:ext cx="1392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92195" y="2326023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318586" y="2022848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49346" y="2258905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0970ED-B5CC-4154-812F-1A6EB26A979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67409" y="2784583"/>
            <a:ext cx="1" cy="2004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497DBB9-2FCD-4F1B-8E76-0F89598AE580}"/>
              </a:ext>
            </a:extLst>
          </p:cNvPr>
          <p:cNvSpPr/>
          <p:nvPr/>
        </p:nvSpPr>
        <p:spPr>
          <a:xfrm>
            <a:off x="1872916" y="4807657"/>
            <a:ext cx="1832810" cy="879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</a:t>
            </a:r>
            <a:endParaRPr lang="en-US" sz="1200" dirty="0"/>
          </a:p>
          <a:p>
            <a:pPr algn="ctr"/>
            <a:r>
              <a:rPr lang="en-US" sz="1200" dirty="0"/>
              <a:t>EDGE MODULE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6547052" y="2906046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149751" y="2025482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1341B5-6EDA-4998-9416-7E25780EA541}"/>
              </a:ext>
            </a:extLst>
          </p:cNvPr>
          <p:cNvCxnSpPr>
            <a:cxnSpLocks/>
            <a:stCxn id="7" idx="2"/>
            <a:endCxn id="1036" idx="0"/>
          </p:cNvCxnSpPr>
          <p:nvPr/>
        </p:nvCxnSpPr>
        <p:spPr>
          <a:xfrm>
            <a:off x="6537367" y="2759369"/>
            <a:ext cx="1" cy="59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848176" y="2381061"/>
            <a:ext cx="1181482" cy="237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>
            <a:off x="3734795" y="5011160"/>
            <a:ext cx="266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3705726" y="5499517"/>
            <a:ext cx="15230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6B9D300-630D-432D-8984-B9F493B7F590}"/>
              </a:ext>
            </a:extLst>
          </p:cNvPr>
          <p:cNvSpPr/>
          <p:nvPr/>
        </p:nvSpPr>
        <p:spPr>
          <a:xfrm>
            <a:off x="5228732" y="5312204"/>
            <a:ext cx="1432391" cy="374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client(s)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4322148" y="4755778"/>
            <a:ext cx="1190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87" y="4806138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1872916" y="5781592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CryptoProvider</a:t>
            </a:r>
            <a:endParaRPr lang="en-US" sz="14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614638" y="2381015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789321" y="2140894"/>
            <a:ext cx="3303804" cy="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7100606" y="108027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81288" y="1011048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61645" y="1018986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4146" y="1017720"/>
            <a:ext cx="1069660" cy="820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D16AE4A-F49E-4CC4-B196-877BC70D302C}"/>
              </a:ext>
            </a:extLst>
          </p:cNvPr>
          <p:cNvSpPr txBox="1"/>
          <p:nvPr/>
        </p:nvSpPr>
        <p:spPr>
          <a:xfrm>
            <a:off x="7780186" y="903468"/>
            <a:ext cx="1224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APP SERVICE PRINCIPAL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DCDE4-66C1-4591-A56A-1E61EF95D2FE}"/>
              </a:ext>
            </a:extLst>
          </p:cNvPr>
          <p:cNvSpPr txBox="1"/>
          <p:nvPr/>
        </p:nvSpPr>
        <p:spPr>
          <a:xfrm>
            <a:off x="1499047" y="1473304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[RG NAME]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8133D-ADD4-47AC-94D0-EE9AD0A896A6}"/>
              </a:ext>
            </a:extLst>
          </p:cNvPr>
          <p:cNvSpPr txBox="1"/>
          <p:nvPr/>
        </p:nvSpPr>
        <p:spPr>
          <a:xfrm>
            <a:off x="4048948" y="927106"/>
            <a:ext cx="1507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>
                <a:solidFill>
                  <a:srgbClr val="FF0000"/>
                </a:solidFill>
              </a:rPr>
              <a:t>[CONTAINER REGISTRY]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[IMAGE URI]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4268D-6166-4529-B134-DA207A20F5DF}"/>
              </a:ext>
            </a:extLst>
          </p:cNvPr>
          <p:cNvSpPr txBox="1"/>
          <p:nvPr/>
        </p:nvSpPr>
        <p:spPr>
          <a:xfrm>
            <a:off x="5472090" y="1005265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/>
              <a:t>APP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F8C9C-F35D-4C54-9292-C52614181D20}"/>
              </a:ext>
            </a:extLst>
          </p:cNvPr>
          <p:cNvSpPr txBox="1"/>
          <p:nvPr/>
        </p:nvSpPr>
        <p:spPr>
          <a:xfrm>
            <a:off x="8731780" y="850162"/>
            <a:ext cx="15074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[TENANT ID]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[APP CLIENT ID]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[APP PASSWORD]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EE3AD52C-9A94-498D-99FE-4EB28E8F6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240" y="2120250"/>
            <a:ext cx="12045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000" dirty="0">
                <a:solidFill>
                  <a:srgbClr val="FF0000"/>
                </a:solidFill>
              </a:rPr>
              <a:t>[</a:t>
            </a:r>
            <a:r>
              <a:rPr lang="en-US" altLang="en-US" sz="1000" dirty="0" err="1">
                <a:solidFill>
                  <a:srgbClr val="FF0000"/>
                </a:solidFill>
              </a:rPr>
              <a:t>WebHook</a:t>
            </a:r>
            <a:r>
              <a:rPr lang="en-US" altLang="en-US" sz="1000" dirty="0">
                <a:solidFill>
                  <a:srgbClr val="FF0000"/>
                </a:solidFill>
              </a:rPr>
              <a:t> API Key] </a:t>
            </a:r>
          </a:p>
        </p:txBody>
      </p:sp>
    </p:spTree>
    <p:extLst>
      <p:ext uri="{BB962C8B-B14F-4D97-AF65-F5344CB8AC3E}">
        <p14:creationId xmlns:p14="http://schemas.microsoft.com/office/powerpoint/2010/main" val="286138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78B6650-E555-466B-82DD-BFAA9EE21385}"/>
              </a:ext>
            </a:extLst>
          </p:cNvPr>
          <p:cNvSpPr/>
          <p:nvPr/>
        </p:nvSpPr>
        <p:spPr>
          <a:xfrm>
            <a:off x="1696454" y="3771900"/>
            <a:ext cx="8307322" cy="2978072"/>
          </a:xfrm>
          <a:prstGeom prst="roundRect">
            <a:avLst>
              <a:gd name="adj" fmla="val 434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EF91B3-317A-4AC7-9752-3F5D697AC46D}"/>
              </a:ext>
            </a:extLst>
          </p:cNvPr>
          <p:cNvSpPr/>
          <p:nvPr/>
        </p:nvSpPr>
        <p:spPr>
          <a:xfrm>
            <a:off x="2568863" y="4150900"/>
            <a:ext cx="4124247" cy="1948158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74895" y="139299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79975" y="1953581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9686022" y="6313358"/>
            <a:ext cx="503613" cy="53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10178344" y="6472973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IoT Edge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1784599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8193318" y="2874078"/>
            <a:ext cx="1191352" cy="671562"/>
            <a:chOff x="9368201" y="863086"/>
            <a:chExt cx="1191352" cy="671562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368201" y="1288427"/>
              <a:ext cx="11913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r>
                <a:rPr lang="en-US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92195" y="2326023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318586" y="2022848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49346" y="2258905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7193117" y="3059101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6971581" y="2037353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563000" y="2372292"/>
            <a:ext cx="1466658" cy="246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 flipV="1">
            <a:off x="4622479" y="5671078"/>
            <a:ext cx="2442349" cy="13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  <a:stCxn id="38" idx="3"/>
            <a:endCxn id="18" idx="1"/>
          </p:cNvCxnSpPr>
          <p:nvPr/>
        </p:nvCxnSpPr>
        <p:spPr>
          <a:xfrm flipV="1">
            <a:off x="4614638" y="4515915"/>
            <a:ext cx="2356943" cy="3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7397643" y="5453507"/>
            <a:ext cx="1834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828" y="5479562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2781828" y="6281699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CryptoProvider</a:t>
            </a:r>
            <a:endParaRPr lang="en-US" sz="12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614638" y="2381015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563000" y="2140894"/>
            <a:ext cx="3530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8788994" y="110341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81288" y="1011048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61645" y="1018986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4146" y="1017720"/>
            <a:ext cx="1069660" cy="82003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54268D-6166-4529-B134-DA207A20F5DF}"/>
              </a:ext>
            </a:extLst>
          </p:cNvPr>
          <p:cNvSpPr txBox="1"/>
          <p:nvPr/>
        </p:nvSpPr>
        <p:spPr>
          <a:xfrm>
            <a:off x="5484665" y="928904"/>
            <a:ext cx="7179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/>
              <a:t>APP IMAGE</a:t>
            </a:r>
          </a:p>
        </p:txBody>
      </p:sp>
      <p:pic>
        <p:nvPicPr>
          <p:cNvPr id="18" name="Picture 2" descr="See related image detail">
            <a:extLst>
              <a:ext uri="{FF2B5EF4-FFF2-40B4-BE49-F238E27FC236}">
                <a16:creationId xmlns:a16="http://schemas.microsoft.com/office/drawing/2014/main" id="{1C691ACB-EADE-4C97-B0B1-9807C68EA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81" y="4233684"/>
            <a:ext cx="458245" cy="56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4E692B2-A5E1-4DF6-9FF8-EFE62655F428}"/>
              </a:ext>
            </a:extLst>
          </p:cNvPr>
          <p:cNvSpPr txBox="1"/>
          <p:nvPr/>
        </p:nvSpPr>
        <p:spPr>
          <a:xfrm>
            <a:off x="7397643" y="5641766"/>
            <a:ext cx="260613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/local/cache/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secrets.json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696ED8-823C-4AC1-A0BB-1B2DF4BEF8D2}"/>
              </a:ext>
            </a:extLst>
          </p:cNvPr>
          <p:cNvSpPr/>
          <p:nvPr/>
        </p:nvSpPr>
        <p:spPr>
          <a:xfrm>
            <a:off x="2781828" y="5444617"/>
            <a:ext cx="1832810" cy="4529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SecretManagerClient</a:t>
            </a:r>
            <a:endParaRPr lang="en-US" sz="12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A5A1B8B-17E9-49BC-9AF4-91D75F460E54}"/>
              </a:ext>
            </a:extLst>
          </p:cNvPr>
          <p:cNvCxnSpPr>
            <a:cxnSpLocks/>
            <a:stCxn id="10" idx="2"/>
            <a:endCxn id="26" idx="1"/>
          </p:cNvCxnSpPr>
          <p:nvPr/>
        </p:nvCxnSpPr>
        <p:spPr>
          <a:xfrm rot="16200000" flipH="1">
            <a:off x="1070078" y="3959327"/>
            <a:ext cx="2886495" cy="537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E996ED-F63C-4500-A7DC-FD168CF2B0F8}"/>
              </a:ext>
            </a:extLst>
          </p:cNvPr>
          <p:cNvCxnSpPr>
            <a:cxnSpLocks/>
          </p:cNvCxnSpPr>
          <p:nvPr/>
        </p:nvCxnSpPr>
        <p:spPr>
          <a:xfrm flipV="1">
            <a:off x="2964302" y="5872598"/>
            <a:ext cx="0" cy="409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F41CE74-8BD1-4E0A-AFE9-FC7EE38B3BD7}"/>
              </a:ext>
            </a:extLst>
          </p:cNvPr>
          <p:cNvSpPr/>
          <p:nvPr/>
        </p:nvSpPr>
        <p:spPr>
          <a:xfrm>
            <a:off x="2781828" y="4225158"/>
            <a:ext cx="1832810" cy="588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SecretManagerClient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222ED1-049E-4F09-AC1F-C6375493776E}"/>
              </a:ext>
            </a:extLst>
          </p:cNvPr>
          <p:cNvCxnSpPr>
            <a:cxnSpLocks/>
          </p:cNvCxnSpPr>
          <p:nvPr/>
        </p:nvCxnSpPr>
        <p:spPr>
          <a:xfrm flipV="1">
            <a:off x="2964302" y="4813611"/>
            <a:ext cx="0" cy="631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E0DBE02-3996-496A-829D-58141B527E06}"/>
              </a:ext>
            </a:extLst>
          </p:cNvPr>
          <p:cNvSpPr txBox="1"/>
          <p:nvPr/>
        </p:nvSpPr>
        <p:spPr>
          <a:xfrm>
            <a:off x="2981279" y="4825918"/>
            <a:ext cx="3563893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dbPassword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secretManagerClient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GetSecretValueAsync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InfluxDbPassword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“, …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8ECB9F5-4306-4A18-BADC-850CE7D59900}"/>
              </a:ext>
            </a:extLst>
          </p:cNvPr>
          <p:cNvSpPr txBox="1"/>
          <p:nvPr/>
        </p:nvSpPr>
        <p:spPr>
          <a:xfrm>
            <a:off x="4648604" y="4161917"/>
            <a:ext cx="333746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influxDBClient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InfluxDBClientFactory.Create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username, 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dbPassword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581664-4C4F-41AC-8809-6029FD5C0470}"/>
              </a:ext>
            </a:extLst>
          </p:cNvPr>
          <p:cNvSpPr txBox="1"/>
          <p:nvPr/>
        </p:nvSpPr>
        <p:spPr>
          <a:xfrm>
            <a:off x="2568863" y="3888959"/>
            <a:ext cx="6097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SecretManager.Edge</a:t>
            </a:r>
            <a:endParaRPr lang="en-US" sz="1400" dirty="0"/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9FABF8EA-A0B1-4B1E-AB68-3A9895C3F009}"/>
              </a:ext>
            </a:extLst>
          </p:cNvPr>
          <p:cNvCxnSpPr>
            <a:cxnSpLocks/>
            <a:stCxn id="7" idx="2"/>
            <a:endCxn id="1036" idx="1"/>
          </p:cNvCxnSpPr>
          <p:nvPr/>
        </p:nvCxnSpPr>
        <p:spPr>
          <a:xfrm rot="16200000" flipH="1">
            <a:off x="7382830" y="1913905"/>
            <a:ext cx="329717" cy="2020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CE497F-9CBA-4588-A3F3-812EAE5F16B5}"/>
              </a:ext>
            </a:extLst>
          </p:cNvPr>
          <p:cNvGrpSpPr/>
          <p:nvPr/>
        </p:nvGrpSpPr>
        <p:grpSpPr>
          <a:xfrm>
            <a:off x="7239837" y="123085"/>
            <a:ext cx="1034257" cy="723885"/>
            <a:chOff x="10465573" y="2088106"/>
            <a:chExt cx="1034257" cy="723885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FE0D012-38B4-4F64-826A-10B63FE20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715989" y="2088106"/>
              <a:ext cx="533427" cy="52072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123938A-CC83-4815-AAFE-2EEB2D9A0FED}"/>
                </a:ext>
              </a:extLst>
            </p:cNvPr>
            <p:cNvSpPr txBox="1"/>
            <p:nvPr/>
          </p:nvSpPr>
          <p:spPr>
            <a:xfrm>
              <a:off x="10465573" y="2565770"/>
              <a:ext cx="103425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r>
                <a:rPr lang="en-US" dirty="0"/>
                <a:t>Service Principal</a:t>
              </a:r>
            </a:p>
          </p:txBody>
        </p:sp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5812B80-F87B-4D13-85CE-4D773FA65B15}"/>
              </a:ext>
            </a:extLst>
          </p:cNvPr>
          <p:cNvCxnSpPr>
            <a:cxnSpLocks/>
            <a:stCxn id="37" idx="1"/>
            <a:endCxn id="1030" idx="3"/>
          </p:cNvCxnSpPr>
          <p:nvPr/>
        </p:nvCxnSpPr>
        <p:spPr>
          <a:xfrm rot="10800000">
            <a:off x="5742357" y="378907"/>
            <a:ext cx="1747897" cy="454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4DE0772-6EE8-4F55-B2A0-8AAAC8C2721F}"/>
              </a:ext>
            </a:extLst>
          </p:cNvPr>
          <p:cNvCxnSpPr>
            <a:cxnSpLocks/>
            <a:stCxn id="1044" idx="1"/>
            <a:endCxn id="37" idx="3"/>
          </p:cNvCxnSpPr>
          <p:nvPr/>
        </p:nvCxnSpPr>
        <p:spPr>
          <a:xfrm rot="10800000" flipV="1">
            <a:off x="8023680" y="382059"/>
            <a:ext cx="1164158" cy="13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787A1DF-D659-4A42-A7BD-C539F9891149}"/>
              </a:ext>
            </a:extLst>
          </p:cNvPr>
          <p:cNvSpPr txBox="1"/>
          <p:nvPr/>
        </p:nvSpPr>
        <p:spPr>
          <a:xfrm>
            <a:off x="6380839" y="159740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 err="1"/>
              <a:t>AcrPull</a:t>
            </a:r>
            <a:r>
              <a:rPr lang="en-US" dirty="0"/>
              <a:t> role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F0F370-A794-4566-B378-7C1AB72BE06C}"/>
              </a:ext>
            </a:extLst>
          </p:cNvPr>
          <p:cNvSpPr txBox="1"/>
          <p:nvPr/>
        </p:nvSpPr>
        <p:spPr>
          <a:xfrm>
            <a:off x="8149222" y="1201169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?? role</a:t>
            </a:r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AA859BBB-7220-4F45-915A-743FC1FEB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1" t="38880" r="8904" b="36363"/>
          <a:stretch/>
        </p:blipFill>
        <p:spPr bwMode="auto">
          <a:xfrm>
            <a:off x="7463792" y="4352439"/>
            <a:ext cx="1443582" cy="35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12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194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Vitaliy Slepakov</dc:creator>
  <cp:lastModifiedBy>Arturo Lotito</cp:lastModifiedBy>
  <cp:revision>12</cp:revision>
  <dcterms:created xsi:type="dcterms:W3CDTF">2021-09-09T08:43:54Z</dcterms:created>
  <dcterms:modified xsi:type="dcterms:W3CDTF">2022-01-25T09:37:16Z</dcterms:modified>
</cp:coreProperties>
</file>