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5CF8C-240C-4B8D-B2A0-F1A30C25C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BEFBCC-4727-4FB5-B601-1F6BA9D2A6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ACBEA-15CD-439B-826D-C05054BF6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380CF-B32E-4E4B-9B5D-106165C00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0DB5A-B359-4FCE-AF6D-FC0A04773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38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CBBD3-4584-4EAB-BD20-19BA23EC0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520FF4-A573-4942-8336-9EF90FD3A5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D212D-ED52-4C73-AC49-8885DFDBF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EEDF0-11FF-4294-9718-8D9EF0F79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D761F-108D-4252-B96D-636160135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23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D9F58B-8D27-4F4A-8CFF-FF434E0915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F19D19-5CE7-4199-BE51-0722655D5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8DE5F-C48D-4AF5-86D7-DD8057754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A64CE-ECFE-48FC-8675-AFFADDD4F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5EB42-DCB6-4E3E-9FDC-0445F5911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578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BB3E7-0B62-4B7C-B8E1-DFD79E757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32933-9EDA-429C-9216-1AD0638BD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D8BAC-A39E-467B-BAE9-410357B31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B4376-4EB2-4B1B-A77E-74A566D7D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971AD-E639-4396-A42C-EF664C267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1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31821-84BB-45AE-AA6D-5BB562036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88C11-800E-4FF8-ABCA-73C6B6E59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18422-856D-442C-A75C-9DBD9DF92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C4B61-02C1-412E-BBC1-BA1C1B1F0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FA134-C465-4559-8335-CF9356794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02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80808-D351-4F67-B4B8-017E805B3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51F6A-4BFD-4C4A-9357-37881C5E77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8774FC-84CD-4087-9CFD-C4D1088B7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35482A-B9F8-491D-8174-46837AE6A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9EFE8E-97BC-4E3A-B316-BC09579A6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3E129-5FB6-4FB5-8311-7A7E0DDFC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241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77683-FC82-42D8-9A6F-7A39BCEF9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8B394-A572-4996-AC93-7509ACD4D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A36EE-D06F-4350-8A5E-8386B98C9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19FF9F-2BE6-4C5B-A88A-2F3BB739EC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CB22F2-5126-4B13-9122-41F20D6B1B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58ADD9-C763-4396-8A67-1D37E5809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84A6D0-BFCB-402D-850D-517304B06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FE28B3-16DE-4782-9044-0A9F48525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600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008B0-C00F-4E77-8F5A-1D8B9C36B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2845DA-480D-4B7A-9E9A-BB19CB35C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C1A616-6451-4BBF-84AE-BD09DC55C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A42ECC-34E5-4802-B7FE-548533B77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184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088AEE-B913-43CC-B0E0-CA28F491B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CB8603-BAC7-489F-BEA3-D9C4A9FE0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E687AC-09E5-4536-A4E6-C7C8E47AE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3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37F93-5FA5-4841-9915-3406A90B5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06461-1BE5-45DF-9D7E-48286F218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53BA07-5145-440D-8AA8-3FF57E0644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A42C3-449F-4CFE-8350-D7A4FBC4E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8A0121-5187-4670-BA90-29445A8AB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66EA3-84E9-4522-9B9B-AEA6A984F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485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C5F36-26BD-447B-97B2-BD1BD3630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294D20-6B33-4557-BECF-065AAAE716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C4D709-ADA6-48BA-A9C2-1E89DBAF7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D4ADB3-990E-4A4D-A342-EFDB70A0C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9BCCE-4183-4577-9869-6E4F54CA9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60A9B5-BE47-444B-9E2D-A07923494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199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69C740-C951-457F-8626-2BEF1D1C6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198F6-32BF-4905-AA99-282F99617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7D2B8-1361-4036-BADB-307F5244C6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5A699-4281-42A6-A7CC-966666C96966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EC05B-67B4-4EF1-96FE-73838537E6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CF0ED-3578-4183-8B67-0B4D25A6F5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99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37F6CD-6369-4ABC-95B1-548EAD35519A}"/>
              </a:ext>
            </a:extLst>
          </p:cNvPr>
          <p:cNvSpPr/>
          <p:nvPr/>
        </p:nvSpPr>
        <p:spPr>
          <a:xfrm>
            <a:off x="1950777" y="5012575"/>
            <a:ext cx="2238838" cy="1099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IdentityServiceCryptoProvider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6D760-1880-4981-91BC-77C1ABF0EDC0}"/>
              </a:ext>
            </a:extLst>
          </p:cNvPr>
          <p:cNvSpPr/>
          <p:nvPr/>
        </p:nvSpPr>
        <p:spPr>
          <a:xfrm>
            <a:off x="4729999" y="5012575"/>
            <a:ext cx="2238838" cy="1099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WorkloadApiCryptoProvider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05BB96-4F77-4D36-9EE9-32C2A75F3FCE}"/>
              </a:ext>
            </a:extLst>
          </p:cNvPr>
          <p:cNvSpPr/>
          <p:nvPr/>
        </p:nvSpPr>
        <p:spPr>
          <a:xfrm>
            <a:off x="7509221" y="5012575"/>
            <a:ext cx="2238838" cy="1099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AzureKeyVaultCryptoProvider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97E5D6-578F-4AF3-B55A-21836E2C38C6}"/>
              </a:ext>
            </a:extLst>
          </p:cNvPr>
          <p:cNvSpPr/>
          <p:nvPr/>
        </p:nvSpPr>
        <p:spPr>
          <a:xfrm>
            <a:off x="4729999" y="2712720"/>
            <a:ext cx="2238838" cy="1099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KeyManagementService</a:t>
            </a:r>
            <a:endParaRPr lang="en-US" sz="12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4B6486E-D695-47F4-AD1B-E13EFD8407E3}"/>
              </a:ext>
            </a:extLst>
          </p:cNvPr>
          <p:cNvCxnSpPr>
            <a:stCxn id="10" idx="2"/>
            <a:endCxn id="4" idx="0"/>
          </p:cNvCxnSpPr>
          <p:nvPr/>
        </p:nvCxnSpPr>
        <p:spPr>
          <a:xfrm flipH="1">
            <a:off x="3070196" y="3812036"/>
            <a:ext cx="2779222" cy="1200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EFDC901-91C5-4E38-976B-59C734C03A51}"/>
              </a:ext>
            </a:extLst>
          </p:cNvPr>
          <p:cNvCxnSpPr>
            <a:stCxn id="10" idx="2"/>
          </p:cNvCxnSpPr>
          <p:nvPr/>
        </p:nvCxnSpPr>
        <p:spPr>
          <a:xfrm>
            <a:off x="5849418" y="3812036"/>
            <a:ext cx="0" cy="1408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434FCA5-2071-460D-A78E-4BB54B6BB9D3}"/>
              </a:ext>
            </a:extLst>
          </p:cNvPr>
          <p:cNvCxnSpPr>
            <a:stCxn id="10" idx="2"/>
            <a:endCxn id="8" idx="0"/>
          </p:cNvCxnSpPr>
          <p:nvPr/>
        </p:nvCxnSpPr>
        <p:spPr>
          <a:xfrm>
            <a:off x="5849418" y="3812036"/>
            <a:ext cx="2779222" cy="1200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9C47CD9-A232-4B4C-BA1F-F4424D026B61}"/>
              </a:ext>
            </a:extLst>
          </p:cNvPr>
          <p:cNvSpPr txBox="1"/>
          <p:nvPr/>
        </p:nvSpPr>
        <p:spPr>
          <a:xfrm>
            <a:off x="3870223" y="4285382"/>
            <a:ext cx="3930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uses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F758DC-2D58-4A9C-9BED-6DA9D5448248}"/>
              </a:ext>
            </a:extLst>
          </p:cNvPr>
          <p:cNvSpPr txBox="1"/>
          <p:nvPr/>
        </p:nvSpPr>
        <p:spPr>
          <a:xfrm>
            <a:off x="5456363" y="4296889"/>
            <a:ext cx="3930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uses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F2220E1-90FC-4817-8672-5FAF15604214}"/>
              </a:ext>
            </a:extLst>
          </p:cNvPr>
          <p:cNvSpPr/>
          <p:nvPr/>
        </p:nvSpPr>
        <p:spPr>
          <a:xfrm>
            <a:off x="4729999" y="412865"/>
            <a:ext cx="2238838" cy="10993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SecretManager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06EB997-AB94-462A-B00C-099797C20884}"/>
              </a:ext>
            </a:extLst>
          </p:cNvPr>
          <p:cNvCxnSpPr>
            <a:cxnSpLocks/>
            <a:stCxn id="23" idx="2"/>
            <a:endCxn id="10" idx="0"/>
          </p:cNvCxnSpPr>
          <p:nvPr/>
        </p:nvCxnSpPr>
        <p:spPr>
          <a:xfrm>
            <a:off x="5849418" y="1512181"/>
            <a:ext cx="0" cy="1200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64980F2-76FA-4B64-B874-85713E3AA5C4}"/>
              </a:ext>
            </a:extLst>
          </p:cNvPr>
          <p:cNvSpPr txBox="1"/>
          <p:nvPr/>
        </p:nvSpPr>
        <p:spPr>
          <a:xfrm>
            <a:off x="5849418" y="1715956"/>
            <a:ext cx="3930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uses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3427732-3C44-404A-A3B7-EA919A4D0FBB}"/>
              </a:ext>
            </a:extLst>
          </p:cNvPr>
          <p:cNvSpPr/>
          <p:nvPr/>
        </p:nvSpPr>
        <p:spPr>
          <a:xfrm>
            <a:off x="357447" y="2150564"/>
            <a:ext cx="11571317" cy="452455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ECAB7BC-1DEE-45E8-9865-728BC8EC476C}"/>
              </a:ext>
            </a:extLst>
          </p:cNvPr>
          <p:cNvSpPr txBox="1"/>
          <p:nvPr/>
        </p:nvSpPr>
        <p:spPr>
          <a:xfrm>
            <a:off x="357446" y="2219273"/>
            <a:ext cx="27792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Our Core Scope?</a:t>
            </a:r>
          </a:p>
        </p:txBody>
      </p:sp>
      <p:sp>
        <p:nvSpPr>
          <p:cNvPr id="33" name="Cylinder 32">
            <a:extLst>
              <a:ext uri="{FF2B5EF4-FFF2-40B4-BE49-F238E27FC236}">
                <a16:creationId xmlns:a16="http://schemas.microsoft.com/office/drawing/2014/main" id="{930275D7-A7BC-4D2E-B97B-A9A13320A316}"/>
              </a:ext>
            </a:extLst>
          </p:cNvPr>
          <p:cNvSpPr/>
          <p:nvPr/>
        </p:nvSpPr>
        <p:spPr>
          <a:xfrm>
            <a:off x="9120448" y="19820"/>
            <a:ext cx="1154083" cy="984916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 </a:t>
            </a:r>
          </a:p>
          <a:p>
            <a:pPr algn="ctr"/>
            <a:r>
              <a:rPr lang="en-US" sz="1200" dirty="0"/>
              <a:t>(e.g., DB, Filesystem etc.)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D59248D-47C0-4131-9481-F4AFB838669D}"/>
              </a:ext>
            </a:extLst>
          </p:cNvPr>
          <p:cNvCxnSpPr>
            <a:cxnSpLocks/>
            <a:stCxn id="23" idx="3"/>
            <a:endCxn id="33" idx="2"/>
          </p:cNvCxnSpPr>
          <p:nvPr/>
        </p:nvCxnSpPr>
        <p:spPr>
          <a:xfrm flipV="1">
            <a:off x="6968837" y="512278"/>
            <a:ext cx="2151611" cy="45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713B4BB-C5D4-46B9-895C-2644DD31B735}"/>
              </a:ext>
            </a:extLst>
          </p:cNvPr>
          <p:cNvSpPr txBox="1"/>
          <p:nvPr/>
        </p:nvSpPr>
        <p:spPr>
          <a:xfrm>
            <a:off x="7509221" y="57357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DEEDC21-942E-4756-8C19-AA4E86C01874}"/>
              </a:ext>
            </a:extLst>
          </p:cNvPr>
          <p:cNvSpPr txBox="1"/>
          <p:nvPr/>
        </p:nvSpPr>
        <p:spPr>
          <a:xfrm>
            <a:off x="7234351" y="347156"/>
            <a:ext cx="13324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stores encrypted secrets</a:t>
            </a:r>
          </a:p>
        </p:txBody>
      </p:sp>
      <p:sp>
        <p:nvSpPr>
          <p:cNvPr id="41" name="Right Brace 40">
            <a:extLst>
              <a:ext uri="{FF2B5EF4-FFF2-40B4-BE49-F238E27FC236}">
                <a16:creationId xmlns:a16="http://schemas.microsoft.com/office/drawing/2014/main" id="{25322218-8A9E-4F5C-B059-A9DCA8425F8E}"/>
              </a:ext>
            </a:extLst>
          </p:cNvPr>
          <p:cNvSpPr/>
          <p:nvPr/>
        </p:nvSpPr>
        <p:spPr>
          <a:xfrm>
            <a:off x="9896594" y="2470859"/>
            <a:ext cx="1047397" cy="385987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72224DC-6520-4735-84FD-3CBA39A01A8F}"/>
              </a:ext>
            </a:extLst>
          </p:cNvPr>
          <p:cNvSpPr txBox="1"/>
          <p:nvPr/>
        </p:nvSpPr>
        <p:spPr>
          <a:xfrm>
            <a:off x="11043321" y="4276674"/>
            <a:ext cx="8563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Library/NuGet</a:t>
            </a:r>
          </a:p>
        </p:txBody>
      </p:sp>
      <p:sp>
        <p:nvSpPr>
          <p:cNvPr id="44" name="Left Brace 43">
            <a:extLst>
              <a:ext uri="{FF2B5EF4-FFF2-40B4-BE49-F238E27FC236}">
                <a16:creationId xmlns:a16="http://schemas.microsoft.com/office/drawing/2014/main" id="{1227C1C9-35E2-48F8-939A-8F5BA81EF510}"/>
              </a:ext>
            </a:extLst>
          </p:cNvPr>
          <p:cNvSpPr/>
          <p:nvPr/>
        </p:nvSpPr>
        <p:spPr>
          <a:xfrm>
            <a:off x="4151060" y="182880"/>
            <a:ext cx="224437" cy="180974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F02C941-AD60-4A73-AC94-76EE539409EE}"/>
              </a:ext>
            </a:extLst>
          </p:cNvPr>
          <p:cNvSpPr txBox="1"/>
          <p:nvPr/>
        </p:nvSpPr>
        <p:spPr>
          <a:xfrm>
            <a:off x="4382030" y="1623290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IoT Edge Module / </a:t>
            </a:r>
          </a:p>
          <a:p>
            <a:r>
              <a:rPr lang="en-US" sz="900" dirty="0"/>
              <a:t>Host Process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36BA36E-C544-40CE-ADFA-0506EEFA416C}"/>
              </a:ext>
            </a:extLst>
          </p:cNvPr>
          <p:cNvSpPr/>
          <p:nvPr/>
        </p:nvSpPr>
        <p:spPr>
          <a:xfrm>
            <a:off x="98481" y="69823"/>
            <a:ext cx="806336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MSFT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51884A3-05B5-46D4-9080-BA66E7B758E0}"/>
              </a:ext>
            </a:extLst>
          </p:cNvPr>
          <p:cNvSpPr/>
          <p:nvPr/>
        </p:nvSpPr>
        <p:spPr>
          <a:xfrm>
            <a:off x="98481" y="758244"/>
            <a:ext cx="806336" cy="5847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Customer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0B835B0-F8C4-4E79-83F3-F50DD56E2F80}"/>
              </a:ext>
            </a:extLst>
          </p:cNvPr>
          <p:cNvSpPr txBox="1"/>
          <p:nvPr/>
        </p:nvSpPr>
        <p:spPr>
          <a:xfrm>
            <a:off x="7497424" y="4283858"/>
            <a:ext cx="3930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uses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BD0898F-C8C9-4171-B636-6B65CB29D7C6}"/>
              </a:ext>
            </a:extLst>
          </p:cNvPr>
          <p:cNvSpPr/>
          <p:nvPr/>
        </p:nvSpPr>
        <p:spPr>
          <a:xfrm>
            <a:off x="9090555" y="1216641"/>
            <a:ext cx="1315007" cy="672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IoT Hub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>
                <a:highlight>
                  <a:srgbClr val="00FF00"/>
                </a:highlight>
              </a:rPr>
              <a:t>Policies etc.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38EE9E3-C739-4A1D-BC68-5F552D624BD8}"/>
              </a:ext>
            </a:extLst>
          </p:cNvPr>
          <p:cNvCxnSpPr>
            <a:stCxn id="23" idx="3"/>
            <a:endCxn id="59" idx="1"/>
          </p:cNvCxnSpPr>
          <p:nvPr/>
        </p:nvCxnSpPr>
        <p:spPr>
          <a:xfrm>
            <a:off x="6968837" y="962523"/>
            <a:ext cx="2121718" cy="590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47E85C96-70B2-48FA-B501-F5A455139071}"/>
              </a:ext>
            </a:extLst>
          </p:cNvPr>
          <p:cNvSpPr txBox="1"/>
          <p:nvPr/>
        </p:nvSpPr>
        <p:spPr>
          <a:xfrm>
            <a:off x="6989067" y="3146962"/>
            <a:ext cx="19383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CrtptoProvider defined through ENVs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A3E9B60-41E9-47AC-8D12-C837FE66793E}"/>
              </a:ext>
            </a:extLst>
          </p:cNvPr>
          <p:cNvSpPr/>
          <p:nvPr/>
        </p:nvSpPr>
        <p:spPr>
          <a:xfrm>
            <a:off x="1557720" y="393252"/>
            <a:ext cx="2238838" cy="10993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MyApp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452B402-8669-4771-8D84-D47B77F2EC39}"/>
              </a:ext>
            </a:extLst>
          </p:cNvPr>
          <p:cNvCxnSpPr>
            <a:stCxn id="68" idx="3"/>
          </p:cNvCxnSpPr>
          <p:nvPr/>
        </p:nvCxnSpPr>
        <p:spPr>
          <a:xfrm>
            <a:off x="3796558" y="942910"/>
            <a:ext cx="9726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2705BD1D-1A3A-4C82-831E-22873093F6EE}"/>
              </a:ext>
            </a:extLst>
          </p:cNvPr>
          <p:cNvSpPr/>
          <p:nvPr/>
        </p:nvSpPr>
        <p:spPr>
          <a:xfrm>
            <a:off x="3075020" y="678709"/>
            <a:ext cx="726363" cy="528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Client SDK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7D8D0B35-599B-46E8-A945-148DCAD5A2A4}"/>
              </a:ext>
            </a:extLst>
          </p:cNvPr>
          <p:cNvSpPr/>
          <p:nvPr/>
        </p:nvSpPr>
        <p:spPr>
          <a:xfrm>
            <a:off x="3389459" y="1025705"/>
            <a:ext cx="457281" cy="3708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898AC14D-8F1C-4639-ABE2-E35F0DA4BC0D}"/>
              </a:ext>
            </a:extLst>
          </p:cNvPr>
          <p:cNvSpPr/>
          <p:nvPr/>
        </p:nvSpPr>
        <p:spPr>
          <a:xfrm>
            <a:off x="5612056" y="1262171"/>
            <a:ext cx="457281" cy="3708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CBAD05B0-0CE4-439F-95D9-C3DDEA6E6ADA}"/>
              </a:ext>
            </a:extLst>
          </p:cNvPr>
          <p:cNvSpPr/>
          <p:nvPr/>
        </p:nvSpPr>
        <p:spPr>
          <a:xfrm>
            <a:off x="8853192" y="1396550"/>
            <a:ext cx="457281" cy="3708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C8D9D5D-89A2-4F45-ACC7-B4DFDA982B82}"/>
              </a:ext>
            </a:extLst>
          </p:cNvPr>
          <p:cNvSpPr/>
          <p:nvPr/>
        </p:nvSpPr>
        <p:spPr>
          <a:xfrm>
            <a:off x="3818215" y="4848339"/>
            <a:ext cx="457281" cy="3708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F402858-7359-4A1C-8D4C-DCD193C0DCDE}"/>
              </a:ext>
            </a:extLst>
          </p:cNvPr>
          <p:cNvSpPr/>
          <p:nvPr/>
        </p:nvSpPr>
        <p:spPr>
          <a:xfrm>
            <a:off x="6597437" y="4827152"/>
            <a:ext cx="457281" cy="3708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4EC4B18F-1F19-48F4-975E-DAFBA7ABDEEF}"/>
              </a:ext>
            </a:extLst>
          </p:cNvPr>
          <p:cNvSpPr/>
          <p:nvPr/>
        </p:nvSpPr>
        <p:spPr>
          <a:xfrm>
            <a:off x="9439312" y="4827152"/>
            <a:ext cx="457281" cy="3708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FD30109-EEA6-46B7-AC97-20FB72D560D4}"/>
              </a:ext>
            </a:extLst>
          </p:cNvPr>
          <p:cNvSpPr/>
          <p:nvPr/>
        </p:nvSpPr>
        <p:spPr>
          <a:xfrm>
            <a:off x="6660091" y="2527297"/>
            <a:ext cx="457281" cy="3708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3479898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57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Vitaliy Slepakov</dc:creator>
  <cp:lastModifiedBy>Vitaliy Slepakov</cp:lastModifiedBy>
  <cp:revision>1</cp:revision>
  <dcterms:created xsi:type="dcterms:W3CDTF">2021-09-09T08:43:54Z</dcterms:created>
  <dcterms:modified xsi:type="dcterms:W3CDTF">2021-09-09T12:33:15Z</dcterms:modified>
</cp:coreProperties>
</file>