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9873-C7A7-49AC-ACDA-1C5A478E6416}" v="2" dt="2022-01-20T07:47:4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7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FF83-010F-4BD4-8A7C-FE3849A1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44" y="1166631"/>
            <a:ext cx="6909786" cy="34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792EB-7951-4AC1-9349-01E570DA7FEA}"/>
              </a:ext>
            </a:extLst>
          </p:cNvPr>
          <p:cNvSpPr txBox="1"/>
          <p:nvPr/>
        </p:nvSpPr>
        <p:spPr>
          <a:xfrm>
            <a:off x="4287668" y="979430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/>
              <a:t>APP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359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DCDE4-66C1-4591-A56A-1E61EF95D2FE}"/>
              </a:ext>
            </a:extLst>
          </p:cNvPr>
          <p:cNvSpPr txBox="1"/>
          <p:nvPr/>
        </p:nvSpPr>
        <p:spPr>
          <a:xfrm>
            <a:off x="1499047" y="1473304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[RG NAME]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8133D-ADD4-47AC-94D0-EE9AD0A896A6}"/>
              </a:ext>
            </a:extLst>
          </p:cNvPr>
          <p:cNvSpPr txBox="1"/>
          <p:nvPr/>
        </p:nvSpPr>
        <p:spPr>
          <a:xfrm>
            <a:off x="4048948" y="927106"/>
            <a:ext cx="150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solidFill>
                  <a:srgbClr val="FF0000"/>
                </a:solidFill>
              </a:rPr>
              <a:t>[CONTAINER REGISTRY]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[IMAGE URI]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72090" y="100526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F8C9C-F35D-4C54-9292-C52614181D20}"/>
              </a:ext>
            </a:extLst>
          </p:cNvPr>
          <p:cNvSpPr txBox="1"/>
          <p:nvPr/>
        </p:nvSpPr>
        <p:spPr>
          <a:xfrm>
            <a:off x="8731780" y="850162"/>
            <a:ext cx="1507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[TENANT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CLIENT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PASSWORD]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E3AD52C-9A94-498D-99FE-4EB28E8F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240" y="2120250"/>
            <a:ext cx="12045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[</a:t>
            </a:r>
            <a:r>
              <a:rPr lang="en-US" altLang="en-US" sz="1000" dirty="0" err="1">
                <a:solidFill>
                  <a:srgbClr val="FF0000"/>
                </a:solidFill>
              </a:rPr>
              <a:t>WebHook</a:t>
            </a:r>
            <a:r>
              <a:rPr lang="en-US" altLang="en-US" sz="1000" dirty="0">
                <a:solidFill>
                  <a:srgbClr val="FF0000"/>
                </a:solidFill>
              </a:rPr>
              <a:t> API Key] </a:t>
            </a:r>
          </a:p>
        </p:txBody>
      </p:sp>
    </p:spTree>
    <p:extLst>
      <p:ext uri="{BB962C8B-B14F-4D97-AF65-F5344CB8AC3E}">
        <p14:creationId xmlns:p14="http://schemas.microsoft.com/office/powerpoint/2010/main" val="286138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75B854-4144-4F0E-B1D8-706342EFDACF}"/>
              </a:ext>
            </a:extLst>
          </p:cNvPr>
          <p:cNvSpPr/>
          <p:nvPr/>
        </p:nvSpPr>
        <p:spPr>
          <a:xfrm>
            <a:off x="1798685" y="6315039"/>
            <a:ext cx="8162580" cy="484542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8B6650-E555-466B-82DD-BFAA9EE21385}"/>
              </a:ext>
            </a:extLst>
          </p:cNvPr>
          <p:cNvSpPr/>
          <p:nvPr/>
        </p:nvSpPr>
        <p:spPr>
          <a:xfrm>
            <a:off x="1784599" y="3648118"/>
            <a:ext cx="8162580" cy="2563010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40122-F9F0-4651-B039-C234418BF22D}"/>
              </a:ext>
            </a:extLst>
          </p:cNvPr>
          <p:cNvSpPr/>
          <p:nvPr/>
        </p:nvSpPr>
        <p:spPr>
          <a:xfrm>
            <a:off x="7030862" y="4040958"/>
            <a:ext cx="2195476" cy="99784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F91B3-317A-4AC7-9752-3F5D697AC46D}"/>
              </a:ext>
            </a:extLst>
          </p:cNvPr>
          <p:cNvSpPr/>
          <p:nvPr/>
        </p:nvSpPr>
        <p:spPr>
          <a:xfrm>
            <a:off x="2568863" y="4047038"/>
            <a:ext cx="4216859" cy="205202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193318" y="2874078"/>
            <a:ext cx="1191352" cy="671562"/>
            <a:chOff x="9368201" y="863086"/>
            <a:chExt cx="1191352" cy="671562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368201" y="1288427"/>
              <a:ext cx="1191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193117" y="3059101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6971581" y="2037353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563000" y="2372292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 flipV="1">
            <a:off x="4622479" y="5671078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</p:cNvCxnSpPr>
          <p:nvPr/>
        </p:nvCxnSpPr>
        <p:spPr>
          <a:xfrm>
            <a:off x="4620071" y="4681065"/>
            <a:ext cx="2585800" cy="10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7397643" y="5453507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8" y="5479562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530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788994" y="110341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84665" y="928904"/>
            <a:ext cx="7179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pic>
        <p:nvPicPr>
          <p:cNvPr id="18" name="Picture 2" descr="See related image detail">
            <a:extLst>
              <a:ext uri="{FF2B5EF4-FFF2-40B4-BE49-F238E27FC236}">
                <a16:creationId xmlns:a16="http://schemas.microsoft.com/office/drawing/2014/main" id="{1C691ACB-EADE-4C97-B0B1-9807C68E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785" y="4245568"/>
            <a:ext cx="458245" cy="56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4E692B2-A5E1-4DF6-9FF8-EFE62655F428}"/>
              </a:ext>
            </a:extLst>
          </p:cNvPr>
          <p:cNvSpPr txBox="1"/>
          <p:nvPr/>
        </p:nvSpPr>
        <p:spPr>
          <a:xfrm>
            <a:off x="7397643" y="5641766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96ED8-823C-4AC1-A0BB-1B2DF4BEF8D2}"/>
              </a:ext>
            </a:extLst>
          </p:cNvPr>
          <p:cNvSpPr/>
          <p:nvPr/>
        </p:nvSpPr>
        <p:spPr>
          <a:xfrm>
            <a:off x="2781828" y="5444617"/>
            <a:ext cx="1832810" cy="452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569CD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SecretManagerClient</a:t>
            </a:r>
            <a:endParaRPr lang="en-US" sz="1100" dirty="0">
              <a:solidFill>
                <a:srgbClr val="569CD6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A5A1B8B-17E9-49BC-9AF4-91D75F460E54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070078" y="3959327"/>
            <a:ext cx="2886495" cy="537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E996ED-F63C-4500-A7DC-FD168CF2B0F8}"/>
              </a:ext>
            </a:extLst>
          </p:cNvPr>
          <p:cNvCxnSpPr>
            <a:cxnSpLocks/>
          </p:cNvCxnSpPr>
          <p:nvPr/>
        </p:nvCxnSpPr>
        <p:spPr>
          <a:xfrm flipV="1">
            <a:off x="2964302" y="5872598"/>
            <a:ext cx="0" cy="534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1CE74-8BD1-4E0A-AFE9-FC7EE38B3BD7}"/>
              </a:ext>
            </a:extLst>
          </p:cNvPr>
          <p:cNvSpPr/>
          <p:nvPr/>
        </p:nvSpPr>
        <p:spPr>
          <a:xfrm>
            <a:off x="2781828" y="4225158"/>
            <a:ext cx="1832810" cy="588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222ED1-049E-4F09-AC1F-C6375493776E}"/>
              </a:ext>
            </a:extLst>
          </p:cNvPr>
          <p:cNvCxnSpPr>
            <a:cxnSpLocks/>
          </p:cNvCxnSpPr>
          <p:nvPr/>
        </p:nvCxnSpPr>
        <p:spPr>
          <a:xfrm flipV="1">
            <a:off x="2964302" y="4813611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0DBE02-3996-496A-829D-58141B527E06}"/>
              </a:ext>
            </a:extLst>
          </p:cNvPr>
          <p:cNvSpPr txBox="1"/>
          <p:nvPr/>
        </p:nvSpPr>
        <p:spPr>
          <a:xfrm>
            <a:off x="2965662" y="4867113"/>
            <a:ext cx="35638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dirty="0" err="1"/>
              <a:t>dbPassword</a:t>
            </a:r>
            <a:r>
              <a:rPr lang="en-US" dirty="0"/>
              <a:t> = await </a:t>
            </a:r>
          </a:p>
          <a:p>
            <a:r>
              <a:rPr lang="en-US" dirty="0" err="1"/>
              <a:t>secretManagerClient.GetSecretValueAsync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InfluxDbPassword</a:t>
            </a:r>
            <a:r>
              <a:rPr lang="en-US" dirty="0"/>
              <a:t>“, …)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ECB9F5-4306-4A18-BADC-850CE7D59900}"/>
              </a:ext>
            </a:extLst>
          </p:cNvPr>
          <p:cNvSpPr txBox="1"/>
          <p:nvPr/>
        </p:nvSpPr>
        <p:spPr>
          <a:xfrm>
            <a:off x="4614638" y="4150900"/>
            <a:ext cx="241622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InfluxDBClientFactory.Create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username,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dbPassword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9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581664-4C4F-41AC-8809-6029FD5C0470}"/>
              </a:ext>
            </a:extLst>
          </p:cNvPr>
          <p:cNvSpPr txBox="1"/>
          <p:nvPr/>
        </p:nvSpPr>
        <p:spPr>
          <a:xfrm>
            <a:off x="2563000" y="3774538"/>
            <a:ext cx="60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US" sz="1400" dirty="0" err="1"/>
              <a:t>sampleApp</a:t>
            </a:r>
            <a:r>
              <a:rPr lang="en-US" sz="1400" dirty="0"/>
              <a:t>” module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stCxn id="7" idx="2"/>
            <a:endCxn id="1036" idx="1"/>
          </p:cNvCxnSpPr>
          <p:nvPr/>
        </p:nvCxnSpPr>
        <p:spPr>
          <a:xfrm rot="16200000" flipH="1">
            <a:off x="7382830" y="1913905"/>
            <a:ext cx="329717" cy="202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7239837" y="123085"/>
            <a:ext cx="1034257" cy="723885"/>
            <a:chOff x="10465573" y="2088106"/>
            <a:chExt cx="1034257" cy="72388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715989" y="2088106"/>
              <a:ext cx="533427" cy="5207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10465573" y="2565770"/>
              <a:ext cx="10342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/>
                <a:t>Service Principal</a:t>
              </a:r>
            </a:p>
          </p:txBody>
        </p: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1"/>
            <a:endCxn id="1030" idx="3"/>
          </p:cNvCxnSpPr>
          <p:nvPr/>
        </p:nvCxnSpPr>
        <p:spPr>
          <a:xfrm rot="10800000">
            <a:off x="5742357" y="378907"/>
            <a:ext cx="1747897" cy="454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4DE0772-6EE8-4F55-B2A0-8AAAC8C2721F}"/>
              </a:ext>
            </a:extLst>
          </p:cNvPr>
          <p:cNvCxnSpPr>
            <a:cxnSpLocks/>
            <a:stCxn id="1044" idx="1"/>
            <a:endCxn id="37" idx="3"/>
          </p:cNvCxnSpPr>
          <p:nvPr/>
        </p:nvCxnSpPr>
        <p:spPr>
          <a:xfrm rot="10800000" flipV="1">
            <a:off x="8023680" y="382059"/>
            <a:ext cx="1164158" cy="1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380839" y="159740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/>
              <a:t>AcrPull</a:t>
            </a:r>
            <a:r>
              <a:rPr lang="en-US" dirty="0"/>
              <a:t> role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0F370-A794-4566-B378-7C1AB72BE06C}"/>
              </a:ext>
            </a:extLst>
          </p:cNvPr>
          <p:cNvSpPr txBox="1"/>
          <p:nvPr/>
        </p:nvSpPr>
        <p:spPr>
          <a:xfrm>
            <a:off x="8149222" y="1201169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?? role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A859BBB-7220-4F45-915A-743FC1FEB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t="38880" r="8904" b="36363"/>
          <a:stretch/>
        </p:blipFill>
        <p:spPr bwMode="auto">
          <a:xfrm>
            <a:off x="7732048" y="4345878"/>
            <a:ext cx="1443582" cy="3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0664F6-D638-4BBA-B82E-64EF9BCA251F}"/>
              </a:ext>
            </a:extLst>
          </p:cNvPr>
          <p:cNvSpPr txBox="1"/>
          <p:nvPr/>
        </p:nvSpPr>
        <p:spPr>
          <a:xfrm>
            <a:off x="6914476" y="3758493"/>
            <a:ext cx="1832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US" sz="1400" dirty="0" err="1"/>
              <a:t>influxdb</a:t>
            </a:r>
            <a:r>
              <a:rPr lang="en-US" sz="1400" dirty="0"/>
              <a:t>”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935596-3BEF-491F-B484-8B1B4CED8529}"/>
              </a:ext>
            </a:extLst>
          </p:cNvPr>
          <p:cNvSpPr txBox="1"/>
          <p:nvPr/>
        </p:nvSpPr>
        <p:spPr>
          <a:xfrm>
            <a:off x="2359420" y="3376583"/>
            <a:ext cx="416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US" sz="1400" dirty="0" err="1"/>
              <a:t>deployment.influxdb.template.json</a:t>
            </a:r>
            <a:r>
              <a:rPr lang="en-US" sz="1400" dirty="0"/>
              <a:t>” edge solution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7822946" y="6367208"/>
            <a:ext cx="377684" cy="4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8218185" y="6352427"/>
            <a:ext cx="110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IoT Edge RUNTIME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2780386" y="6407330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CryptoProvider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512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211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Cascadia Code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Arturo Lotito</cp:lastModifiedBy>
  <cp:revision>14</cp:revision>
  <dcterms:created xsi:type="dcterms:W3CDTF">2021-09-09T08:43:54Z</dcterms:created>
  <dcterms:modified xsi:type="dcterms:W3CDTF">2022-01-28T10:59:35Z</dcterms:modified>
</cp:coreProperties>
</file>