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696454" y="3648118"/>
            <a:ext cx="8307322" cy="3101854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047038"/>
            <a:ext cx="4216859" cy="20520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9686022" y="6313358"/>
            <a:ext cx="503613" cy="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0178344" y="6472973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 flipV="1">
            <a:off x="4620071" y="4677595"/>
            <a:ext cx="2356943" cy="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1828" y="6281699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88994" y="110341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81" y="4233684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40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867113"/>
            <a:ext cx="35638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 err="1"/>
              <a:t>dbPassword</a:t>
            </a:r>
            <a:r>
              <a:rPr lang="en-US" dirty="0"/>
              <a:t> = await </a:t>
            </a:r>
          </a:p>
          <a:p>
            <a:r>
              <a:rPr lang="en-US" dirty="0" err="1"/>
              <a:t>secretManagerClient.GetSecretValueAsync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InfluxDbPassword</a:t>
            </a:r>
            <a:r>
              <a:rPr lang="en-US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150900"/>
            <a:ext cx="2416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9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3000" y="377453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SecretManager.Edge</a:t>
            </a:r>
            <a:endParaRPr lang="en-US" sz="14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239837" y="123085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42357" y="378907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8023680" y="382059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80839" y="1597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49222" y="120116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463792" y="4352439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194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13</cp:revision>
  <dcterms:created xsi:type="dcterms:W3CDTF">2021-09-09T08:43:54Z</dcterms:created>
  <dcterms:modified xsi:type="dcterms:W3CDTF">2022-01-25T11:08:44Z</dcterms:modified>
</cp:coreProperties>
</file>