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4" y="1166631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792EB-7951-4AC1-9349-01E570DA7FEA}"/>
              </a:ext>
            </a:extLst>
          </p:cNvPr>
          <p:cNvSpPr txBox="1"/>
          <p:nvPr/>
        </p:nvSpPr>
        <p:spPr>
          <a:xfrm>
            <a:off x="4287668" y="97943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APP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9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CDE4-66C1-4591-A56A-1E61EF95D2FE}"/>
              </a:ext>
            </a:extLst>
          </p:cNvPr>
          <p:cNvSpPr txBox="1"/>
          <p:nvPr/>
        </p:nvSpPr>
        <p:spPr>
          <a:xfrm>
            <a:off x="1499047" y="1473304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133D-ADD4-47AC-94D0-EE9AD0A896A6}"/>
              </a:ext>
            </a:extLst>
          </p:cNvPr>
          <p:cNvSpPr txBox="1"/>
          <p:nvPr/>
        </p:nvSpPr>
        <p:spPr>
          <a:xfrm>
            <a:off x="4048948" y="927106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F8C9C-F35D-4C54-9292-C52614181D20}"/>
              </a:ext>
            </a:extLst>
          </p:cNvPr>
          <p:cNvSpPr txBox="1"/>
          <p:nvPr/>
        </p:nvSpPr>
        <p:spPr>
          <a:xfrm>
            <a:off x="8731780" y="850162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3AD52C-9A94-498D-99FE-4EB28E8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0" y="2120250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28613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2215112" y="4073419"/>
            <a:ext cx="7728988" cy="2676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667742" y="4307309"/>
            <a:ext cx="4025368" cy="185286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9686022" y="6313358"/>
            <a:ext cx="503613" cy="53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0178344" y="6472973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827487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614638" y="4675794"/>
            <a:ext cx="4282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609916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635971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2781828" y="6281699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CryptoProvider</a:t>
            </a:r>
            <a:endParaRPr lang="en-US" sz="12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pic>
        <p:nvPicPr>
          <p:cNvPr id="18" name="Picture 2" descr="See related image detail">
            <a:extLst>
              <a:ext uri="{FF2B5EF4-FFF2-40B4-BE49-F238E27FC236}">
                <a16:creationId xmlns:a16="http://schemas.microsoft.com/office/drawing/2014/main" id="{1C691ACB-EADE-4C97-B0B1-9807C68E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353" y="4380343"/>
            <a:ext cx="458245" cy="5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798175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601026"/>
            <a:ext cx="1832810" cy="452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SecretManagerClient</a:t>
            </a:r>
            <a:endParaRPr lang="en-US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5A1B8B-17E9-49BC-9AF4-91D75F460E54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103166" y="4148825"/>
            <a:ext cx="3042904" cy="314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E996ED-F63C-4500-A7DC-FD168CF2B0F8}"/>
              </a:ext>
            </a:extLst>
          </p:cNvPr>
          <p:cNvCxnSpPr>
            <a:cxnSpLocks/>
          </p:cNvCxnSpPr>
          <p:nvPr/>
        </p:nvCxnSpPr>
        <p:spPr>
          <a:xfrm flipV="1">
            <a:off x="2964302" y="6053947"/>
            <a:ext cx="0" cy="227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381567"/>
            <a:ext cx="1832810" cy="58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970020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81279" y="4982327"/>
            <a:ext cx="356389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dbConnectionString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secretManagerClient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GetSecretValueAsync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FabrikamConnectionString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“, …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767085" y="4434247"/>
            <a:ext cx="3337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dbConnectionString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68863" y="4045368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SecretManager.Edge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512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185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Arturo Lotito</cp:lastModifiedBy>
  <cp:revision>7</cp:revision>
  <dcterms:created xsi:type="dcterms:W3CDTF">2021-09-09T08:43:54Z</dcterms:created>
  <dcterms:modified xsi:type="dcterms:W3CDTF">2022-01-24T14:28:36Z</dcterms:modified>
</cp:coreProperties>
</file>