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CF8C-240C-4B8D-B2A0-F1A30C25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FBCC-4727-4FB5-B601-1F6BA9D2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CBEA-15CD-439B-826D-C05054BF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380CF-B32E-4E4B-9B5D-106165C0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DB5A-B359-4FCE-AF6D-FC0A047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BBD3-4584-4EAB-BD20-19BA23EC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0FF4-A573-4942-8336-9EF90FD3A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212D-ED52-4C73-AC49-8885DFDB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EEDF0-11FF-4294-9718-8D9EF0F7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D761F-108D-4252-B96D-63616013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9F58B-8D27-4F4A-8CFF-FF434E091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19D19-5CE7-4199-BE51-0722655D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DE5F-C48D-4AF5-86D7-DD805775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64CE-ECFE-48FC-8675-AFFADDD4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EB42-DCB6-4E3E-9FDC-0445F591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B3E7-0B62-4B7C-B8E1-DFD79E75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2933-9EDA-429C-9216-1AD0638B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8BAC-A39E-467B-BAE9-410357B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4376-4EB2-4B1B-A77E-74A566D7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971AD-E639-4396-A42C-EF664C26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1821-84BB-45AE-AA6D-5BB5620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8C11-800E-4FF8-ABCA-73C6B6E5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8422-856D-442C-A75C-9DBD9DF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4B61-02C1-412E-BBC1-BA1C1B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A134-C465-4559-8335-CF93567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0808-D351-4F67-B4B8-017E805B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1F6A-4BFD-4C4A-9357-37881C5E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74FC-84CD-4087-9CFD-C4D1088B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482A-B9F8-491D-8174-46837AE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FE8E-97BC-4E3A-B316-BC09579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E129-5FB6-4FB5-8311-7A7E0DDF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83-FC82-42D8-9A6F-7A39BCE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B394-A572-4996-AC93-7509ACD4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A36EE-D06F-4350-8A5E-8386B98C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9FF9F-2BE6-4C5B-A88A-2F3BB73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22F2-5126-4B13-9122-41F20D6B1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8ADD9-C763-4396-8A67-1D37E580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6D0-BFCB-402D-850D-517304B0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28B3-16DE-4782-9044-0A9F4852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08B0-C00F-4E77-8F5A-1D8B9C36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845DA-480D-4B7A-9E9A-BB19CB35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1A616-6451-4BBF-84AE-BD09DC55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42ECC-34E5-4802-B7FE-548533B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88AEE-B913-43CC-B0E0-CA28F491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B8603-BAC7-489F-BEA3-D9C4A9FE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87AC-09E5-4536-A4E6-C7C8E47A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7F93-5FA5-4841-9915-3406A90B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6461-1BE5-45DF-9D7E-48286F21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3BA07-5145-440D-8AA8-3FF57E064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42C3-449F-4CFE-8350-D7A4FBC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0121-5187-4670-BA90-29445A8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6EA3-84E9-4522-9B9B-AEA6A984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36-26BD-447B-97B2-BD1BD36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94D20-6B33-4557-BECF-065AAAE71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D709-ADA6-48BA-A9C2-1E89DBAF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ADB3-990E-4A4D-A342-EFDB70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BCCE-4183-4577-9869-6E4F54CA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0A9B5-BE47-444B-9E2D-A0792349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C740-C951-457F-8626-2BEF1D1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98F6-32BF-4905-AA99-282F9961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D2B8-1361-4036-BADB-307F5244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A699-4281-42A6-A7CC-966666C96966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05B-67B4-4EF1-96FE-73838537E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F0ED-3578-4183-8B67-0B4D25A6F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12A-E603-41C3-8008-E03399A59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37F6CD-6369-4ABC-95B1-548EAD35519A}"/>
              </a:ext>
            </a:extLst>
          </p:cNvPr>
          <p:cNvSpPr/>
          <p:nvPr/>
        </p:nvSpPr>
        <p:spPr>
          <a:xfrm>
            <a:off x="1566159" y="2787701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IdentityServiceCryptoProvider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6D760-1880-4981-91BC-77C1ABF0EDC0}"/>
              </a:ext>
            </a:extLst>
          </p:cNvPr>
          <p:cNvSpPr/>
          <p:nvPr/>
        </p:nvSpPr>
        <p:spPr>
          <a:xfrm>
            <a:off x="1561021" y="3970623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WorkloadApiCryptoProvider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5BB96-4F77-4D36-9EE9-32C2A75F3FCE}"/>
              </a:ext>
            </a:extLst>
          </p:cNvPr>
          <p:cNvSpPr/>
          <p:nvPr/>
        </p:nvSpPr>
        <p:spPr>
          <a:xfrm>
            <a:off x="1561021" y="5155417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AzureKeyVaultCryptoProvider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97E5D6-578F-4AF3-B55A-21836E2C38C6}"/>
              </a:ext>
            </a:extLst>
          </p:cNvPr>
          <p:cNvSpPr/>
          <p:nvPr/>
        </p:nvSpPr>
        <p:spPr>
          <a:xfrm>
            <a:off x="4721277" y="3812035"/>
            <a:ext cx="2238838" cy="1099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SecretManagerClient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B6486E-D695-47F4-AD1B-E13EFD8407E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3804997" y="3173578"/>
            <a:ext cx="916280" cy="118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FDC901-91C5-4E38-976B-59C734C03A51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3799859" y="4356500"/>
            <a:ext cx="921418" cy="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34FCA5-2071-460D-A78E-4BB54B6BB9D3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3799859" y="4361693"/>
            <a:ext cx="921418" cy="117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C47CD9-A232-4B4C-BA1F-F4424D026B61}"/>
              </a:ext>
            </a:extLst>
          </p:cNvPr>
          <p:cNvSpPr txBox="1"/>
          <p:nvPr/>
        </p:nvSpPr>
        <p:spPr>
          <a:xfrm>
            <a:off x="4167332" y="4169181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758DC-2D58-4A9C-9BED-6DA9D5448248}"/>
              </a:ext>
            </a:extLst>
          </p:cNvPr>
          <p:cNvSpPr txBox="1"/>
          <p:nvPr/>
        </p:nvSpPr>
        <p:spPr>
          <a:xfrm>
            <a:off x="4153486" y="3518362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2220E1-90FC-4817-8672-5FAF15604214}"/>
              </a:ext>
            </a:extLst>
          </p:cNvPr>
          <p:cNvSpPr/>
          <p:nvPr/>
        </p:nvSpPr>
        <p:spPr>
          <a:xfrm>
            <a:off x="4729999" y="412865"/>
            <a:ext cx="2238838" cy="109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SecretManager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6EB997-AB94-462A-B00C-099797C20884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flipH="1">
            <a:off x="5840696" y="1512181"/>
            <a:ext cx="8722" cy="229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4980F2-76FA-4B64-B874-85713E3AA5C4}"/>
              </a:ext>
            </a:extLst>
          </p:cNvPr>
          <p:cNvSpPr txBox="1"/>
          <p:nvPr/>
        </p:nvSpPr>
        <p:spPr>
          <a:xfrm>
            <a:off x="5849418" y="1715956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27732-3C44-404A-A3B7-EA919A4D0FBB}"/>
              </a:ext>
            </a:extLst>
          </p:cNvPr>
          <p:cNvSpPr/>
          <p:nvPr/>
        </p:nvSpPr>
        <p:spPr>
          <a:xfrm>
            <a:off x="357447" y="2150564"/>
            <a:ext cx="10048115" cy="436027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CAB7BC-1DEE-45E8-9865-728BC8EC476C}"/>
              </a:ext>
            </a:extLst>
          </p:cNvPr>
          <p:cNvSpPr txBox="1"/>
          <p:nvPr/>
        </p:nvSpPr>
        <p:spPr>
          <a:xfrm>
            <a:off x="357446" y="2162569"/>
            <a:ext cx="397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Core Scope?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930275D7-A7BC-4D2E-B97B-A9A13320A316}"/>
              </a:ext>
            </a:extLst>
          </p:cNvPr>
          <p:cNvSpPr/>
          <p:nvPr/>
        </p:nvSpPr>
        <p:spPr>
          <a:xfrm>
            <a:off x="10706124" y="2783540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  <a:br>
              <a:rPr lang="en-US" sz="1200" dirty="0"/>
            </a:br>
            <a:r>
              <a:rPr lang="en-US" sz="1200" dirty="0"/>
              <a:t>System</a:t>
            </a:r>
            <a:endParaRPr lang="en-US" sz="1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59248D-47C0-4131-9481-F4AFB838669D}"/>
              </a:ext>
            </a:extLst>
          </p:cNvPr>
          <p:cNvCxnSpPr>
            <a:cxnSpLocks/>
            <a:stCxn id="47" idx="3"/>
            <a:endCxn id="33" idx="2"/>
          </p:cNvCxnSpPr>
          <p:nvPr/>
        </p:nvCxnSpPr>
        <p:spPr>
          <a:xfrm flipV="1">
            <a:off x="10127479" y="3180965"/>
            <a:ext cx="578645" cy="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13B4BB-C5D4-46B9-895C-2644DD31B735}"/>
              </a:ext>
            </a:extLst>
          </p:cNvPr>
          <p:cNvSpPr txBox="1"/>
          <p:nvPr/>
        </p:nvSpPr>
        <p:spPr>
          <a:xfrm>
            <a:off x="7509221" y="57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EEDC21-942E-4756-8C19-AA4E86C01874}"/>
              </a:ext>
            </a:extLst>
          </p:cNvPr>
          <p:cNvSpPr txBox="1"/>
          <p:nvPr/>
        </p:nvSpPr>
        <p:spPr>
          <a:xfrm>
            <a:off x="8336714" y="2367392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stores encrypted secrets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25322218-8A9E-4F5C-B059-A9DCA8425F8E}"/>
              </a:ext>
            </a:extLst>
          </p:cNvPr>
          <p:cNvSpPr/>
          <p:nvPr/>
        </p:nvSpPr>
        <p:spPr>
          <a:xfrm rot="10800000">
            <a:off x="908835" y="2738637"/>
            <a:ext cx="457281" cy="3249419"/>
          </a:xfrm>
          <a:prstGeom prst="rightBrace">
            <a:avLst>
              <a:gd name="adj1" fmla="val 8333"/>
              <a:gd name="adj2" fmla="val 496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2224DC-6520-4735-84FD-3CBA39A01A8F}"/>
              </a:ext>
            </a:extLst>
          </p:cNvPr>
          <p:cNvSpPr txBox="1"/>
          <p:nvPr/>
        </p:nvSpPr>
        <p:spPr>
          <a:xfrm>
            <a:off x="439656" y="416918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Library/</a:t>
            </a:r>
            <a:br>
              <a:rPr lang="en-US" sz="900" dirty="0"/>
            </a:br>
            <a:r>
              <a:rPr lang="en-US" sz="900" dirty="0"/>
              <a:t>NuGet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1227C1C9-35E2-48F8-939A-8F5BA81EF510}"/>
              </a:ext>
            </a:extLst>
          </p:cNvPr>
          <p:cNvSpPr/>
          <p:nvPr/>
        </p:nvSpPr>
        <p:spPr>
          <a:xfrm>
            <a:off x="4151060" y="182880"/>
            <a:ext cx="224437" cy="18097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2C941-AD60-4A73-AC94-76EE539409EE}"/>
              </a:ext>
            </a:extLst>
          </p:cNvPr>
          <p:cNvSpPr txBox="1"/>
          <p:nvPr/>
        </p:nvSpPr>
        <p:spPr>
          <a:xfrm>
            <a:off x="4382030" y="1623290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IoT Edge Module / </a:t>
            </a:r>
          </a:p>
          <a:p>
            <a:r>
              <a:rPr lang="en-US" sz="900" dirty="0"/>
              <a:t>Host Process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6BA36E-C544-40CE-ADFA-0506EEFA416C}"/>
              </a:ext>
            </a:extLst>
          </p:cNvPr>
          <p:cNvSpPr/>
          <p:nvPr/>
        </p:nvSpPr>
        <p:spPr>
          <a:xfrm>
            <a:off x="98481" y="69823"/>
            <a:ext cx="80633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MSFT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1884A3-05B5-46D4-9080-BA66E7B758E0}"/>
              </a:ext>
            </a:extLst>
          </p:cNvPr>
          <p:cNvSpPr/>
          <p:nvPr/>
        </p:nvSpPr>
        <p:spPr>
          <a:xfrm>
            <a:off x="98481" y="758244"/>
            <a:ext cx="806336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B835B0-F8C4-4E79-83F3-F50DD56E2F80}"/>
              </a:ext>
            </a:extLst>
          </p:cNvPr>
          <p:cNvSpPr txBox="1"/>
          <p:nvPr/>
        </p:nvSpPr>
        <p:spPr>
          <a:xfrm>
            <a:off x="4167332" y="4907335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BD0898F-C8C9-4171-B636-6B65CB29D7C6}"/>
              </a:ext>
            </a:extLst>
          </p:cNvPr>
          <p:cNvSpPr/>
          <p:nvPr/>
        </p:nvSpPr>
        <p:spPr>
          <a:xfrm>
            <a:off x="9011626" y="628074"/>
            <a:ext cx="1315007" cy="67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IoT Hub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ighlight>
                  <a:srgbClr val="00FF00"/>
                </a:highlight>
              </a:rPr>
              <a:t>Policies etc.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8EE9E3-C739-4A1D-BC68-5F552D624BD8}"/>
              </a:ext>
            </a:extLst>
          </p:cNvPr>
          <p:cNvCxnSpPr>
            <a:stCxn id="23" idx="3"/>
            <a:endCxn id="59" idx="1"/>
          </p:cNvCxnSpPr>
          <p:nvPr/>
        </p:nvCxnSpPr>
        <p:spPr>
          <a:xfrm>
            <a:off x="6968837" y="962523"/>
            <a:ext cx="2042789" cy="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E85C96-70B2-48FA-B501-F5A455139071}"/>
              </a:ext>
            </a:extLst>
          </p:cNvPr>
          <p:cNvSpPr txBox="1"/>
          <p:nvPr/>
        </p:nvSpPr>
        <p:spPr>
          <a:xfrm>
            <a:off x="6490061" y="1523775"/>
            <a:ext cx="19912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CrytptoProvider</a:t>
            </a:r>
            <a:r>
              <a:rPr lang="en-US" sz="900" dirty="0"/>
              <a:t> defined through ENVs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A3E9B60-41E9-47AC-8D12-C837FE66793E}"/>
              </a:ext>
            </a:extLst>
          </p:cNvPr>
          <p:cNvSpPr/>
          <p:nvPr/>
        </p:nvSpPr>
        <p:spPr>
          <a:xfrm>
            <a:off x="1557720" y="393252"/>
            <a:ext cx="2238838" cy="10993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MyApp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52B402-8669-4771-8D84-D47B77F2EC39}"/>
              </a:ext>
            </a:extLst>
          </p:cNvPr>
          <p:cNvCxnSpPr>
            <a:stCxn id="68" idx="3"/>
          </p:cNvCxnSpPr>
          <p:nvPr/>
        </p:nvCxnSpPr>
        <p:spPr>
          <a:xfrm>
            <a:off x="3796558" y="942910"/>
            <a:ext cx="972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705BD1D-1A3A-4C82-831E-22873093F6EE}"/>
              </a:ext>
            </a:extLst>
          </p:cNvPr>
          <p:cNvSpPr/>
          <p:nvPr/>
        </p:nvSpPr>
        <p:spPr>
          <a:xfrm>
            <a:off x="3075020" y="678709"/>
            <a:ext cx="726363" cy="528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Client SDK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D8D0B35-599B-46E8-A945-148DCAD5A2A4}"/>
              </a:ext>
            </a:extLst>
          </p:cNvPr>
          <p:cNvSpPr/>
          <p:nvPr/>
        </p:nvSpPr>
        <p:spPr>
          <a:xfrm>
            <a:off x="3389459" y="1025705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98AC14D-8F1C-4639-ABE2-E35F0DA4BC0D}"/>
              </a:ext>
            </a:extLst>
          </p:cNvPr>
          <p:cNvSpPr/>
          <p:nvPr/>
        </p:nvSpPr>
        <p:spPr>
          <a:xfrm>
            <a:off x="5612056" y="1262171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BAD05B0-0CE4-439F-95D9-C3DDEA6E6ADA}"/>
              </a:ext>
            </a:extLst>
          </p:cNvPr>
          <p:cNvSpPr/>
          <p:nvPr/>
        </p:nvSpPr>
        <p:spPr>
          <a:xfrm>
            <a:off x="8718513" y="352942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C8D9D5D-89A2-4F45-ACC7-B4DFDA982B82}"/>
              </a:ext>
            </a:extLst>
          </p:cNvPr>
          <p:cNvSpPr/>
          <p:nvPr/>
        </p:nvSpPr>
        <p:spPr>
          <a:xfrm>
            <a:off x="3626022" y="2658814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F402858-7359-4A1C-8D4C-DCD193C0DCDE}"/>
              </a:ext>
            </a:extLst>
          </p:cNvPr>
          <p:cNvSpPr/>
          <p:nvPr/>
        </p:nvSpPr>
        <p:spPr>
          <a:xfrm>
            <a:off x="3606324" y="3799109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EC4B18F-1F19-48F4-975E-DAFBA7ABDEEF}"/>
              </a:ext>
            </a:extLst>
          </p:cNvPr>
          <p:cNvSpPr/>
          <p:nvPr/>
        </p:nvSpPr>
        <p:spPr>
          <a:xfrm>
            <a:off x="3595720" y="4891024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30109-EEA6-46B7-AC97-20FB72D560D4}"/>
              </a:ext>
            </a:extLst>
          </p:cNvPr>
          <p:cNvSpPr/>
          <p:nvPr/>
        </p:nvSpPr>
        <p:spPr>
          <a:xfrm>
            <a:off x="6659346" y="3621126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BE4948-5A7F-47B8-BA29-D2F0FE9FB2C4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 flipV="1">
            <a:off x="6960115" y="3182079"/>
            <a:ext cx="928526" cy="117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B3EC7E2-3366-4C41-8FC1-C06B6D9CA239}"/>
              </a:ext>
            </a:extLst>
          </p:cNvPr>
          <p:cNvSpPr/>
          <p:nvPr/>
        </p:nvSpPr>
        <p:spPr>
          <a:xfrm>
            <a:off x="7888641" y="2796202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FileSecretStore</a:t>
            </a:r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3E79A8-2758-4505-8F87-94268753CA1E}"/>
              </a:ext>
            </a:extLst>
          </p:cNvPr>
          <p:cNvSpPr/>
          <p:nvPr/>
        </p:nvSpPr>
        <p:spPr>
          <a:xfrm>
            <a:off x="7883503" y="3979124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SqlServerSecretStore</a:t>
            </a: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1B23CD-547E-403D-AB11-B5F8F14BE56E}"/>
              </a:ext>
            </a:extLst>
          </p:cNvPr>
          <p:cNvSpPr/>
          <p:nvPr/>
        </p:nvSpPr>
        <p:spPr>
          <a:xfrm>
            <a:off x="7883503" y="5163918"/>
            <a:ext cx="2238838" cy="7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AzureKeyVaultSecretStore</a:t>
            </a:r>
            <a:endParaRPr lang="en-US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2144FF2-8835-4498-A47E-EABBFE639561}"/>
              </a:ext>
            </a:extLst>
          </p:cNvPr>
          <p:cNvSpPr/>
          <p:nvPr/>
        </p:nvSpPr>
        <p:spPr>
          <a:xfrm>
            <a:off x="7666404" y="2678230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ABDE75-A41E-44AA-890D-C98204CD83E7}"/>
              </a:ext>
            </a:extLst>
          </p:cNvPr>
          <p:cNvSpPr/>
          <p:nvPr/>
        </p:nvSpPr>
        <p:spPr>
          <a:xfrm>
            <a:off x="7646706" y="3818525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F01913-4BA8-44CD-8B08-BFD6911CF15A}"/>
              </a:ext>
            </a:extLst>
          </p:cNvPr>
          <p:cNvSpPr/>
          <p:nvPr/>
        </p:nvSpPr>
        <p:spPr>
          <a:xfrm>
            <a:off x="7636102" y="4910440"/>
            <a:ext cx="457281" cy="37084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DE8D6F-0ADD-478C-B03B-8DE94F467BD9}"/>
              </a:ext>
            </a:extLst>
          </p:cNvPr>
          <p:cNvCxnSpPr>
            <a:cxnSpLocks/>
            <a:stCxn id="10" idx="3"/>
            <a:endCxn id="50" idx="1"/>
          </p:cNvCxnSpPr>
          <p:nvPr/>
        </p:nvCxnSpPr>
        <p:spPr>
          <a:xfrm>
            <a:off x="6960115" y="4361693"/>
            <a:ext cx="923388" cy="118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A2CD0C-1AAD-4E16-B88E-D9D9DA39B05C}"/>
              </a:ext>
            </a:extLst>
          </p:cNvPr>
          <p:cNvCxnSpPr>
            <a:cxnSpLocks/>
            <a:stCxn id="10" idx="3"/>
            <a:endCxn id="49" idx="1"/>
          </p:cNvCxnSpPr>
          <p:nvPr/>
        </p:nvCxnSpPr>
        <p:spPr>
          <a:xfrm>
            <a:off x="6960115" y="4361693"/>
            <a:ext cx="923388" cy="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B1950FE-0752-4601-8A67-24AD4952BDB5}"/>
              </a:ext>
            </a:extLst>
          </p:cNvPr>
          <p:cNvSpPr txBox="1"/>
          <p:nvPr/>
        </p:nvSpPr>
        <p:spPr>
          <a:xfrm>
            <a:off x="7133811" y="4172725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4EF428-15B7-46A1-9A5B-E0729D713025}"/>
              </a:ext>
            </a:extLst>
          </p:cNvPr>
          <p:cNvSpPr txBox="1"/>
          <p:nvPr/>
        </p:nvSpPr>
        <p:spPr>
          <a:xfrm>
            <a:off x="7162493" y="3521906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BD659BB-A5DE-4617-8747-73E333528C2C}"/>
              </a:ext>
            </a:extLst>
          </p:cNvPr>
          <p:cNvSpPr txBox="1"/>
          <p:nvPr/>
        </p:nvSpPr>
        <p:spPr>
          <a:xfrm>
            <a:off x="7133811" y="4910879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98" name="Cylinder 97">
            <a:extLst>
              <a:ext uri="{FF2B5EF4-FFF2-40B4-BE49-F238E27FC236}">
                <a16:creationId xmlns:a16="http://schemas.microsoft.com/office/drawing/2014/main" id="{16E0BC09-C342-4D60-BA4A-F27A9FC609AD}"/>
              </a:ext>
            </a:extLst>
          </p:cNvPr>
          <p:cNvSpPr/>
          <p:nvPr/>
        </p:nvSpPr>
        <p:spPr>
          <a:xfrm>
            <a:off x="10706123" y="3971354"/>
            <a:ext cx="810135" cy="79484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 Server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C065ECA-0B10-452A-AF11-62C577BD95D1}"/>
              </a:ext>
            </a:extLst>
          </p:cNvPr>
          <p:cNvCxnSpPr>
            <a:cxnSpLocks/>
            <a:stCxn id="49" idx="3"/>
            <a:endCxn id="98" idx="2"/>
          </p:cNvCxnSpPr>
          <p:nvPr/>
        </p:nvCxnSpPr>
        <p:spPr>
          <a:xfrm>
            <a:off x="10122341" y="4365001"/>
            <a:ext cx="583782" cy="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be 104">
            <a:extLst>
              <a:ext uri="{FF2B5EF4-FFF2-40B4-BE49-F238E27FC236}">
                <a16:creationId xmlns:a16="http://schemas.microsoft.com/office/drawing/2014/main" id="{51F22DD7-4C20-47DD-B1AF-5A00F2D0D8B7}"/>
              </a:ext>
            </a:extLst>
          </p:cNvPr>
          <p:cNvSpPr/>
          <p:nvPr/>
        </p:nvSpPr>
        <p:spPr>
          <a:xfrm>
            <a:off x="10706123" y="5036333"/>
            <a:ext cx="810135" cy="81733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Key</a:t>
            </a:r>
            <a:br>
              <a:rPr lang="en-US" sz="1200" dirty="0"/>
            </a:br>
            <a:r>
              <a:rPr lang="en-US" sz="1200" dirty="0"/>
              <a:t>Vault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564C89F-7330-4990-8F97-01D081A1FB87}"/>
              </a:ext>
            </a:extLst>
          </p:cNvPr>
          <p:cNvCxnSpPr>
            <a:cxnSpLocks/>
            <a:stCxn id="50" idx="3"/>
            <a:endCxn id="105" idx="2"/>
          </p:cNvCxnSpPr>
          <p:nvPr/>
        </p:nvCxnSpPr>
        <p:spPr>
          <a:xfrm flipV="1">
            <a:off x="10122341" y="5546265"/>
            <a:ext cx="583782" cy="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39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62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Slepakov</dc:creator>
  <cp:lastModifiedBy>Michiel van Schaik</cp:lastModifiedBy>
  <cp:revision>2</cp:revision>
  <dcterms:created xsi:type="dcterms:W3CDTF">2021-09-09T08:43:54Z</dcterms:created>
  <dcterms:modified xsi:type="dcterms:W3CDTF">2021-10-19T11:13:43Z</dcterms:modified>
</cp:coreProperties>
</file>