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696454" y="3771900"/>
            <a:ext cx="8307322" cy="2978072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150900"/>
            <a:ext cx="4124247" cy="194815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9686022" y="6313358"/>
            <a:ext cx="503613" cy="5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0178344" y="6472973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93318" y="2874078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93117" y="3059101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71581" y="2037353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63000" y="2372292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4614638" y="4515915"/>
            <a:ext cx="2356943" cy="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1828" y="6281699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CryptoProvider</a:t>
            </a:r>
            <a:endParaRPr lang="en-US" sz="12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788994" y="110341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84665" y="928904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81" y="4233684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070078" y="3959327"/>
            <a:ext cx="2886495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872598"/>
            <a:ext cx="0" cy="409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81279" y="4825918"/>
            <a:ext cx="35638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dbConnectionString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secretManagerClient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GetSecretValueAsync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FabrikamConnectionString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…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767085" y="4277838"/>
            <a:ext cx="3337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dbConnectionString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8863" y="3888959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SecretManager.Edge</a:t>
            </a:r>
            <a:endParaRPr lang="en-US" sz="14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82830" y="1913905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7239837" y="123085"/>
            <a:ext cx="1034257" cy="723885"/>
            <a:chOff x="10465573" y="2088106"/>
            <a:chExt cx="1034257" cy="7238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15989" y="2088106"/>
              <a:ext cx="533427" cy="5207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10465573" y="2565770"/>
              <a:ext cx="10342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Service Principal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1"/>
            <a:endCxn id="1030" idx="3"/>
          </p:cNvCxnSpPr>
          <p:nvPr/>
        </p:nvCxnSpPr>
        <p:spPr>
          <a:xfrm rot="10800000">
            <a:off x="5742357" y="378907"/>
            <a:ext cx="1747897" cy="4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DE0772-6EE8-4F55-B2A0-8AAAC8C2721F}"/>
              </a:ext>
            </a:extLst>
          </p:cNvPr>
          <p:cNvCxnSpPr>
            <a:cxnSpLocks/>
            <a:stCxn id="1044" idx="1"/>
            <a:endCxn id="37" idx="3"/>
          </p:cNvCxnSpPr>
          <p:nvPr/>
        </p:nvCxnSpPr>
        <p:spPr>
          <a:xfrm rot="10800000" flipV="1">
            <a:off x="8023680" y="382059"/>
            <a:ext cx="1164158" cy="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380839" y="15974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AcrPull</a:t>
            </a:r>
            <a:r>
              <a:rPr lang="en-US" dirty="0"/>
              <a:t> role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0F370-A794-4566-B378-7C1AB72BE06C}"/>
              </a:ext>
            </a:extLst>
          </p:cNvPr>
          <p:cNvSpPr txBox="1"/>
          <p:nvPr/>
        </p:nvSpPr>
        <p:spPr>
          <a:xfrm>
            <a:off x="8149222" y="120116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?? role</a:t>
            </a:r>
          </a:p>
        </p:txBody>
      </p: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188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10</cp:revision>
  <dcterms:created xsi:type="dcterms:W3CDTF">2021-09-09T08:43:54Z</dcterms:created>
  <dcterms:modified xsi:type="dcterms:W3CDTF">2022-01-24T14:41:11Z</dcterms:modified>
</cp:coreProperties>
</file>