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37F6CD-6369-4ABC-95B1-548EAD35519A}"/>
              </a:ext>
            </a:extLst>
          </p:cNvPr>
          <p:cNvSpPr/>
          <p:nvPr/>
        </p:nvSpPr>
        <p:spPr>
          <a:xfrm>
            <a:off x="1566159" y="2787701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IdentityServiceCryptoProvider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6D760-1880-4981-91BC-77C1ABF0EDC0}"/>
              </a:ext>
            </a:extLst>
          </p:cNvPr>
          <p:cNvSpPr/>
          <p:nvPr/>
        </p:nvSpPr>
        <p:spPr>
          <a:xfrm>
            <a:off x="1561021" y="3970623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WorkloadApiCryptoProvider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5BB96-4F77-4D36-9EE9-32C2A75F3FCE}"/>
              </a:ext>
            </a:extLst>
          </p:cNvPr>
          <p:cNvSpPr/>
          <p:nvPr/>
        </p:nvSpPr>
        <p:spPr>
          <a:xfrm>
            <a:off x="1561021" y="5155417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AzureKeyVaultCryptoProvider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7E5D6-578F-4AF3-B55A-21836E2C38C6}"/>
              </a:ext>
            </a:extLst>
          </p:cNvPr>
          <p:cNvSpPr/>
          <p:nvPr/>
        </p:nvSpPr>
        <p:spPr>
          <a:xfrm>
            <a:off x="4721277" y="3812035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B6486E-D695-47F4-AD1B-E13EFD8407E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804997" y="3173578"/>
            <a:ext cx="916280" cy="118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DC901-91C5-4E38-976B-59C734C03A5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799859" y="4356500"/>
            <a:ext cx="921418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4FCA5-2071-460D-A78E-4BB54B6BB9D3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3799859" y="4361693"/>
            <a:ext cx="921418" cy="11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C47CD9-A232-4B4C-BA1F-F4424D026B61}"/>
              </a:ext>
            </a:extLst>
          </p:cNvPr>
          <p:cNvSpPr txBox="1"/>
          <p:nvPr/>
        </p:nvSpPr>
        <p:spPr>
          <a:xfrm>
            <a:off x="4167332" y="4169181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58DC-2D58-4A9C-9BED-6DA9D5448248}"/>
              </a:ext>
            </a:extLst>
          </p:cNvPr>
          <p:cNvSpPr txBox="1"/>
          <p:nvPr/>
        </p:nvSpPr>
        <p:spPr>
          <a:xfrm>
            <a:off x="4153486" y="3518362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2220E1-90FC-4817-8672-5FAF15604214}"/>
              </a:ext>
            </a:extLst>
          </p:cNvPr>
          <p:cNvSpPr/>
          <p:nvPr/>
        </p:nvSpPr>
        <p:spPr>
          <a:xfrm>
            <a:off x="4729999" y="412865"/>
            <a:ext cx="2238838" cy="109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SecretManager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EB997-AB94-462A-B00C-099797C20884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5840696" y="1512181"/>
            <a:ext cx="8722" cy="229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980F2-76FA-4B64-B874-85713E3AA5C4}"/>
              </a:ext>
            </a:extLst>
          </p:cNvPr>
          <p:cNvSpPr txBox="1"/>
          <p:nvPr/>
        </p:nvSpPr>
        <p:spPr>
          <a:xfrm>
            <a:off x="5849418" y="1715956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27732-3C44-404A-A3B7-EA919A4D0FBB}"/>
              </a:ext>
            </a:extLst>
          </p:cNvPr>
          <p:cNvSpPr/>
          <p:nvPr/>
        </p:nvSpPr>
        <p:spPr>
          <a:xfrm>
            <a:off x="357447" y="2150564"/>
            <a:ext cx="10048115" cy="43602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AB7BC-1DEE-45E8-9865-728BC8EC476C}"/>
              </a:ext>
            </a:extLst>
          </p:cNvPr>
          <p:cNvSpPr txBox="1"/>
          <p:nvPr/>
        </p:nvSpPr>
        <p:spPr>
          <a:xfrm>
            <a:off x="357446" y="2162569"/>
            <a:ext cx="397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Core Scope?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30275D7-A7BC-4D2E-B97B-A9A13320A316}"/>
              </a:ext>
            </a:extLst>
          </p:cNvPr>
          <p:cNvSpPr/>
          <p:nvPr/>
        </p:nvSpPr>
        <p:spPr>
          <a:xfrm>
            <a:off x="10706124" y="2783540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  <a:br>
              <a:rPr lang="en-US" sz="1200" dirty="0"/>
            </a:br>
            <a:r>
              <a:rPr lang="en-US" sz="1200" dirty="0"/>
              <a:t>System</a:t>
            </a:r>
            <a:endParaRPr lang="en-US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59248D-47C0-4131-9481-F4AFB838669D}"/>
              </a:ext>
            </a:extLst>
          </p:cNvPr>
          <p:cNvCxnSpPr>
            <a:cxnSpLocks/>
            <a:stCxn id="47" idx="3"/>
            <a:endCxn id="33" idx="2"/>
          </p:cNvCxnSpPr>
          <p:nvPr/>
        </p:nvCxnSpPr>
        <p:spPr>
          <a:xfrm flipV="1">
            <a:off x="10127479" y="3180965"/>
            <a:ext cx="578645" cy="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13B4BB-C5D4-46B9-895C-2644DD31B735}"/>
              </a:ext>
            </a:extLst>
          </p:cNvPr>
          <p:cNvSpPr txBox="1"/>
          <p:nvPr/>
        </p:nvSpPr>
        <p:spPr>
          <a:xfrm>
            <a:off x="7509221" y="57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EDC21-942E-4756-8C19-AA4E86C01874}"/>
              </a:ext>
            </a:extLst>
          </p:cNvPr>
          <p:cNvSpPr txBox="1"/>
          <p:nvPr/>
        </p:nvSpPr>
        <p:spPr>
          <a:xfrm>
            <a:off x="8336714" y="2367392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stores encrypted secrets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5322218-8A9E-4F5C-B059-A9DCA8425F8E}"/>
              </a:ext>
            </a:extLst>
          </p:cNvPr>
          <p:cNvSpPr/>
          <p:nvPr/>
        </p:nvSpPr>
        <p:spPr>
          <a:xfrm rot="10800000">
            <a:off x="908835" y="2738637"/>
            <a:ext cx="457281" cy="3249419"/>
          </a:xfrm>
          <a:prstGeom prst="rightBrace">
            <a:avLst>
              <a:gd name="adj1" fmla="val 8333"/>
              <a:gd name="adj2" fmla="val 496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2224DC-6520-4735-84FD-3CBA39A01A8F}"/>
              </a:ext>
            </a:extLst>
          </p:cNvPr>
          <p:cNvSpPr txBox="1"/>
          <p:nvPr/>
        </p:nvSpPr>
        <p:spPr>
          <a:xfrm>
            <a:off x="439656" y="416918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Library/</a:t>
            </a:r>
            <a:br>
              <a:rPr lang="en-US" sz="900" dirty="0"/>
            </a:br>
            <a:r>
              <a:rPr lang="en-US" sz="900" dirty="0"/>
              <a:t>NuGet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227C1C9-35E2-48F8-939A-8F5BA81EF510}"/>
              </a:ext>
            </a:extLst>
          </p:cNvPr>
          <p:cNvSpPr/>
          <p:nvPr/>
        </p:nvSpPr>
        <p:spPr>
          <a:xfrm>
            <a:off x="4151060" y="182880"/>
            <a:ext cx="224437" cy="1809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2C941-AD60-4A73-AC94-76EE539409EE}"/>
              </a:ext>
            </a:extLst>
          </p:cNvPr>
          <p:cNvSpPr txBox="1"/>
          <p:nvPr/>
        </p:nvSpPr>
        <p:spPr>
          <a:xfrm>
            <a:off x="4382030" y="16232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IoT Edge Module / </a:t>
            </a:r>
          </a:p>
          <a:p>
            <a:r>
              <a:rPr lang="en-US" sz="900" dirty="0"/>
              <a:t>Host Process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6BA36E-C544-40CE-ADFA-0506EEFA416C}"/>
              </a:ext>
            </a:extLst>
          </p:cNvPr>
          <p:cNvSpPr/>
          <p:nvPr/>
        </p:nvSpPr>
        <p:spPr>
          <a:xfrm>
            <a:off x="98481" y="69823"/>
            <a:ext cx="80633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MSFT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1884A3-05B5-46D4-9080-BA66E7B758E0}"/>
              </a:ext>
            </a:extLst>
          </p:cNvPr>
          <p:cNvSpPr/>
          <p:nvPr/>
        </p:nvSpPr>
        <p:spPr>
          <a:xfrm>
            <a:off x="98481" y="758244"/>
            <a:ext cx="806336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B835B0-F8C4-4E79-83F3-F50DD56E2F80}"/>
              </a:ext>
            </a:extLst>
          </p:cNvPr>
          <p:cNvSpPr txBox="1"/>
          <p:nvPr/>
        </p:nvSpPr>
        <p:spPr>
          <a:xfrm>
            <a:off x="4167332" y="4907335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D0898F-C8C9-4171-B636-6B65CB29D7C6}"/>
              </a:ext>
            </a:extLst>
          </p:cNvPr>
          <p:cNvSpPr/>
          <p:nvPr/>
        </p:nvSpPr>
        <p:spPr>
          <a:xfrm>
            <a:off x="9011626" y="628074"/>
            <a:ext cx="1315007" cy="67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Hub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ighlight>
                  <a:srgbClr val="00FF00"/>
                </a:highlight>
              </a:rPr>
              <a:t>Policies etc.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8EE9E3-C739-4A1D-BC68-5F552D624BD8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>
            <a:off x="6968837" y="962523"/>
            <a:ext cx="2042789" cy="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E85C96-70B2-48FA-B501-F5A455139071}"/>
              </a:ext>
            </a:extLst>
          </p:cNvPr>
          <p:cNvSpPr txBox="1"/>
          <p:nvPr/>
        </p:nvSpPr>
        <p:spPr>
          <a:xfrm>
            <a:off x="6490061" y="1523775"/>
            <a:ext cx="19912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CrytptoProvider</a:t>
            </a:r>
            <a:r>
              <a:rPr lang="en-US" sz="900" dirty="0"/>
              <a:t> defined through ENVs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3E9B60-41E9-47AC-8D12-C837FE66793E}"/>
              </a:ext>
            </a:extLst>
          </p:cNvPr>
          <p:cNvSpPr/>
          <p:nvPr/>
        </p:nvSpPr>
        <p:spPr>
          <a:xfrm>
            <a:off x="1557720" y="393252"/>
            <a:ext cx="2238838" cy="109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MyApp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52B402-8669-4771-8D84-D47B77F2EC39}"/>
              </a:ext>
            </a:extLst>
          </p:cNvPr>
          <p:cNvCxnSpPr>
            <a:stCxn id="68" idx="3"/>
          </p:cNvCxnSpPr>
          <p:nvPr/>
        </p:nvCxnSpPr>
        <p:spPr>
          <a:xfrm>
            <a:off x="3796558" y="942910"/>
            <a:ext cx="97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705BD1D-1A3A-4C82-831E-22873093F6EE}"/>
              </a:ext>
            </a:extLst>
          </p:cNvPr>
          <p:cNvSpPr/>
          <p:nvPr/>
        </p:nvSpPr>
        <p:spPr>
          <a:xfrm>
            <a:off x="3075020" y="678709"/>
            <a:ext cx="726363" cy="52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Client SDK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D8D0B35-599B-46E8-A945-148DCAD5A2A4}"/>
              </a:ext>
            </a:extLst>
          </p:cNvPr>
          <p:cNvSpPr/>
          <p:nvPr/>
        </p:nvSpPr>
        <p:spPr>
          <a:xfrm>
            <a:off x="3389459" y="1025705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8AC14D-8F1C-4639-ABE2-E35F0DA4BC0D}"/>
              </a:ext>
            </a:extLst>
          </p:cNvPr>
          <p:cNvSpPr/>
          <p:nvPr/>
        </p:nvSpPr>
        <p:spPr>
          <a:xfrm>
            <a:off x="5612056" y="1262171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BAD05B0-0CE4-439F-95D9-C3DDEA6E6ADA}"/>
              </a:ext>
            </a:extLst>
          </p:cNvPr>
          <p:cNvSpPr/>
          <p:nvPr/>
        </p:nvSpPr>
        <p:spPr>
          <a:xfrm>
            <a:off x="8718513" y="352942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C8D9D5D-89A2-4F45-ACC7-B4DFDA982B82}"/>
              </a:ext>
            </a:extLst>
          </p:cNvPr>
          <p:cNvSpPr/>
          <p:nvPr/>
        </p:nvSpPr>
        <p:spPr>
          <a:xfrm>
            <a:off x="3626022" y="2658814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402858-7359-4A1C-8D4C-DCD193C0DCDE}"/>
              </a:ext>
            </a:extLst>
          </p:cNvPr>
          <p:cNvSpPr/>
          <p:nvPr/>
        </p:nvSpPr>
        <p:spPr>
          <a:xfrm>
            <a:off x="3606324" y="3799109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EC4B18F-1F19-48F4-975E-DAFBA7ABDEEF}"/>
              </a:ext>
            </a:extLst>
          </p:cNvPr>
          <p:cNvSpPr/>
          <p:nvPr/>
        </p:nvSpPr>
        <p:spPr>
          <a:xfrm>
            <a:off x="3595720" y="4891024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30109-EEA6-46B7-AC97-20FB72D560D4}"/>
              </a:ext>
            </a:extLst>
          </p:cNvPr>
          <p:cNvSpPr/>
          <p:nvPr/>
        </p:nvSpPr>
        <p:spPr>
          <a:xfrm>
            <a:off x="6659346" y="3621126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BE4948-5A7F-47B8-BA29-D2F0FE9FB2C4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960115" y="3182079"/>
            <a:ext cx="928526" cy="117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3EC7E2-3366-4C41-8FC1-C06B6D9CA239}"/>
              </a:ext>
            </a:extLst>
          </p:cNvPr>
          <p:cNvSpPr/>
          <p:nvPr/>
        </p:nvSpPr>
        <p:spPr>
          <a:xfrm>
            <a:off x="7888641" y="2796202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FileSecretStore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3E79A8-2758-4505-8F87-94268753CA1E}"/>
              </a:ext>
            </a:extLst>
          </p:cNvPr>
          <p:cNvSpPr/>
          <p:nvPr/>
        </p:nvSpPr>
        <p:spPr>
          <a:xfrm>
            <a:off x="7883503" y="3979124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SqlServerSecretStore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B23CD-547E-403D-AB11-B5F8F14BE56E}"/>
              </a:ext>
            </a:extLst>
          </p:cNvPr>
          <p:cNvSpPr/>
          <p:nvPr/>
        </p:nvSpPr>
        <p:spPr>
          <a:xfrm>
            <a:off x="7883503" y="5163918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AzureKeyVaultSecretStore</a:t>
            </a:r>
            <a:endParaRPr lang="en-US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144FF2-8835-4498-A47E-EABBFE639561}"/>
              </a:ext>
            </a:extLst>
          </p:cNvPr>
          <p:cNvSpPr/>
          <p:nvPr/>
        </p:nvSpPr>
        <p:spPr>
          <a:xfrm>
            <a:off x="7666404" y="2678230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DE75-A41E-44AA-890D-C98204CD83E7}"/>
              </a:ext>
            </a:extLst>
          </p:cNvPr>
          <p:cNvSpPr/>
          <p:nvPr/>
        </p:nvSpPr>
        <p:spPr>
          <a:xfrm>
            <a:off x="7646706" y="3818525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F01913-4BA8-44CD-8B08-BFD6911CF15A}"/>
              </a:ext>
            </a:extLst>
          </p:cNvPr>
          <p:cNvSpPr/>
          <p:nvPr/>
        </p:nvSpPr>
        <p:spPr>
          <a:xfrm>
            <a:off x="7636102" y="4910440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DE8D6F-0ADD-478C-B03B-8DE94F467BD9}"/>
              </a:ext>
            </a:extLst>
          </p:cNvPr>
          <p:cNvCxnSpPr>
            <a:cxnSpLocks/>
            <a:stCxn id="10" idx="3"/>
            <a:endCxn id="50" idx="1"/>
          </p:cNvCxnSpPr>
          <p:nvPr/>
        </p:nvCxnSpPr>
        <p:spPr>
          <a:xfrm>
            <a:off x="6960115" y="4361693"/>
            <a:ext cx="923388" cy="118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A2CD0C-1AAD-4E16-B88E-D9D9DA39B05C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>
            <a:off x="6960115" y="4361693"/>
            <a:ext cx="923388" cy="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B1950FE-0752-4601-8A67-24AD4952BDB5}"/>
              </a:ext>
            </a:extLst>
          </p:cNvPr>
          <p:cNvSpPr txBox="1"/>
          <p:nvPr/>
        </p:nvSpPr>
        <p:spPr>
          <a:xfrm>
            <a:off x="7133811" y="4172725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4EF428-15B7-46A1-9A5B-E0729D713025}"/>
              </a:ext>
            </a:extLst>
          </p:cNvPr>
          <p:cNvSpPr txBox="1"/>
          <p:nvPr/>
        </p:nvSpPr>
        <p:spPr>
          <a:xfrm>
            <a:off x="7162493" y="3521906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D659BB-A5DE-4617-8747-73E333528C2C}"/>
              </a:ext>
            </a:extLst>
          </p:cNvPr>
          <p:cNvSpPr txBox="1"/>
          <p:nvPr/>
        </p:nvSpPr>
        <p:spPr>
          <a:xfrm>
            <a:off x="7133811" y="4910879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16E0BC09-C342-4D60-BA4A-F27A9FC609AD}"/>
              </a:ext>
            </a:extLst>
          </p:cNvPr>
          <p:cNvSpPr/>
          <p:nvPr/>
        </p:nvSpPr>
        <p:spPr>
          <a:xfrm>
            <a:off x="10706123" y="3971354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Server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065ECA-0B10-452A-AF11-62C577BD95D1}"/>
              </a:ext>
            </a:extLst>
          </p:cNvPr>
          <p:cNvCxnSpPr>
            <a:cxnSpLocks/>
            <a:stCxn id="49" idx="3"/>
            <a:endCxn id="98" idx="2"/>
          </p:cNvCxnSpPr>
          <p:nvPr/>
        </p:nvCxnSpPr>
        <p:spPr>
          <a:xfrm>
            <a:off x="10122341" y="4365001"/>
            <a:ext cx="583782" cy="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be 104">
            <a:extLst>
              <a:ext uri="{FF2B5EF4-FFF2-40B4-BE49-F238E27FC236}">
                <a16:creationId xmlns:a16="http://schemas.microsoft.com/office/drawing/2014/main" id="{51F22DD7-4C20-47DD-B1AF-5A00F2D0D8B7}"/>
              </a:ext>
            </a:extLst>
          </p:cNvPr>
          <p:cNvSpPr/>
          <p:nvPr/>
        </p:nvSpPr>
        <p:spPr>
          <a:xfrm>
            <a:off x="10706123" y="5036333"/>
            <a:ext cx="8101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Key</a:t>
            </a:r>
            <a:br>
              <a:rPr lang="en-US" sz="1200" dirty="0"/>
            </a:br>
            <a:r>
              <a:rPr lang="en-US" sz="1200" dirty="0"/>
              <a:t>Vault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64C89F-7330-4990-8F97-01D081A1FB87}"/>
              </a:ext>
            </a:extLst>
          </p:cNvPr>
          <p:cNvCxnSpPr>
            <a:cxnSpLocks/>
            <a:stCxn id="50" idx="3"/>
            <a:endCxn id="105" idx="2"/>
          </p:cNvCxnSpPr>
          <p:nvPr/>
        </p:nvCxnSpPr>
        <p:spPr>
          <a:xfrm flipV="1">
            <a:off x="10122341" y="5546265"/>
            <a:ext cx="583782" cy="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B53FB8-4824-4557-AAC5-EBD0042BFB6C}"/>
              </a:ext>
            </a:extLst>
          </p:cNvPr>
          <p:cNvSpPr/>
          <p:nvPr/>
        </p:nvSpPr>
        <p:spPr>
          <a:xfrm>
            <a:off x="8870493" y="949301"/>
            <a:ext cx="2522108" cy="5221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DA161-37A9-4882-8564-57E286C55542}"/>
              </a:ext>
            </a:extLst>
          </p:cNvPr>
          <p:cNvSpPr/>
          <p:nvPr/>
        </p:nvSpPr>
        <p:spPr>
          <a:xfrm>
            <a:off x="649770" y="949301"/>
            <a:ext cx="7995698" cy="5221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B9CB4-24E2-43B6-8954-0C00F8B303E8}"/>
              </a:ext>
            </a:extLst>
          </p:cNvPr>
          <p:cNvSpPr/>
          <p:nvPr/>
        </p:nvSpPr>
        <p:spPr>
          <a:xfrm>
            <a:off x="793865" y="1256430"/>
            <a:ext cx="6713838" cy="4738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70986-4A62-4F1B-884D-D85176FCA58D}"/>
              </a:ext>
            </a:extLst>
          </p:cNvPr>
          <p:cNvSpPr/>
          <p:nvPr/>
        </p:nvSpPr>
        <p:spPr>
          <a:xfrm>
            <a:off x="951807" y="1598455"/>
            <a:ext cx="5368529" cy="4209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AE6217B0-27B4-4A04-A30E-8ADB875B17F4}"/>
              </a:ext>
            </a:extLst>
          </p:cNvPr>
          <p:cNvSpPr/>
          <p:nvPr/>
        </p:nvSpPr>
        <p:spPr>
          <a:xfrm>
            <a:off x="7687976" y="3736190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  <a:br>
              <a:rPr lang="en-US" sz="1200" dirty="0"/>
            </a:br>
            <a:r>
              <a:rPr lang="en-US" sz="1200" dirty="0"/>
              <a:t>System</a:t>
            </a:r>
            <a:endParaRPr lang="en-US" sz="1000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3E37FC-C5F7-4784-88D0-E8CE990AA718}"/>
              </a:ext>
            </a:extLst>
          </p:cNvPr>
          <p:cNvSpPr/>
          <p:nvPr/>
        </p:nvSpPr>
        <p:spPr>
          <a:xfrm>
            <a:off x="6492683" y="4158936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  <a:br>
              <a:rPr lang="en-US" sz="1200" dirty="0"/>
            </a:br>
            <a:r>
              <a:rPr lang="en-US" sz="1200" dirty="0"/>
              <a:t>System</a:t>
            </a:r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8F413-4BA7-4DC5-BF7D-DC92744EC88D}"/>
              </a:ext>
            </a:extLst>
          </p:cNvPr>
          <p:cNvSpPr/>
          <p:nvPr/>
        </p:nvSpPr>
        <p:spPr>
          <a:xfrm>
            <a:off x="3059094" y="3875348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FileSecretStore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B111DA-BF87-41D6-8AA0-67D17ABC3A89}"/>
              </a:ext>
            </a:extLst>
          </p:cNvPr>
          <p:cNvCxnSpPr>
            <a:cxnSpLocks/>
          </p:cNvCxnSpPr>
          <p:nvPr/>
        </p:nvCxnSpPr>
        <p:spPr>
          <a:xfrm>
            <a:off x="4608747" y="4039211"/>
            <a:ext cx="307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5B150-3325-4D7E-8023-EC3D27A40071}"/>
              </a:ext>
            </a:extLst>
          </p:cNvPr>
          <p:cNvCxnSpPr>
            <a:cxnSpLocks/>
          </p:cNvCxnSpPr>
          <p:nvPr/>
        </p:nvCxnSpPr>
        <p:spPr>
          <a:xfrm>
            <a:off x="4608747" y="4485803"/>
            <a:ext cx="188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AE70724-E262-4E47-9BFC-7D197979EFA3}"/>
              </a:ext>
            </a:extLst>
          </p:cNvPr>
          <p:cNvSpPr/>
          <p:nvPr/>
        </p:nvSpPr>
        <p:spPr>
          <a:xfrm>
            <a:off x="3063485" y="4842062"/>
            <a:ext cx="1549653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InMemorySecretStore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BB4A0-F69F-4B74-A63C-F2D46FA75F11}"/>
              </a:ext>
            </a:extLst>
          </p:cNvPr>
          <p:cNvSpPr/>
          <p:nvPr/>
        </p:nvSpPr>
        <p:spPr>
          <a:xfrm>
            <a:off x="3059092" y="2908634"/>
            <a:ext cx="1549655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KeyVaultSecretStore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BF969C-5926-4436-B5D7-46CF53A6F0B9}"/>
              </a:ext>
            </a:extLst>
          </p:cNvPr>
          <p:cNvSpPr/>
          <p:nvPr/>
        </p:nvSpPr>
        <p:spPr>
          <a:xfrm>
            <a:off x="3059092" y="1947502"/>
            <a:ext cx="1549656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RemoteSecretStore</a:t>
            </a:r>
            <a:endParaRPr lang="en-US" sz="1200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288AFA0-2C10-436B-83B9-9BB6A126CF8A}"/>
              </a:ext>
            </a:extLst>
          </p:cNvPr>
          <p:cNvSpPr/>
          <p:nvPr/>
        </p:nvSpPr>
        <p:spPr>
          <a:xfrm>
            <a:off x="5179976" y="4817504"/>
            <a:ext cx="9752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BA47B-526F-4FAE-869A-3F5D499BFC40}"/>
              </a:ext>
            </a:extLst>
          </p:cNvPr>
          <p:cNvCxnSpPr>
            <a:cxnSpLocks/>
          </p:cNvCxnSpPr>
          <p:nvPr/>
        </p:nvCxnSpPr>
        <p:spPr>
          <a:xfrm flipV="1">
            <a:off x="4599045" y="5226169"/>
            <a:ext cx="578645" cy="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DFC9D64E-952B-489D-B0C6-874F968480FA}"/>
              </a:ext>
            </a:extLst>
          </p:cNvPr>
          <p:cNvSpPr/>
          <p:nvPr/>
        </p:nvSpPr>
        <p:spPr>
          <a:xfrm>
            <a:off x="9056994" y="2903371"/>
            <a:ext cx="9752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Key</a:t>
            </a:r>
            <a:br>
              <a:rPr lang="en-US" sz="1200" dirty="0"/>
            </a:br>
            <a:r>
              <a:rPr lang="en-US" sz="1200" dirty="0"/>
              <a:t>Vault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789781-8B57-42DA-A01D-8A08E355EF1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608747" y="3294511"/>
            <a:ext cx="4448246" cy="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DF48089-AAF6-4DF8-9AF0-A7011209CC71}"/>
              </a:ext>
            </a:extLst>
          </p:cNvPr>
          <p:cNvSpPr/>
          <p:nvPr/>
        </p:nvSpPr>
        <p:spPr>
          <a:xfrm>
            <a:off x="9654937" y="1947502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SecretDeliveryApp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8DBE2F6-C8A4-4374-B1BB-F4FE5C9C0658}"/>
              </a:ext>
            </a:extLst>
          </p:cNvPr>
          <p:cNvCxnSpPr>
            <a:cxnSpLocks/>
          </p:cNvCxnSpPr>
          <p:nvPr/>
        </p:nvCxnSpPr>
        <p:spPr>
          <a:xfrm flipV="1">
            <a:off x="4608748" y="2149215"/>
            <a:ext cx="5046188" cy="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EE21B4D-B5DB-423C-BD64-375D4A7A7506}"/>
              </a:ext>
            </a:extLst>
          </p:cNvPr>
          <p:cNvCxnSpPr>
            <a:cxnSpLocks/>
          </p:cNvCxnSpPr>
          <p:nvPr/>
        </p:nvCxnSpPr>
        <p:spPr>
          <a:xfrm flipH="1">
            <a:off x="4611925" y="2505875"/>
            <a:ext cx="5037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808F644-42B4-4AB5-A454-2DB0F9ADB9FB}"/>
              </a:ext>
            </a:extLst>
          </p:cNvPr>
          <p:cNvCxnSpPr>
            <a:cxnSpLocks/>
          </p:cNvCxnSpPr>
          <p:nvPr/>
        </p:nvCxnSpPr>
        <p:spPr>
          <a:xfrm flipH="1">
            <a:off x="10032230" y="3312035"/>
            <a:ext cx="397534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2A94B18-ACF5-45A3-8887-11808E7CE5C1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0429764" y="2719255"/>
            <a:ext cx="0" cy="59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76CF27-1861-44EF-ABEB-D95BB06F7A38}"/>
              </a:ext>
            </a:extLst>
          </p:cNvPr>
          <p:cNvSpPr/>
          <p:nvPr/>
        </p:nvSpPr>
        <p:spPr>
          <a:xfrm>
            <a:off x="4608748" y="1729603"/>
            <a:ext cx="5046190" cy="41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D2C Message { request-id, secrets[] }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E63655-4DD4-4D15-A282-669FBEC7C860}"/>
              </a:ext>
            </a:extLst>
          </p:cNvPr>
          <p:cNvSpPr/>
          <p:nvPr/>
        </p:nvSpPr>
        <p:spPr>
          <a:xfrm>
            <a:off x="4603294" y="2090608"/>
            <a:ext cx="5046190" cy="41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DirectMethod </a:t>
            </a:r>
            <a:r>
              <a:rPr lang="en-US" sz="1200" b="1" dirty="0" err="1">
                <a:solidFill>
                  <a:srgbClr val="0070C0"/>
                </a:solidFill>
              </a:rPr>
              <a:t>UpdateSecrets</a:t>
            </a:r>
            <a:r>
              <a:rPr lang="en-US" sz="1200" dirty="0">
                <a:solidFill>
                  <a:srgbClr val="0070C0"/>
                </a:solidFill>
              </a:rPr>
              <a:t> { request-id, secrets[] }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7E6305-1A21-40EA-8CD2-98386EEBB19B}"/>
              </a:ext>
            </a:extLst>
          </p:cNvPr>
          <p:cNvSpPr/>
          <p:nvPr/>
        </p:nvSpPr>
        <p:spPr>
          <a:xfrm>
            <a:off x="1120802" y="3387183"/>
            <a:ext cx="1549654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B92FCEA-745D-4B6B-8A22-84B00D94B9FF}"/>
              </a:ext>
            </a:extLst>
          </p:cNvPr>
          <p:cNvCxnSpPr>
            <a:cxnSpLocks/>
          </p:cNvCxnSpPr>
          <p:nvPr/>
        </p:nvCxnSpPr>
        <p:spPr>
          <a:xfrm flipV="1">
            <a:off x="2661557" y="2719256"/>
            <a:ext cx="397535" cy="7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8BE9EDE-FF09-4C58-9D3F-0C2B40FC8758}"/>
              </a:ext>
            </a:extLst>
          </p:cNvPr>
          <p:cNvCxnSpPr>
            <a:cxnSpLocks/>
          </p:cNvCxnSpPr>
          <p:nvPr/>
        </p:nvCxnSpPr>
        <p:spPr>
          <a:xfrm>
            <a:off x="2661557" y="4039212"/>
            <a:ext cx="397534" cy="80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F5018DD-D705-48B3-9127-014F9B76673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69868" y="3294511"/>
            <a:ext cx="389224" cy="34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9E16FA2-2388-4FA4-94CD-69F52F28C92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69867" y="3875349"/>
            <a:ext cx="389227" cy="38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1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99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Michiel van Schaik</cp:lastModifiedBy>
  <cp:revision>3</cp:revision>
  <dcterms:created xsi:type="dcterms:W3CDTF">2021-09-09T08:43:54Z</dcterms:created>
  <dcterms:modified xsi:type="dcterms:W3CDTF">2021-12-07T09:08:51Z</dcterms:modified>
</cp:coreProperties>
</file>