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9" r:id="rId6"/>
    <p:sldId id="267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75B854-4144-4F0E-B1D8-706342EFDACF}"/>
              </a:ext>
            </a:extLst>
          </p:cNvPr>
          <p:cNvSpPr/>
          <p:nvPr/>
        </p:nvSpPr>
        <p:spPr>
          <a:xfrm>
            <a:off x="1798685" y="6297614"/>
            <a:ext cx="8162580" cy="554063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55082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3956210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3956211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520682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530669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303111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329166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64937" y="1274528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491370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294221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45276" y="3884129"/>
            <a:ext cx="2736099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747142"/>
            <a:ext cx="0" cy="660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074762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663215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716717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 err="1"/>
              <a:t>dbPassword</a:t>
            </a:r>
            <a:r>
              <a:rPr lang="en-US" sz="800" dirty="0"/>
              <a:t> = await </a:t>
            </a:r>
          </a:p>
          <a:p>
            <a:r>
              <a:rPr lang="en-US" sz="800" dirty="0" err="1"/>
              <a:t>secretManagerClient.GetSecretValueAsync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“</a:t>
            </a:r>
            <a:r>
              <a:rPr lang="en-US" sz="800" dirty="0" err="1"/>
              <a:t>InfluxDbPassword</a:t>
            </a:r>
            <a:r>
              <a:rPr lang="en-US" sz="800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000504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13325" y="3713612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sampleApp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241524" y="436898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68821" y="3710506"/>
            <a:ext cx="1832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influxdb</a:t>
            </a:r>
            <a:r>
              <a:rPr lang="en-US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220553" y="3402556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deployment.influxdb.template.json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7822946" y="63672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8218185" y="6352427"/>
            <a:ext cx="11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Azure IoT Edge RUNTIME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0386" y="6407330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D4D09A-A4F7-4373-B930-F3B92E3871E0}"/>
              </a:ext>
            </a:extLst>
          </p:cNvPr>
          <p:cNvSpPr/>
          <p:nvPr/>
        </p:nvSpPr>
        <p:spPr>
          <a:xfrm>
            <a:off x="4071932" y="652057"/>
            <a:ext cx="1769023" cy="57394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7A90C-EC9D-4BBE-85BD-0AF812102DA1}"/>
              </a:ext>
            </a:extLst>
          </p:cNvPr>
          <p:cNvSpPr/>
          <p:nvPr/>
        </p:nvSpPr>
        <p:spPr>
          <a:xfrm>
            <a:off x="1714499" y="1683547"/>
            <a:ext cx="8484975" cy="174545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95378-DF03-4159-8328-A54FA2FDB740}"/>
              </a:ext>
            </a:extLst>
          </p:cNvPr>
          <p:cNvSpPr txBox="1"/>
          <p:nvPr/>
        </p:nvSpPr>
        <p:spPr>
          <a:xfrm>
            <a:off x="1714499" y="1412803"/>
            <a:ext cx="122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74194" y="1200721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425E3-E197-4017-898D-8EBCC66D4619}"/>
              </a:ext>
            </a:extLst>
          </p:cNvPr>
          <p:cNvSpPr txBox="1"/>
          <p:nvPr/>
        </p:nvSpPr>
        <p:spPr>
          <a:xfrm>
            <a:off x="3960294" y="399100"/>
            <a:ext cx="1801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</p:spTree>
    <p:extLst>
      <p:ext uri="{BB962C8B-B14F-4D97-AF65-F5344CB8AC3E}">
        <p14:creationId xmlns:p14="http://schemas.microsoft.com/office/powerpoint/2010/main" val="187386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92ED1F-A13D-499D-A637-9984772E8E7D}"/>
              </a:ext>
            </a:extLst>
          </p:cNvPr>
          <p:cNvSpPr/>
          <p:nvPr/>
        </p:nvSpPr>
        <p:spPr>
          <a:xfrm>
            <a:off x="1820694" y="1922535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48BBF-9AA8-4F23-8008-FFADE16634A3}"/>
              </a:ext>
            </a:extLst>
          </p:cNvPr>
          <p:cNvSpPr/>
          <p:nvPr/>
        </p:nvSpPr>
        <p:spPr>
          <a:xfrm>
            <a:off x="7066957" y="2223663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E603C-C70B-4502-9BB1-C6040CFF9F5D}"/>
              </a:ext>
            </a:extLst>
          </p:cNvPr>
          <p:cNvSpPr/>
          <p:nvPr/>
        </p:nvSpPr>
        <p:spPr>
          <a:xfrm>
            <a:off x="2604958" y="2223664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851B9-FC86-440E-A85F-480146194260}"/>
              </a:ext>
            </a:extLst>
          </p:cNvPr>
          <p:cNvCxnSpPr>
            <a:cxnSpLocks/>
          </p:cNvCxnSpPr>
          <p:nvPr/>
        </p:nvCxnSpPr>
        <p:spPr>
          <a:xfrm flipV="1">
            <a:off x="4658574" y="3788135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D7DA0-1498-4661-96CF-6059EB9D76D3}"/>
              </a:ext>
            </a:extLst>
          </p:cNvPr>
          <p:cNvCxnSpPr>
            <a:cxnSpLocks/>
          </p:cNvCxnSpPr>
          <p:nvPr/>
        </p:nvCxnSpPr>
        <p:spPr>
          <a:xfrm>
            <a:off x="4656166" y="2798122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DEACF2-1E7F-4A51-9C33-D9B80835FD2A}"/>
              </a:ext>
            </a:extLst>
          </p:cNvPr>
          <p:cNvSpPr txBox="1"/>
          <p:nvPr/>
        </p:nvSpPr>
        <p:spPr>
          <a:xfrm>
            <a:off x="7433738" y="3570564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" name="Picture 16" descr="See the source image">
            <a:extLst>
              <a:ext uri="{FF2B5EF4-FFF2-40B4-BE49-F238E27FC236}">
                <a16:creationId xmlns:a16="http://schemas.microsoft.com/office/drawing/2014/main" id="{4672EBC4-723E-4B67-84C4-AF1593D7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23" y="3596619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BAF6B-EE39-4EF8-A675-6EA1850CEFE5}"/>
              </a:ext>
            </a:extLst>
          </p:cNvPr>
          <p:cNvSpPr txBox="1"/>
          <p:nvPr/>
        </p:nvSpPr>
        <p:spPr>
          <a:xfrm>
            <a:off x="7433738" y="3758823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B256B-0345-4013-BE3E-FB3CB071427A}"/>
              </a:ext>
            </a:extLst>
          </p:cNvPr>
          <p:cNvSpPr/>
          <p:nvPr/>
        </p:nvSpPr>
        <p:spPr>
          <a:xfrm>
            <a:off x="2817923" y="3561674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4464C-9A4C-4F09-9737-BCC418676079}"/>
              </a:ext>
            </a:extLst>
          </p:cNvPr>
          <p:cNvSpPr/>
          <p:nvPr/>
        </p:nvSpPr>
        <p:spPr>
          <a:xfrm>
            <a:off x="2817923" y="2342215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9EB022-9B95-45B2-8A65-B8D9D2A89E43}"/>
              </a:ext>
            </a:extLst>
          </p:cNvPr>
          <p:cNvCxnSpPr>
            <a:cxnSpLocks/>
          </p:cNvCxnSpPr>
          <p:nvPr/>
        </p:nvCxnSpPr>
        <p:spPr>
          <a:xfrm flipV="1">
            <a:off x="3000397" y="2930668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11508-206A-4572-B9E4-651D7D73FA3E}"/>
              </a:ext>
            </a:extLst>
          </p:cNvPr>
          <p:cNvSpPr txBox="1"/>
          <p:nvPr/>
        </p:nvSpPr>
        <p:spPr>
          <a:xfrm>
            <a:off x="3001757" y="2984170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 err="1"/>
              <a:t>dbPassword</a:t>
            </a:r>
            <a:r>
              <a:rPr lang="en-US" sz="800" dirty="0"/>
              <a:t> = await </a:t>
            </a:r>
          </a:p>
          <a:p>
            <a:r>
              <a:rPr lang="en-US" sz="800" dirty="0" err="1"/>
              <a:t>secretManagerClient.GetSecretValueAsync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“</a:t>
            </a:r>
            <a:r>
              <a:rPr lang="en-US" sz="800" dirty="0" err="1"/>
              <a:t>InfluxDbPassword</a:t>
            </a:r>
            <a:r>
              <a:rPr lang="en-US" sz="800" dirty="0"/>
              <a:t>“, …)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2EA79-BD11-4BC5-9904-5D2BF51B06F9}"/>
              </a:ext>
            </a:extLst>
          </p:cNvPr>
          <p:cNvSpPr txBox="1"/>
          <p:nvPr/>
        </p:nvSpPr>
        <p:spPr>
          <a:xfrm>
            <a:off x="4650733" y="2267957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79936-4B33-4F3B-9339-009CAC64A330}"/>
              </a:ext>
            </a:extLst>
          </p:cNvPr>
          <p:cNvSpPr txBox="1"/>
          <p:nvPr/>
        </p:nvSpPr>
        <p:spPr>
          <a:xfrm>
            <a:off x="2549420" y="1981065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sampleApp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pic>
        <p:nvPicPr>
          <p:cNvPr id="23" name="Picture 22" descr="See the source image">
            <a:extLst>
              <a:ext uri="{FF2B5EF4-FFF2-40B4-BE49-F238E27FC236}">
                <a16:creationId xmlns:a16="http://schemas.microsoft.com/office/drawing/2014/main" id="{AB7AF7C9-0CB6-433C-8B88-7FEE6F409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277619" y="2636441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EA9D5A-6CC9-45EE-8E7D-503405961671}"/>
              </a:ext>
            </a:extLst>
          </p:cNvPr>
          <p:cNvSpPr txBox="1"/>
          <p:nvPr/>
        </p:nvSpPr>
        <p:spPr>
          <a:xfrm>
            <a:off x="7004916" y="1977959"/>
            <a:ext cx="1832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influxdb</a:t>
            </a:r>
            <a:r>
              <a:rPr lang="en-US" dirty="0"/>
              <a:t>”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F4AE5-FC4A-4389-A4AD-D38B307C759B}"/>
              </a:ext>
            </a:extLst>
          </p:cNvPr>
          <p:cNvSpPr txBox="1"/>
          <p:nvPr/>
        </p:nvSpPr>
        <p:spPr>
          <a:xfrm>
            <a:off x="1820694" y="1694173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deployment.influxdb.template.json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</p:spTree>
    <p:extLst>
      <p:ext uri="{BB962C8B-B14F-4D97-AF65-F5344CB8AC3E}">
        <p14:creationId xmlns:p14="http://schemas.microsoft.com/office/powerpoint/2010/main" val="12873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315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 Cond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20</cp:revision>
  <dcterms:created xsi:type="dcterms:W3CDTF">2021-09-09T08:43:54Z</dcterms:created>
  <dcterms:modified xsi:type="dcterms:W3CDTF">2022-01-28T16:28:10Z</dcterms:modified>
</cp:coreProperties>
</file>