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2" r:id="rId15"/>
    <p:sldId id="266"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1475" y="2447724"/>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6" name="Content Placeholder 5">
            <a:extLst>
              <a:ext uri="{FF2B5EF4-FFF2-40B4-BE49-F238E27FC236}">
                <a16:creationId xmlns:a16="http://schemas.microsoft.com/office/drawing/2014/main" id="{EFCB1D1B-2560-459E-83E6-C5DD63D419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r>
              <a:rPr lang="en-US" dirty="0"/>
              <a:t>Why does this matter? </a:t>
            </a:r>
          </a:p>
          <a:p>
            <a:pPr lvl="1"/>
            <a:r>
              <a:rPr lang="en-US" dirty="0"/>
              <a:t>The average US household uses 5 devices,</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purl.org/dc/dcmitype/"/>
    <ds:schemaRef ds:uri="http://schemas.microsoft.com/office/2006/documentManagement/types"/>
    <ds:schemaRef ds:uri="http://schemas.microsoft.com/office/infopath/2007/PartnerControls"/>
    <ds:schemaRef ds:uri="4873beb7-5857-4685-be1f-d57550cc96cc"/>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654</TotalTime>
  <Words>518</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24</cp:revision>
  <cp:lastPrinted>2020-11-07T02:03:46Z</cp:lastPrinted>
  <dcterms:created xsi:type="dcterms:W3CDTF">2020-11-06T16:20:36Z</dcterms:created>
  <dcterms:modified xsi:type="dcterms:W3CDTF">2020-11-07T04:38:02Z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