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Understanding Named Chunks in Webpack</a:t>
            </a:r>
          </a:p>
        </p:txBody>
      </p:sp>
      <p:sp>
        <p:nvSpPr>
          <p:cNvPr id="3" name="Subtitle 2"/>
          <p:cNvSpPr>
            <a:spLocks noGrp="1"/>
          </p:cNvSpPr>
          <p:nvPr>
            <p:ph type="subTitle" idx="1"/>
          </p:nvPr>
        </p:nvSpPr>
        <p:spPr/>
        <p:txBody>
          <a:bodyPr/>
          <a:lstStyle/>
          <a:p>
            <a:r>
              <a:t>Exploring the Benefits, Challenges, and Use Cases of Named Chunks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a Named Chunk?</a:t>
            </a:r>
          </a:p>
        </p:txBody>
      </p:sp>
      <p:sp>
        <p:nvSpPr>
          <p:cNvPr id="3" name="Content Placeholder 2"/>
          <p:cNvSpPr>
            <a:spLocks noGrp="1"/>
          </p:cNvSpPr>
          <p:nvPr>
            <p:ph idx="1"/>
          </p:nvPr>
        </p:nvSpPr>
        <p:spPr/>
        <p:txBody>
          <a:bodyPr/>
          <a:lstStyle/>
          <a:p>
            <a:r>
              <a:t>A named chunk is a specific configuration in Webpack where chunks are given meaningful, consistent names based on entry points or modules. Named chunks help in identifying chunks during the build process and simplify debugging by providing human-readable names in the output.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Named Chunk vs Chunkhash: Which is Better?</a:t>
            </a:r>
          </a:p>
        </p:txBody>
      </p:sp>
      <p:sp>
        <p:nvSpPr>
          <p:cNvPr id="3" name="Content Placeholder 2"/>
          <p:cNvSpPr>
            <a:spLocks noGrp="1"/>
          </p:cNvSpPr>
          <p:nvPr>
            <p:ph idx="1"/>
          </p:nvPr>
        </p:nvSpPr>
        <p:spPr/>
        <p:txBody>
          <a:bodyPr/>
          <a:lstStyle/>
          <a:p>
            <a:r>
              <a:t>- **Named Chunk**: Chunks are assigned fixed, consistent names based on entry points or module names.</a:t>
            </a:r>
          </a:p>
          <a:p>
            <a:r>
              <a:t>- **Chunkhash**: A hash is generated based on the chunk’s content, ensuring unique names with every build.</a:t>
            </a:r>
          </a:p>
          <a:p/>
          <a:p>
            <a:r>
              <a:t>Named chunks are useful for static naming, while chunkhash ensures cache invalidation when content changes. For complex applications with frequent updates, chunkhash is often preferred to avoid stale caches.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Can Named Chunks be Used in Large Applications?</a:t>
            </a:r>
          </a:p>
        </p:txBody>
      </p:sp>
      <p:sp>
        <p:nvSpPr>
          <p:cNvPr id="3" name="Content Placeholder 2"/>
          <p:cNvSpPr>
            <a:spLocks noGrp="1"/>
          </p:cNvSpPr>
          <p:nvPr>
            <p:ph idx="1"/>
          </p:nvPr>
        </p:nvSpPr>
        <p:spPr/>
        <p:txBody>
          <a:bodyPr/>
          <a:lstStyle/>
          <a:p>
            <a:r>
              <a:t>Yes, named chunks can be used in large and complex applications, but careful management is needed. Using consistent names across the build can simplify debugging and monitoring, but it may require extra consideration to avoid filename conflicts and ensure that chunks are served correctly, especially when using multiple entry points.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Potential Issues with Named Chunks</a:t>
            </a:r>
          </a:p>
        </p:txBody>
      </p:sp>
      <p:sp>
        <p:nvSpPr>
          <p:cNvPr id="3" name="Content Placeholder 2"/>
          <p:cNvSpPr>
            <a:spLocks noGrp="1"/>
          </p:cNvSpPr>
          <p:nvPr>
            <p:ph idx="1"/>
          </p:nvPr>
        </p:nvSpPr>
        <p:spPr/>
        <p:txBody>
          <a:bodyPr/>
          <a:lstStyle/>
          <a:p>
            <a:r>
              <a:t>1. **Filename Conflicts**: Without dynamic naming (like chunkhash), multiple chunks might emit the same name.</a:t>
            </a:r>
          </a:p>
          <a:p>
            <a:r>
              <a:t>2. **Cache Invalidation**: If chunk content changes but the name does not, users may encounter stale data.</a:t>
            </a:r>
          </a:p>
          <a:p>
            <a:r>
              <a:t>3. **Long Build Times**: Managing chunk names manually in large applications can lead to longer build processes.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Browser Issues Could Arise?</a:t>
            </a:r>
          </a:p>
        </p:txBody>
      </p:sp>
      <p:sp>
        <p:nvSpPr>
          <p:cNvPr id="3" name="Content Placeholder 2"/>
          <p:cNvSpPr>
            <a:spLocks noGrp="1"/>
          </p:cNvSpPr>
          <p:nvPr>
            <p:ph idx="1"/>
          </p:nvPr>
        </p:nvSpPr>
        <p:spPr/>
        <p:txBody>
          <a:bodyPr/>
          <a:lstStyle/>
          <a:p>
            <a:r>
              <a:t>1. **Cache Staleness**: Browsers may cache the named chunk and not retrieve new content if the chunk name stays the same.</a:t>
            </a:r>
          </a:p>
          <a:p>
            <a:r>
              <a:t>2. **Load Order**: Named chunks need careful dependency management to ensure they load in the correct order.</a:t>
            </a:r>
          </a:p>
          <a:p>
            <a:r>
              <a:t>3. **Memory Leaks**: Mismanaged chunks may cause the browser to retain outdated versions in memory, increasing memory usage.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and Memory Considerations</a:t>
            </a:r>
          </a:p>
        </p:txBody>
      </p:sp>
      <p:sp>
        <p:nvSpPr>
          <p:cNvPr id="3" name="Content Placeholder 2"/>
          <p:cNvSpPr>
            <a:spLocks noGrp="1"/>
          </p:cNvSpPr>
          <p:nvPr>
            <p:ph idx="1"/>
          </p:nvPr>
        </p:nvSpPr>
        <p:spPr/>
        <p:txBody>
          <a:bodyPr/>
          <a:lstStyle/>
          <a:p>
            <a:r>
              <a:t>In cases where performance optimization is critical, using named chunks might lead to:</a:t>
            </a:r>
          </a:p>
          <a:p>
            <a:r>
              <a:t>- **Higher Memory Usage**: If old chunks remain in memory, browser memory usage can increase.</a:t>
            </a:r>
          </a:p>
          <a:p>
            <a:r>
              <a:t>- **Longer Load Times**: If the same named chunk is cached incorrectly, load times can increase due to redundant data.</a:t>
            </a:r>
          </a:p>
          <a:p>
            <a:r>
              <a:t>However, proper cache management (e.g., with WorkboxPlugin) can mitigate these issues.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Named chunks offer simplicity in terms of file naming, but they come with challenges like cache management and filename conflicts. For large applications, chunkhash is generally preferred to ensure cache invalidation and better performance. Browser memory and cache handling must be optimized when using named chunks.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