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Named Chunks in Webpack: Resolving Chunk Issues</a:t>
            </a:r>
          </a:p>
        </p:txBody>
      </p:sp>
      <p:sp>
        <p:nvSpPr>
          <p:cNvPr id="3" name="Subtitle 2"/>
          <p:cNvSpPr>
            <a:spLocks noGrp="1"/>
          </p:cNvSpPr>
          <p:nvPr>
            <p:ph type="subTitle" idx="1"/>
          </p:nvPr>
        </p:nvSpPr>
        <p:spPr/>
        <p:txBody>
          <a:bodyPr/>
          <a:lstStyle/>
          <a:p>
            <a:r>
              <a:t>Addressing Chunk Mismatches Across Different Server Versions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 Named Chunk?</a:t>
            </a:r>
          </a:p>
        </p:txBody>
      </p:sp>
      <p:sp>
        <p:nvSpPr>
          <p:cNvPr id="3" name="Content Placeholder 2"/>
          <p:cNvSpPr>
            <a:spLocks noGrp="1"/>
          </p:cNvSpPr>
          <p:nvPr>
            <p:ph idx="1"/>
          </p:nvPr>
        </p:nvSpPr>
        <p:spPr/>
        <p:txBody>
          <a:bodyPr/>
          <a:lstStyle/>
          <a:p>
            <a:r>
              <a:t>A named chunk is a chunk that is given a specific, meaningful name in Webpack.</a:t>
            </a:r>
          </a:p>
          <a:p>
            <a:r>
              <a:t>It helps to identify specific chunks during the build process, and makes the process easier to track and debug. Named chunks are particularly useful in applications where chunk files need to be consistent across builds.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Scenario: Chunk Mismatch Across Different Servers</a:t>
            </a:r>
          </a:p>
        </p:txBody>
      </p:sp>
      <p:sp>
        <p:nvSpPr>
          <p:cNvPr id="3" name="Content Placeholder 2"/>
          <p:cNvSpPr>
            <a:spLocks noGrp="1"/>
          </p:cNvSpPr>
          <p:nvPr>
            <p:ph idx="1"/>
          </p:nvPr>
        </p:nvSpPr>
        <p:spPr/>
        <p:txBody>
          <a:bodyPr/>
          <a:lstStyle/>
          <a:p>
            <a:r>
              <a:t>- Server A has chunk version 1 deployed</a:t>
            </a:r>
          </a:p>
          <a:p>
            <a:r>
              <a:t>- Server B has chunk version 2 deployed</a:t>
            </a:r>
          </a:p>
          <a:p>
            <a:r>
              <a:t>- When API traffic is flipped from A (version 1) to B (version 2), users still have version 1 cached, causing mismatches with version 2 API responses.</a:t>
            </a:r>
          </a:p>
          <a:p>
            <a:r>
              <a:t>- This results in loading failures or unexpected behavior.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Can Named Chunks Resolve This Issue?</a:t>
            </a:r>
          </a:p>
        </p:txBody>
      </p:sp>
      <p:sp>
        <p:nvSpPr>
          <p:cNvPr id="3" name="Content Placeholder 2"/>
          <p:cNvSpPr>
            <a:spLocks noGrp="1"/>
          </p:cNvSpPr>
          <p:nvPr>
            <p:ph idx="1"/>
          </p:nvPr>
        </p:nvSpPr>
        <p:spPr/>
        <p:txBody>
          <a:bodyPr/>
          <a:lstStyle/>
          <a:p>
            <a:r>
              <a:t>- **No**, named chunks alone do not resolve the issue of version mismatches during API traffic flips.</a:t>
            </a:r>
          </a:p>
          <a:p>
            <a:r>
              <a:t>- The main problem arises from cached versions of chunks (version 1) persisting in the user's browser, even after flipping traffic to version 2.</a:t>
            </a:r>
          </a:p>
          <a:p>
            <a:r>
              <a:t>- To address this, cache management must ensure proper invalidation of old chunks.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to Resolve This Issue?</a:t>
            </a:r>
          </a:p>
        </p:txBody>
      </p:sp>
      <p:sp>
        <p:nvSpPr>
          <p:cNvPr id="3" name="Content Placeholder 2"/>
          <p:cNvSpPr>
            <a:spLocks noGrp="1"/>
          </p:cNvSpPr>
          <p:nvPr>
            <p:ph idx="1"/>
          </p:nvPr>
        </p:nvSpPr>
        <p:spPr/>
        <p:txBody>
          <a:bodyPr/>
          <a:lstStyle/>
          <a:p>
            <a:r>
              <a:t>1. **Cache Invalidation**: Use tools like **WorkboxPlugin** to invalidate old cached chunks when flipping API traffic.</a:t>
            </a:r>
          </a:p>
          <a:p>
            <a:r>
              <a:t>2. **Service Worker Lifecycle**: Ensure that the service worker clears old caches and precaches the latest chunk version.</a:t>
            </a:r>
          </a:p>
          <a:p>
            <a:r>
              <a:t>3. **Versioning Strategies**: Use versioned URLs or chunkhash to ensure that browsers do not serve outdated files.</a:t>
            </a:r>
          </a:p>
          <a:p>
            <a:r>
              <a:t>4. **Cache-Control Headers**: Ensure that cache control headers are set to force browser updates when traffic is flipped.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While named chunks provide consistent and readable names for build processes, they do not alone solve the issue of chunk mismatches during API traffic flips. Proper cache management strategies, including cache invalidation and service worker management, are critical to avoid stale chunk versions being served during version flips.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