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WorkboxPlugin with Service Worker: Chunk Build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Handling Chunk Mismatches During API Traffic Flips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Server A has chunk version 1</a:t>
            </a:r>
          </a:p>
          <a:p>
            <a:r>
              <a:t>- Server B has chunk version 2</a:t>
            </a:r>
          </a:p>
          <a:p>
            <a:r>
              <a:t>- When API traffic flips from A to B, clients with cached version 1 chunks encounter mismatches when receiving version 2 API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WorkboxPlugin with Service Worker?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WorkboxPlugin simplifies creating service workers during Webpack builds by automating:</a:t>
            </a:r>
          </a:p>
          <a:p>
            <a:r>
              <a:t>- Precaching of static assets (JS, CSS, images)</a:t>
            </a:r>
          </a:p>
          <a:p>
            <a:r>
              <a:t>- Cache management and invalidation</a:t>
            </a:r>
          </a:p>
          <a:p>
            <a:r>
              <a:t>- Supporting offline and faster loading experiences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WorkboxPlugin with Service Worker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Service worker is generated during Webpack build</a:t>
            </a:r>
          </a:p>
          <a:p>
            <a:r>
              <a:t>- Precaches files at the install phase</a:t>
            </a:r>
          </a:p>
          <a:p>
            <a:r>
              <a:t>- Handles cache invalidation at activation phase</a:t>
            </a:r>
          </a:p>
          <a:p>
            <a:r>
              <a:t>- Intercepts network requests at fetch phase and serves cached or network assets</a:t>
            </a:r>
          </a:p>
          <a:p>
            <a:r>
              <a:t>- Updates caches with new versions in the background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Design: WorkboxPlugin and Service Worker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Design: WorkboxPlugin and Service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architecture involves:</a:t>
            </a:r>
          </a:p>
          <a:p>
            <a:r>
              <a:t>1. Webpack Build Process: Generates service-worker.js</a:t>
            </a:r>
          </a:p>
          <a:p>
            <a:r>
              <a:t>2. Service Worker Lifecycle: Install -&gt; Activate -&gt; Fetch -&gt; Update</a:t>
            </a:r>
          </a:p>
          <a:p>
            <a:r>
              <a:t>3. Cache Strategies: Cache First, Network First</a:t>
            </a:r>
          </a:p>
          <a:p>
            <a:r>
              <a:t>4. Cache Invalidation: Clear outdated chunks after flipping API traffic between versions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Worker Lifecycle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Worker Lifecycle Diagram</a:t>
            </a:r>
          </a:p>
        </p:txBody>
      </p:sp>
      <p:pic>
        <p:nvPicPr>
          <p:cNvPr id="3" name="Picture 2" descr="A_simple_and_professional_flow_diagram_showing_th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777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