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Managing Chunk Build Deployment with WorkboxPlugin and Service Worker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Handling chunk version mismatches during API traffic flips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 different chunk builds are deployed on two servers:</a:t>
            </a:r>
          </a:p>
          <a:p>
            <a:r>
              <a:t>- Server A has chunk version 1</a:t>
            </a:r>
          </a:p>
          <a:p>
            <a:r>
              <a:t>- Server B has chunk version 2</a:t>
            </a:r>
          </a:p>
          <a:p/>
          <a:p>
            <a:r>
              <a:t>Issue: When API traffic flips from A to B, clients still have cached version 1 chunks, causing chunk errors due to mismatches with version 2 API responses.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WorkboxPlugin with Service Worker?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WorkboxPlugin is a tool that helps you generate a service worker for your application during the Webpack build process. It automates:</a:t>
            </a:r>
          </a:p>
          <a:p>
            <a:r>
              <a:t>- Precaching of static assets like JS, CSS, and images</a:t>
            </a:r>
          </a:p>
          <a:p>
            <a:r>
              <a:t>- Managing cache strategies</a:t>
            </a:r>
          </a:p>
          <a:p/>
          <a:p>
            <a:r>
              <a:t>The service worker works in the background to handle network requests, making it easier to implement caching strategies.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WorkboxPlugin with Service Worker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WorkboxPlugin creates a service worker during the Webpack build process.</a:t>
            </a:r>
          </a:p>
          <a:p>
            <a:r>
              <a:t>- It precaches the assets (JS, CSS, etc.) during the installation phase.</a:t>
            </a:r>
          </a:p>
          <a:p>
            <a:r>
              <a:t>- On activation, it clears old caches and takes control of the app.</a:t>
            </a:r>
          </a:p>
          <a:p>
            <a:r>
              <a:t>- It intercepts network requests, serving assets from cache or fetching them from the network as needed.</a:t>
            </a:r>
          </a:p>
          <a:p>
            <a:r>
              <a:t>- When new assets are available, the service worker updates the cache in the background.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Design for WorkboxPlugin with Service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architecture involves several key components:</a:t>
            </a:r>
          </a:p>
          <a:p>
            <a:r>
              <a:t>1. Webpack Build Process: Generates service-worker.js file.</a:t>
            </a:r>
          </a:p>
          <a:p>
            <a:r>
              <a:t>2. Service Worker Lifecycle: Handles Install, Activate, Fetch, and Update phases.</a:t>
            </a:r>
          </a:p>
          <a:p>
            <a:r>
              <a:t>3. Cache Management: Uses Cache-First and Network-First strategies to handle assets and API traffic.</a:t>
            </a:r>
          </a:p>
          <a:p>
            <a:r>
              <a:t>4. Cache Invalidation: Automatically clears old chunks when new ones are deployed.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Chunk Mismatch Resolution with WorkboxPlugin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case of API traffic flips between servers with different chunk versions:</a:t>
            </a:r>
          </a:p>
          <a:p>
            <a:r>
              <a:t>- WorkboxPlugin ensures that outdated chunks are invalidated.</a:t>
            </a:r>
          </a:p>
          <a:p>
            <a:r>
              <a:t>- Service worker precaches the new chunk version and clears the old one.</a:t>
            </a:r>
          </a:p>
          <a:p>
            <a:r>
              <a:t>- This avoids chunk mismatch issues and restores proper functionality.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WorkboxPlugin simplifies the service worker setup process by automating precaching and cache management.</a:t>
            </a:r>
          </a:p>
          <a:p>
            <a:r>
              <a:t>Using WorkboxPlugin, you can avoid chunk version mismatches during API traffic flips between servers.</a:t>
            </a:r>
          </a:p>
          <a:p>
            <a:r>
              <a:t>It helps ensure a smooth user experience by managing caches and resolving chunk errors efficiently.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