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218F-5E0B-429A-8C43-026DE8768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FAA4-425E-4DA1-9331-F9E48123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5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218F-5E0B-429A-8C43-026DE8768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FAA4-425E-4DA1-9331-F9E48123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3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218F-5E0B-429A-8C43-026DE8768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FAA4-425E-4DA1-9331-F9E48123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218F-5E0B-429A-8C43-026DE8768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FAA4-425E-4DA1-9331-F9E48123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218F-5E0B-429A-8C43-026DE8768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FAA4-425E-4DA1-9331-F9E48123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3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218F-5E0B-429A-8C43-026DE8768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FAA4-425E-4DA1-9331-F9E48123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218F-5E0B-429A-8C43-026DE8768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FAA4-425E-4DA1-9331-F9E48123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218F-5E0B-429A-8C43-026DE8768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FAA4-425E-4DA1-9331-F9E48123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218F-5E0B-429A-8C43-026DE8768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FAA4-425E-4DA1-9331-F9E48123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218F-5E0B-429A-8C43-026DE8768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FAA4-425E-4DA1-9331-F9E48123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6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218F-5E0B-429A-8C43-026DE8768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FAA4-425E-4DA1-9331-F9E48123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218F-5E0B-429A-8C43-026DE8768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DFAA4-425E-4DA1-9331-F9E48123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22846"/>
            <a:ext cx="9144000" cy="1381125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Awareness creation of various</a:t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>“AICTE Schemes”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624" y="2247784"/>
            <a:ext cx="3896751" cy="23624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By:</a:t>
            </a:r>
          </a:p>
          <a:p>
            <a:pPr algn="l"/>
            <a:r>
              <a:rPr lang="en-US" b="1" dirty="0" smtClean="0"/>
              <a:t>1.    Dr. </a:t>
            </a:r>
            <a:r>
              <a:rPr lang="en-US" b="1" dirty="0" err="1" smtClean="0"/>
              <a:t>Dileep</a:t>
            </a:r>
            <a:r>
              <a:rPr lang="en-US" b="1" dirty="0" smtClean="0"/>
              <a:t> </a:t>
            </a:r>
            <a:r>
              <a:rPr lang="en-US" b="1" dirty="0" err="1" smtClean="0"/>
              <a:t>Malkhede</a:t>
            </a:r>
            <a:endParaRPr lang="en-US" b="1" dirty="0" smtClean="0"/>
          </a:p>
          <a:p>
            <a:pPr algn="l"/>
            <a:r>
              <a:rPr lang="en-US" sz="2000" i="1" dirty="0"/>
              <a:t> </a:t>
            </a:r>
            <a:r>
              <a:rPr lang="en-US" sz="2000" i="1" dirty="0" smtClean="0"/>
              <a:t>        ( Advisor, RIFD, AICTE New Delhi )</a:t>
            </a:r>
          </a:p>
          <a:p>
            <a:pPr algn="l"/>
            <a:endParaRPr lang="en-US" sz="2000" i="1" dirty="0"/>
          </a:p>
          <a:p>
            <a:pPr algn="l"/>
            <a:r>
              <a:rPr lang="en-US" b="1" dirty="0" smtClean="0"/>
              <a:t>2.    Dr. </a:t>
            </a:r>
            <a:r>
              <a:rPr lang="en-US" b="1" dirty="0" err="1" smtClean="0"/>
              <a:t>Madhukar</a:t>
            </a:r>
            <a:r>
              <a:rPr lang="en-US" b="1" dirty="0" smtClean="0"/>
              <a:t> </a:t>
            </a:r>
            <a:r>
              <a:rPr lang="en-US" b="1" dirty="0" err="1" smtClean="0"/>
              <a:t>Waware</a:t>
            </a:r>
            <a:r>
              <a:rPr lang="en-US" b="1" dirty="0" smtClean="0"/>
              <a:t> </a:t>
            </a:r>
          </a:p>
          <a:p>
            <a:pPr algn="l"/>
            <a:r>
              <a:rPr lang="en-US" sz="2000" i="1" dirty="0"/>
              <a:t> </a:t>
            </a:r>
            <a:r>
              <a:rPr lang="en-US" sz="2000" i="1" dirty="0" smtClean="0"/>
              <a:t>        ( Dy. Director, E-governance Cell, </a:t>
            </a:r>
          </a:p>
          <a:p>
            <a:pPr algn="l"/>
            <a:r>
              <a:rPr lang="en-US" sz="2000" i="1" dirty="0"/>
              <a:t> </a:t>
            </a:r>
            <a:r>
              <a:rPr lang="en-US" sz="2000" i="1" dirty="0" smtClean="0"/>
              <a:t>        AICTE, New Delhi )</a:t>
            </a: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16609" r="4390" b="10864"/>
          <a:stretch/>
        </p:blipFill>
        <p:spPr>
          <a:xfrm>
            <a:off x="716390" y="571906"/>
            <a:ext cx="1615219" cy="1283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3" r="27934"/>
          <a:stretch/>
        </p:blipFill>
        <p:spPr>
          <a:xfrm>
            <a:off x="10142806" y="522447"/>
            <a:ext cx="1444283" cy="13324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2182" y="4954029"/>
            <a:ext cx="9657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Walchand College of Engineering, Sangli</a:t>
            </a:r>
            <a:endParaRPr lang="en-US" sz="44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5691" y="6488668"/>
            <a:ext cx="20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Organized By: ELESA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35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7967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16600" dirty="0" smtClean="0">
                <a:solidFill>
                  <a:srgbClr val="FF0000"/>
                </a:solidFill>
                <a:latin typeface="Adobe Garamond Pro Bold" panose="02020702060506020403" pitchFamily="18" charset="0"/>
              </a:rPr>
              <a:t>Thank you…</a:t>
            </a:r>
            <a:endParaRPr lang="en-US" sz="16600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56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Adobe Garamond Pro Bold</vt:lpstr>
      <vt:lpstr>Adobe Hebrew</vt:lpstr>
      <vt:lpstr>Arial</vt:lpstr>
      <vt:lpstr>Calibri</vt:lpstr>
      <vt:lpstr>Calibri Light</vt:lpstr>
      <vt:lpstr>Office Theme</vt:lpstr>
      <vt:lpstr>Awareness creation of various “AICTE Schemes”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Awareness creation of various        “AICTE Schemes”</dc:title>
  <dc:creator>mahadev mishal</dc:creator>
  <cp:lastModifiedBy>mahadev mishal</cp:lastModifiedBy>
  <cp:revision>6</cp:revision>
  <dcterms:created xsi:type="dcterms:W3CDTF">2018-10-01T01:04:04Z</dcterms:created>
  <dcterms:modified xsi:type="dcterms:W3CDTF">2018-10-01T01:52:01Z</dcterms:modified>
</cp:coreProperties>
</file>