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0" r:id="rId9"/>
    <p:sldId id="321" r:id="rId10"/>
    <p:sldId id="265" r:id="rId11"/>
    <p:sldId id="322" r:id="rId12"/>
    <p:sldId id="266" r:id="rId13"/>
    <p:sldId id="323" r:id="rId14"/>
    <p:sldId id="324" r:id="rId15"/>
    <p:sldId id="267" r:id="rId16"/>
    <p:sldId id="325" r:id="rId17"/>
    <p:sldId id="326" r:id="rId18"/>
    <p:sldId id="269" r:id="rId19"/>
    <p:sldId id="327" r:id="rId20"/>
    <p:sldId id="271" r:id="rId21"/>
    <p:sldId id="328" r:id="rId22"/>
    <p:sldId id="329" r:id="rId23"/>
    <p:sldId id="330" r:id="rId24"/>
    <p:sldId id="272" r:id="rId25"/>
    <p:sldId id="351" r:id="rId26"/>
    <p:sldId id="349" r:id="rId27"/>
    <p:sldId id="350" r:id="rId28"/>
    <p:sldId id="348" r:id="rId29"/>
    <p:sldId id="347" r:id="rId30"/>
    <p:sldId id="345" r:id="rId31"/>
    <p:sldId id="346" r:id="rId32"/>
    <p:sldId id="343" r:id="rId33"/>
    <p:sldId id="342" r:id="rId34"/>
    <p:sldId id="341" r:id="rId35"/>
    <p:sldId id="340" r:id="rId36"/>
    <p:sldId id="344" r:id="rId37"/>
    <p:sldId id="338" r:id="rId38"/>
    <p:sldId id="339" r:id="rId39"/>
    <p:sldId id="335" r:id="rId40"/>
    <p:sldId id="337" r:id="rId41"/>
    <p:sldId id="336" r:id="rId42"/>
    <p:sldId id="334" r:id="rId43"/>
    <p:sldId id="332" r:id="rId44"/>
    <p:sldId id="333" r:id="rId45"/>
    <p:sldId id="331" r:id="rId46"/>
    <p:sldId id="358" r:id="rId47"/>
    <p:sldId id="352" r:id="rId48"/>
    <p:sldId id="353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8" r:id="rId57"/>
    <p:sldId id="366" r:id="rId58"/>
    <p:sldId id="367" r:id="rId59"/>
    <p:sldId id="354" r:id="rId60"/>
    <p:sldId id="355" r:id="rId61"/>
    <p:sldId id="375" r:id="rId62"/>
    <p:sldId id="356" r:id="rId63"/>
    <p:sldId id="374" r:id="rId64"/>
    <p:sldId id="357" r:id="rId65"/>
    <p:sldId id="373" r:id="rId66"/>
    <p:sldId id="369" r:id="rId67"/>
    <p:sldId id="372" r:id="rId68"/>
    <p:sldId id="37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0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4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9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EC2F-6FEE-4D67-B284-B7FFB0562645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BA84-AD58-4CDE-9450-076D63938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9405"/>
            <a:ext cx="9144000" cy="2387600"/>
          </a:xfrm>
        </p:spPr>
        <p:txBody>
          <a:bodyPr>
            <a:noAutofit/>
          </a:bodyPr>
          <a:lstStyle/>
          <a:p>
            <a:r>
              <a:rPr lang="en-GB" sz="16600" dirty="0" smtClean="0">
                <a:solidFill>
                  <a:srgbClr val="FF0000"/>
                </a:solidFill>
                <a:latin typeface="AR ESSENCE" panose="02000000000000000000" pitchFamily="2" charset="0"/>
              </a:rPr>
              <a:t>ELESA</a:t>
            </a:r>
            <a:endParaRPr lang="en-GB" sz="16600" dirty="0">
              <a:solidFill>
                <a:srgbClr val="FF0000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5746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EL</a:t>
            </a:r>
            <a:r>
              <a:rPr lang="en-GB" sz="3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ectronics </a:t>
            </a:r>
            <a:r>
              <a:rPr lang="en-GB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</a:t>
            </a:r>
            <a:r>
              <a:rPr lang="en-GB" sz="3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ngineering </a:t>
            </a:r>
            <a:r>
              <a:rPr lang="en-GB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</a:t>
            </a:r>
            <a:r>
              <a:rPr lang="en-GB" sz="3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tudents’ </a:t>
            </a:r>
            <a:r>
              <a:rPr lang="en-GB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</a:t>
            </a:r>
            <a:r>
              <a:rPr lang="en-GB" sz="3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ssociation</a:t>
            </a:r>
            <a:endParaRPr lang="en-GB" sz="36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5715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Handover Ceremony</a:t>
            </a:r>
            <a:endParaRPr lang="en-GB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Content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Soujanya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Mulik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Content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Pratik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Parshetti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4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Aptitude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Mayuri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Bagnar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Aptitude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Siddhi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Nandrekar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Aptitude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Aniket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Gole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9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Amogha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Indurkar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Sanyogita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Patil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Snehashri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Gaste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Shrinivas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Yelegaonkar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Pranav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Tak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Web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Tushar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Hatwar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Ganesh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Kalkute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Vedant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Patil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Jagruti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Bharambe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Siddhant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Awale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Secretary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Raj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Mankar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Web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Shubhashri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Kumbhar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Web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Rushikesh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Gavali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Treasurer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Ashwini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Bhandare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Treasurer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Deepak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Phadatare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Web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Akash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Londhe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Abhishek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Gokhale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Shivdeep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Bisurkar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Content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Pallavi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Shirolkar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Content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Yogesh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Nikam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Aptitude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Amruta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Shendure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Aptitude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Harshad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Ahale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4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Bhagyashri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Mane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Surbhi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Wader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Vishal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Narkhede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Vinod Patil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Web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Siddharth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Phalle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Swapnali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Gaikwad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Kinnary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Ukidave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Technical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Dhanraj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Bhosale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Swati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Pawar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Joint 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Tanvi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Magdum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Secretary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Ajit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Attarde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Web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Vikram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Sapate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Web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Pritesh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Pawar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Treasurer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Sandesh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Manwar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Treasurer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Arnav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Karekar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Iftasham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Attar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Anand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Narwade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Content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Pallavi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Nipanikar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Content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Sayali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Dabhade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Aptitude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Tanuja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Chopade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Aptitude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Priya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Bhosale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Club Service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Sneha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Shete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Technical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Kaja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l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Munde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Technical Developer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 Sachin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Jadhav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Vrushali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Shelake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Treasurer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Prajakta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Ghonsikar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Nikita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Nikhare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Event Director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Pritesh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Pawar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External Affairs Officer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Shrihari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Waskar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Vice-President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Atul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Zine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President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Mahadev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Mishal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Pratiksha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Pandav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Miss Nikita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Jadhav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6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Assistant </a:t>
            </a:r>
            <a:r>
              <a:rPr lang="en-GB" sz="8800" dirty="0" smtClean="0">
                <a:solidFill>
                  <a:srgbClr val="7030A0"/>
                </a:solidFill>
                <a:latin typeface="AR ESSENCE" panose="02000000000000000000" pitchFamily="2" charset="0"/>
              </a:rPr>
              <a:t>Editor</a:t>
            </a:r>
            <a:endParaRPr lang="en-GB" sz="8800" dirty="0">
              <a:solidFill>
                <a:srgbClr val="7030A0"/>
              </a:solidFill>
              <a:latin typeface="AR ESSENCE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8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Mr.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Pralhad</a:t>
            </a:r>
            <a:r>
              <a:rPr lang="en-GB" sz="8800" dirty="0" smtClean="0">
                <a:solidFill>
                  <a:srgbClr val="00B050"/>
                </a:solidFill>
                <a:latin typeface="AR ESSENCE" panose="02000000000000000000" pitchFamily="2" charset="0"/>
              </a:rPr>
              <a:t> </a:t>
            </a:r>
            <a:r>
              <a:rPr lang="en-GB" sz="8800" dirty="0" err="1" smtClean="0">
                <a:solidFill>
                  <a:srgbClr val="00B050"/>
                </a:solidFill>
                <a:latin typeface="AR ESSENCE" panose="02000000000000000000" pitchFamily="2" charset="0"/>
              </a:rPr>
              <a:t>Machpalle</a:t>
            </a:r>
            <a:endParaRPr lang="en-GB" sz="8800" dirty="0">
              <a:solidFill>
                <a:srgbClr val="00B050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381</Words>
  <Application>Microsoft Office PowerPoint</Application>
  <PresentationFormat>Widescreen</PresentationFormat>
  <Paragraphs>125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 ESSENCE</vt:lpstr>
      <vt:lpstr>Arial</vt:lpstr>
      <vt:lpstr>Baskerville Old Face</vt:lpstr>
      <vt:lpstr>Calibri</vt:lpstr>
      <vt:lpstr>Calibri Light</vt:lpstr>
      <vt:lpstr>Office Theme</vt:lpstr>
      <vt:lpstr>ELESA</vt:lpstr>
      <vt:lpstr>Assistant Web Developer</vt:lpstr>
      <vt:lpstr>Assistant Web Developer</vt:lpstr>
      <vt:lpstr>Assistant Web Developer</vt:lpstr>
      <vt:lpstr>Assistant Treasurer</vt:lpstr>
      <vt:lpstr>Assistant Treasurer</vt:lpstr>
      <vt:lpstr>Assistant Editor</vt:lpstr>
      <vt:lpstr>Assistant Editor</vt:lpstr>
      <vt:lpstr>Assistant Editor</vt:lpstr>
      <vt:lpstr>Assistant Content Developer</vt:lpstr>
      <vt:lpstr>Assistant Content Developer</vt:lpstr>
      <vt:lpstr>Assistant Aptitude Developer</vt:lpstr>
      <vt:lpstr>Assistant Aptitude Developer</vt:lpstr>
      <vt:lpstr>Assistant Aptitude Developer</vt:lpstr>
      <vt:lpstr>Assistant Club Service Director</vt:lpstr>
      <vt:lpstr>Assistant Club Service Director</vt:lpstr>
      <vt:lpstr>Assistant Club Service Director</vt:lpstr>
      <vt:lpstr>Assistant Technical Director</vt:lpstr>
      <vt:lpstr>Assistant Technical Director</vt:lpstr>
      <vt:lpstr>Assistant Event Director</vt:lpstr>
      <vt:lpstr>Assistant Event Director</vt:lpstr>
      <vt:lpstr>Assistant Event Director</vt:lpstr>
      <vt:lpstr>Assistant Event Director</vt:lpstr>
      <vt:lpstr>Joint Secretary</vt:lpstr>
      <vt:lpstr>PowerPoint Presentation</vt:lpstr>
      <vt:lpstr>Joint Web Developer</vt:lpstr>
      <vt:lpstr>Joint Web Developer</vt:lpstr>
      <vt:lpstr>Joint Treasurer</vt:lpstr>
      <vt:lpstr>Joint Treasurer</vt:lpstr>
      <vt:lpstr>Joint Editor</vt:lpstr>
      <vt:lpstr>Joint Editor</vt:lpstr>
      <vt:lpstr>Joint Content Developer</vt:lpstr>
      <vt:lpstr>Joint Content Developer</vt:lpstr>
      <vt:lpstr>Joint Aptitude Developer</vt:lpstr>
      <vt:lpstr>Joint Aptitude Developer</vt:lpstr>
      <vt:lpstr>Joint Club Service Director</vt:lpstr>
      <vt:lpstr>Joint Club Service Director</vt:lpstr>
      <vt:lpstr>Joint Club Service Director</vt:lpstr>
      <vt:lpstr>Joint Technical Director</vt:lpstr>
      <vt:lpstr>Joint Technical Director</vt:lpstr>
      <vt:lpstr>Joint Technical Director</vt:lpstr>
      <vt:lpstr>Joint Technical Director</vt:lpstr>
      <vt:lpstr>Joint Event Director</vt:lpstr>
      <vt:lpstr>Joint Event Director</vt:lpstr>
      <vt:lpstr>Secretary</vt:lpstr>
      <vt:lpstr>PowerPoint Presentation</vt:lpstr>
      <vt:lpstr>Web Developer</vt:lpstr>
      <vt:lpstr>Web Developer</vt:lpstr>
      <vt:lpstr>Treasurer</vt:lpstr>
      <vt:lpstr>Editor</vt:lpstr>
      <vt:lpstr>Editor</vt:lpstr>
      <vt:lpstr>Content Developer</vt:lpstr>
      <vt:lpstr>Content Developer</vt:lpstr>
      <vt:lpstr>Aptitude Developer</vt:lpstr>
      <vt:lpstr>Aptitude Developer</vt:lpstr>
      <vt:lpstr>Club Service Director</vt:lpstr>
      <vt:lpstr>Technical Developer</vt:lpstr>
      <vt:lpstr>Technical Developer</vt:lpstr>
      <vt:lpstr>Event Director</vt:lpstr>
      <vt:lpstr>Event Director</vt:lpstr>
      <vt:lpstr>PowerPoint Presentation</vt:lpstr>
      <vt:lpstr>Event Director</vt:lpstr>
      <vt:lpstr>PowerPoint Presentation</vt:lpstr>
      <vt:lpstr>External Affairs Officer</vt:lpstr>
      <vt:lpstr>PowerPoint Presentation</vt:lpstr>
      <vt:lpstr>Vice-President</vt:lpstr>
      <vt:lpstr>PowerPoint Presentation</vt:lpstr>
      <vt:lpstr>President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ELESA</dc:title>
  <dc:creator>Shubham</dc:creator>
  <cp:lastModifiedBy>pooja arekar</cp:lastModifiedBy>
  <cp:revision>53</cp:revision>
  <dcterms:created xsi:type="dcterms:W3CDTF">2018-04-19T06:09:00Z</dcterms:created>
  <dcterms:modified xsi:type="dcterms:W3CDTF">2018-04-19T17:27:50Z</dcterms:modified>
</cp:coreProperties>
</file>