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48" y="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853-99BC-4A4B-A688-C7E65C5175C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3D-F09D-44E8-A9B0-9B7B1BBD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853-99BC-4A4B-A688-C7E65C5175C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3D-F09D-44E8-A9B0-9B7B1BBD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9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853-99BC-4A4B-A688-C7E65C5175C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3D-F09D-44E8-A9B0-9B7B1BBD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853-99BC-4A4B-A688-C7E65C5175C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3D-F09D-44E8-A9B0-9B7B1BBD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853-99BC-4A4B-A688-C7E65C5175C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3D-F09D-44E8-A9B0-9B7B1BBD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853-99BC-4A4B-A688-C7E65C5175C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3D-F09D-44E8-A9B0-9B7B1BBD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853-99BC-4A4B-A688-C7E65C5175C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3D-F09D-44E8-A9B0-9B7B1BBD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8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853-99BC-4A4B-A688-C7E65C5175C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3D-F09D-44E8-A9B0-9B7B1BBD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853-99BC-4A4B-A688-C7E65C5175C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3D-F09D-44E8-A9B0-9B7B1BBD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853-99BC-4A4B-A688-C7E65C5175C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3D-F09D-44E8-A9B0-9B7B1BBD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853-99BC-4A4B-A688-C7E65C5175C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3D-F09D-44E8-A9B0-9B7B1BBD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7853-99BC-4A4B-A688-C7E65C5175C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3D3D-F09D-44E8-A9B0-9B7B1BBD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685" y="3429000"/>
            <a:ext cx="9274629" cy="1205132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Bernard MT Condensed" panose="02050806060905020404" pitchFamily="18" charset="0"/>
              </a:rPr>
              <a:t>HAPPY TEACHERS DAY</a:t>
            </a:r>
            <a:endParaRPr lang="en-US" sz="115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ifeart.agency/wp-content/uploads/2017/03/Saraswati-PNG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966" y="-351917"/>
            <a:ext cx="4586068" cy="559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2" y="4769076"/>
            <a:ext cx="1948997" cy="194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50" y="4769076"/>
            <a:ext cx="1948997" cy="194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47" y="4769076"/>
            <a:ext cx="1948997" cy="194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244" y="4769076"/>
            <a:ext cx="1948997" cy="194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041" y="4769076"/>
            <a:ext cx="1948997" cy="194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6" y="587402"/>
            <a:ext cx="11914867" cy="56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429" y="2905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9900" dirty="0" smtClean="0">
                <a:latin typeface="Algerian" panose="04020705040A02060702" pitchFamily="82" charset="0"/>
              </a:rPr>
              <a:t>Thank You!!!</a:t>
            </a:r>
            <a:endParaRPr lang="en-US" sz="199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Bernard MT Condensed</vt:lpstr>
      <vt:lpstr>Calibri</vt:lpstr>
      <vt:lpstr>Calibri Light</vt:lpstr>
      <vt:lpstr>Office Theme</vt:lpstr>
      <vt:lpstr>HAPPY TEACHERS DAY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mahadev mishal</dc:creator>
  <cp:lastModifiedBy>mahadev mishal</cp:lastModifiedBy>
  <cp:revision>6</cp:revision>
  <dcterms:created xsi:type="dcterms:W3CDTF">2018-09-05T02:23:54Z</dcterms:created>
  <dcterms:modified xsi:type="dcterms:W3CDTF">2018-09-05T03:22:11Z</dcterms:modified>
</cp:coreProperties>
</file>