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12D-0279-4D4B-A185-21A5C9D4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E28A-8CD0-4A37-B9AC-E9157914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42-3919-4F96-8E74-A36CA46B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0A92-E7DA-479A-9252-31828336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30F2-4428-419A-92B0-1E659AA2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EFF-20BD-417C-9DBB-8448B6E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29A35-8626-4EC2-8C68-BC9E0A63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C2F-0E07-4F76-8C37-D4F18A6A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C0FD-6902-4B4E-97BC-FCA53C9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5E3D-9C16-4A6E-BCA0-30C8E823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02C78-DC40-44BE-A208-99AF96322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8E5C-9547-4512-86B1-378599AD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12B8-7E2F-4BEA-8CB2-CAFF1C82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DDF1-CC86-4414-94D7-C1774A14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05EE-46A3-4E62-AC36-88733CA5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F67-0BCB-49EB-A6AF-DA30040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0B7B-8E18-40D2-BF81-5A3217AD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D380-952E-4D98-93D8-608FCE0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6C78-1CD9-426E-95BD-0186123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98D8-31D9-40BA-983A-CC2D84B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1ED3-BE91-426A-9635-D26DA7FB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43D2-4C58-4581-8465-ACF842DF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9E2C-AF44-4345-BCFA-924C72B3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652E-D71B-497E-B3D3-FD77E242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1F1-C57C-4238-A273-0F0193FE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738-C916-4426-B362-5095341C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DDCB-7E01-43E9-9FB0-E38E1423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5A729-F03C-4969-BD62-4986FC2E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E2B8-9A3C-4975-9029-1FE596C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5AA3-E4E1-4524-8173-DA312D3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5DA2-10E1-489A-8954-2EF360F6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0FF-9F4D-4CD0-BA77-AE80D9C9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9357-F0C8-401F-AAFB-6F4E20F8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D18E-2CCF-4B44-BC53-22CCD2CA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F63C4-CF46-40B2-A672-005E147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DB648-3582-4F8E-A05A-7A325ECC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BA6B6-90B8-4B61-8DD1-443CE44F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7B463-E3B9-4A1C-B9EA-790092AA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8319C-A284-4FBD-A0AE-DD22FCD8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A3B7-26D3-4542-BE01-9540133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86018-EC67-439E-A6CA-1087906A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C2D63-D697-4C96-BDF8-FA10917F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599D0-F8F8-4C9F-8DF6-57B04B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C0FB1-0AF9-45B0-A159-36D7AF34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22529-4F7C-4DE6-AD2A-F0D9272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C68E-FC56-4253-860C-95157CA6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F555-750E-4A54-9F9F-9EB5BEC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3A07-9C2F-4009-A8AC-4C40486B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C29E-181F-481D-A28B-D92D312C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5C3C-AFD9-42FD-9536-3372AF87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2C07D-5372-4C41-B3BA-1B41799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E8A0-068E-4C2B-9487-66EFB387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55FD-7835-4D96-97DC-A85E6B86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D7BF6-7921-4956-B2C3-89B4B486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284E-F31F-4028-ADA7-2AE61F29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6599-6B71-4761-B188-82CCBE4F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645EF-079E-474C-A4B3-65C5D452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8CEA6-A4C5-4E3B-BC82-B887A095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61C6-8EE4-4005-92D8-E6D64C6F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9AF1-F640-4F10-8A7C-A9E3C52C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E191-E551-4B13-8C5A-D5465687B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FFFE-77AB-4518-8FEA-11B3ACF346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4C8-7050-4F5E-967C-B42EBDAE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1E77-30DA-4B1E-B2CD-F661C264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D2D308A-EE46-4385-A4F8-E343EF340917}"/>
              </a:ext>
            </a:extLst>
          </p:cNvPr>
          <p:cNvGrpSpPr/>
          <p:nvPr/>
        </p:nvGrpSpPr>
        <p:grpSpPr>
          <a:xfrm>
            <a:off x="507975" y="727969"/>
            <a:ext cx="10501612" cy="4683668"/>
            <a:chOff x="507975" y="727969"/>
            <a:chExt cx="10501612" cy="4683668"/>
          </a:xfrm>
          <a:solidFill>
            <a:schemeClr val="accent5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B3803C3-6548-46A5-8125-B7A63FA10293}"/>
                </a:ext>
              </a:extLst>
            </p:cNvPr>
            <p:cNvSpPr/>
            <p:nvPr/>
          </p:nvSpPr>
          <p:spPr>
            <a:xfrm>
              <a:off x="4277837" y="727969"/>
              <a:ext cx="2493145" cy="3776671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DE0 Nano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FPGA Board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47ACFF-61B6-4FAF-9865-067DD9BE2056}"/>
                </a:ext>
              </a:extLst>
            </p:cNvPr>
            <p:cNvSpPr/>
            <p:nvPr/>
          </p:nvSpPr>
          <p:spPr>
            <a:xfrm>
              <a:off x="519344" y="1176778"/>
              <a:ext cx="1788850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Motor 1 Encoder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C86501-7C35-4B4C-97B6-DC332649B939}"/>
                </a:ext>
              </a:extLst>
            </p:cNvPr>
            <p:cNvSpPr/>
            <p:nvPr/>
          </p:nvSpPr>
          <p:spPr>
            <a:xfrm>
              <a:off x="519344" y="2752812"/>
              <a:ext cx="1393794" cy="639946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Line Sensor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(Analog)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82464D-6B6D-4916-A8C9-2F523DA10737}"/>
                </a:ext>
              </a:extLst>
            </p:cNvPr>
            <p:cNvSpPr/>
            <p:nvPr/>
          </p:nvSpPr>
          <p:spPr>
            <a:xfrm>
              <a:off x="2486121" y="2849733"/>
              <a:ext cx="1207364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7331C0-B92D-4130-B095-88CAAC334B62}"/>
                </a:ext>
              </a:extLst>
            </p:cNvPr>
            <p:cNvSpPr/>
            <p:nvPr/>
          </p:nvSpPr>
          <p:spPr>
            <a:xfrm>
              <a:off x="10008093" y="776155"/>
              <a:ext cx="702000" cy="702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B92ABF2-A387-432B-8121-2E0606D141BD}"/>
                </a:ext>
              </a:extLst>
            </p:cNvPr>
            <p:cNvSpPr/>
            <p:nvPr/>
          </p:nvSpPr>
          <p:spPr>
            <a:xfrm>
              <a:off x="8949431" y="1602755"/>
              <a:ext cx="1882066" cy="1100831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16x2 LCD Display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B6E582-C14F-4D78-B92E-D306D94FC4AE}"/>
                </a:ext>
              </a:extLst>
            </p:cNvPr>
            <p:cNvSpPr/>
            <p:nvPr/>
          </p:nvSpPr>
          <p:spPr>
            <a:xfrm>
              <a:off x="7830309" y="2918575"/>
              <a:ext cx="1119122" cy="1435948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L298N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(Motor Driver)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EA3814-F704-4814-9A63-204D413DC3C6}"/>
                </a:ext>
              </a:extLst>
            </p:cNvPr>
            <p:cNvSpPr/>
            <p:nvPr/>
          </p:nvSpPr>
          <p:spPr>
            <a:xfrm>
              <a:off x="10008758" y="2918575"/>
              <a:ext cx="701335" cy="701335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D40508-C59C-4608-A5D8-E31155CBA9F9}"/>
                </a:ext>
              </a:extLst>
            </p:cNvPr>
            <p:cNvSpPr/>
            <p:nvPr/>
          </p:nvSpPr>
          <p:spPr>
            <a:xfrm>
              <a:off x="10008093" y="3652523"/>
              <a:ext cx="702000" cy="702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9A599B-0A8B-4B79-BEA0-01DF973BB374}"/>
                </a:ext>
              </a:extLst>
            </p:cNvPr>
            <p:cNvSpPr/>
            <p:nvPr/>
          </p:nvSpPr>
          <p:spPr>
            <a:xfrm>
              <a:off x="7830308" y="4832549"/>
              <a:ext cx="1119123" cy="55929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Battery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(12V)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85840-FF34-401F-B2AC-1E70ABC32B13}"/>
                </a:ext>
              </a:extLst>
            </p:cNvPr>
            <p:cNvSpPr/>
            <p:nvPr/>
          </p:nvSpPr>
          <p:spPr>
            <a:xfrm>
              <a:off x="512593" y="1966652"/>
              <a:ext cx="1795601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Motor 2 Encoder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5194E3-271A-4E6E-8C7F-A107A5F1DCBB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308194" y="1399830"/>
              <a:ext cx="1969643" cy="0"/>
            </a:xfrm>
            <a:prstGeom prst="straightConnector1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AD0419-909B-49A9-A268-3FFA56892B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308194" y="2189703"/>
              <a:ext cx="1969643" cy="1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9CD92C-F465-4878-AB98-7B75F21104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1913138" y="3072785"/>
              <a:ext cx="572983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D1C533-01B7-46F6-B864-8F3A350CC03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693485" y="3072785"/>
              <a:ext cx="584352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DA3775-C5D2-462E-96E9-0A943A53225F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8389870" y="4354523"/>
              <a:ext cx="0" cy="478026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616FE1-7B70-4EB7-9357-195C314D5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00" y="3739051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6A0A17-F30B-4BE0-96AD-D6AEF95750FF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770982" y="1127155"/>
              <a:ext cx="3237111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F0292A-8F0F-4D1A-A1AC-06FC348F5B21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82" y="2415061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E16400-622E-410B-8F0C-2CA37EC2187E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8949431" y="3269242"/>
              <a:ext cx="1059327" cy="1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2E4910-B314-4C2B-929A-74653D7A4C9A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8949348" y="4003523"/>
              <a:ext cx="1058745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4DBB68-72CE-4ABD-AC14-E0E932EA1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00" y="3875110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E3EAF4-23A0-4425-B1A3-1D5D7649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899" y="3475325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B1D812-7B12-4C7E-9B29-D834ADD4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899" y="3609479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3DA2D3-C48E-406D-928C-E89B905E1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80" y="3075401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9B9F29-69CA-46A9-919F-F7541A2F5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80" y="3204487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20802B-6755-4693-964D-A5BD56E78886}"/>
                </a:ext>
              </a:extLst>
            </p:cNvPr>
            <p:cNvCxnSpPr>
              <a:cxnSpLocks/>
            </p:cNvCxnSpPr>
            <p:nvPr/>
          </p:nvCxnSpPr>
          <p:spPr>
            <a:xfrm>
              <a:off x="6775930" y="2540050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8F44D5-CE5A-4A1E-9AB9-0F709A08A0A0}"/>
                </a:ext>
              </a:extLst>
            </p:cNvPr>
            <p:cNvCxnSpPr>
              <a:cxnSpLocks/>
            </p:cNvCxnSpPr>
            <p:nvPr/>
          </p:nvCxnSpPr>
          <p:spPr>
            <a:xfrm>
              <a:off x="6774911" y="2173978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617A68-6966-4E18-AE1B-8C80DBD9A4BC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81" y="2298967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B39728-38D2-4A38-848E-F09A3D2DCB0A}"/>
                </a:ext>
              </a:extLst>
            </p:cNvPr>
            <p:cNvSpPr txBox="1"/>
            <p:nvPr/>
          </p:nvSpPr>
          <p:spPr>
            <a:xfrm>
              <a:off x="6824613" y="2870536"/>
              <a:ext cx="964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PWM O/P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2C22CB-FE72-4EBE-BD23-6AC599A5E443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29" y="1919391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664E35-CAA1-4CAE-970B-41CD41ECED2A}"/>
                </a:ext>
              </a:extLst>
            </p:cNvPr>
            <p:cNvCxnSpPr>
              <a:cxnSpLocks/>
            </p:cNvCxnSpPr>
            <p:nvPr/>
          </p:nvCxnSpPr>
          <p:spPr>
            <a:xfrm>
              <a:off x="6770899" y="2044380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B53B479-ED2F-404F-9E63-4DB4F66A341B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28" y="1803297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275D70-E240-4308-80D7-68D28A0C9231}"/>
                </a:ext>
              </a:extLst>
            </p:cNvPr>
            <p:cNvSpPr/>
            <p:nvPr/>
          </p:nvSpPr>
          <p:spPr>
            <a:xfrm>
              <a:off x="507975" y="3730809"/>
              <a:ext cx="1393794" cy="4464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</a:rPr>
                <a:t>Camera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E3ECD34-B065-4A4B-9E19-65370BD4FFB0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901769" y="3954009"/>
              <a:ext cx="2376068" cy="0"/>
            </a:xfrm>
            <a:prstGeom prst="straightConnector1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C2A862-BB6B-4F2A-81A6-BAF94811FF17}"/>
                </a:ext>
              </a:extLst>
            </p:cNvPr>
            <p:cNvSpPr txBox="1"/>
            <p:nvPr/>
          </p:nvSpPr>
          <p:spPr>
            <a:xfrm>
              <a:off x="2602211" y="3703787"/>
              <a:ext cx="106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30000" dirty="0"/>
                <a:t>2</a:t>
              </a:r>
              <a:r>
                <a:rPr lang="en-US" sz="1400" dirty="0"/>
                <a:t>C Protocol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0B1681-4E00-4677-BC4C-1451BAC8A0AE}"/>
                </a:ext>
              </a:extLst>
            </p:cNvPr>
            <p:cNvSpPr txBox="1"/>
            <p:nvPr/>
          </p:nvSpPr>
          <p:spPr>
            <a:xfrm>
              <a:off x="3772006" y="28337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SPI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B52179-E1A4-4275-B765-4459223E4C51}"/>
                </a:ext>
              </a:extLst>
            </p:cNvPr>
            <p:cNvCxnSpPr/>
            <p:nvPr/>
          </p:nvCxnSpPr>
          <p:spPr>
            <a:xfrm flipH="1">
              <a:off x="6770899" y="4123944"/>
              <a:ext cx="1059327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464209-D8A3-4C83-B671-F2D6FC74DA30}"/>
                </a:ext>
              </a:extLst>
            </p:cNvPr>
            <p:cNvSpPr txBox="1"/>
            <p:nvPr/>
          </p:nvSpPr>
          <p:spPr>
            <a:xfrm>
              <a:off x="7110998" y="390669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0C3097A-B0D6-4DF7-960E-284F96734877}"/>
                </a:ext>
              </a:extLst>
            </p:cNvPr>
            <p:cNvSpPr txBox="1"/>
            <p:nvPr/>
          </p:nvSpPr>
          <p:spPr>
            <a:xfrm>
              <a:off x="6907270" y="3335886"/>
              <a:ext cx="791755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Direction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Control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C1191A-C000-4E02-8C91-8CDB85D76BBA}"/>
                </a:ext>
              </a:extLst>
            </p:cNvPr>
            <p:cNvSpPr txBox="1"/>
            <p:nvPr/>
          </p:nvSpPr>
          <p:spPr>
            <a:xfrm>
              <a:off x="9890464" y="4765306"/>
              <a:ext cx="1119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 – Buzzer</a:t>
              </a:r>
            </a:p>
            <a:p>
              <a:r>
                <a:rPr lang="en-US" sz="1200" dirty="0"/>
                <a:t>M1 – Motor 1</a:t>
              </a:r>
            </a:p>
            <a:p>
              <a:r>
                <a:rPr lang="en-US" sz="1200" dirty="0"/>
                <a:t>M2 – Motor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5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 Bhat</dc:creator>
  <cp:lastModifiedBy>Karthik K Bhat</cp:lastModifiedBy>
  <cp:revision>10</cp:revision>
  <dcterms:created xsi:type="dcterms:W3CDTF">2019-05-27T04:57:48Z</dcterms:created>
  <dcterms:modified xsi:type="dcterms:W3CDTF">2019-06-13T09:33:02Z</dcterms:modified>
</cp:coreProperties>
</file>