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C12D-0279-4D4B-A185-21A5C9D43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7E28A-8CD0-4A37-B9AC-E91579146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96642-3919-4F96-8E74-A36CA46B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FFFE-77AB-4518-8FEA-11B3ACF346F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0A92-E7DA-479A-9252-31828336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D30F2-4428-419A-92B0-1E659AA2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F332-25D0-46E0-A7E6-FFAFBDFF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6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8EFF-20BD-417C-9DBB-8448B6E9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29A35-8626-4EC2-8C68-BC9E0A63D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4C2F-0E07-4F76-8C37-D4F18A6A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FFFE-77AB-4518-8FEA-11B3ACF346F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4C0FD-6902-4B4E-97BC-FCA53C91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95E3D-9C16-4A6E-BCA0-30C8E823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F332-25D0-46E0-A7E6-FFAFBDFF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3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02C78-DC40-44BE-A208-99AF96322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E8E5C-9547-4512-86B1-378599ADC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512B8-7E2F-4BEA-8CB2-CAFF1C82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FFFE-77AB-4518-8FEA-11B3ACF346F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4DDF1-CC86-4414-94D7-C1774A14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205EE-46A3-4E62-AC36-88733CA5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F332-25D0-46E0-A7E6-FFAFBDFF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6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4F67-0BCB-49EB-A6AF-DA300403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80B7B-8E18-40D2-BF81-5A3217AD7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7D380-952E-4D98-93D8-608FCE00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FFFE-77AB-4518-8FEA-11B3ACF346F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16C78-1CD9-426E-95BD-01861233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98D8-31D9-40BA-983A-CC2D84BC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F332-25D0-46E0-A7E6-FFAFBDFF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4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1ED3-BE91-426A-9635-D26DA7FB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843D2-4C58-4581-8465-ACF842DF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49E2C-AF44-4345-BCFA-924C72B3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FFFE-77AB-4518-8FEA-11B3ACF346F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1652E-D71B-497E-B3D3-FD77E242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D1F1-C57C-4238-A273-0F0193FE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F332-25D0-46E0-A7E6-FFAFBDFF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9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2738-C916-4426-B362-5095341C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0DDCB-7E01-43E9-9FB0-E38E14236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5A729-F03C-4969-BD62-4986FC2E2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CE2B8-9A3C-4975-9029-1FE596CD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FFFE-77AB-4518-8FEA-11B3ACF346F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15AA3-E4E1-4524-8173-DA312D3F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35DA2-10E1-489A-8954-2EF360F6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F332-25D0-46E0-A7E6-FFAFBDFF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00FF-9F4D-4CD0-BA77-AE80D9C9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E9357-F0C8-401F-AAFB-6F4E20F86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1D18E-2CCF-4B44-BC53-22CCD2CA7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F63C4-CF46-40B2-A672-005E147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DB648-3582-4F8E-A05A-7A325ECCA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BA6B6-90B8-4B61-8DD1-443CE44F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FFFE-77AB-4518-8FEA-11B3ACF346F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7B463-E3B9-4A1C-B9EA-790092AA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8319C-A284-4FBD-A0AE-DD22FCD8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F332-25D0-46E0-A7E6-FFAFBDFF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A3B7-26D3-4542-BE01-9540133C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86018-EC67-439E-A6CA-1087906A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FFFE-77AB-4518-8FEA-11B3ACF346F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C2D63-D697-4C96-BDF8-FA10917F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599D0-F8F8-4C9F-8DF6-57B04BB1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F332-25D0-46E0-A7E6-FFAFBDFF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1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C0FB1-0AF9-45B0-A159-36D7AF34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FFFE-77AB-4518-8FEA-11B3ACF346F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22529-4F7C-4DE6-AD2A-F0D92725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6C68E-FC56-4253-860C-95157CA6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F332-25D0-46E0-A7E6-FFAFBDFF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5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F555-750E-4A54-9F9F-9EB5BECB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53A07-9C2F-4009-A8AC-4C40486B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C29E-181F-481D-A28B-D92D312C6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15C3C-AFD9-42FD-9536-3372AF87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FFFE-77AB-4518-8FEA-11B3ACF346F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2C07D-5372-4C41-B3BA-1B417996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AE8A0-068E-4C2B-9487-66EFB387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F332-25D0-46E0-A7E6-FFAFBDFF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55FD-7835-4D96-97DC-A85E6B86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D7BF6-7921-4956-B2C3-89B4B486B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5284E-F31F-4028-ADA7-2AE61F294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C6599-6B71-4761-B188-82CCBE4F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FFFE-77AB-4518-8FEA-11B3ACF346F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645EF-079E-474C-A4B3-65C5D452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8CEA6-A4C5-4E3B-BC82-B887A095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F332-25D0-46E0-A7E6-FFAFBDFF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9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D61C6-8EE4-4005-92D8-E6D64C6F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19AF1-F640-4F10-8A7C-A9E3C52C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E191-E551-4B13-8C5A-D5465687B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FFFE-77AB-4518-8FEA-11B3ACF346F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E4C8-7050-4F5E-967C-B42EBDAE7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1E77-30DA-4B1E-B2CD-F661C2647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4F332-25D0-46E0-A7E6-FFAFBDFF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6D2D308A-EE46-4385-A4F8-E343EF340917}"/>
              </a:ext>
            </a:extLst>
          </p:cNvPr>
          <p:cNvGrpSpPr/>
          <p:nvPr/>
        </p:nvGrpSpPr>
        <p:grpSpPr>
          <a:xfrm>
            <a:off x="852188" y="1835409"/>
            <a:ext cx="10394932" cy="4636089"/>
            <a:chOff x="507975" y="727969"/>
            <a:chExt cx="10501612" cy="4683668"/>
          </a:xfrm>
          <a:solidFill>
            <a:schemeClr val="accent5">
              <a:lumMod val="75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B3803C3-6548-46A5-8125-B7A63FA10293}"/>
                </a:ext>
              </a:extLst>
            </p:cNvPr>
            <p:cNvSpPr/>
            <p:nvPr/>
          </p:nvSpPr>
          <p:spPr>
            <a:xfrm>
              <a:off x="4277837" y="727969"/>
              <a:ext cx="2493145" cy="3776671"/>
            </a:xfrm>
            <a:prstGeom prst="roundRect">
              <a:avLst/>
            </a:prstGeom>
            <a:grpFill/>
            <a:ln>
              <a:solidFill>
                <a:schemeClr val="accent5">
                  <a:lumMod val="7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DE0 Nano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FPGA Board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47ACFF-61B6-4FAF-9865-067DD9BE2056}"/>
                </a:ext>
              </a:extLst>
            </p:cNvPr>
            <p:cNvSpPr/>
            <p:nvPr/>
          </p:nvSpPr>
          <p:spPr>
            <a:xfrm>
              <a:off x="519344" y="1176778"/>
              <a:ext cx="1788850" cy="446103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Motor 1 Encoder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C86501-7C35-4B4C-97B6-DC332649B939}"/>
                </a:ext>
              </a:extLst>
            </p:cNvPr>
            <p:cNvSpPr/>
            <p:nvPr/>
          </p:nvSpPr>
          <p:spPr>
            <a:xfrm>
              <a:off x="519344" y="2752812"/>
              <a:ext cx="1393794" cy="639946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</a:rPr>
                <a:t>Line Sensor</a:t>
              </a:r>
            </a:p>
            <a:p>
              <a:pPr algn="ctr">
                <a:lnSpc>
                  <a:spcPts val="18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(Analog)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82464D-6B6D-4916-A8C9-2F523DA10737}"/>
                </a:ext>
              </a:extLst>
            </p:cNvPr>
            <p:cNvSpPr/>
            <p:nvPr/>
          </p:nvSpPr>
          <p:spPr>
            <a:xfrm>
              <a:off x="2486121" y="2849733"/>
              <a:ext cx="1207364" cy="446103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ADC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7331C0-B92D-4130-B095-88CAAC334B62}"/>
                </a:ext>
              </a:extLst>
            </p:cNvPr>
            <p:cNvSpPr/>
            <p:nvPr/>
          </p:nvSpPr>
          <p:spPr>
            <a:xfrm>
              <a:off x="10008093" y="776155"/>
              <a:ext cx="702000" cy="702000"/>
            </a:xfrm>
            <a:prstGeom prst="ellipse">
              <a:avLst/>
            </a:prstGeom>
            <a:grpFill/>
            <a:ln>
              <a:solidFill>
                <a:schemeClr val="accent5">
                  <a:lumMod val="7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B92ABF2-A387-432B-8121-2E0606D141BD}"/>
                </a:ext>
              </a:extLst>
            </p:cNvPr>
            <p:cNvSpPr/>
            <p:nvPr/>
          </p:nvSpPr>
          <p:spPr>
            <a:xfrm>
              <a:off x="8949431" y="1602755"/>
              <a:ext cx="1882066" cy="1100831"/>
            </a:xfrm>
            <a:prstGeom prst="roundRect">
              <a:avLst/>
            </a:prstGeom>
            <a:grpFill/>
            <a:ln>
              <a:solidFill>
                <a:schemeClr val="accent5">
                  <a:lumMod val="7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16x2 LCD Display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B6E582-C14F-4D78-B92E-D306D94FC4AE}"/>
                </a:ext>
              </a:extLst>
            </p:cNvPr>
            <p:cNvSpPr/>
            <p:nvPr/>
          </p:nvSpPr>
          <p:spPr>
            <a:xfrm>
              <a:off x="7830309" y="2918575"/>
              <a:ext cx="1119122" cy="1435948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L298N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(Motor Driver)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AEA3814-F704-4814-9A63-204D413DC3C6}"/>
                </a:ext>
              </a:extLst>
            </p:cNvPr>
            <p:cNvSpPr/>
            <p:nvPr/>
          </p:nvSpPr>
          <p:spPr>
            <a:xfrm>
              <a:off x="10008758" y="2918575"/>
              <a:ext cx="701335" cy="701335"/>
            </a:xfrm>
            <a:prstGeom prst="ellipse">
              <a:avLst/>
            </a:prstGeom>
            <a:grpFill/>
            <a:ln>
              <a:solidFill>
                <a:schemeClr val="accent5">
                  <a:lumMod val="7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D40508-C59C-4608-A5D8-E31155CBA9F9}"/>
                </a:ext>
              </a:extLst>
            </p:cNvPr>
            <p:cNvSpPr/>
            <p:nvPr/>
          </p:nvSpPr>
          <p:spPr>
            <a:xfrm>
              <a:off x="10008093" y="3652523"/>
              <a:ext cx="702000" cy="702000"/>
            </a:xfrm>
            <a:prstGeom prst="ellipse">
              <a:avLst/>
            </a:prstGeom>
            <a:grpFill/>
            <a:ln>
              <a:solidFill>
                <a:schemeClr val="accent5">
                  <a:lumMod val="7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9A599B-0A8B-4B79-BEA0-01DF973BB374}"/>
                </a:ext>
              </a:extLst>
            </p:cNvPr>
            <p:cNvSpPr/>
            <p:nvPr/>
          </p:nvSpPr>
          <p:spPr>
            <a:xfrm>
              <a:off x="7830308" y="4832549"/>
              <a:ext cx="1119123" cy="559293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Battery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200" dirty="0">
                  <a:solidFill>
                    <a:schemeClr val="bg1"/>
                  </a:solidFill>
                </a:rPr>
                <a:t>(12V)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BA85840-FF34-401F-B2AC-1E70ABC32B13}"/>
                </a:ext>
              </a:extLst>
            </p:cNvPr>
            <p:cNvSpPr/>
            <p:nvPr/>
          </p:nvSpPr>
          <p:spPr>
            <a:xfrm>
              <a:off x="512593" y="1966652"/>
              <a:ext cx="1795601" cy="446103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Motor 2 Encoder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25194E3-271A-4E6E-8C7F-A107A5F1DCBB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2308194" y="1399830"/>
              <a:ext cx="1969643" cy="0"/>
            </a:xfrm>
            <a:prstGeom prst="straightConnector1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AD0419-909B-49A9-A268-3FFA56892B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2308194" y="2189703"/>
              <a:ext cx="1969643" cy="1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9CD92C-F465-4878-AB98-7B75F21104C5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1913138" y="3072785"/>
              <a:ext cx="572983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DD1C533-01B7-46F6-B864-8F3A350CC03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3693485" y="3072785"/>
              <a:ext cx="584352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DA3775-C5D2-462E-96E9-0A943A53225F}"/>
                </a:ext>
              </a:extLst>
            </p:cNvPr>
            <p:cNvCxnSpPr>
              <a:cxnSpLocks/>
              <a:stCxn id="15" idx="0"/>
              <a:endCxn id="11" idx="2"/>
            </p:cNvCxnSpPr>
            <p:nvPr/>
          </p:nvCxnSpPr>
          <p:spPr>
            <a:xfrm flipV="1">
              <a:off x="8389870" y="4354523"/>
              <a:ext cx="0" cy="478026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616FE1-7B70-4EB7-9357-195C314D5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0900" y="3739051"/>
              <a:ext cx="1059327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A6A0A17-F30B-4BE0-96AD-D6AEF95750FF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6770982" y="1127155"/>
              <a:ext cx="3237111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FF0292A-8F0F-4D1A-A1AC-06FC348F5B21}"/>
                </a:ext>
              </a:extLst>
            </p:cNvPr>
            <p:cNvCxnSpPr>
              <a:cxnSpLocks/>
            </p:cNvCxnSpPr>
            <p:nvPr/>
          </p:nvCxnSpPr>
          <p:spPr>
            <a:xfrm>
              <a:off x="6770982" y="2415061"/>
              <a:ext cx="2178449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1E16400-622E-410B-8F0C-2CA37EC2187E}"/>
                </a:ext>
              </a:extLst>
            </p:cNvPr>
            <p:cNvCxnSpPr>
              <a:endCxn id="12" idx="2"/>
            </p:cNvCxnSpPr>
            <p:nvPr/>
          </p:nvCxnSpPr>
          <p:spPr>
            <a:xfrm>
              <a:off x="8949431" y="3269242"/>
              <a:ext cx="1059327" cy="1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A2E4910-B314-4C2B-929A-74653D7A4C9A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8949348" y="4003523"/>
              <a:ext cx="1058745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E4DBB68-72CE-4ABD-AC14-E0E932EA1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0900" y="3875110"/>
              <a:ext cx="1059327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EE3EAF4-23A0-4425-B1A3-1D5D764932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0899" y="3475325"/>
              <a:ext cx="1059327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1B1D812-7B12-4C7E-9B29-D834ADD40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0899" y="3609479"/>
              <a:ext cx="1059327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33DA2D3-C48E-406D-928C-E89B905E1D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0980" y="3075401"/>
              <a:ext cx="1059327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49B9F29-69CA-46A9-919F-F7541A2F5A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0980" y="3204487"/>
              <a:ext cx="1059327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B20802B-6755-4693-964D-A5BD56E78886}"/>
                </a:ext>
              </a:extLst>
            </p:cNvPr>
            <p:cNvCxnSpPr>
              <a:cxnSpLocks/>
            </p:cNvCxnSpPr>
            <p:nvPr/>
          </p:nvCxnSpPr>
          <p:spPr>
            <a:xfrm>
              <a:off x="6775930" y="2540050"/>
              <a:ext cx="2178449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F8F44D5-CE5A-4A1E-9AB9-0F709A08A0A0}"/>
                </a:ext>
              </a:extLst>
            </p:cNvPr>
            <p:cNvCxnSpPr>
              <a:cxnSpLocks/>
            </p:cNvCxnSpPr>
            <p:nvPr/>
          </p:nvCxnSpPr>
          <p:spPr>
            <a:xfrm>
              <a:off x="6774911" y="2173978"/>
              <a:ext cx="2178449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617A68-6966-4E18-AE1B-8C80DBD9A4BC}"/>
                </a:ext>
              </a:extLst>
            </p:cNvPr>
            <p:cNvCxnSpPr>
              <a:cxnSpLocks/>
            </p:cNvCxnSpPr>
            <p:nvPr/>
          </p:nvCxnSpPr>
          <p:spPr>
            <a:xfrm>
              <a:off x="6770981" y="2298967"/>
              <a:ext cx="2178449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AB39728-38D2-4A38-848E-F09A3D2DCB0A}"/>
                </a:ext>
              </a:extLst>
            </p:cNvPr>
            <p:cNvSpPr txBox="1"/>
            <p:nvPr/>
          </p:nvSpPr>
          <p:spPr>
            <a:xfrm>
              <a:off x="6824613" y="2870536"/>
              <a:ext cx="9646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 PWM O/P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12C22CB-FE72-4EBE-BD23-6AC599A5E443}"/>
                </a:ext>
              </a:extLst>
            </p:cNvPr>
            <p:cNvCxnSpPr>
              <a:cxnSpLocks/>
            </p:cNvCxnSpPr>
            <p:nvPr/>
          </p:nvCxnSpPr>
          <p:spPr>
            <a:xfrm>
              <a:off x="6774829" y="1919391"/>
              <a:ext cx="2178449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5664E35-CAA1-4CAE-970B-41CD41ECED2A}"/>
                </a:ext>
              </a:extLst>
            </p:cNvPr>
            <p:cNvCxnSpPr>
              <a:cxnSpLocks/>
            </p:cNvCxnSpPr>
            <p:nvPr/>
          </p:nvCxnSpPr>
          <p:spPr>
            <a:xfrm>
              <a:off x="6770899" y="2044380"/>
              <a:ext cx="2178449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B53B479-ED2F-404F-9E63-4DB4F66A341B}"/>
                </a:ext>
              </a:extLst>
            </p:cNvPr>
            <p:cNvCxnSpPr>
              <a:cxnSpLocks/>
            </p:cNvCxnSpPr>
            <p:nvPr/>
          </p:nvCxnSpPr>
          <p:spPr>
            <a:xfrm>
              <a:off x="6774828" y="1803297"/>
              <a:ext cx="2178449" cy="0"/>
            </a:xfrm>
            <a:prstGeom prst="line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A275D70-E240-4308-80D7-68D28A0C9231}"/>
                </a:ext>
              </a:extLst>
            </p:cNvPr>
            <p:cNvSpPr/>
            <p:nvPr/>
          </p:nvSpPr>
          <p:spPr>
            <a:xfrm>
              <a:off x="507975" y="3730809"/>
              <a:ext cx="1393794" cy="44640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</a:rPr>
                <a:t>Camera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E3ECD34-B065-4A4B-9E19-65370BD4FFB0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1901769" y="3954009"/>
              <a:ext cx="2376068" cy="0"/>
            </a:xfrm>
            <a:prstGeom prst="straightConnector1">
              <a:avLst/>
            </a:prstGeom>
            <a:grpFill/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C2A862-BB6B-4F2A-81A6-BAF94811FF17}"/>
                </a:ext>
              </a:extLst>
            </p:cNvPr>
            <p:cNvSpPr txBox="1"/>
            <p:nvPr/>
          </p:nvSpPr>
          <p:spPr>
            <a:xfrm>
              <a:off x="2602211" y="3703787"/>
              <a:ext cx="106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</a:t>
              </a:r>
              <a:r>
                <a:rPr lang="en-US" sz="1400" baseline="30000" dirty="0"/>
                <a:t>2</a:t>
              </a:r>
              <a:r>
                <a:rPr lang="en-US" sz="1400" dirty="0"/>
                <a:t>C Protocol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0B1681-4E00-4677-BC4C-1451BAC8A0AE}"/>
                </a:ext>
              </a:extLst>
            </p:cNvPr>
            <p:cNvSpPr txBox="1"/>
            <p:nvPr/>
          </p:nvSpPr>
          <p:spPr>
            <a:xfrm>
              <a:off x="3772006" y="283378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SPI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FB52179-E1A4-4275-B765-4459223E4C51}"/>
                </a:ext>
              </a:extLst>
            </p:cNvPr>
            <p:cNvCxnSpPr/>
            <p:nvPr/>
          </p:nvCxnSpPr>
          <p:spPr>
            <a:xfrm flipH="1">
              <a:off x="6770899" y="4123944"/>
              <a:ext cx="1059327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464209-D8A3-4C83-B671-F2D6FC74DA30}"/>
                </a:ext>
              </a:extLst>
            </p:cNvPr>
            <p:cNvSpPr txBox="1"/>
            <p:nvPr/>
          </p:nvSpPr>
          <p:spPr>
            <a:xfrm>
              <a:off x="7110998" y="3906690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5V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0C3097A-B0D6-4DF7-960E-284F96734877}"/>
                </a:ext>
              </a:extLst>
            </p:cNvPr>
            <p:cNvSpPr txBox="1"/>
            <p:nvPr/>
          </p:nvSpPr>
          <p:spPr>
            <a:xfrm>
              <a:off x="6907270" y="3335886"/>
              <a:ext cx="791755" cy="617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Direction 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Control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DC1191A-C000-4E02-8C91-8CDB85D76BBA}"/>
                </a:ext>
              </a:extLst>
            </p:cNvPr>
            <p:cNvSpPr txBox="1"/>
            <p:nvPr/>
          </p:nvSpPr>
          <p:spPr>
            <a:xfrm>
              <a:off x="9890464" y="4765306"/>
              <a:ext cx="1119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 – Buzzer</a:t>
              </a:r>
            </a:p>
            <a:p>
              <a:r>
                <a:rPr lang="en-US" sz="1200" dirty="0"/>
                <a:t>M1 – Motor 1</a:t>
              </a:r>
            </a:p>
            <a:p>
              <a:r>
                <a:rPr lang="en-US" sz="1200" dirty="0"/>
                <a:t>M2 – Motor 2</a:t>
              </a:r>
            </a:p>
          </p:txBody>
        </p:sp>
      </p:grpSp>
      <p:sp>
        <p:nvSpPr>
          <p:cNvPr id="46" name="Title 33">
            <a:extLst>
              <a:ext uri="{FF2B5EF4-FFF2-40B4-BE49-F238E27FC236}">
                <a16:creationId xmlns:a16="http://schemas.microsoft.com/office/drawing/2014/main" id="{2548D672-8BE4-458A-AF0C-7B41B1AA6072}"/>
              </a:ext>
            </a:extLst>
          </p:cNvPr>
          <p:cNvSpPr txBox="1">
            <a:spLocks/>
          </p:cNvSpPr>
          <p:nvPr/>
        </p:nvSpPr>
        <p:spPr>
          <a:xfrm>
            <a:off x="838200" y="170983"/>
            <a:ext cx="10515600" cy="102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FPGA Robot Block Diagram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85E715A-2EDC-4001-A368-FD8B3A308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155" y="166031"/>
            <a:ext cx="1313290" cy="2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405F89F-727F-4994-A242-E30AFEF674BF}"/>
              </a:ext>
            </a:extLst>
          </p:cNvPr>
          <p:cNvGrpSpPr/>
          <p:nvPr/>
        </p:nvGrpSpPr>
        <p:grpSpPr>
          <a:xfrm>
            <a:off x="1091368" y="1557309"/>
            <a:ext cx="10009263" cy="4256621"/>
            <a:chOff x="912803" y="1851949"/>
            <a:chExt cx="10009263" cy="425662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1DB6141-E938-4911-B207-BF65B458AB75}"/>
                </a:ext>
              </a:extLst>
            </p:cNvPr>
            <p:cNvSpPr/>
            <p:nvPr/>
          </p:nvSpPr>
          <p:spPr>
            <a:xfrm>
              <a:off x="2577817" y="3444808"/>
              <a:ext cx="900000" cy="1080000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Motor Encoder Interface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D7C8DF-1F2A-47B8-8173-FC2161DF1F1D}"/>
                </a:ext>
              </a:extLst>
            </p:cNvPr>
            <p:cNvSpPr/>
            <p:nvPr/>
          </p:nvSpPr>
          <p:spPr>
            <a:xfrm>
              <a:off x="912803" y="3444808"/>
              <a:ext cx="72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Motor</a:t>
              </a:r>
            </a:p>
            <a:p>
              <a:pPr algn="ctr"/>
              <a:r>
                <a:rPr lang="en-US" sz="1200" dirty="0"/>
                <a:t>Encoder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43F16C-2A2C-40D4-9E3B-FB2187832926}"/>
                </a:ext>
              </a:extLst>
            </p:cNvPr>
            <p:cNvSpPr/>
            <p:nvPr/>
          </p:nvSpPr>
          <p:spPr>
            <a:xfrm>
              <a:off x="912804" y="4850439"/>
              <a:ext cx="72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Motor</a:t>
              </a:r>
            </a:p>
            <a:p>
              <a:pPr algn="ctr"/>
              <a:r>
                <a:rPr lang="en-US" sz="1200" dirty="0"/>
                <a:t>Encoder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08D7F2-4F03-4D36-83A2-CF3B9C942F75}"/>
                </a:ext>
              </a:extLst>
            </p:cNvPr>
            <p:cNvSpPr/>
            <p:nvPr/>
          </p:nvSpPr>
          <p:spPr>
            <a:xfrm>
              <a:off x="912803" y="2039177"/>
              <a:ext cx="72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White Line sensor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69F342C-9067-4C2F-9D02-7E0D4CCD096C}"/>
                </a:ext>
              </a:extLst>
            </p:cNvPr>
            <p:cNvSpPr/>
            <p:nvPr/>
          </p:nvSpPr>
          <p:spPr>
            <a:xfrm>
              <a:off x="2577816" y="2039176"/>
              <a:ext cx="900000" cy="1080000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ADC Interface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1F4C865-BA92-4343-8AB1-D5A8C3DE0F90}"/>
                </a:ext>
              </a:extLst>
            </p:cNvPr>
            <p:cNvSpPr/>
            <p:nvPr/>
          </p:nvSpPr>
          <p:spPr>
            <a:xfrm>
              <a:off x="2577816" y="4847026"/>
              <a:ext cx="900000" cy="1080000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Motor Encoder Interface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C2CA555-B80D-4B5E-AEC0-4490BCDD815D}"/>
                </a:ext>
              </a:extLst>
            </p:cNvPr>
            <p:cNvSpPr/>
            <p:nvPr/>
          </p:nvSpPr>
          <p:spPr>
            <a:xfrm>
              <a:off x="6444410" y="3091979"/>
              <a:ext cx="1080000" cy="720000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Robot Direction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163320E-EBC9-444C-B3F2-2B19CA7871F7}"/>
                </a:ext>
              </a:extLst>
            </p:cNvPr>
            <p:cNvSpPr/>
            <p:nvPr/>
          </p:nvSpPr>
          <p:spPr>
            <a:xfrm>
              <a:off x="6444410" y="4136185"/>
              <a:ext cx="1080000" cy="720000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PWM Generator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D13CEE-ADB6-458F-9CA1-7F5627DA6710}"/>
                </a:ext>
              </a:extLst>
            </p:cNvPr>
            <p:cNvSpPr/>
            <p:nvPr/>
          </p:nvSpPr>
          <p:spPr>
            <a:xfrm>
              <a:off x="6444410" y="5207026"/>
              <a:ext cx="1080000" cy="720000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PWM Generator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8EE7F80-E2A0-45B7-BD51-2EBA635AEBD7}"/>
                </a:ext>
              </a:extLst>
            </p:cNvPr>
            <p:cNvSpPr/>
            <p:nvPr/>
          </p:nvSpPr>
          <p:spPr>
            <a:xfrm>
              <a:off x="6444410" y="2039176"/>
              <a:ext cx="1080000" cy="720000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LCD Interface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7D25E75-8CD5-4FF2-B778-2D9B203FE4AE}"/>
                </a:ext>
              </a:extLst>
            </p:cNvPr>
            <p:cNvSpPr/>
            <p:nvPr/>
          </p:nvSpPr>
          <p:spPr>
            <a:xfrm>
              <a:off x="4422828" y="3013897"/>
              <a:ext cx="1080000" cy="720000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Robot Orientation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152899E-B8D4-42D2-988C-E8ED404F9FE1}"/>
                </a:ext>
              </a:extLst>
            </p:cNvPr>
            <p:cNvSpPr/>
            <p:nvPr/>
          </p:nvSpPr>
          <p:spPr>
            <a:xfrm>
              <a:off x="4422828" y="4325917"/>
              <a:ext cx="1080000" cy="1417320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Robot Movements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74114BE-7DE0-4F3D-8368-67402FD2BAB8}"/>
                </a:ext>
              </a:extLst>
            </p:cNvPr>
            <p:cNvCxnSpPr>
              <a:cxnSpLocks/>
            </p:cNvCxnSpPr>
            <p:nvPr/>
          </p:nvCxnSpPr>
          <p:spPr>
            <a:xfrm>
              <a:off x="3453527" y="2246323"/>
              <a:ext cx="2990883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F31F84C-B464-4392-9863-3F1206564E7A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453527" y="2399176"/>
              <a:ext cx="2990883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B2EA2BE-79F5-4331-A7C5-C4884D2B4B4B}"/>
                </a:ext>
              </a:extLst>
            </p:cNvPr>
            <p:cNvCxnSpPr>
              <a:cxnSpLocks/>
            </p:cNvCxnSpPr>
            <p:nvPr/>
          </p:nvCxnSpPr>
          <p:spPr>
            <a:xfrm>
              <a:off x="3453527" y="2551576"/>
              <a:ext cx="2990883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36BE47-4BB3-4434-809B-044572C1BE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803" y="2428552"/>
              <a:ext cx="945013" cy="1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97CBA1-C627-425E-AB2E-9BDD498E4C36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1632803" y="2579176"/>
              <a:ext cx="945013" cy="42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41CAFD-D8CC-4100-8ADE-9031DA975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803" y="2732001"/>
              <a:ext cx="945013" cy="1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073B0E5-F1C1-43F1-8DED-BD8F72DDF974}"/>
                </a:ext>
              </a:extLst>
            </p:cNvPr>
            <p:cNvCxnSpPr>
              <a:cxnSpLocks/>
            </p:cNvCxnSpPr>
            <p:nvPr/>
          </p:nvCxnSpPr>
          <p:spPr>
            <a:xfrm>
              <a:off x="4813339" y="2246323"/>
              <a:ext cx="0" cy="765669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9C5C9B0-0977-47B3-8544-34CDCC353CFD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4959398" y="2401081"/>
              <a:ext cx="3430" cy="612816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BCB79D1-D6D5-4666-9AE9-63CE597DC7B0}"/>
                </a:ext>
              </a:extLst>
            </p:cNvPr>
            <p:cNvCxnSpPr>
              <a:cxnSpLocks/>
            </p:cNvCxnSpPr>
            <p:nvPr/>
          </p:nvCxnSpPr>
          <p:spPr>
            <a:xfrm>
              <a:off x="5118139" y="2551576"/>
              <a:ext cx="0" cy="460416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FEBC705-8FD2-465A-8D9E-08A38DF1A87B}"/>
                </a:ext>
              </a:extLst>
            </p:cNvPr>
            <p:cNvCxnSpPr>
              <a:cxnSpLocks/>
            </p:cNvCxnSpPr>
            <p:nvPr/>
          </p:nvCxnSpPr>
          <p:spPr>
            <a:xfrm>
              <a:off x="1632803" y="3916228"/>
              <a:ext cx="9450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B0ABB43-13D2-4064-A026-FC7771F9D3FC}"/>
                </a:ext>
              </a:extLst>
            </p:cNvPr>
            <p:cNvCxnSpPr>
              <a:cxnSpLocks/>
            </p:cNvCxnSpPr>
            <p:nvPr/>
          </p:nvCxnSpPr>
          <p:spPr>
            <a:xfrm>
              <a:off x="1632803" y="4067605"/>
              <a:ext cx="9450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38A59CE-1980-4817-9B1C-CD3039508008}"/>
                </a:ext>
              </a:extLst>
            </p:cNvPr>
            <p:cNvCxnSpPr>
              <a:cxnSpLocks/>
            </p:cNvCxnSpPr>
            <p:nvPr/>
          </p:nvCxnSpPr>
          <p:spPr>
            <a:xfrm>
              <a:off x="1632803" y="5310688"/>
              <a:ext cx="9450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B8D42D5-AA9E-4230-B0ED-D84C493E5E31}"/>
                </a:ext>
              </a:extLst>
            </p:cNvPr>
            <p:cNvCxnSpPr>
              <a:cxnSpLocks/>
            </p:cNvCxnSpPr>
            <p:nvPr/>
          </p:nvCxnSpPr>
          <p:spPr>
            <a:xfrm>
              <a:off x="1632803" y="5462065"/>
              <a:ext cx="9450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5FCA55C-FF88-4D11-BC00-49DB56542F06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3477816" y="5387026"/>
              <a:ext cx="9450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AFFFA4D-0CAC-44A5-8035-1FF267C60ECC}"/>
                </a:ext>
              </a:extLst>
            </p:cNvPr>
            <p:cNvCxnSpPr>
              <a:cxnSpLocks/>
            </p:cNvCxnSpPr>
            <p:nvPr/>
          </p:nvCxnSpPr>
          <p:spPr>
            <a:xfrm>
              <a:off x="7507263" y="2323487"/>
              <a:ext cx="452634" cy="0"/>
            </a:xfrm>
            <a:prstGeom prst="line">
              <a:avLst/>
            </a:prstGeom>
            <a:ln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DA5F99E-9DA3-4938-B11B-68CBF02EC1F8}"/>
                </a:ext>
              </a:extLst>
            </p:cNvPr>
            <p:cNvCxnSpPr>
              <a:cxnSpLocks/>
            </p:cNvCxnSpPr>
            <p:nvPr/>
          </p:nvCxnSpPr>
          <p:spPr>
            <a:xfrm>
              <a:off x="7959897" y="2323487"/>
              <a:ext cx="0" cy="435689"/>
            </a:xfrm>
            <a:prstGeom prst="line">
              <a:avLst/>
            </a:prstGeom>
            <a:ln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36D473E-EE11-4AC2-96B5-54894B5D0924}"/>
                </a:ext>
              </a:extLst>
            </p:cNvPr>
            <p:cNvCxnSpPr>
              <a:cxnSpLocks/>
            </p:cNvCxnSpPr>
            <p:nvPr/>
          </p:nvCxnSpPr>
          <p:spPr>
            <a:xfrm>
              <a:off x="7959897" y="2759176"/>
              <a:ext cx="5166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D68BFF2-1DFC-4635-B95B-83AA0721300F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>
              <a:off x="4962828" y="3733897"/>
              <a:ext cx="0" cy="592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DF2A6B8-958C-498A-AA6B-6986C3B6B8A5}"/>
                </a:ext>
              </a:extLst>
            </p:cNvPr>
            <p:cNvSpPr/>
            <p:nvPr/>
          </p:nvSpPr>
          <p:spPr>
            <a:xfrm>
              <a:off x="8470033" y="3619564"/>
              <a:ext cx="720000" cy="2268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Motor Driver</a:t>
              </a:r>
            </a:p>
            <a:p>
              <a:pPr algn="ctr"/>
              <a:r>
                <a:rPr lang="en-US" sz="1200" dirty="0"/>
                <a:t>(L298N)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A56F088-5E91-4637-B5AC-AF3D6A4D5DFD}"/>
                </a:ext>
              </a:extLst>
            </p:cNvPr>
            <p:cNvSpPr/>
            <p:nvPr/>
          </p:nvSpPr>
          <p:spPr>
            <a:xfrm>
              <a:off x="10131004" y="3689904"/>
              <a:ext cx="720000" cy="892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Motor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0B30AC3-D81F-416B-817B-6AE2BC4CDC6F}"/>
                </a:ext>
              </a:extLst>
            </p:cNvPr>
            <p:cNvSpPr/>
            <p:nvPr/>
          </p:nvSpPr>
          <p:spPr>
            <a:xfrm>
              <a:off x="8470033" y="2211450"/>
              <a:ext cx="72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LCD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92E709D-A31C-403F-AF0D-8FC7B125A74A}"/>
                </a:ext>
              </a:extLst>
            </p:cNvPr>
            <p:cNvCxnSpPr>
              <a:cxnSpLocks/>
            </p:cNvCxnSpPr>
            <p:nvPr/>
          </p:nvCxnSpPr>
          <p:spPr>
            <a:xfrm>
              <a:off x="5927743" y="5569451"/>
              <a:ext cx="5166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43F9BFD-EA36-49F3-A672-416279282E67}"/>
                </a:ext>
              </a:extLst>
            </p:cNvPr>
            <p:cNvCxnSpPr>
              <a:cxnSpLocks/>
            </p:cNvCxnSpPr>
            <p:nvPr/>
          </p:nvCxnSpPr>
          <p:spPr>
            <a:xfrm>
              <a:off x="5927743" y="5387026"/>
              <a:ext cx="0" cy="182425"/>
            </a:xfrm>
            <a:prstGeom prst="line">
              <a:avLst/>
            </a:prstGeom>
            <a:ln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7A50597-39DC-42EB-B742-7FEE6D36B4F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828" y="5387026"/>
              <a:ext cx="424532" cy="0"/>
            </a:xfrm>
            <a:prstGeom prst="line">
              <a:avLst/>
            </a:prstGeom>
            <a:ln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BC2FB6F-A7A2-4A43-9D2D-B7C53771E675}"/>
                </a:ext>
              </a:extLst>
            </p:cNvPr>
            <p:cNvCxnSpPr>
              <a:cxnSpLocks/>
            </p:cNvCxnSpPr>
            <p:nvPr/>
          </p:nvCxnSpPr>
          <p:spPr>
            <a:xfrm>
              <a:off x="5502828" y="5057883"/>
              <a:ext cx="576924" cy="0"/>
            </a:xfrm>
            <a:prstGeom prst="line">
              <a:avLst/>
            </a:prstGeom>
            <a:ln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6B0AD1-BAD3-41F0-A092-E4824A0FF6DC}"/>
                </a:ext>
              </a:extLst>
            </p:cNvPr>
            <p:cNvCxnSpPr>
              <a:cxnSpLocks/>
            </p:cNvCxnSpPr>
            <p:nvPr/>
          </p:nvCxnSpPr>
          <p:spPr>
            <a:xfrm>
              <a:off x="6079752" y="4500596"/>
              <a:ext cx="0" cy="557287"/>
            </a:xfrm>
            <a:prstGeom prst="line">
              <a:avLst/>
            </a:prstGeom>
            <a:ln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086A109-5E21-436C-BCBF-A937C9846F72}"/>
                </a:ext>
              </a:extLst>
            </p:cNvPr>
            <p:cNvCxnSpPr>
              <a:cxnSpLocks/>
            </p:cNvCxnSpPr>
            <p:nvPr/>
          </p:nvCxnSpPr>
          <p:spPr>
            <a:xfrm>
              <a:off x="6079752" y="4500596"/>
              <a:ext cx="36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2ED8709-2DC1-4F0D-82A9-B6D99C6BD7A4}"/>
                </a:ext>
              </a:extLst>
            </p:cNvPr>
            <p:cNvCxnSpPr>
              <a:cxnSpLocks/>
            </p:cNvCxnSpPr>
            <p:nvPr/>
          </p:nvCxnSpPr>
          <p:spPr>
            <a:xfrm>
              <a:off x="7522503" y="3452428"/>
              <a:ext cx="434442" cy="0"/>
            </a:xfrm>
            <a:prstGeom prst="line">
              <a:avLst/>
            </a:prstGeom>
            <a:ln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9E36E28-E920-4ACC-B311-76E41C430974}"/>
                </a:ext>
              </a:extLst>
            </p:cNvPr>
            <p:cNvCxnSpPr>
              <a:cxnSpLocks/>
            </p:cNvCxnSpPr>
            <p:nvPr/>
          </p:nvCxnSpPr>
          <p:spPr>
            <a:xfrm>
              <a:off x="7959897" y="3451979"/>
              <a:ext cx="0" cy="857086"/>
            </a:xfrm>
            <a:prstGeom prst="line">
              <a:avLst/>
            </a:prstGeom>
            <a:ln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0765729-C164-4EA2-A085-EC9B2F1AFDDB}"/>
                </a:ext>
              </a:extLst>
            </p:cNvPr>
            <p:cNvCxnSpPr>
              <a:cxnSpLocks/>
            </p:cNvCxnSpPr>
            <p:nvPr/>
          </p:nvCxnSpPr>
          <p:spPr>
            <a:xfrm>
              <a:off x="7959897" y="4309065"/>
              <a:ext cx="510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0C47F94-FDBB-41B7-B679-ADB5EFD31C3C}"/>
                </a:ext>
              </a:extLst>
            </p:cNvPr>
            <p:cNvCxnSpPr>
              <a:cxnSpLocks/>
            </p:cNvCxnSpPr>
            <p:nvPr/>
          </p:nvCxnSpPr>
          <p:spPr>
            <a:xfrm>
              <a:off x="3453527" y="3993968"/>
              <a:ext cx="452634" cy="0"/>
            </a:xfrm>
            <a:prstGeom prst="line">
              <a:avLst/>
            </a:prstGeom>
            <a:ln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CBF3E64-4A75-4E78-AB22-FB400489F48B}"/>
                </a:ext>
              </a:extLst>
            </p:cNvPr>
            <p:cNvCxnSpPr>
              <a:cxnSpLocks/>
            </p:cNvCxnSpPr>
            <p:nvPr/>
          </p:nvCxnSpPr>
          <p:spPr>
            <a:xfrm>
              <a:off x="3906161" y="3992063"/>
              <a:ext cx="0" cy="736678"/>
            </a:xfrm>
            <a:prstGeom prst="line">
              <a:avLst/>
            </a:prstGeom>
            <a:ln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BA08E914-DF4F-4E21-BF51-FA3EE7C452D2}"/>
                </a:ext>
              </a:extLst>
            </p:cNvPr>
            <p:cNvCxnSpPr>
              <a:cxnSpLocks/>
            </p:cNvCxnSpPr>
            <p:nvPr/>
          </p:nvCxnSpPr>
          <p:spPr>
            <a:xfrm>
              <a:off x="3906161" y="4728741"/>
              <a:ext cx="5166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2E8E8CFE-7995-4392-AE45-0B44CEDB2678}"/>
                </a:ext>
              </a:extLst>
            </p:cNvPr>
            <p:cNvCxnSpPr>
              <a:cxnSpLocks/>
            </p:cNvCxnSpPr>
            <p:nvPr/>
          </p:nvCxnSpPr>
          <p:spPr>
            <a:xfrm>
              <a:off x="7524410" y="4496185"/>
              <a:ext cx="9456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FBFD7F8-1ACB-43F9-9250-91A32E4FFD67}"/>
                </a:ext>
              </a:extLst>
            </p:cNvPr>
            <p:cNvCxnSpPr>
              <a:cxnSpLocks/>
            </p:cNvCxnSpPr>
            <p:nvPr/>
          </p:nvCxnSpPr>
          <p:spPr>
            <a:xfrm>
              <a:off x="7529348" y="5567026"/>
              <a:ext cx="427597" cy="0"/>
            </a:xfrm>
            <a:prstGeom prst="line">
              <a:avLst/>
            </a:prstGeom>
            <a:ln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850DBEB-EF29-459D-9CB3-9683377C57E1}"/>
                </a:ext>
              </a:extLst>
            </p:cNvPr>
            <p:cNvCxnSpPr>
              <a:cxnSpLocks/>
            </p:cNvCxnSpPr>
            <p:nvPr/>
          </p:nvCxnSpPr>
          <p:spPr>
            <a:xfrm>
              <a:off x="7956945" y="4678390"/>
              <a:ext cx="0" cy="888636"/>
            </a:xfrm>
            <a:prstGeom prst="line">
              <a:avLst/>
            </a:prstGeom>
            <a:ln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9E7EDEA-EEB1-4E22-9AB0-79C8DDBC2038}"/>
                </a:ext>
              </a:extLst>
            </p:cNvPr>
            <p:cNvCxnSpPr>
              <a:cxnSpLocks/>
            </p:cNvCxnSpPr>
            <p:nvPr/>
          </p:nvCxnSpPr>
          <p:spPr>
            <a:xfrm>
              <a:off x="7956945" y="4678390"/>
              <a:ext cx="513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2CF97FD2-5055-4B7D-AD5D-1B33AD6A0309}"/>
                </a:ext>
              </a:extLst>
            </p:cNvPr>
            <p:cNvSpPr/>
            <p:nvPr/>
          </p:nvSpPr>
          <p:spPr>
            <a:xfrm>
              <a:off x="2277388" y="1851949"/>
              <a:ext cx="5547360" cy="4256621"/>
            </a:xfrm>
            <a:prstGeom prst="rect">
              <a:avLst/>
            </a:prstGeom>
            <a:noFill/>
            <a:ln w="222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491111D5-9EB4-4D53-9C87-DCED4A990BBA}"/>
                </a:ext>
              </a:extLst>
            </p:cNvPr>
            <p:cNvSpPr/>
            <p:nvPr/>
          </p:nvSpPr>
          <p:spPr>
            <a:xfrm>
              <a:off x="10131004" y="4878810"/>
              <a:ext cx="720000" cy="892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Motor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068B3518-D7D7-4E42-A1CE-73E9E73275D9}"/>
                </a:ext>
              </a:extLst>
            </p:cNvPr>
            <p:cNvCxnSpPr>
              <a:cxnSpLocks/>
            </p:cNvCxnSpPr>
            <p:nvPr/>
          </p:nvCxnSpPr>
          <p:spPr>
            <a:xfrm>
              <a:off x="9190033" y="4136611"/>
              <a:ext cx="940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628BEB3-9212-4DEA-87A4-6440ACFE838F}"/>
                </a:ext>
              </a:extLst>
            </p:cNvPr>
            <p:cNvCxnSpPr>
              <a:cxnSpLocks/>
            </p:cNvCxnSpPr>
            <p:nvPr/>
          </p:nvCxnSpPr>
          <p:spPr>
            <a:xfrm>
              <a:off x="9190033" y="5325928"/>
              <a:ext cx="940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Arrow: Pentagon 168">
              <a:extLst>
                <a:ext uri="{FF2B5EF4-FFF2-40B4-BE49-F238E27FC236}">
                  <a16:creationId xmlns:a16="http://schemas.microsoft.com/office/drawing/2014/main" id="{7E384707-3CFE-4C9B-9902-E05ED331140A}"/>
                </a:ext>
              </a:extLst>
            </p:cNvPr>
            <p:cNvSpPr/>
            <p:nvPr/>
          </p:nvSpPr>
          <p:spPr>
            <a:xfrm>
              <a:off x="3709132" y="4986641"/>
              <a:ext cx="297913" cy="147564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EBD57026-5CEF-49A9-B8CA-C6B58E34B956}"/>
                </a:ext>
              </a:extLst>
            </p:cNvPr>
            <p:cNvCxnSpPr>
              <a:cxnSpLocks/>
            </p:cNvCxnSpPr>
            <p:nvPr/>
          </p:nvCxnSpPr>
          <p:spPr>
            <a:xfrm>
              <a:off x="4007045" y="5057883"/>
              <a:ext cx="4157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46A29F3D-2E34-4396-9061-46F54F1AD4E5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94" y="3451979"/>
              <a:ext cx="653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051A5A0-B25F-4D66-9494-66B5CF67924B}"/>
                </a:ext>
              </a:extLst>
            </p:cNvPr>
            <p:cNvGrpSpPr/>
            <p:nvPr/>
          </p:nvGrpSpPr>
          <p:grpSpPr>
            <a:xfrm>
              <a:off x="9482955" y="1887253"/>
              <a:ext cx="1439111" cy="730077"/>
              <a:chOff x="9641322" y="1917444"/>
              <a:chExt cx="1439111" cy="730077"/>
            </a:xfrm>
          </p:grpSpPr>
          <p:sp>
            <p:nvSpPr>
              <p:cNvPr id="174" name="Arrow: Pentagon 173">
                <a:extLst>
                  <a:ext uri="{FF2B5EF4-FFF2-40B4-BE49-F238E27FC236}">
                    <a16:creationId xmlns:a16="http://schemas.microsoft.com/office/drawing/2014/main" id="{199D3F5A-987E-46DD-88AA-26DE3B1500BF}"/>
                  </a:ext>
                </a:extLst>
              </p:cNvPr>
              <p:cNvSpPr/>
              <p:nvPr/>
            </p:nvSpPr>
            <p:spPr>
              <a:xfrm>
                <a:off x="9728399" y="1986375"/>
                <a:ext cx="252000" cy="144000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1490871F-7767-4B48-B9AD-7CC52AB9912F}"/>
                  </a:ext>
                </a:extLst>
              </p:cNvPr>
              <p:cNvSpPr/>
              <p:nvPr/>
            </p:nvSpPr>
            <p:spPr>
              <a:xfrm>
                <a:off x="9706560" y="2223979"/>
                <a:ext cx="270000" cy="12600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E41C289-25EE-475D-BB13-65CA76A8EC0E}"/>
                  </a:ext>
                </a:extLst>
              </p:cNvPr>
              <p:cNvSpPr/>
              <p:nvPr/>
            </p:nvSpPr>
            <p:spPr>
              <a:xfrm>
                <a:off x="9706560" y="2436951"/>
                <a:ext cx="270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C4A8DA0B-031D-4B90-9AD1-777E0014FCB8}"/>
                  </a:ext>
                </a:extLst>
              </p:cNvPr>
              <p:cNvSpPr txBox="1"/>
              <p:nvPr/>
            </p:nvSpPr>
            <p:spPr>
              <a:xfrm>
                <a:off x="9951501" y="1917444"/>
                <a:ext cx="5148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Input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A8E2B-089D-40EA-A179-2DC58CFC13FA}"/>
                  </a:ext>
                </a:extLst>
              </p:cNvPr>
              <p:cNvSpPr txBox="1"/>
              <p:nvPr/>
            </p:nvSpPr>
            <p:spPr>
              <a:xfrm>
                <a:off x="9941660" y="2148059"/>
                <a:ext cx="1138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Verilog Module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B63638A-36E1-44DD-82C8-C71B51455C1E}"/>
                  </a:ext>
                </a:extLst>
              </p:cNvPr>
              <p:cNvSpPr txBox="1"/>
              <p:nvPr/>
            </p:nvSpPr>
            <p:spPr>
              <a:xfrm>
                <a:off x="9941660" y="2370522"/>
                <a:ext cx="795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Hardware</a:t>
                </a: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2CE17FEE-52A8-4B9B-9040-7630E80A5F5B}"/>
                  </a:ext>
                </a:extLst>
              </p:cNvPr>
              <p:cNvSpPr/>
              <p:nvPr/>
            </p:nvSpPr>
            <p:spPr>
              <a:xfrm>
                <a:off x="9641322" y="1917444"/>
                <a:ext cx="1368050" cy="73007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4032A7D-F3C0-4107-8D6E-1CF6C34BB8ED}"/>
                </a:ext>
              </a:extLst>
            </p:cNvPr>
            <p:cNvSpPr txBox="1"/>
            <p:nvPr/>
          </p:nvSpPr>
          <p:spPr>
            <a:xfrm>
              <a:off x="3565408" y="4764073"/>
              <a:ext cx="5549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Mode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83096E9-2B27-47AC-BA80-3A6D886C1644}"/>
                </a:ext>
              </a:extLst>
            </p:cNvPr>
            <p:cNvCxnSpPr>
              <a:cxnSpLocks/>
            </p:cNvCxnSpPr>
            <p:nvPr/>
          </p:nvCxnSpPr>
          <p:spPr>
            <a:xfrm>
              <a:off x="5502828" y="4728155"/>
              <a:ext cx="288466" cy="0"/>
            </a:xfrm>
            <a:prstGeom prst="line">
              <a:avLst/>
            </a:prstGeom>
            <a:ln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0CF855D-32E8-4AFA-B963-8531EB01D079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94" y="3455253"/>
              <a:ext cx="0" cy="1272902"/>
            </a:xfrm>
            <a:prstGeom prst="line">
              <a:avLst/>
            </a:prstGeom>
            <a:ln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94B629A4-1963-4508-BD34-0DD86BFFB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915" y="74591"/>
            <a:ext cx="1313290" cy="263031"/>
          </a:xfrm>
          <a:prstGeom prst="rect">
            <a:avLst/>
          </a:prstGeom>
        </p:spPr>
      </p:pic>
      <p:sp>
        <p:nvSpPr>
          <p:cNvPr id="95" name="Title 33">
            <a:extLst>
              <a:ext uri="{FF2B5EF4-FFF2-40B4-BE49-F238E27FC236}">
                <a16:creationId xmlns:a16="http://schemas.microsoft.com/office/drawing/2014/main" id="{EDEEF918-7C7D-4680-81F2-3C1726C73D8A}"/>
              </a:ext>
            </a:extLst>
          </p:cNvPr>
          <p:cNvSpPr txBox="1">
            <a:spLocks/>
          </p:cNvSpPr>
          <p:nvPr/>
        </p:nvSpPr>
        <p:spPr>
          <a:xfrm>
            <a:off x="-1" y="687373"/>
            <a:ext cx="12191999" cy="59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RTL Design Block Diagram</a:t>
            </a:r>
          </a:p>
        </p:txBody>
      </p:sp>
      <p:sp>
        <p:nvSpPr>
          <p:cNvPr id="98" name="Title 33">
            <a:extLst>
              <a:ext uri="{FF2B5EF4-FFF2-40B4-BE49-F238E27FC236}">
                <a16:creationId xmlns:a16="http://schemas.microsoft.com/office/drawing/2014/main" id="{B35EFFC2-FB4A-4B7F-90EF-71EF61063D05}"/>
              </a:ext>
            </a:extLst>
          </p:cNvPr>
          <p:cNvSpPr txBox="1">
            <a:spLocks/>
          </p:cNvSpPr>
          <p:nvPr/>
        </p:nvSpPr>
        <p:spPr>
          <a:xfrm>
            <a:off x="9928" y="22691"/>
            <a:ext cx="12191993" cy="352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Robot Designing using FPGA</a:t>
            </a:r>
          </a:p>
        </p:txBody>
      </p:sp>
      <p:sp>
        <p:nvSpPr>
          <p:cNvPr id="99" name="Title 33">
            <a:extLst>
              <a:ext uri="{FF2B5EF4-FFF2-40B4-BE49-F238E27FC236}">
                <a16:creationId xmlns:a16="http://schemas.microsoft.com/office/drawing/2014/main" id="{0192CC9B-4DF1-458B-A4AC-245C1A0948F5}"/>
              </a:ext>
            </a:extLst>
          </p:cNvPr>
          <p:cNvSpPr txBox="1">
            <a:spLocks/>
          </p:cNvSpPr>
          <p:nvPr/>
        </p:nvSpPr>
        <p:spPr>
          <a:xfrm>
            <a:off x="-1" y="6475487"/>
            <a:ext cx="12191993" cy="352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e-Yantra Summer Internship - 2019</a:t>
            </a:r>
          </a:p>
        </p:txBody>
      </p:sp>
    </p:spTree>
    <p:extLst>
      <p:ext uri="{BB962C8B-B14F-4D97-AF65-F5344CB8AC3E}">
        <p14:creationId xmlns:p14="http://schemas.microsoft.com/office/powerpoint/2010/main" val="351417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108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K Bhat</dc:creator>
  <cp:lastModifiedBy>Karthik K Bhat</cp:lastModifiedBy>
  <cp:revision>35</cp:revision>
  <dcterms:created xsi:type="dcterms:W3CDTF">2019-05-27T04:57:48Z</dcterms:created>
  <dcterms:modified xsi:type="dcterms:W3CDTF">2019-06-28T07:19:20Z</dcterms:modified>
</cp:coreProperties>
</file>