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9"/>
  </p:notesMasterIdLst>
  <p:sldIdLst>
    <p:sldId id="256" r:id="rId5"/>
    <p:sldId id="257" r:id="rId6"/>
    <p:sldId id="271" r:id="rId7"/>
    <p:sldId id="268" r:id="rId8"/>
    <p:sldId id="278" r:id="rId9"/>
    <p:sldId id="272" r:id="rId10"/>
    <p:sldId id="273" r:id="rId11"/>
    <p:sldId id="274" r:id="rId12"/>
    <p:sldId id="275" r:id="rId13"/>
    <p:sldId id="276" r:id="rId14"/>
    <p:sldId id="277" r:id="rId15"/>
    <p:sldId id="279" r:id="rId16"/>
    <p:sldId id="266" r:id="rId17"/>
    <p:sldId id="288" r:id="rId18"/>
    <p:sldId id="290" r:id="rId19"/>
    <p:sldId id="282" r:id="rId20"/>
    <p:sldId id="293" r:id="rId21"/>
    <p:sldId id="281" r:id="rId22"/>
    <p:sldId id="283" r:id="rId23"/>
    <p:sldId id="285" r:id="rId24"/>
    <p:sldId id="287" r:id="rId25"/>
    <p:sldId id="294" r:id="rId26"/>
    <p:sldId id="264"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9D309-25CE-40A7-B6F7-8ECC35DFBAA7}" v="73" dt="2022-10-25T20:35:20.727"/>
    <p1510:client id="{41D1C897-3FA9-44DF-94C2-7C3690042003}" v="28" dt="2022-10-25T21:07:02.658"/>
    <p1510:client id="{850F45D9-AD6C-4BE1-A5AF-D24A4C2500FF}" v="13" dt="2022-10-25T06:02:46.667"/>
    <p1510:client id="{A43BB1D8-5615-4B88-B843-FAB709541A43}" v="3237" dt="2022-10-25T21:12:09.193"/>
    <p1510:client id="{ED2A8FD6-2AFE-478F-9DF5-A5E93EB11552}" v="29" dt="2022-10-25T00:03:02.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Radia" userId="S::sradia1@student.gsu.edu::aef2e5fc-ab8a-4b0e-ba84-765c532f29c7" providerId="AD" clId="Web-{E0F2B2AA-6D73-4D4E-B451-36EAA6EB6724}"/>
    <pc:docChg chg="addSld modSld addMainMaster delMainMaster">
      <pc:chgData name="Swati Radia" userId="S::sradia1@student.gsu.edu::aef2e5fc-ab8a-4b0e-ba84-765c532f29c7" providerId="AD" clId="Web-{E0F2B2AA-6D73-4D4E-B451-36EAA6EB6724}" dt="2022-10-21T19:34:26.029" v="457"/>
      <pc:docMkLst>
        <pc:docMk/>
      </pc:docMkLst>
      <pc:sldChg chg="addSp delSp modSp mod modClrScheme delDesignElem chgLayout">
        <pc:chgData name="Swati Radia" userId="S::sradia1@student.gsu.edu::aef2e5fc-ab8a-4b0e-ba84-765c532f29c7" providerId="AD" clId="Web-{E0F2B2AA-6D73-4D4E-B451-36EAA6EB6724}" dt="2022-10-21T19:34:26.029" v="457"/>
        <pc:sldMkLst>
          <pc:docMk/>
          <pc:sldMk cId="109857222" sldId="256"/>
        </pc:sldMkLst>
        <pc:spChg chg="mod ord">
          <ac:chgData name="Swati Radia" userId="S::sradia1@student.gsu.edu::aef2e5fc-ab8a-4b0e-ba84-765c532f29c7" providerId="AD" clId="Web-{E0F2B2AA-6D73-4D4E-B451-36EAA6EB6724}" dt="2022-10-21T19:34:26.029" v="457"/>
          <ac:spMkLst>
            <pc:docMk/>
            <pc:sldMk cId="109857222" sldId="256"/>
            <ac:spMk id="2" creationId="{00000000-0000-0000-0000-000000000000}"/>
          </ac:spMkLst>
        </pc:spChg>
        <pc:spChg chg="mod ord">
          <ac:chgData name="Swati Radia" userId="S::sradia1@student.gsu.edu::aef2e5fc-ab8a-4b0e-ba84-765c532f29c7" providerId="AD" clId="Web-{E0F2B2AA-6D73-4D4E-B451-36EAA6EB6724}" dt="2022-10-21T19:34:26.029" v="457"/>
          <ac:spMkLst>
            <pc:docMk/>
            <pc:sldMk cId="109857222" sldId="256"/>
            <ac:spMk id="3" creationId="{00000000-0000-0000-0000-000000000000}"/>
          </ac:spMkLst>
        </pc:spChg>
        <pc:spChg chg="add del">
          <ac:chgData name="Swati Radia" userId="S::sradia1@student.gsu.edu::aef2e5fc-ab8a-4b0e-ba84-765c532f29c7" providerId="AD" clId="Web-{E0F2B2AA-6D73-4D4E-B451-36EAA6EB6724}" dt="2022-10-21T19:34:26.029" v="457"/>
          <ac:spMkLst>
            <pc:docMk/>
            <pc:sldMk cId="109857222" sldId="256"/>
            <ac:spMk id="8" creationId="{5FB946D7-1CA4-446E-8795-007CACFDEB88}"/>
          </ac:spMkLst>
        </pc:spChg>
        <pc:spChg chg="add del">
          <ac:chgData name="Swati Radia" userId="S::sradia1@student.gsu.edu::aef2e5fc-ab8a-4b0e-ba84-765c532f29c7" providerId="AD" clId="Web-{E0F2B2AA-6D73-4D4E-B451-36EAA6EB6724}" dt="2022-10-21T19:34:26.029" v="457"/>
          <ac:spMkLst>
            <pc:docMk/>
            <pc:sldMk cId="109857222" sldId="256"/>
            <ac:spMk id="10" creationId="{192416F2-BC84-4D7C-80C6-6296C10C3819}"/>
          </ac:spMkLst>
        </pc:spChg>
        <pc:cxnChg chg="add del">
          <ac:chgData name="Swati Radia" userId="S::sradia1@student.gsu.edu::aef2e5fc-ab8a-4b0e-ba84-765c532f29c7" providerId="AD" clId="Web-{E0F2B2AA-6D73-4D4E-B451-36EAA6EB6724}" dt="2022-10-21T19:34:26.029" v="457"/>
          <ac:cxnSpMkLst>
            <pc:docMk/>
            <pc:sldMk cId="109857222" sldId="256"/>
            <ac:cxnSpMk id="12" creationId="{2330623A-AB89-4E04-AC9A-2BAFBF85AE3A}"/>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2943605661" sldId="257"/>
        </pc:sldMkLst>
        <pc:spChg chg="mod ord">
          <ac:chgData name="Swati Radia" userId="S::sradia1@student.gsu.edu::aef2e5fc-ab8a-4b0e-ba84-765c532f29c7" providerId="AD" clId="Web-{E0F2B2AA-6D73-4D4E-B451-36EAA6EB6724}" dt="2022-10-21T19:34:26.029" v="457"/>
          <ac:spMkLst>
            <pc:docMk/>
            <pc:sldMk cId="2943605661" sldId="257"/>
            <ac:spMk id="2" creationId="{A9CFCF14-96DD-116E-BCF6-40928D98F519}"/>
          </ac:spMkLst>
        </pc:spChg>
        <pc:spChg chg="mod ord">
          <ac:chgData name="Swati Radia" userId="S::sradia1@student.gsu.edu::aef2e5fc-ab8a-4b0e-ba84-765c532f29c7" providerId="AD" clId="Web-{E0F2B2AA-6D73-4D4E-B451-36EAA6EB6724}" dt="2022-10-21T19:34:26.029" v="457"/>
          <ac:spMkLst>
            <pc:docMk/>
            <pc:sldMk cId="2943605661" sldId="257"/>
            <ac:spMk id="3" creationId="{1AD5E2CB-F47A-1FD4-84F5-2FE7E7CCA4C7}"/>
          </ac:spMkLst>
        </pc:spChg>
        <pc:spChg chg="add del">
          <ac:chgData name="Swati Radia" userId="S::sradia1@student.gsu.edu::aef2e5fc-ab8a-4b0e-ba84-765c532f29c7" providerId="AD" clId="Web-{E0F2B2AA-6D73-4D4E-B451-36EAA6EB6724}" dt="2022-10-21T19:34:26.029" v="457"/>
          <ac:spMkLst>
            <pc:docMk/>
            <pc:sldMk cId="2943605661" sldId="257"/>
            <ac:spMk id="16" creationId="{CEB41C5C-0F34-4DDA-9D7C-5E717F35F60C}"/>
          </ac:spMkLst>
        </pc:spChg>
        <pc:cxnChg chg="add del">
          <ac:chgData name="Swati Radia" userId="S::sradia1@student.gsu.edu::aef2e5fc-ab8a-4b0e-ba84-765c532f29c7" providerId="AD" clId="Web-{E0F2B2AA-6D73-4D4E-B451-36EAA6EB6724}" dt="2022-10-21T19:34:26.029" v="457"/>
          <ac:cxnSpMkLst>
            <pc:docMk/>
            <pc:sldMk cId="2943605661" sldId="257"/>
            <ac:cxnSpMk id="18" creationId="{57E1E5E6-F385-4E9C-B201-BA5BDE5CAD52}"/>
          </ac:cxnSpMkLst>
        </pc:cxnChg>
      </pc:sldChg>
      <pc:sldChg chg="modSp mod modClrScheme chgLayout">
        <pc:chgData name="Swati Radia" userId="S::sradia1@student.gsu.edu::aef2e5fc-ab8a-4b0e-ba84-765c532f29c7" providerId="AD" clId="Web-{E0F2B2AA-6D73-4D4E-B451-36EAA6EB6724}" dt="2022-10-21T19:34:26.029" v="457"/>
        <pc:sldMkLst>
          <pc:docMk/>
          <pc:sldMk cId="4064108992" sldId="261"/>
        </pc:sldMkLst>
        <pc:spChg chg="mod ord">
          <ac:chgData name="Swati Radia" userId="S::sradia1@student.gsu.edu::aef2e5fc-ab8a-4b0e-ba84-765c532f29c7" providerId="AD" clId="Web-{E0F2B2AA-6D73-4D4E-B451-36EAA6EB6724}" dt="2022-10-21T19:34:26.029" v="457"/>
          <ac:spMkLst>
            <pc:docMk/>
            <pc:sldMk cId="4064108992" sldId="261"/>
            <ac:spMk id="2" creationId="{3F7824A4-2FDE-09C8-CC1C-EDE914F9540C}"/>
          </ac:spMkLst>
        </pc:spChg>
        <pc:spChg chg="mod ord">
          <ac:chgData name="Swati Radia" userId="S::sradia1@student.gsu.edu::aef2e5fc-ab8a-4b0e-ba84-765c532f29c7" providerId="AD" clId="Web-{E0F2B2AA-6D73-4D4E-B451-36EAA6EB6724}" dt="2022-10-21T19:34:26.029" v="457"/>
          <ac:spMkLst>
            <pc:docMk/>
            <pc:sldMk cId="4064108992" sldId="261"/>
            <ac:spMk id="3" creationId="{D8CFD526-C4BC-79C3-65E8-32FF5354EAA5}"/>
          </ac:spMkLst>
        </pc:spChg>
      </pc:sldChg>
      <pc:sldChg chg="addSp delSp modSp mod modClrScheme delDesignElem chgLayout">
        <pc:chgData name="Swati Radia" userId="S::sradia1@student.gsu.edu::aef2e5fc-ab8a-4b0e-ba84-765c532f29c7" providerId="AD" clId="Web-{E0F2B2AA-6D73-4D4E-B451-36EAA6EB6724}" dt="2022-10-21T19:34:26.029" v="457"/>
        <pc:sldMkLst>
          <pc:docMk/>
          <pc:sldMk cId="2391507730" sldId="264"/>
        </pc:sldMkLst>
        <pc:spChg chg="mod ord">
          <ac:chgData name="Swati Radia" userId="S::sradia1@student.gsu.edu::aef2e5fc-ab8a-4b0e-ba84-765c532f29c7" providerId="AD" clId="Web-{E0F2B2AA-6D73-4D4E-B451-36EAA6EB6724}" dt="2022-10-21T19:34:26.029" v="457"/>
          <ac:spMkLst>
            <pc:docMk/>
            <pc:sldMk cId="2391507730" sldId="264"/>
            <ac:spMk id="2" creationId="{AFE49375-0B87-C7E4-DAAE-568350A3C93F}"/>
          </ac:spMkLst>
        </pc:spChg>
        <pc:spChg chg="mod ord">
          <ac:chgData name="Swati Radia" userId="S::sradia1@student.gsu.edu::aef2e5fc-ab8a-4b0e-ba84-765c532f29c7" providerId="AD" clId="Web-{E0F2B2AA-6D73-4D4E-B451-36EAA6EB6724}" dt="2022-10-21T19:34:26.029" v="457"/>
          <ac:spMkLst>
            <pc:docMk/>
            <pc:sldMk cId="2391507730" sldId="264"/>
            <ac:spMk id="3" creationId="{4F894298-65C4-FE0B-4471-71BB06F7F0D3}"/>
          </ac:spMkLst>
        </pc:spChg>
        <pc:spChg chg="add del">
          <ac:chgData name="Swati Radia" userId="S::sradia1@student.gsu.edu::aef2e5fc-ab8a-4b0e-ba84-765c532f29c7" providerId="AD" clId="Web-{E0F2B2AA-6D73-4D4E-B451-36EAA6EB6724}" dt="2022-10-21T19:34:26.029" v="457"/>
          <ac:spMkLst>
            <pc:docMk/>
            <pc:sldMk cId="2391507730" sldId="264"/>
            <ac:spMk id="11" creationId="{CEB41C5C-0F34-4DDA-9D7C-5E717F35F60C}"/>
          </ac:spMkLst>
        </pc:spChg>
        <pc:cxnChg chg="add del">
          <ac:chgData name="Swati Radia" userId="S::sradia1@student.gsu.edu::aef2e5fc-ab8a-4b0e-ba84-765c532f29c7" providerId="AD" clId="Web-{E0F2B2AA-6D73-4D4E-B451-36EAA6EB6724}" dt="2022-10-21T19:34:26.029" v="457"/>
          <ac:cxnSpMkLst>
            <pc:docMk/>
            <pc:sldMk cId="2391507730" sldId="264"/>
            <ac:cxnSpMk id="13" creationId="{57E1E5E6-F385-4E9C-B201-BA5BDE5CAD52}"/>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2349841997" sldId="266"/>
        </pc:sldMkLst>
        <pc:spChg chg="mod ord">
          <ac:chgData name="Swati Radia" userId="S::sradia1@student.gsu.edu::aef2e5fc-ab8a-4b0e-ba84-765c532f29c7" providerId="AD" clId="Web-{E0F2B2AA-6D73-4D4E-B451-36EAA6EB6724}" dt="2022-10-21T19:34:26.029" v="457"/>
          <ac:spMkLst>
            <pc:docMk/>
            <pc:sldMk cId="2349841997" sldId="266"/>
            <ac:spMk id="2" creationId="{4A3599DA-979C-8D4D-94CE-75D5E6FEAE23}"/>
          </ac:spMkLst>
        </pc:spChg>
        <pc:spChg chg="add del">
          <ac:chgData name="Swati Radia" userId="S::sradia1@student.gsu.edu::aef2e5fc-ab8a-4b0e-ba84-765c532f29c7" providerId="AD" clId="Web-{E0F2B2AA-6D73-4D4E-B451-36EAA6EB6724}" dt="2022-10-21T19:34:26.029" v="457"/>
          <ac:spMkLst>
            <pc:docMk/>
            <pc:sldMk cId="2349841997" sldId="266"/>
            <ac:spMk id="8" creationId="{2A8AA5BC-4F7A-4226-8F99-6D824B226A97}"/>
          </ac:spMkLst>
        </pc:spChg>
        <pc:spChg chg="add del">
          <ac:chgData name="Swati Radia" userId="S::sradia1@student.gsu.edu::aef2e5fc-ab8a-4b0e-ba84-765c532f29c7" providerId="AD" clId="Web-{E0F2B2AA-6D73-4D4E-B451-36EAA6EB6724}" dt="2022-10-21T19:34:26.029" v="457"/>
          <ac:spMkLst>
            <pc:docMk/>
            <pc:sldMk cId="2349841997" sldId="266"/>
            <ac:spMk id="10" creationId="{3E5445C6-DD42-4979-86FF-03730E8C6DB0}"/>
          </ac:spMkLst>
        </pc:spChg>
        <pc:cxnChg chg="add del">
          <ac:chgData name="Swati Radia" userId="S::sradia1@student.gsu.edu::aef2e5fc-ab8a-4b0e-ba84-765c532f29c7" providerId="AD" clId="Web-{E0F2B2AA-6D73-4D4E-B451-36EAA6EB6724}" dt="2022-10-21T19:34:26.029" v="457"/>
          <ac:cxnSpMkLst>
            <pc:docMk/>
            <pc:sldMk cId="2349841997" sldId="266"/>
            <ac:cxnSpMk id="12" creationId="{45000665-DFC7-417E-8FD7-516A0F15C975}"/>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1534075913" sldId="268"/>
        </pc:sldMkLst>
        <pc:spChg chg="mod ord">
          <ac:chgData name="Swati Radia" userId="S::sradia1@student.gsu.edu::aef2e5fc-ab8a-4b0e-ba84-765c532f29c7" providerId="AD" clId="Web-{E0F2B2AA-6D73-4D4E-B451-36EAA6EB6724}" dt="2022-10-21T19:34:26.029" v="457"/>
          <ac:spMkLst>
            <pc:docMk/>
            <pc:sldMk cId="1534075913" sldId="268"/>
            <ac:spMk id="2" creationId="{0FFA0EC5-C6AB-A37A-59A2-3B2E738880FC}"/>
          </ac:spMkLst>
        </pc:spChg>
        <pc:spChg chg="mod ord">
          <ac:chgData name="Swati Radia" userId="S::sradia1@student.gsu.edu::aef2e5fc-ab8a-4b0e-ba84-765c532f29c7" providerId="AD" clId="Web-{E0F2B2AA-6D73-4D4E-B451-36EAA6EB6724}" dt="2022-10-21T19:34:26.029" v="457"/>
          <ac:spMkLst>
            <pc:docMk/>
            <pc:sldMk cId="1534075913" sldId="268"/>
            <ac:spMk id="3" creationId="{04B3A00F-B627-9ADF-DDF8-8B98DABD6A92}"/>
          </ac:spMkLst>
        </pc:spChg>
        <pc:spChg chg="add del">
          <ac:chgData name="Swati Radia" userId="S::sradia1@student.gsu.edu::aef2e5fc-ab8a-4b0e-ba84-765c532f29c7" providerId="AD" clId="Web-{E0F2B2AA-6D73-4D4E-B451-36EAA6EB6724}" dt="2022-10-21T19:34:26.029" v="457"/>
          <ac:spMkLst>
            <pc:docMk/>
            <pc:sldMk cId="1534075913" sldId="268"/>
            <ac:spMk id="21" creationId="{CEB41C5C-0F34-4DDA-9D7C-5E717F35F60C}"/>
          </ac:spMkLst>
        </pc:spChg>
        <pc:cxnChg chg="add del">
          <ac:chgData name="Swati Radia" userId="S::sradia1@student.gsu.edu::aef2e5fc-ab8a-4b0e-ba84-765c532f29c7" providerId="AD" clId="Web-{E0F2B2AA-6D73-4D4E-B451-36EAA6EB6724}" dt="2022-10-21T19:34:26.029" v="457"/>
          <ac:cxnSpMkLst>
            <pc:docMk/>
            <pc:sldMk cId="1534075913" sldId="268"/>
            <ac:cxnSpMk id="19" creationId="{57E1E5E6-F385-4E9C-B201-BA5BDE5CAD52}"/>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4180518680" sldId="269"/>
        </pc:sldMkLst>
        <pc:spChg chg="mod ord">
          <ac:chgData name="Swati Radia" userId="S::sradia1@student.gsu.edu::aef2e5fc-ab8a-4b0e-ba84-765c532f29c7" providerId="AD" clId="Web-{E0F2B2AA-6D73-4D4E-B451-36EAA6EB6724}" dt="2022-10-21T19:34:26.029" v="457"/>
          <ac:spMkLst>
            <pc:docMk/>
            <pc:sldMk cId="4180518680" sldId="269"/>
            <ac:spMk id="2" creationId="{3CA9C951-6518-989B-76A9-ED92B607B30D}"/>
          </ac:spMkLst>
        </pc:spChg>
        <pc:spChg chg="mod ord">
          <ac:chgData name="Swati Radia" userId="S::sradia1@student.gsu.edu::aef2e5fc-ab8a-4b0e-ba84-765c532f29c7" providerId="AD" clId="Web-{E0F2B2AA-6D73-4D4E-B451-36EAA6EB6724}" dt="2022-10-21T19:34:26.029" v="457"/>
          <ac:spMkLst>
            <pc:docMk/>
            <pc:sldMk cId="4180518680" sldId="269"/>
            <ac:spMk id="3" creationId="{8CB040C7-8E9F-BB4A-BCFF-C8AECC887F80}"/>
          </ac:spMkLst>
        </pc:spChg>
        <pc:spChg chg="add del">
          <ac:chgData name="Swati Radia" userId="S::sradia1@student.gsu.edu::aef2e5fc-ab8a-4b0e-ba84-765c532f29c7" providerId="AD" clId="Web-{E0F2B2AA-6D73-4D4E-B451-36EAA6EB6724}" dt="2022-10-21T19:34:26.029" v="457"/>
          <ac:spMkLst>
            <pc:docMk/>
            <pc:sldMk cId="4180518680" sldId="269"/>
            <ac:spMk id="13" creationId="{F98ED85F-DCEE-4B50-802E-71A6E3E12B04}"/>
          </ac:spMkLst>
        </pc:spChg>
        <pc:cxnChg chg="add del">
          <ac:chgData name="Swati Radia" userId="S::sradia1@student.gsu.edu::aef2e5fc-ab8a-4b0e-ba84-765c532f29c7" providerId="AD" clId="Web-{E0F2B2AA-6D73-4D4E-B451-36EAA6EB6724}" dt="2022-10-21T19:34:26.029" v="457"/>
          <ac:cxnSpMkLst>
            <pc:docMk/>
            <pc:sldMk cId="4180518680" sldId="269"/>
            <ac:cxnSpMk id="15" creationId="{E8E35B83-1EC3-4F87-9D54-D863463351B9}"/>
          </ac:cxnSpMkLst>
        </pc:cxnChg>
      </pc:sldChg>
      <pc:sldChg chg="modSp mod modClrScheme chgLayout">
        <pc:chgData name="Swati Radia" userId="S::sradia1@student.gsu.edu::aef2e5fc-ab8a-4b0e-ba84-765c532f29c7" providerId="AD" clId="Web-{E0F2B2AA-6D73-4D4E-B451-36EAA6EB6724}" dt="2022-10-21T19:34:26.029" v="457"/>
        <pc:sldMkLst>
          <pc:docMk/>
          <pc:sldMk cId="3882351153" sldId="270"/>
        </pc:sldMkLst>
        <pc:spChg chg="mod ord">
          <ac:chgData name="Swati Radia" userId="S::sradia1@student.gsu.edu::aef2e5fc-ab8a-4b0e-ba84-765c532f29c7" providerId="AD" clId="Web-{E0F2B2AA-6D73-4D4E-B451-36EAA6EB6724}" dt="2022-10-21T19:34:26.029" v="457"/>
          <ac:spMkLst>
            <pc:docMk/>
            <pc:sldMk cId="3882351153" sldId="270"/>
            <ac:spMk id="2" creationId="{E03F4EEC-32F0-474B-F79C-9E62C8EE89A8}"/>
          </ac:spMkLst>
        </pc:spChg>
        <pc:spChg chg="mod ord">
          <ac:chgData name="Swati Radia" userId="S::sradia1@student.gsu.edu::aef2e5fc-ab8a-4b0e-ba84-765c532f29c7" providerId="AD" clId="Web-{E0F2B2AA-6D73-4D4E-B451-36EAA6EB6724}" dt="2022-10-21T19:34:26.029" v="457"/>
          <ac:spMkLst>
            <pc:docMk/>
            <pc:sldMk cId="3882351153" sldId="270"/>
            <ac:spMk id="3" creationId="{185EE7A4-F560-E4F3-0E73-E207C6C16BE3}"/>
          </ac:spMkLst>
        </pc:spChg>
      </pc:sldChg>
      <pc:sldChg chg="addSp delSp modSp mod modClrScheme delDesignElem chgLayout">
        <pc:chgData name="Swati Radia" userId="S::sradia1@student.gsu.edu::aef2e5fc-ab8a-4b0e-ba84-765c532f29c7" providerId="AD" clId="Web-{E0F2B2AA-6D73-4D4E-B451-36EAA6EB6724}" dt="2022-10-21T19:34:26.029" v="457"/>
        <pc:sldMkLst>
          <pc:docMk/>
          <pc:sldMk cId="2536580644" sldId="271"/>
        </pc:sldMkLst>
        <pc:spChg chg="mod ord">
          <ac:chgData name="Swati Radia" userId="S::sradia1@student.gsu.edu::aef2e5fc-ab8a-4b0e-ba84-765c532f29c7" providerId="AD" clId="Web-{E0F2B2AA-6D73-4D4E-B451-36EAA6EB6724}" dt="2022-10-21T19:34:26.029" v="457"/>
          <ac:spMkLst>
            <pc:docMk/>
            <pc:sldMk cId="2536580644" sldId="271"/>
            <ac:spMk id="2" creationId="{0D011891-F758-C4A5-56A1-292F6E3349AE}"/>
          </ac:spMkLst>
        </pc:spChg>
        <pc:spChg chg="add del">
          <ac:chgData name="Swati Radia" userId="S::sradia1@student.gsu.edu::aef2e5fc-ab8a-4b0e-ba84-765c532f29c7" providerId="AD" clId="Web-{E0F2B2AA-6D73-4D4E-B451-36EAA6EB6724}" dt="2022-10-21T19:34:26.029" v="457"/>
          <ac:spMkLst>
            <pc:docMk/>
            <pc:sldMk cId="2536580644" sldId="271"/>
            <ac:spMk id="20" creationId="{7F57BEA8-497D-4AA8-8A18-BDCD696B25FE}"/>
          </ac:spMkLst>
        </pc:spChg>
        <pc:picChg chg="mod ord">
          <ac:chgData name="Swati Radia" userId="S::sradia1@student.gsu.edu::aef2e5fc-ab8a-4b0e-ba84-765c532f29c7" providerId="AD" clId="Web-{E0F2B2AA-6D73-4D4E-B451-36EAA6EB6724}" dt="2022-10-21T19:34:26.029" v="457"/>
          <ac:picMkLst>
            <pc:docMk/>
            <pc:sldMk cId="2536580644" sldId="271"/>
            <ac:picMk id="7" creationId="{2E2246AD-5B25-ABAC-45CC-2AE1D5546468}"/>
          </ac:picMkLst>
        </pc:picChg>
        <pc:cxnChg chg="add del">
          <ac:chgData name="Swati Radia" userId="S::sradia1@student.gsu.edu::aef2e5fc-ab8a-4b0e-ba84-765c532f29c7" providerId="AD" clId="Web-{E0F2B2AA-6D73-4D4E-B451-36EAA6EB6724}" dt="2022-10-21T19:34:26.029" v="457"/>
          <ac:cxnSpMkLst>
            <pc:docMk/>
            <pc:sldMk cId="2536580644" sldId="271"/>
            <ac:cxnSpMk id="19" creationId="{D2E961F1-4A28-4A5F-BBD4-6E400E5E6C75}"/>
          </ac:cxnSpMkLst>
        </pc:cxnChg>
        <pc:cxnChg chg="add del">
          <ac:chgData name="Swati Radia" userId="S::sradia1@student.gsu.edu::aef2e5fc-ab8a-4b0e-ba84-765c532f29c7" providerId="AD" clId="Web-{E0F2B2AA-6D73-4D4E-B451-36EAA6EB6724}" dt="2022-10-21T19:34:26.029" v="457"/>
          <ac:cxnSpMkLst>
            <pc:docMk/>
            <pc:sldMk cId="2536580644" sldId="271"/>
            <ac:cxnSpMk id="21" creationId="{A82415D3-DDE5-4D63-8CB3-23A5EC581B27}"/>
          </ac:cxnSpMkLst>
        </pc:cxnChg>
        <pc:cxnChg chg="add del">
          <ac:chgData name="Swati Radia" userId="S::sradia1@student.gsu.edu::aef2e5fc-ab8a-4b0e-ba84-765c532f29c7" providerId="AD" clId="Web-{E0F2B2AA-6D73-4D4E-B451-36EAA6EB6724}" dt="2022-10-21T19:34:26.029" v="457"/>
          <ac:cxnSpMkLst>
            <pc:docMk/>
            <pc:sldMk cId="2536580644" sldId="271"/>
            <ac:cxnSpMk id="22" creationId="{AD7193FB-6AE6-4B3B-8F89-56B55DD63B4D}"/>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2513215954" sldId="272"/>
        </pc:sldMkLst>
        <pc:spChg chg="mod ord">
          <ac:chgData name="Swati Radia" userId="S::sradia1@student.gsu.edu::aef2e5fc-ab8a-4b0e-ba84-765c532f29c7" providerId="AD" clId="Web-{E0F2B2AA-6D73-4D4E-B451-36EAA6EB6724}" dt="2022-10-21T19:34:26.029" v="457"/>
          <ac:spMkLst>
            <pc:docMk/>
            <pc:sldMk cId="2513215954" sldId="272"/>
            <ac:spMk id="2" creationId="{77A5F150-0935-235E-1C91-3F4CE128C8ED}"/>
          </ac:spMkLst>
        </pc:spChg>
        <pc:spChg chg="mod ord">
          <ac:chgData name="Swati Radia" userId="S::sradia1@student.gsu.edu::aef2e5fc-ab8a-4b0e-ba84-765c532f29c7" providerId="AD" clId="Web-{E0F2B2AA-6D73-4D4E-B451-36EAA6EB6724}" dt="2022-10-21T19:34:26.029" v="457"/>
          <ac:spMkLst>
            <pc:docMk/>
            <pc:sldMk cId="2513215954" sldId="272"/>
            <ac:spMk id="3" creationId="{0676D80C-F8F0-3176-E3E5-67945FAE4217}"/>
          </ac:spMkLst>
        </pc:spChg>
        <pc:spChg chg="add del">
          <ac:chgData name="Swati Radia" userId="S::sradia1@student.gsu.edu::aef2e5fc-ab8a-4b0e-ba84-765c532f29c7" providerId="AD" clId="Web-{E0F2B2AA-6D73-4D4E-B451-36EAA6EB6724}" dt="2022-10-21T19:34:26.029" v="457"/>
          <ac:spMkLst>
            <pc:docMk/>
            <pc:sldMk cId="2513215954" sldId="272"/>
            <ac:spMk id="7" creationId="{FF9B822F-893E-44C8-963C-64F50ACECBB2}"/>
          </ac:spMkLst>
        </pc:spChg>
        <pc:spChg chg="add del">
          <ac:chgData name="Swati Radia" userId="S::sradia1@student.gsu.edu::aef2e5fc-ab8a-4b0e-ba84-765c532f29c7" providerId="AD" clId="Web-{E0F2B2AA-6D73-4D4E-B451-36EAA6EB6724}" dt="2022-10-21T19:34:26.029" v="457"/>
          <ac:spMkLst>
            <pc:docMk/>
            <pc:sldMk cId="2513215954" sldId="272"/>
            <ac:spMk id="8" creationId="{EBF87945-A001-489F-9D9B-7D9435F0B9CA}"/>
          </ac:spMkLst>
        </pc:spChg>
      </pc:sldChg>
      <pc:sldChg chg="modSp mod modClrScheme chgLayout">
        <pc:chgData name="Swati Radia" userId="S::sradia1@student.gsu.edu::aef2e5fc-ab8a-4b0e-ba84-765c532f29c7" providerId="AD" clId="Web-{E0F2B2AA-6D73-4D4E-B451-36EAA6EB6724}" dt="2022-10-21T19:34:26.029" v="457"/>
        <pc:sldMkLst>
          <pc:docMk/>
          <pc:sldMk cId="1161304065" sldId="273"/>
        </pc:sldMkLst>
        <pc:spChg chg="mod ord">
          <ac:chgData name="Swati Radia" userId="S::sradia1@student.gsu.edu::aef2e5fc-ab8a-4b0e-ba84-765c532f29c7" providerId="AD" clId="Web-{E0F2B2AA-6D73-4D4E-B451-36EAA6EB6724}" dt="2022-10-21T19:34:26.029" v="457"/>
          <ac:spMkLst>
            <pc:docMk/>
            <pc:sldMk cId="1161304065" sldId="273"/>
            <ac:spMk id="2" creationId="{BAE5D91B-0836-DFCD-E603-CDE1616AC665}"/>
          </ac:spMkLst>
        </pc:spChg>
        <pc:spChg chg="mod ord">
          <ac:chgData name="Swati Radia" userId="S::sradia1@student.gsu.edu::aef2e5fc-ab8a-4b0e-ba84-765c532f29c7" providerId="AD" clId="Web-{E0F2B2AA-6D73-4D4E-B451-36EAA6EB6724}" dt="2022-10-21T19:34:26.029" v="457"/>
          <ac:spMkLst>
            <pc:docMk/>
            <pc:sldMk cId="1161304065" sldId="273"/>
            <ac:spMk id="3" creationId="{44076C63-8783-CE63-406F-DE6A60266895}"/>
          </ac:spMkLst>
        </pc:spChg>
      </pc:sldChg>
      <pc:sldChg chg="addSp delSp modSp mod modClrScheme delDesignElem chgLayout">
        <pc:chgData name="Swati Radia" userId="S::sradia1@student.gsu.edu::aef2e5fc-ab8a-4b0e-ba84-765c532f29c7" providerId="AD" clId="Web-{E0F2B2AA-6D73-4D4E-B451-36EAA6EB6724}" dt="2022-10-21T19:34:26.029" v="457"/>
        <pc:sldMkLst>
          <pc:docMk/>
          <pc:sldMk cId="749746119" sldId="274"/>
        </pc:sldMkLst>
        <pc:spChg chg="mod ord">
          <ac:chgData name="Swati Radia" userId="S::sradia1@student.gsu.edu::aef2e5fc-ab8a-4b0e-ba84-765c532f29c7" providerId="AD" clId="Web-{E0F2B2AA-6D73-4D4E-B451-36EAA6EB6724}" dt="2022-10-21T19:34:26.029" v="457"/>
          <ac:spMkLst>
            <pc:docMk/>
            <pc:sldMk cId="749746119" sldId="274"/>
            <ac:spMk id="2" creationId="{5C2982CC-6E38-72E7-620E-625EBADDB341}"/>
          </ac:spMkLst>
        </pc:spChg>
        <pc:spChg chg="mod ord">
          <ac:chgData name="Swati Radia" userId="S::sradia1@student.gsu.edu::aef2e5fc-ab8a-4b0e-ba84-765c532f29c7" providerId="AD" clId="Web-{E0F2B2AA-6D73-4D4E-B451-36EAA6EB6724}" dt="2022-10-21T19:34:26.029" v="457"/>
          <ac:spMkLst>
            <pc:docMk/>
            <pc:sldMk cId="749746119" sldId="274"/>
            <ac:spMk id="3" creationId="{1989A86B-A0DD-F580-571B-D5DD39C18440}"/>
          </ac:spMkLst>
        </pc:spChg>
        <pc:spChg chg="add del">
          <ac:chgData name="Swati Radia" userId="S::sradia1@student.gsu.edu::aef2e5fc-ab8a-4b0e-ba84-765c532f29c7" providerId="AD" clId="Web-{E0F2B2AA-6D73-4D4E-B451-36EAA6EB6724}" dt="2022-10-21T19:34:26.029" v="457"/>
          <ac:spMkLst>
            <pc:docMk/>
            <pc:sldMk cId="749746119" sldId="274"/>
            <ac:spMk id="45" creationId="{CEB41C5C-0F34-4DDA-9D7C-5E717F35F60C}"/>
          </ac:spMkLst>
        </pc:spChg>
        <pc:cxnChg chg="add del">
          <ac:chgData name="Swati Radia" userId="S::sradia1@student.gsu.edu::aef2e5fc-ab8a-4b0e-ba84-765c532f29c7" providerId="AD" clId="Web-{E0F2B2AA-6D73-4D4E-B451-36EAA6EB6724}" dt="2022-10-21T19:34:26.029" v="457"/>
          <ac:cxnSpMkLst>
            <pc:docMk/>
            <pc:sldMk cId="749746119" sldId="274"/>
            <ac:cxnSpMk id="47" creationId="{57E1E5E6-F385-4E9C-B201-BA5BDE5CAD52}"/>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151205972" sldId="275"/>
        </pc:sldMkLst>
        <pc:spChg chg="mod ord">
          <ac:chgData name="Swati Radia" userId="S::sradia1@student.gsu.edu::aef2e5fc-ab8a-4b0e-ba84-765c532f29c7" providerId="AD" clId="Web-{E0F2B2AA-6D73-4D4E-B451-36EAA6EB6724}" dt="2022-10-21T19:34:26.029" v="457"/>
          <ac:spMkLst>
            <pc:docMk/>
            <pc:sldMk cId="151205972" sldId="275"/>
            <ac:spMk id="2" creationId="{324A6ED0-093C-792C-BF3F-54ACE303B661}"/>
          </ac:spMkLst>
        </pc:spChg>
        <pc:spChg chg="mod ord">
          <ac:chgData name="Swati Radia" userId="S::sradia1@student.gsu.edu::aef2e5fc-ab8a-4b0e-ba84-765c532f29c7" providerId="AD" clId="Web-{E0F2B2AA-6D73-4D4E-B451-36EAA6EB6724}" dt="2022-10-21T19:34:26.029" v="457"/>
          <ac:spMkLst>
            <pc:docMk/>
            <pc:sldMk cId="151205972" sldId="275"/>
            <ac:spMk id="3" creationId="{2DAAB387-07F9-3397-47CE-3A19C66DABFD}"/>
          </ac:spMkLst>
        </pc:spChg>
        <pc:spChg chg="add del">
          <ac:chgData name="Swati Radia" userId="S::sradia1@student.gsu.edu::aef2e5fc-ab8a-4b0e-ba84-765c532f29c7" providerId="AD" clId="Web-{E0F2B2AA-6D73-4D4E-B451-36EAA6EB6724}" dt="2022-10-21T19:34:26.029" v="457"/>
          <ac:spMkLst>
            <pc:docMk/>
            <pc:sldMk cId="151205972" sldId="275"/>
            <ac:spMk id="30" creationId="{9C16096C-9FFA-410C-B7AC-DF791DCF1B2F}"/>
          </ac:spMkLst>
        </pc:spChg>
        <pc:spChg chg="add del">
          <ac:chgData name="Swati Radia" userId="S::sradia1@student.gsu.edu::aef2e5fc-ab8a-4b0e-ba84-765c532f29c7" providerId="AD" clId="Web-{E0F2B2AA-6D73-4D4E-B451-36EAA6EB6724}" dt="2022-10-21T19:34:26.029" v="457"/>
          <ac:spMkLst>
            <pc:docMk/>
            <pc:sldMk cId="151205972" sldId="275"/>
            <ac:spMk id="46" creationId="{9A5D6D04-32E9-4AF7-BB82-DB2D0C0B478B}"/>
          </ac:spMkLst>
        </pc:spChg>
        <pc:spChg chg="add del">
          <ac:chgData name="Swati Radia" userId="S::sradia1@student.gsu.edu::aef2e5fc-ab8a-4b0e-ba84-765c532f29c7" providerId="AD" clId="Web-{E0F2B2AA-6D73-4D4E-B451-36EAA6EB6724}" dt="2022-10-21T19:34:26.029" v="457"/>
          <ac:spMkLst>
            <pc:docMk/>
            <pc:sldMk cId="151205972" sldId="275"/>
            <ac:spMk id="47" creationId="{BD5BB1EC-C99A-474B-8874-52B41096D667}"/>
          </ac:spMkLst>
        </pc:spChg>
      </pc:sldChg>
      <pc:sldChg chg="addSp delSp modSp mod modClrScheme delDesignElem chgLayout">
        <pc:chgData name="Swati Radia" userId="S::sradia1@student.gsu.edu::aef2e5fc-ab8a-4b0e-ba84-765c532f29c7" providerId="AD" clId="Web-{E0F2B2AA-6D73-4D4E-B451-36EAA6EB6724}" dt="2022-10-21T19:34:26.029" v="457"/>
        <pc:sldMkLst>
          <pc:docMk/>
          <pc:sldMk cId="1949690557" sldId="276"/>
        </pc:sldMkLst>
        <pc:spChg chg="mod ord">
          <ac:chgData name="Swati Radia" userId="S::sradia1@student.gsu.edu::aef2e5fc-ab8a-4b0e-ba84-765c532f29c7" providerId="AD" clId="Web-{E0F2B2AA-6D73-4D4E-B451-36EAA6EB6724}" dt="2022-10-21T19:34:26.029" v="457"/>
          <ac:spMkLst>
            <pc:docMk/>
            <pc:sldMk cId="1949690557" sldId="276"/>
            <ac:spMk id="2" creationId="{50A95811-0182-F332-12A8-B69A56837C05}"/>
          </ac:spMkLst>
        </pc:spChg>
        <pc:spChg chg="mod ord">
          <ac:chgData name="Swati Radia" userId="S::sradia1@student.gsu.edu::aef2e5fc-ab8a-4b0e-ba84-765c532f29c7" providerId="AD" clId="Web-{E0F2B2AA-6D73-4D4E-B451-36EAA6EB6724}" dt="2022-10-21T19:34:26.029" v="457"/>
          <ac:spMkLst>
            <pc:docMk/>
            <pc:sldMk cId="1949690557" sldId="276"/>
            <ac:spMk id="3" creationId="{C68A10E4-FD77-CF81-1DD2-D0B72CFEAEC5}"/>
          </ac:spMkLst>
        </pc:spChg>
        <pc:spChg chg="add del">
          <ac:chgData name="Swati Radia" userId="S::sradia1@student.gsu.edu::aef2e5fc-ab8a-4b0e-ba84-765c532f29c7" providerId="AD" clId="Web-{E0F2B2AA-6D73-4D4E-B451-36EAA6EB6724}" dt="2022-10-21T19:34:26.029" v="457"/>
          <ac:spMkLst>
            <pc:docMk/>
            <pc:sldMk cId="1949690557" sldId="276"/>
            <ac:spMk id="48" creationId="{5FDF4720-5445-47BE-89FE-E40D1AE6F619}"/>
          </ac:spMkLst>
        </pc:spChg>
        <pc:spChg chg="add del">
          <ac:chgData name="Swati Radia" userId="S::sradia1@student.gsu.edu::aef2e5fc-ab8a-4b0e-ba84-765c532f29c7" providerId="AD" clId="Web-{E0F2B2AA-6D73-4D4E-B451-36EAA6EB6724}" dt="2022-10-21T19:34:26.029" v="457"/>
          <ac:spMkLst>
            <pc:docMk/>
            <pc:sldMk cId="1949690557" sldId="276"/>
            <ac:spMk id="50" creationId="{AC8710B4-A815-4082-9E4F-F13A0007090C}"/>
          </ac:spMkLst>
        </pc:spChg>
      </pc:sldChg>
      <pc:sldChg chg="addSp delSp modSp mod modClrScheme delDesignElem chgLayout">
        <pc:chgData name="Swati Radia" userId="S::sradia1@student.gsu.edu::aef2e5fc-ab8a-4b0e-ba84-765c532f29c7" providerId="AD" clId="Web-{E0F2B2AA-6D73-4D4E-B451-36EAA6EB6724}" dt="2022-10-21T19:34:26.029" v="457"/>
        <pc:sldMkLst>
          <pc:docMk/>
          <pc:sldMk cId="1652194406" sldId="277"/>
        </pc:sldMkLst>
        <pc:spChg chg="mod ord">
          <ac:chgData name="Swati Radia" userId="S::sradia1@student.gsu.edu::aef2e5fc-ab8a-4b0e-ba84-765c532f29c7" providerId="AD" clId="Web-{E0F2B2AA-6D73-4D4E-B451-36EAA6EB6724}" dt="2022-10-21T19:34:26.029" v="457"/>
          <ac:spMkLst>
            <pc:docMk/>
            <pc:sldMk cId="1652194406" sldId="277"/>
            <ac:spMk id="2" creationId="{FC1779C3-50EC-BB08-27C2-5C3E0839E034}"/>
          </ac:spMkLst>
        </pc:spChg>
        <pc:spChg chg="mod ord">
          <ac:chgData name="Swati Radia" userId="S::sradia1@student.gsu.edu::aef2e5fc-ab8a-4b0e-ba84-765c532f29c7" providerId="AD" clId="Web-{E0F2B2AA-6D73-4D4E-B451-36EAA6EB6724}" dt="2022-10-21T19:34:26.029" v="457"/>
          <ac:spMkLst>
            <pc:docMk/>
            <pc:sldMk cId="1652194406" sldId="277"/>
            <ac:spMk id="3" creationId="{EA0584B9-3F93-E9D0-25DC-AC6655CA5F23}"/>
          </ac:spMkLst>
        </pc:spChg>
        <pc:spChg chg="add del">
          <ac:chgData name="Swati Radia" userId="S::sradia1@student.gsu.edu::aef2e5fc-ab8a-4b0e-ba84-765c532f29c7" providerId="AD" clId="Web-{E0F2B2AA-6D73-4D4E-B451-36EAA6EB6724}" dt="2022-10-21T19:34:26.029" v="457"/>
          <ac:spMkLst>
            <pc:docMk/>
            <pc:sldMk cId="1652194406" sldId="277"/>
            <ac:spMk id="27" creationId="{FF9B822F-893E-44C8-963C-64F50ACECBB2}"/>
          </ac:spMkLst>
        </pc:spChg>
        <pc:spChg chg="add del">
          <ac:chgData name="Swati Radia" userId="S::sradia1@student.gsu.edu::aef2e5fc-ab8a-4b0e-ba84-765c532f29c7" providerId="AD" clId="Web-{E0F2B2AA-6D73-4D4E-B451-36EAA6EB6724}" dt="2022-10-21T19:34:26.029" v="457"/>
          <ac:spMkLst>
            <pc:docMk/>
            <pc:sldMk cId="1652194406" sldId="277"/>
            <ac:spMk id="28" creationId="{EBF87945-A001-489F-9D9B-7D9435F0B9CA}"/>
          </ac:spMkLst>
        </pc:spChg>
      </pc:sldChg>
      <pc:sldChg chg="addSp delSp mod modClrScheme delDesignElem chgLayout">
        <pc:chgData name="Swati Radia" userId="S::sradia1@student.gsu.edu::aef2e5fc-ab8a-4b0e-ba84-765c532f29c7" providerId="AD" clId="Web-{E0F2B2AA-6D73-4D4E-B451-36EAA6EB6724}" dt="2022-10-21T19:34:26.029" v="457"/>
        <pc:sldMkLst>
          <pc:docMk/>
          <pc:sldMk cId="2443614398" sldId="278"/>
        </pc:sldMkLst>
        <pc:spChg chg="add del">
          <ac:chgData name="Swati Radia" userId="S::sradia1@student.gsu.edu::aef2e5fc-ab8a-4b0e-ba84-765c532f29c7" providerId="AD" clId="Web-{E0F2B2AA-6D73-4D4E-B451-36EAA6EB6724}" dt="2022-10-21T19:34:26.029" v="457"/>
          <ac:spMkLst>
            <pc:docMk/>
            <pc:sldMk cId="2443614398" sldId="278"/>
            <ac:spMk id="8" creationId="{A3A6602B-CADB-48C2-8885-B1E1586EF3F2}"/>
          </ac:spMkLst>
        </pc:spChg>
      </pc:sldChg>
      <pc:sldChg chg="addSp delSp mod modClrScheme delDesignElem chgLayout">
        <pc:chgData name="Swati Radia" userId="S::sradia1@student.gsu.edu::aef2e5fc-ab8a-4b0e-ba84-765c532f29c7" providerId="AD" clId="Web-{E0F2B2AA-6D73-4D4E-B451-36EAA6EB6724}" dt="2022-10-21T19:34:26.029" v="457"/>
        <pc:sldMkLst>
          <pc:docMk/>
          <pc:sldMk cId="3899966436" sldId="279"/>
        </pc:sldMkLst>
        <pc:spChg chg="add del">
          <ac:chgData name="Swati Radia" userId="S::sradia1@student.gsu.edu::aef2e5fc-ab8a-4b0e-ba84-765c532f29c7" providerId="AD" clId="Web-{E0F2B2AA-6D73-4D4E-B451-36EAA6EB6724}" dt="2022-10-21T19:34:26.029" v="457"/>
          <ac:spMkLst>
            <pc:docMk/>
            <pc:sldMk cId="3899966436" sldId="279"/>
            <ac:spMk id="33" creationId="{72257994-BD97-4691-8B89-198A6D2BABDC}"/>
          </ac:spMkLst>
        </pc:spChg>
      </pc:sldChg>
      <pc:sldChg chg="addSp delSp modSp mod modClrScheme delDesignElem chgLayout">
        <pc:chgData name="Swati Radia" userId="S::sradia1@student.gsu.edu::aef2e5fc-ab8a-4b0e-ba84-765c532f29c7" providerId="AD" clId="Web-{E0F2B2AA-6D73-4D4E-B451-36EAA6EB6724}" dt="2022-10-21T19:34:26.029" v="457"/>
        <pc:sldMkLst>
          <pc:docMk/>
          <pc:sldMk cId="3269573060" sldId="281"/>
        </pc:sldMkLst>
        <pc:spChg chg="mod ord">
          <ac:chgData name="Swati Radia" userId="S::sradia1@student.gsu.edu::aef2e5fc-ab8a-4b0e-ba84-765c532f29c7" providerId="AD" clId="Web-{E0F2B2AA-6D73-4D4E-B451-36EAA6EB6724}" dt="2022-10-21T19:34:26.029" v="457"/>
          <ac:spMkLst>
            <pc:docMk/>
            <pc:sldMk cId="3269573060" sldId="281"/>
            <ac:spMk id="2" creationId="{4A3599DA-979C-8D4D-94CE-75D5E6FEAE23}"/>
          </ac:spMkLst>
        </pc:spChg>
        <pc:spChg chg="add del">
          <ac:chgData name="Swati Radia" userId="S::sradia1@student.gsu.edu::aef2e5fc-ab8a-4b0e-ba84-765c532f29c7" providerId="AD" clId="Web-{E0F2B2AA-6D73-4D4E-B451-36EAA6EB6724}" dt="2022-10-21T19:34:26.029" v="457"/>
          <ac:spMkLst>
            <pc:docMk/>
            <pc:sldMk cId="3269573060" sldId="281"/>
            <ac:spMk id="8" creationId="{2A8AA5BC-4F7A-4226-8F99-6D824B226A97}"/>
          </ac:spMkLst>
        </pc:spChg>
        <pc:spChg chg="add del">
          <ac:chgData name="Swati Radia" userId="S::sradia1@student.gsu.edu::aef2e5fc-ab8a-4b0e-ba84-765c532f29c7" providerId="AD" clId="Web-{E0F2B2AA-6D73-4D4E-B451-36EAA6EB6724}" dt="2022-10-21T19:34:26.029" v="457"/>
          <ac:spMkLst>
            <pc:docMk/>
            <pc:sldMk cId="3269573060" sldId="281"/>
            <ac:spMk id="10" creationId="{3E5445C6-DD42-4979-86FF-03730E8C6DB0}"/>
          </ac:spMkLst>
        </pc:spChg>
        <pc:cxnChg chg="add del">
          <ac:chgData name="Swati Radia" userId="S::sradia1@student.gsu.edu::aef2e5fc-ab8a-4b0e-ba84-765c532f29c7" providerId="AD" clId="Web-{E0F2B2AA-6D73-4D4E-B451-36EAA6EB6724}" dt="2022-10-21T19:34:26.029" v="457"/>
          <ac:cxnSpMkLst>
            <pc:docMk/>
            <pc:sldMk cId="3269573060" sldId="281"/>
            <ac:cxnSpMk id="12" creationId="{45000665-DFC7-417E-8FD7-516A0F15C975}"/>
          </ac:cxnSpMkLst>
        </pc:cxnChg>
      </pc:sldChg>
      <pc:sldChg chg="addSp delSp modSp mod modClrScheme delDesignElem chgLayout">
        <pc:chgData name="Swati Radia" userId="S::sradia1@student.gsu.edu::aef2e5fc-ab8a-4b0e-ba84-765c532f29c7" providerId="AD" clId="Web-{E0F2B2AA-6D73-4D4E-B451-36EAA6EB6724}" dt="2022-10-21T19:34:26.029" v="457"/>
        <pc:sldMkLst>
          <pc:docMk/>
          <pc:sldMk cId="2111693715" sldId="282"/>
        </pc:sldMkLst>
        <pc:spChg chg="mod ord">
          <ac:chgData name="Swati Radia" userId="S::sradia1@student.gsu.edu::aef2e5fc-ab8a-4b0e-ba84-765c532f29c7" providerId="AD" clId="Web-{E0F2B2AA-6D73-4D4E-B451-36EAA6EB6724}" dt="2022-10-21T19:34:26.029" v="457"/>
          <ac:spMkLst>
            <pc:docMk/>
            <pc:sldMk cId="2111693715" sldId="282"/>
            <ac:spMk id="2" creationId="{4A3599DA-979C-8D4D-94CE-75D5E6FEAE23}"/>
          </ac:spMkLst>
        </pc:spChg>
        <pc:spChg chg="add del">
          <ac:chgData name="Swati Radia" userId="S::sradia1@student.gsu.edu::aef2e5fc-ab8a-4b0e-ba84-765c532f29c7" providerId="AD" clId="Web-{E0F2B2AA-6D73-4D4E-B451-36EAA6EB6724}" dt="2022-10-21T19:34:26.029" v="457"/>
          <ac:spMkLst>
            <pc:docMk/>
            <pc:sldMk cId="2111693715" sldId="282"/>
            <ac:spMk id="8" creationId="{2A8AA5BC-4F7A-4226-8F99-6D824B226A97}"/>
          </ac:spMkLst>
        </pc:spChg>
        <pc:spChg chg="add del">
          <ac:chgData name="Swati Radia" userId="S::sradia1@student.gsu.edu::aef2e5fc-ab8a-4b0e-ba84-765c532f29c7" providerId="AD" clId="Web-{E0F2B2AA-6D73-4D4E-B451-36EAA6EB6724}" dt="2022-10-21T19:34:26.029" v="457"/>
          <ac:spMkLst>
            <pc:docMk/>
            <pc:sldMk cId="2111693715" sldId="282"/>
            <ac:spMk id="10" creationId="{3E5445C6-DD42-4979-86FF-03730E8C6DB0}"/>
          </ac:spMkLst>
        </pc:spChg>
        <pc:cxnChg chg="add del">
          <ac:chgData name="Swati Radia" userId="S::sradia1@student.gsu.edu::aef2e5fc-ab8a-4b0e-ba84-765c532f29c7" providerId="AD" clId="Web-{E0F2B2AA-6D73-4D4E-B451-36EAA6EB6724}" dt="2022-10-21T19:34:26.029" v="457"/>
          <ac:cxnSpMkLst>
            <pc:docMk/>
            <pc:sldMk cId="2111693715" sldId="282"/>
            <ac:cxnSpMk id="12" creationId="{45000665-DFC7-417E-8FD7-516A0F15C975}"/>
          </ac:cxnSpMkLst>
        </pc:cxnChg>
      </pc:sldChg>
      <pc:sldChg chg="addSp modSp new mod modClrScheme chgLayout">
        <pc:chgData name="Swati Radia" userId="S::sradia1@student.gsu.edu::aef2e5fc-ab8a-4b0e-ba84-765c532f29c7" providerId="AD" clId="Web-{E0F2B2AA-6D73-4D4E-B451-36EAA6EB6724}" dt="2022-10-21T19:34:26.029" v="457"/>
        <pc:sldMkLst>
          <pc:docMk/>
          <pc:sldMk cId="3060258314" sldId="283"/>
        </pc:sldMkLst>
        <pc:spChg chg="add mod">
          <ac:chgData name="Swati Radia" userId="S::sradia1@student.gsu.edu::aef2e5fc-ab8a-4b0e-ba84-765c532f29c7" providerId="AD" clId="Web-{E0F2B2AA-6D73-4D4E-B451-36EAA6EB6724}" dt="2022-10-21T19:31:58.604" v="450" actId="20577"/>
          <ac:spMkLst>
            <pc:docMk/>
            <pc:sldMk cId="3060258314" sldId="283"/>
            <ac:spMk id="2" creationId="{E87EFD9C-556E-E34E-6524-9423B1D15A55}"/>
          </ac:spMkLst>
        </pc:spChg>
        <pc:spChg chg="add mod">
          <ac:chgData name="Swati Radia" userId="S::sradia1@student.gsu.edu::aef2e5fc-ab8a-4b0e-ba84-765c532f29c7" providerId="AD" clId="Web-{E0F2B2AA-6D73-4D4E-B451-36EAA6EB6724}" dt="2022-10-21T19:32:05.604" v="451" actId="1076"/>
          <ac:spMkLst>
            <pc:docMk/>
            <pc:sldMk cId="3060258314" sldId="283"/>
            <ac:spMk id="3" creationId="{8C506F22-754B-256B-3FBA-F838671DFFD0}"/>
          </ac:spMkLst>
        </pc:spChg>
      </pc:sldChg>
      <pc:sldMasterChg chg="add del addSldLayout delSldLayout">
        <pc:chgData name="Swati Radia" userId="S::sradia1@student.gsu.edu::aef2e5fc-ab8a-4b0e-ba84-765c532f29c7" providerId="AD" clId="Web-{E0F2B2AA-6D73-4D4E-B451-36EAA6EB6724}" dt="2022-10-21T19:34:26.029" v="457"/>
        <pc:sldMasterMkLst>
          <pc:docMk/>
          <pc:sldMasterMk cId="1888659832" sldId="2147483684"/>
        </pc:sldMasterMkLst>
        <pc:sldLayoutChg chg="add del">
          <pc:chgData name="Swati Radia" userId="S::sradia1@student.gsu.edu::aef2e5fc-ab8a-4b0e-ba84-765c532f29c7" providerId="AD" clId="Web-{E0F2B2AA-6D73-4D4E-B451-36EAA6EB6724}" dt="2022-10-21T19:34:26.029" v="457"/>
          <pc:sldLayoutMkLst>
            <pc:docMk/>
            <pc:sldMasterMk cId="1888659832" sldId="2147483684"/>
            <pc:sldLayoutMk cId="1924479962" sldId="2147483685"/>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2290753985" sldId="2147483686"/>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3546480391" sldId="2147483687"/>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4027399017" sldId="2147483688"/>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4105746476" sldId="2147483689"/>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4162130669" sldId="2147483690"/>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1866462530" sldId="2147483691"/>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3921400976" sldId="2147483692"/>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2802968893" sldId="2147483693"/>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1893854391" sldId="2147483694"/>
          </pc:sldLayoutMkLst>
        </pc:sldLayoutChg>
        <pc:sldLayoutChg chg="add del">
          <pc:chgData name="Swati Radia" userId="S::sradia1@student.gsu.edu::aef2e5fc-ab8a-4b0e-ba84-765c532f29c7" providerId="AD" clId="Web-{E0F2B2AA-6D73-4D4E-B451-36EAA6EB6724}" dt="2022-10-21T19:34:26.029" v="457"/>
          <pc:sldLayoutMkLst>
            <pc:docMk/>
            <pc:sldMasterMk cId="1888659832" sldId="2147483684"/>
            <pc:sldLayoutMk cId="3224570848" sldId="2147483695"/>
          </pc:sldLayoutMkLst>
        </pc:sldLayoutChg>
      </pc:sldMasterChg>
      <pc:sldMasterChg chg="add del addSldLayout delSldLayout modSldLayout">
        <pc:chgData name="Swati Radia" userId="S::sradia1@student.gsu.edu::aef2e5fc-ab8a-4b0e-ba84-765c532f29c7" providerId="AD" clId="Web-{E0F2B2AA-6D73-4D4E-B451-36EAA6EB6724}" dt="2022-10-21T19:33:24.934" v="453"/>
        <pc:sldMasterMkLst>
          <pc:docMk/>
          <pc:sldMasterMk cId="3519084400" sldId="2147483696"/>
        </pc:sldMasterMkLst>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4031982024" sldId="2147483697"/>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1173866632" sldId="2147483698"/>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4215136649" sldId="2147483699"/>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82007639" sldId="2147483700"/>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1137852997" sldId="2147483701"/>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2583370086" sldId="2147483702"/>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293920999" sldId="2147483703"/>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3538971493" sldId="2147483704"/>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1596375301" sldId="2147483705"/>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2907995781" sldId="2147483706"/>
          </pc:sldLayoutMkLst>
        </pc:sldLayoutChg>
        <pc:sldLayoutChg chg="add del mod replId">
          <pc:chgData name="Swati Radia" userId="S::sradia1@student.gsu.edu::aef2e5fc-ab8a-4b0e-ba84-765c532f29c7" providerId="AD" clId="Web-{E0F2B2AA-6D73-4D4E-B451-36EAA6EB6724}" dt="2022-10-21T19:33:24.934" v="453"/>
          <pc:sldLayoutMkLst>
            <pc:docMk/>
            <pc:sldMasterMk cId="3519084400" sldId="2147483696"/>
            <pc:sldLayoutMk cId="968672025" sldId="2147483707"/>
          </pc:sldLayoutMkLst>
        </pc:sldLayoutChg>
      </pc:sldMasterChg>
      <pc:sldMasterChg chg="add del addSldLayout delSldLayout modSldLayout">
        <pc:chgData name="Swati Radia" userId="S::sradia1@student.gsu.edu::aef2e5fc-ab8a-4b0e-ba84-765c532f29c7" providerId="AD" clId="Web-{E0F2B2AA-6D73-4D4E-B451-36EAA6EB6724}" dt="2022-10-21T19:34:26.029" v="457"/>
        <pc:sldMasterMkLst>
          <pc:docMk/>
          <pc:sldMasterMk cId="3612437683" sldId="2147483696"/>
        </pc:sldMasterMkLst>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851281125" sldId="2147483697"/>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2977244841" sldId="2147483698"/>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4015776041" sldId="2147483699"/>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3393647379" sldId="2147483700"/>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3789341487" sldId="2147483701"/>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3283696029" sldId="2147483702"/>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1251453651" sldId="2147483703"/>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2954432392" sldId="2147483704"/>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1551148506" sldId="2147483705"/>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3120747015" sldId="2147483706"/>
          </pc:sldLayoutMkLst>
        </pc:sldLayoutChg>
        <pc:sldLayoutChg chg="add del mod replId">
          <pc:chgData name="Swati Radia" userId="S::sradia1@student.gsu.edu::aef2e5fc-ab8a-4b0e-ba84-765c532f29c7" providerId="AD" clId="Web-{E0F2B2AA-6D73-4D4E-B451-36EAA6EB6724}" dt="2022-10-21T19:34:26.029" v="457"/>
          <pc:sldLayoutMkLst>
            <pc:docMk/>
            <pc:sldMasterMk cId="3612437683" sldId="2147483696"/>
            <pc:sldLayoutMk cId="3151355230" sldId="2147483707"/>
          </pc:sldLayoutMkLst>
        </pc:sldLayoutChg>
      </pc:sldMasterChg>
      <pc:sldMasterChg chg="add del addSldLayout delSldLayout modSldLayout">
        <pc:chgData name="Swati Radia" userId="S::sradia1@student.gsu.edu::aef2e5fc-ab8a-4b0e-ba84-765c532f29c7" providerId="AD" clId="Web-{E0F2B2AA-6D73-4D4E-B451-36EAA6EB6724}" dt="2022-10-21T19:33:59.388" v="456"/>
        <pc:sldMasterMkLst>
          <pc:docMk/>
          <pc:sldMasterMk cId="1098105936" sldId="2147483708"/>
        </pc:sldMasterMkLst>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2989112727" sldId="2147483709"/>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2101207539" sldId="2147483710"/>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229355412" sldId="2147483711"/>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1225795228" sldId="2147483712"/>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39186154" sldId="2147483713"/>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1086210797" sldId="2147483714"/>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4160054653" sldId="2147483715"/>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707941200" sldId="2147483716"/>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3853244372" sldId="2147483717"/>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3520187688" sldId="2147483718"/>
          </pc:sldLayoutMkLst>
        </pc:sldLayoutChg>
        <pc:sldLayoutChg chg="add del mod replId">
          <pc:chgData name="Swati Radia" userId="S::sradia1@student.gsu.edu::aef2e5fc-ab8a-4b0e-ba84-765c532f29c7" providerId="AD" clId="Web-{E0F2B2AA-6D73-4D4E-B451-36EAA6EB6724}" dt="2022-10-21T19:33:59.388" v="456"/>
          <pc:sldLayoutMkLst>
            <pc:docMk/>
            <pc:sldMasterMk cId="1098105936" sldId="2147483708"/>
            <pc:sldLayoutMk cId="2995273309" sldId="2147483719"/>
          </pc:sldLayoutMkLst>
        </pc:sldLayoutChg>
      </pc:sldMasterChg>
    </pc:docChg>
  </pc:docChgLst>
  <pc:docChgLst>
    <pc:chgData name="Swati Radia" userId="S::sradia1@student.gsu.edu::aef2e5fc-ab8a-4b0e-ba84-765c532f29c7" providerId="AD" clId="Web-{256E688D-5C6C-4054-9885-6DB3E729A6A0}"/>
    <pc:docChg chg="addSld modSld sldOrd">
      <pc:chgData name="Swati Radia" userId="S::sradia1@student.gsu.edu::aef2e5fc-ab8a-4b0e-ba84-765c532f29c7" providerId="AD" clId="Web-{256E688D-5C6C-4054-9885-6DB3E729A6A0}" dt="2022-10-19T21:28:48.769" v="323" actId="1076"/>
      <pc:docMkLst>
        <pc:docMk/>
      </pc:docMkLst>
      <pc:sldChg chg="modSp">
        <pc:chgData name="Swati Radia" userId="S::sradia1@student.gsu.edu::aef2e5fc-ab8a-4b0e-ba84-765c532f29c7" providerId="AD" clId="Web-{256E688D-5C6C-4054-9885-6DB3E729A6A0}" dt="2022-10-19T21:27:02.064" v="308" actId="20577"/>
        <pc:sldMkLst>
          <pc:docMk/>
          <pc:sldMk cId="109857222" sldId="256"/>
        </pc:sldMkLst>
        <pc:spChg chg="mod">
          <ac:chgData name="Swati Radia" userId="S::sradia1@student.gsu.edu::aef2e5fc-ab8a-4b0e-ba84-765c532f29c7" providerId="AD" clId="Web-{256E688D-5C6C-4054-9885-6DB3E729A6A0}" dt="2022-10-19T21:26:32.562" v="305" actId="1076"/>
          <ac:spMkLst>
            <pc:docMk/>
            <pc:sldMk cId="109857222" sldId="256"/>
            <ac:spMk id="2" creationId="{00000000-0000-0000-0000-000000000000}"/>
          </ac:spMkLst>
        </pc:spChg>
        <pc:spChg chg="mod">
          <ac:chgData name="Swati Radia" userId="S::sradia1@student.gsu.edu::aef2e5fc-ab8a-4b0e-ba84-765c532f29c7" providerId="AD" clId="Web-{256E688D-5C6C-4054-9885-6DB3E729A6A0}" dt="2022-10-19T21:27:02.064" v="308" actId="20577"/>
          <ac:spMkLst>
            <pc:docMk/>
            <pc:sldMk cId="109857222" sldId="256"/>
            <ac:spMk id="3" creationId="{00000000-0000-0000-0000-000000000000}"/>
          </ac:spMkLst>
        </pc:spChg>
      </pc:sldChg>
      <pc:sldChg chg="ord">
        <pc:chgData name="Swati Radia" userId="S::sradia1@student.gsu.edu::aef2e5fc-ab8a-4b0e-ba84-765c532f29c7" providerId="AD" clId="Web-{256E688D-5C6C-4054-9885-6DB3E729A6A0}" dt="2022-10-19T21:12:58.945" v="2"/>
        <pc:sldMkLst>
          <pc:docMk/>
          <pc:sldMk cId="2309174669" sldId="262"/>
        </pc:sldMkLst>
      </pc:sldChg>
      <pc:sldChg chg="ord">
        <pc:chgData name="Swati Radia" userId="S::sradia1@student.gsu.edu::aef2e5fc-ab8a-4b0e-ba84-765c532f29c7" providerId="AD" clId="Web-{256E688D-5C6C-4054-9885-6DB3E729A6A0}" dt="2022-10-19T21:13:13.618" v="3"/>
        <pc:sldMkLst>
          <pc:docMk/>
          <pc:sldMk cId="2222922522" sldId="263"/>
        </pc:sldMkLst>
      </pc:sldChg>
      <pc:sldChg chg="modSp">
        <pc:chgData name="Swati Radia" userId="S::sradia1@student.gsu.edu::aef2e5fc-ab8a-4b0e-ba84-765c532f29c7" providerId="AD" clId="Web-{256E688D-5C6C-4054-9885-6DB3E729A6A0}" dt="2022-10-19T21:27:41.705" v="311" actId="20577"/>
        <pc:sldMkLst>
          <pc:docMk/>
          <pc:sldMk cId="1534075913" sldId="268"/>
        </pc:sldMkLst>
        <pc:spChg chg="mod">
          <ac:chgData name="Swati Radia" userId="S::sradia1@student.gsu.edu::aef2e5fc-ab8a-4b0e-ba84-765c532f29c7" providerId="AD" clId="Web-{256E688D-5C6C-4054-9885-6DB3E729A6A0}" dt="2022-10-19T21:27:41.705" v="311" actId="20577"/>
          <ac:spMkLst>
            <pc:docMk/>
            <pc:sldMk cId="1534075913" sldId="268"/>
            <ac:spMk id="3" creationId="{04B3A00F-B627-9ADF-DDF8-8B98DABD6A92}"/>
          </ac:spMkLst>
        </pc:spChg>
      </pc:sldChg>
      <pc:sldChg chg="modSp">
        <pc:chgData name="Swati Radia" userId="S::sradia1@student.gsu.edu::aef2e5fc-ab8a-4b0e-ba84-765c532f29c7" providerId="AD" clId="Web-{256E688D-5C6C-4054-9885-6DB3E729A6A0}" dt="2022-10-19T21:28:48.769" v="323" actId="1076"/>
        <pc:sldMkLst>
          <pc:docMk/>
          <pc:sldMk cId="2536580644" sldId="271"/>
        </pc:sldMkLst>
        <pc:spChg chg="mod">
          <ac:chgData name="Swati Radia" userId="S::sradia1@student.gsu.edu::aef2e5fc-ab8a-4b0e-ba84-765c532f29c7" providerId="AD" clId="Web-{256E688D-5C6C-4054-9885-6DB3E729A6A0}" dt="2022-10-19T21:28:48.769" v="323" actId="1076"/>
          <ac:spMkLst>
            <pc:docMk/>
            <pc:sldMk cId="2536580644" sldId="271"/>
            <ac:spMk id="2" creationId="{0D011891-F758-C4A5-56A1-292F6E3349AE}"/>
          </ac:spMkLst>
        </pc:spChg>
        <pc:picChg chg="mod">
          <ac:chgData name="Swati Radia" userId="S::sradia1@student.gsu.edu::aef2e5fc-ab8a-4b0e-ba84-765c532f29c7" providerId="AD" clId="Web-{256E688D-5C6C-4054-9885-6DB3E729A6A0}" dt="2022-10-19T21:28:42.691" v="322" actId="14100"/>
          <ac:picMkLst>
            <pc:docMk/>
            <pc:sldMk cId="2536580644" sldId="271"/>
            <ac:picMk id="7" creationId="{2E2246AD-5B25-ABAC-45CC-2AE1D5546468}"/>
          </ac:picMkLst>
        </pc:picChg>
      </pc:sldChg>
      <pc:sldChg chg="addSp modSp new">
        <pc:chgData name="Swati Radia" userId="S::sradia1@student.gsu.edu::aef2e5fc-ab8a-4b0e-ba84-765c532f29c7" providerId="AD" clId="Web-{256E688D-5C6C-4054-9885-6DB3E729A6A0}" dt="2022-10-19T21:27:50.283" v="313" actId="20577"/>
        <pc:sldMkLst>
          <pc:docMk/>
          <pc:sldMk cId="2443614398" sldId="278"/>
        </pc:sldMkLst>
        <pc:spChg chg="add mod">
          <ac:chgData name="Swati Radia" userId="S::sradia1@student.gsu.edu::aef2e5fc-ab8a-4b0e-ba84-765c532f29c7" providerId="AD" clId="Web-{256E688D-5C6C-4054-9885-6DB3E729A6A0}" dt="2022-10-19T21:27:50.283" v="313" actId="20577"/>
          <ac:spMkLst>
            <pc:docMk/>
            <pc:sldMk cId="2443614398" sldId="278"/>
            <ac:spMk id="3" creationId="{960E3A8E-3DFB-BB2E-0C00-B057EE38FFB4}"/>
          </ac:spMkLst>
        </pc:spChg>
      </pc:sldChg>
      <pc:sldChg chg="addSp delSp modSp new mod ord setBg">
        <pc:chgData name="Swati Radia" userId="S::sradia1@student.gsu.edu::aef2e5fc-ab8a-4b0e-ba84-765c532f29c7" providerId="AD" clId="Web-{256E688D-5C6C-4054-9885-6DB3E729A6A0}" dt="2022-10-19T21:23:51.870" v="250" actId="14100"/>
        <pc:sldMkLst>
          <pc:docMk/>
          <pc:sldMk cId="3899966436" sldId="279"/>
        </pc:sldMkLst>
        <pc:spChg chg="add mod ord">
          <ac:chgData name="Swati Radia" userId="S::sradia1@student.gsu.edu::aef2e5fc-ab8a-4b0e-ba84-765c532f29c7" providerId="AD" clId="Web-{256E688D-5C6C-4054-9885-6DB3E729A6A0}" dt="2022-10-19T21:23:42.823" v="247"/>
          <ac:spMkLst>
            <pc:docMk/>
            <pc:sldMk cId="3899966436" sldId="279"/>
            <ac:spMk id="2" creationId="{9C1A03CA-BBE0-72BE-2364-969B4EC56D53}"/>
          </ac:spMkLst>
        </pc:spChg>
        <pc:spChg chg="add del">
          <ac:chgData name="Swati Radia" userId="S::sradia1@student.gsu.edu::aef2e5fc-ab8a-4b0e-ba84-765c532f29c7" providerId="AD" clId="Web-{256E688D-5C6C-4054-9885-6DB3E729A6A0}" dt="2022-10-19T21:23:36.073" v="244"/>
          <ac:spMkLst>
            <pc:docMk/>
            <pc:sldMk cId="3899966436" sldId="279"/>
            <ac:spMk id="8" creationId="{72257994-BD97-4691-8B89-198A6D2BABDC}"/>
          </ac:spMkLst>
        </pc:spChg>
        <pc:spChg chg="add del">
          <ac:chgData name="Swati Radia" userId="S::sradia1@student.gsu.edu::aef2e5fc-ab8a-4b0e-ba84-765c532f29c7" providerId="AD" clId="Web-{256E688D-5C6C-4054-9885-6DB3E729A6A0}" dt="2022-10-19T21:23:42.808" v="246"/>
          <ac:spMkLst>
            <pc:docMk/>
            <pc:sldMk cId="3899966436" sldId="279"/>
            <ac:spMk id="30" creationId="{A3BAF07C-C39E-42EB-BB22-8D46691D9735}"/>
          </ac:spMkLst>
        </pc:spChg>
        <pc:spChg chg="add del">
          <ac:chgData name="Swati Radia" userId="S::sradia1@student.gsu.edu::aef2e5fc-ab8a-4b0e-ba84-765c532f29c7" providerId="AD" clId="Web-{256E688D-5C6C-4054-9885-6DB3E729A6A0}" dt="2022-10-19T21:23:42.808" v="246"/>
          <ac:spMkLst>
            <pc:docMk/>
            <pc:sldMk cId="3899966436" sldId="279"/>
            <ac:spMk id="31" creationId="{A7795DFA-888F-47E2-B44E-DE1D3B3E46A4}"/>
          </ac:spMkLst>
        </pc:spChg>
        <pc:spChg chg="add">
          <ac:chgData name="Swati Radia" userId="S::sradia1@student.gsu.edu::aef2e5fc-ab8a-4b0e-ba84-765c532f29c7" providerId="AD" clId="Web-{256E688D-5C6C-4054-9885-6DB3E729A6A0}" dt="2022-10-19T21:23:42.823" v="247"/>
          <ac:spMkLst>
            <pc:docMk/>
            <pc:sldMk cId="3899966436" sldId="279"/>
            <ac:spMk id="33" creationId="{72257994-BD97-4691-8B89-198A6D2BABDC}"/>
          </ac:spMkLst>
        </pc:spChg>
        <pc:grpChg chg="add del">
          <ac:chgData name="Swati Radia" userId="S::sradia1@student.gsu.edu::aef2e5fc-ab8a-4b0e-ba84-765c532f29c7" providerId="AD" clId="Web-{256E688D-5C6C-4054-9885-6DB3E729A6A0}" dt="2022-10-19T21:23:42.808" v="246"/>
          <ac:grpSpMkLst>
            <pc:docMk/>
            <pc:sldMk cId="3899966436" sldId="279"/>
            <ac:grpSpMk id="10" creationId="{D8E9CF54-0466-4261-9E62-0249E60E1886}"/>
          </ac:grpSpMkLst>
        </pc:grpChg>
        <pc:picChg chg="add mod">
          <ac:chgData name="Swati Radia" userId="S::sradia1@student.gsu.edu::aef2e5fc-ab8a-4b0e-ba84-765c532f29c7" providerId="AD" clId="Web-{256E688D-5C6C-4054-9885-6DB3E729A6A0}" dt="2022-10-19T21:23:51.870" v="250" actId="14100"/>
          <ac:picMkLst>
            <pc:docMk/>
            <pc:sldMk cId="3899966436" sldId="279"/>
            <ac:picMk id="3" creationId="{914E565A-3D02-5E0F-456E-1973E1AF058C}"/>
          </ac:picMkLst>
        </pc:picChg>
      </pc:sldChg>
    </pc:docChg>
  </pc:docChgLst>
  <pc:docChgLst>
    <pc:chgData name="Kaustuv Dutta" userId="S::kdutta2@student.gsu.edu::8c92e5c4-af1b-4c00-8d94-5fe2fa02784e" providerId="AD" clId="Web-{1CF9D309-25CE-40A7-B6F7-8ECC35DFBAA7}"/>
    <pc:docChg chg="addSld modSld">
      <pc:chgData name="Kaustuv Dutta" userId="S::kdutta2@student.gsu.edu::8c92e5c4-af1b-4c00-8d94-5fe2fa02784e" providerId="AD" clId="Web-{1CF9D309-25CE-40A7-B6F7-8ECC35DFBAA7}" dt="2022-10-25T20:35:20.712" v="72" actId="20577"/>
      <pc:docMkLst>
        <pc:docMk/>
      </pc:docMkLst>
      <pc:sldChg chg="modSp">
        <pc:chgData name="Kaustuv Dutta" userId="S::kdutta2@student.gsu.edu::8c92e5c4-af1b-4c00-8d94-5fe2fa02784e" providerId="AD" clId="Web-{1CF9D309-25CE-40A7-B6F7-8ECC35DFBAA7}" dt="2022-10-25T20:35:20.712" v="72" actId="20577"/>
        <pc:sldMkLst>
          <pc:docMk/>
          <pc:sldMk cId="2394737981" sldId="285"/>
        </pc:sldMkLst>
        <pc:spChg chg="mod">
          <ac:chgData name="Kaustuv Dutta" userId="S::kdutta2@student.gsu.edu::8c92e5c4-af1b-4c00-8d94-5fe2fa02784e" providerId="AD" clId="Web-{1CF9D309-25CE-40A7-B6F7-8ECC35DFBAA7}" dt="2022-10-25T20:35:20.712" v="72" actId="20577"/>
          <ac:spMkLst>
            <pc:docMk/>
            <pc:sldMk cId="2394737981" sldId="285"/>
            <ac:spMk id="3" creationId="{8C506F22-754B-256B-3FBA-F838671DFFD0}"/>
          </ac:spMkLst>
        </pc:spChg>
      </pc:sldChg>
      <pc:sldChg chg="new">
        <pc:chgData name="Kaustuv Dutta" userId="S::kdutta2@student.gsu.edu::8c92e5c4-af1b-4c00-8d94-5fe2fa02784e" providerId="AD" clId="Web-{1CF9D309-25CE-40A7-B6F7-8ECC35DFBAA7}" dt="2022-10-25T20:33:50.897" v="0"/>
        <pc:sldMkLst>
          <pc:docMk/>
          <pc:sldMk cId="1473909528" sldId="295"/>
        </pc:sldMkLst>
      </pc:sldChg>
      <pc:sldChg chg="new">
        <pc:chgData name="Kaustuv Dutta" userId="S::kdutta2@student.gsu.edu::8c92e5c4-af1b-4c00-8d94-5fe2fa02784e" providerId="AD" clId="Web-{1CF9D309-25CE-40A7-B6F7-8ECC35DFBAA7}" dt="2022-10-25T20:33:53.006" v="1"/>
        <pc:sldMkLst>
          <pc:docMk/>
          <pc:sldMk cId="3401970837" sldId="296"/>
        </pc:sldMkLst>
      </pc:sldChg>
    </pc:docChg>
  </pc:docChgLst>
  <pc:docChgLst>
    <pc:chgData name="Ipsa Ojha" userId="S::iojha1@student.gsu.edu::6a9e7943-d13a-440b-a8ab-763d1d336dcb" providerId="AD" clId="Web-{5D957E17-702C-C63B-77F6-D4C6F77E9AE6}"/>
    <pc:docChg chg="addSld delSld modSld sldOrd">
      <pc:chgData name="Ipsa Ojha" userId="S::iojha1@student.gsu.edu::6a9e7943-d13a-440b-a8ab-763d1d336dcb" providerId="AD" clId="Web-{5D957E17-702C-C63B-77F6-D4C6F77E9AE6}" dt="2022-10-24T20:48:00.777" v="835"/>
      <pc:docMkLst>
        <pc:docMk/>
      </pc:docMkLst>
      <pc:sldChg chg="ord">
        <pc:chgData name="Ipsa Ojha" userId="S::iojha1@student.gsu.edu::6a9e7943-d13a-440b-a8ab-763d1d336dcb" providerId="AD" clId="Web-{5D957E17-702C-C63B-77F6-D4C6F77E9AE6}" dt="2022-10-24T20:41:20.779" v="822"/>
        <pc:sldMkLst>
          <pc:docMk/>
          <pc:sldMk cId="2111693715" sldId="282"/>
        </pc:sldMkLst>
      </pc:sldChg>
      <pc:sldChg chg="addSp delSp modSp">
        <pc:chgData name="Ipsa Ojha" userId="S::iojha1@student.gsu.edu::6a9e7943-d13a-440b-a8ab-763d1d336dcb" providerId="AD" clId="Web-{5D957E17-702C-C63B-77F6-D4C6F77E9AE6}" dt="2022-10-24T20:48:00.777" v="835"/>
        <pc:sldMkLst>
          <pc:docMk/>
          <pc:sldMk cId="6858138" sldId="287"/>
        </pc:sldMkLst>
        <pc:graphicFrameChg chg="mod modGraphic">
          <ac:chgData name="Ipsa Ojha" userId="S::iojha1@student.gsu.edu::6a9e7943-d13a-440b-a8ab-763d1d336dcb" providerId="AD" clId="Web-{5D957E17-702C-C63B-77F6-D4C6F77E9AE6}" dt="2022-10-24T20:40:29.527" v="821"/>
          <ac:graphicFrameMkLst>
            <pc:docMk/>
            <pc:sldMk cId="6858138" sldId="287"/>
            <ac:graphicFrameMk id="5" creationId="{D69A2D43-124B-678B-85AD-46F90C51347D}"/>
          </ac:graphicFrameMkLst>
        </pc:graphicFrameChg>
        <pc:graphicFrameChg chg="mod modGraphic">
          <ac:chgData name="Ipsa Ojha" userId="S::iojha1@student.gsu.edu::6a9e7943-d13a-440b-a8ab-763d1d336dcb" providerId="AD" clId="Web-{5D957E17-702C-C63B-77F6-D4C6F77E9AE6}" dt="2022-10-24T20:47:47.527" v="829"/>
          <ac:graphicFrameMkLst>
            <pc:docMk/>
            <pc:sldMk cId="6858138" sldId="287"/>
            <ac:graphicFrameMk id="6" creationId="{91BDCC2A-7419-76EC-7259-80BDD8089F9B}"/>
          </ac:graphicFrameMkLst>
        </pc:graphicFrameChg>
        <pc:graphicFrameChg chg="mod modGraphic">
          <ac:chgData name="Ipsa Ojha" userId="S::iojha1@student.gsu.edu::6a9e7943-d13a-440b-a8ab-763d1d336dcb" providerId="AD" clId="Web-{5D957E17-702C-C63B-77F6-D4C6F77E9AE6}" dt="2022-10-24T19:57:54.170" v="717"/>
          <ac:graphicFrameMkLst>
            <pc:docMk/>
            <pc:sldMk cId="6858138" sldId="287"/>
            <ac:graphicFrameMk id="7" creationId="{7BE3CA62-9B3E-1472-0511-4400D73302FB}"/>
          </ac:graphicFrameMkLst>
        </pc:graphicFrameChg>
        <pc:graphicFrameChg chg="mod modGraphic">
          <ac:chgData name="Ipsa Ojha" userId="S::iojha1@student.gsu.edu::6a9e7943-d13a-440b-a8ab-763d1d336dcb" providerId="AD" clId="Web-{5D957E17-702C-C63B-77F6-D4C6F77E9AE6}" dt="2022-10-24T20:48:00.777" v="835"/>
          <ac:graphicFrameMkLst>
            <pc:docMk/>
            <pc:sldMk cId="6858138" sldId="287"/>
            <ac:graphicFrameMk id="9" creationId="{01EBF9B3-A3E4-9A40-6F16-D13E8A3E354F}"/>
          </ac:graphicFrameMkLst>
        </pc:graphicFrameChg>
        <pc:picChg chg="add del mod">
          <ac:chgData name="Ipsa Ojha" userId="S::iojha1@student.gsu.edu::6a9e7943-d13a-440b-a8ab-763d1d336dcb" providerId="AD" clId="Web-{5D957E17-702C-C63B-77F6-D4C6F77E9AE6}" dt="2022-10-24T18:04:09.466" v="1"/>
          <ac:picMkLst>
            <pc:docMk/>
            <pc:sldMk cId="6858138" sldId="287"/>
            <ac:picMk id="3" creationId="{552662AD-4B05-4591-903E-40364EEA77C0}"/>
          </ac:picMkLst>
        </pc:picChg>
      </pc:sldChg>
      <pc:sldChg chg="addSp delSp modSp del">
        <pc:chgData name="Ipsa Ojha" userId="S::iojha1@student.gsu.edu::6a9e7943-d13a-440b-a8ab-763d1d336dcb" providerId="AD" clId="Web-{5D957E17-702C-C63B-77F6-D4C6F77E9AE6}" dt="2022-10-24T18:11:33.761" v="147"/>
        <pc:sldMkLst>
          <pc:docMk/>
          <pc:sldMk cId="1926772745" sldId="291"/>
        </pc:sldMkLst>
        <pc:spChg chg="mod">
          <ac:chgData name="Ipsa Ojha" userId="S::iojha1@student.gsu.edu::6a9e7943-d13a-440b-a8ab-763d1d336dcb" providerId="AD" clId="Web-{5D957E17-702C-C63B-77F6-D4C6F77E9AE6}" dt="2022-10-24T18:11:05.322" v="146"/>
          <ac:spMkLst>
            <pc:docMk/>
            <pc:sldMk cId="1926772745" sldId="291"/>
            <ac:spMk id="2" creationId="{BEA69D82-1B4C-B957-8C38-6355A226B030}"/>
          </ac:spMkLst>
        </pc:spChg>
        <pc:spChg chg="del">
          <ac:chgData name="Ipsa Ojha" userId="S::iojha1@student.gsu.edu::6a9e7943-d13a-440b-a8ab-763d1d336dcb" providerId="AD" clId="Web-{5D957E17-702C-C63B-77F6-D4C6F77E9AE6}" dt="2022-10-24T18:11:05.322" v="146"/>
          <ac:spMkLst>
            <pc:docMk/>
            <pc:sldMk cId="1926772745" sldId="291"/>
            <ac:spMk id="8" creationId="{823AC064-BC96-4F32-8AE1-B2FD38754823}"/>
          </ac:spMkLst>
        </pc:spChg>
        <pc:spChg chg="add">
          <ac:chgData name="Ipsa Ojha" userId="S::iojha1@student.gsu.edu::6a9e7943-d13a-440b-a8ab-763d1d336dcb" providerId="AD" clId="Web-{5D957E17-702C-C63B-77F6-D4C6F77E9AE6}" dt="2022-10-24T18:11:05.322" v="146"/>
          <ac:spMkLst>
            <pc:docMk/>
            <pc:sldMk cId="1926772745" sldId="291"/>
            <ac:spMk id="16" creationId="{87CC2527-562A-4F69-B487-4371E5B243E7}"/>
          </ac:spMkLst>
        </pc:spChg>
        <pc:graphicFrameChg chg="del mod modGraphic">
          <ac:chgData name="Ipsa Ojha" userId="S::iojha1@student.gsu.edu::6a9e7943-d13a-440b-a8ab-763d1d336dcb" providerId="AD" clId="Web-{5D957E17-702C-C63B-77F6-D4C6F77E9AE6}" dt="2022-10-24T18:10:39.947" v="139"/>
          <ac:graphicFrameMkLst>
            <pc:docMk/>
            <pc:sldMk cId="1926772745" sldId="291"/>
            <ac:graphicFrameMk id="3" creationId="{1ED18FCC-B46D-120F-E0ED-FDCE85D60317}"/>
          </ac:graphicFrameMkLst>
        </pc:graphicFrameChg>
        <pc:graphicFrameChg chg="add del mod">
          <ac:chgData name="Ipsa Ojha" userId="S::iojha1@student.gsu.edu::6a9e7943-d13a-440b-a8ab-763d1d336dcb" providerId="AD" clId="Web-{5D957E17-702C-C63B-77F6-D4C6F77E9AE6}" dt="2022-10-24T18:10:57.119" v="145"/>
          <ac:graphicFrameMkLst>
            <pc:docMk/>
            <pc:sldMk cId="1926772745" sldId="291"/>
            <ac:graphicFrameMk id="5" creationId="{50D35E2F-BDDF-1778-70F9-07C110EB7B74}"/>
          </ac:graphicFrameMkLst>
        </pc:graphicFrameChg>
        <pc:picChg chg="add">
          <ac:chgData name="Ipsa Ojha" userId="S::iojha1@student.gsu.edu::6a9e7943-d13a-440b-a8ab-763d1d336dcb" providerId="AD" clId="Web-{5D957E17-702C-C63B-77F6-D4C6F77E9AE6}" dt="2022-10-24T18:11:05.322" v="146"/>
          <ac:picMkLst>
            <pc:docMk/>
            <pc:sldMk cId="1926772745" sldId="291"/>
            <ac:picMk id="12" creationId="{91E88B75-5E72-E4A9-1F9B-99FE859E23D8}"/>
          </ac:picMkLst>
        </pc:picChg>
        <pc:cxnChg chg="del">
          <ac:chgData name="Ipsa Ojha" userId="S::iojha1@student.gsu.edu::6a9e7943-d13a-440b-a8ab-763d1d336dcb" providerId="AD" clId="Web-{5D957E17-702C-C63B-77F6-D4C6F77E9AE6}" dt="2022-10-24T18:11:05.322" v="146"/>
          <ac:cxnSpMkLst>
            <pc:docMk/>
            <pc:sldMk cId="1926772745" sldId="291"/>
            <ac:cxnSpMk id="10" creationId="{7E7C77BC-7138-40B1-A15B-20F57A494629}"/>
          </ac:cxnSpMkLst>
        </pc:cxnChg>
        <pc:cxnChg chg="add">
          <ac:chgData name="Ipsa Ojha" userId="S::iojha1@student.gsu.edu::6a9e7943-d13a-440b-a8ab-763d1d336dcb" providerId="AD" clId="Web-{5D957E17-702C-C63B-77F6-D4C6F77E9AE6}" dt="2022-10-24T18:11:05.322" v="146"/>
          <ac:cxnSpMkLst>
            <pc:docMk/>
            <pc:sldMk cId="1926772745" sldId="291"/>
            <ac:cxnSpMk id="18" creationId="{BCDAEC91-5BCE-4B55-9CC0-43EF94CB734B}"/>
          </ac:cxnSpMkLst>
        </pc:cxnChg>
      </pc:sldChg>
      <pc:sldChg chg="ord">
        <pc:chgData name="Ipsa Ojha" userId="S::iojha1@student.gsu.edu::6a9e7943-d13a-440b-a8ab-763d1d336dcb" providerId="AD" clId="Web-{5D957E17-702C-C63B-77F6-D4C6F77E9AE6}" dt="2022-10-24T20:41:30.263" v="823"/>
        <pc:sldMkLst>
          <pc:docMk/>
          <pc:sldMk cId="1990446251" sldId="293"/>
        </pc:sldMkLst>
      </pc:sldChg>
      <pc:sldChg chg="addSp delSp modSp add mod replId setBg">
        <pc:chgData name="Ipsa Ojha" userId="S::iojha1@student.gsu.edu::6a9e7943-d13a-440b-a8ab-763d1d336dcb" providerId="AD" clId="Web-{5D957E17-702C-C63B-77F6-D4C6F77E9AE6}" dt="2022-10-24T20:28:05.985" v="817"/>
        <pc:sldMkLst>
          <pc:docMk/>
          <pc:sldMk cId="4121761520" sldId="294"/>
        </pc:sldMkLst>
        <pc:spChg chg="mod">
          <ac:chgData name="Ipsa Ojha" userId="S::iojha1@student.gsu.edu::6a9e7943-d13a-440b-a8ab-763d1d336dcb" providerId="AD" clId="Web-{5D957E17-702C-C63B-77F6-D4C6F77E9AE6}" dt="2022-10-24T18:12:10.746" v="160" actId="20577"/>
          <ac:spMkLst>
            <pc:docMk/>
            <pc:sldMk cId="4121761520" sldId="294"/>
            <ac:spMk id="2" creationId="{BEA69D82-1B4C-B957-8C38-6355A226B030}"/>
          </ac:spMkLst>
        </pc:spChg>
        <pc:graphicFrameChg chg="del">
          <ac:chgData name="Ipsa Ojha" userId="S::iojha1@student.gsu.edu::6a9e7943-d13a-440b-a8ab-763d1d336dcb" providerId="AD" clId="Web-{5D957E17-702C-C63B-77F6-D4C6F77E9AE6}" dt="2022-10-24T18:11:47.980" v="150"/>
          <ac:graphicFrameMkLst>
            <pc:docMk/>
            <pc:sldMk cId="4121761520" sldId="294"/>
            <ac:graphicFrameMk id="5" creationId="{D69A2D43-124B-678B-85AD-46F90C51347D}"/>
          </ac:graphicFrameMkLst>
        </pc:graphicFrameChg>
        <pc:graphicFrameChg chg="del">
          <ac:chgData name="Ipsa Ojha" userId="S::iojha1@student.gsu.edu::6a9e7943-d13a-440b-a8ab-763d1d336dcb" providerId="AD" clId="Web-{5D957E17-702C-C63B-77F6-D4C6F77E9AE6}" dt="2022-10-24T18:11:44.527" v="149"/>
          <ac:graphicFrameMkLst>
            <pc:docMk/>
            <pc:sldMk cId="4121761520" sldId="294"/>
            <ac:graphicFrameMk id="6" creationId="{91BDCC2A-7419-76EC-7259-80BDD8089F9B}"/>
          </ac:graphicFrameMkLst>
        </pc:graphicFrameChg>
        <pc:graphicFrameChg chg="del mod modGraphic">
          <ac:chgData name="Ipsa Ojha" userId="S::iojha1@student.gsu.edu::6a9e7943-d13a-440b-a8ab-763d1d336dcb" providerId="AD" clId="Web-{5D957E17-702C-C63B-77F6-D4C6F77E9AE6}" dt="2022-10-24T18:11:53.777" v="153"/>
          <ac:graphicFrameMkLst>
            <pc:docMk/>
            <pc:sldMk cId="4121761520" sldId="294"/>
            <ac:graphicFrameMk id="7" creationId="{7BE3CA62-9B3E-1472-0511-4400D73302FB}"/>
          </ac:graphicFrameMkLst>
        </pc:graphicFrameChg>
        <pc:graphicFrameChg chg="del">
          <ac:chgData name="Ipsa Ojha" userId="S::iojha1@student.gsu.edu::6a9e7943-d13a-440b-a8ab-763d1d336dcb" providerId="AD" clId="Web-{5D957E17-702C-C63B-77F6-D4C6F77E9AE6}" dt="2022-10-24T18:11:56.261" v="154"/>
          <ac:graphicFrameMkLst>
            <pc:docMk/>
            <pc:sldMk cId="4121761520" sldId="294"/>
            <ac:graphicFrameMk id="9" creationId="{01EBF9B3-A3E4-9A40-6F16-D13E8A3E354F}"/>
          </ac:graphicFrameMkLst>
        </pc:graphicFrameChg>
        <pc:graphicFrameChg chg="add mod modGraphic">
          <ac:chgData name="Ipsa Ojha" userId="S::iojha1@student.gsu.edu::6a9e7943-d13a-440b-a8ab-763d1d336dcb" providerId="AD" clId="Web-{5D957E17-702C-C63B-77F6-D4C6F77E9AE6}" dt="2022-10-24T20:28:05.985" v="817"/>
          <ac:graphicFrameMkLst>
            <pc:docMk/>
            <pc:sldMk cId="4121761520" sldId="294"/>
            <ac:graphicFrameMk id="11" creationId="{0E138E9D-4E7B-9A27-51F2-15A17E4B9101}"/>
          </ac:graphicFrameMkLst>
        </pc:graphicFrameChg>
        <pc:picChg chg="add mod">
          <ac:chgData name="Ipsa Ojha" userId="S::iojha1@student.gsu.edu::6a9e7943-d13a-440b-a8ab-763d1d336dcb" providerId="AD" clId="Web-{5D957E17-702C-C63B-77F6-D4C6F77E9AE6}" dt="2022-10-24T19:11:13.390" v="561" actId="1076"/>
          <ac:picMkLst>
            <pc:docMk/>
            <pc:sldMk cId="4121761520" sldId="294"/>
            <ac:picMk id="3" creationId="{1E8F87D8-6FD7-1C1D-99B4-D150FFF9D715}"/>
          </ac:picMkLst>
        </pc:picChg>
        <pc:picChg chg="add del mod">
          <ac:chgData name="Ipsa Ojha" userId="S::iojha1@student.gsu.edu::6a9e7943-d13a-440b-a8ab-763d1d336dcb" providerId="AD" clId="Web-{5D957E17-702C-C63B-77F6-D4C6F77E9AE6}" dt="2022-10-24T19:20:59.815" v="572"/>
          <ac:picMkLst>
            <pc:docMk/>
            <pc:sldMk cId="4121761520" sldId="294"/>
            <ac:picMk id="4" creationId="{529F2628-F0B9-AFC6-2811-9483C2D2AE29}"/>
          </ac:picMkLst>
        </pc:picChg>
        <pc:picChg chg="add mod">
          <ac:chgData name="Ipsa Ojha" userId="S::iojha1@student.gsu.edu::6a9e7943-d13a-440b-a8ab-763d1d336dcb" providerId="AD" clId="Web-{5D957E17-702C-C63B-77F6-D4C6F77E9AE6}" dt="2022-10-24T19:55:41.806" v="691" actId="1076"/>
          <ac:picMkLst>
            <pc:docMk/>
            <pc:sldMk cId="4121761520" sldId="294"/>
            <ac:picMk id="5" creationId="{AB56D55D-CF46-A3C7-F40E-EC9AB370B233}"/>
          </ac:picMkLst>
        </pc:picChg>
      </pc:sldChg>
    </pc:docChg>
  </pc:docChgLst>
  <pc:docChgLst>
    <pc:chgData name="Swati Radia" userId="S::sradia1@student.gsu.edu::aef2e5fc-ab8a-4b0e-ba84-765c532f29c7" providerId="AD" clId="Web-{A6ADBE30-1FED-4FC7-AE5B-6465AF29DC4D}"/>
    <pc:docChg chg="modSld">
      <pc:chgData name="Swati Radia" userId="S::sradia1@student.gsu.edu::aef2e5fc-ab8a-4b0e-ba84-765c532f29c7" providerId="AD" clId="Web-{A6ADBE30-1FED-4FC7-AE5B-6465AF29DC4D}" dt="2022-10-20T01:43:02.434" v="16" actId="20577"/>
      <pc:docMkLst>
        <pc:docMk/>
      </pc:docMkLst>
      <pc:sldChg chg="modSp">
        <pc:chgData name="Swati Radia" userId="S::sradia1@student.gsu.edu::aef2e5fc-ab8a-4b0e-ba84-765c532f29c7" providerId="AD" clId="Web-{A6ADBE30-1FED-4FC7-AE5B-6465AF29DC4D}" dt="2022-10-20T01:39:44.148" v="11" actId="20577"/>
        <pc:sldMkLst>
          <pc:docMk/>
          <pc:sldMk cId="109857222" sldId="256"/>
        </pc:sldMkLst>
        <pc:spChg chg="mod">
          <ac:chgData name="Swati Radia" userId="S::sradia1@student.gsu.edu::aef2e5fc-ab8a-4b0e-ba84-765c532f29c7" providerId="AD" clId="Web-{A6ADBE30-1FED-4FC7-AE5B-6465AF29DC4D}" dt="2022-10-20T01:39:44.148" v="11" actId="20577"/>
          <ac:spMkLst>
            <pc:docMk/>
            <pc:sldMk cId="109857222" sldId="256"/>
            <ac:spMk id="3" creationId="{00000000-0000-0000-0000-000000000000}"/>
          </ac:spMkLst>
        </pc:spChg>
      </pc:sldChg>
      <pc:sldChg chg="modSp">
        <pc:chgData name="Swati Radia" userId="S::sradia1@student.gsu.edu::aef2e5fc-ab8a-4b0e-ba84-765c532f29c7" providerId="AD" clId="Web-{A6ADBE30-1FED-4FC7-AE5B-6465AF29DC4D}" dt="2022-10-20T01:41:04.009" v="13" actId="20577"/>
        <pc:sldMkLst>
          <pc:docMk/>
          <pc:sldMk cId="2943605661" sldId="257"/>
        </pc:sldMkLst>
        <pc:spChg chg="mod">
          <ac:chgData name="Swati Radia" userId="S::sradia1@student.gsu.edu::aef2e5fc-ab8a-4b0e-ba84-765c532f29c7" providerId="AD" clId="Web-{A6ADBE30-1FED-4FC7-AE5B-6465AF29DC4D}" dt="2022-10-20T01:41:04.009" v="13" actId="20577"/>
          <ac:spMkLst>
            <pc:docMk/>
            <pc:sldMk cId="2943605661" sldId="257"/>
            <ac:spMk id="3" creationId="{1AD5E2CB-F47A-1FD4-84F5-2FE7E7CCA4C7}"/>
          </ac:spMkLst>
        </pc:spChg>
      </pc:sldChg>
      <pc:sldChg chg="modSp">
        <pc:chgData name="Swati Radia" userId="S::sradia1@student.gsu.edu::aef2e5fc-ab8a-4b0e-ba84-765c532f29c7" providerId="AD" clId="Web-{A6ADBE30-1FED-4FC7-AE5B-6465AF29DC4D}" dt="2022-10-20T01:43:02.434" v="16" actId="20577"/>
        <pc:sldMkLst>
          <pc:docMk/>
          <pc:sldMk cId="2513215954" sldId="272"/>
        </pc:sldMkLst>
        <pc:spChg chg="mod">
          <ac:chgData name="Swati Radia" userId="S::sradia1@student.gsu.edu::aef2e5fc-ab8a-4b0e-ba84-765c532f29c7" providerId="AD" clId="Web-{A6ADBE30-1FED-4FC7-AE5B-6465AF29DC4D}" dt="2022-10-20T01:43:02.434" v="16" actId="20577"/>
          <ac:spMkLst>
            <pc:docMk/>
            <pc:sldMk cId="2513215954" sldId="272"/>
            <ac:spMk id="3" creationId="{0676D80C-F8F0-3176-E3E5-67945FAE4217}"/>
          </ac:spMkLst>
        </pc:spChg>
      </pc:sldChg>
    </pc:docChg>
  </pc:docChgLst>
  <pc:docChgLst>
    <pc:chgData name="Venkat Sai Nag Bhargav Sabbineni" userId="S::vsabbineni1@student.gsu.edu::db0d012d-8377-40aa-a23a-e049ff809e8a" providerId="AD" clId="Web-{92BBDBF8-CBD9-4A27-975C-45CCB625B5A4}"/>
    <pc:docChg chg="modSld">
      <pc:chgData name="Venkat Sai Nag Bhargav Sabbineni" userId="S::vsabbineni1@student.gsu.edu::db0d012d-8377-40aa-a23a-e049ff809e8a" providerId="AD" clId="Web-{92BBDBF8-CBD9-4A27-975C-45CCB625B5A4}" dt="2022-10-21T19:50:56.804" v="48" actId="20577"/>
      <pc:docMkLst>
        <pc:docMk/>
      </pc:docMkLst>
      <pc:sldChg chg="modSp">
        <pc:chgData name="Venkat Sai Nag Bhargav Sabbineni" userId="S::vsabbineni1@student.gsu.edu::db0d012d-8377-40aa-a23a-e049ff809e8a" providerId="AD" clId="Web-{92BBDBF8-CBD9-4A27-975C-45CCB625B5A4}" dt="2022-10-21T19:50:56.804" v="48" actId="20577"/>
        <pc:sldMkLst>
          <pc:docMk/>
          <pc:sldMk cId="4180518680" sldId="269"/>
        </pc:sldMkLst>
        <pc:spChg chg="mod">
          <ac:chgData name="Venkat Sai Nag Bhargav Sabbineni" userId="S::vsabbineni1@student.gsu.edu::db0d012d-8377-40aa-a23a-e049ff809e8a" providerId="AD" clId="Web-{92BBDBF8-CBD9-4A27-975C-45CCB625B5A4}" dt="2022-10-21T19:50:56.804" v="48" actId="20577"/>
          <ac:spMkLst>
            <pc:docMk/>
            <pc:sldMk cId="4180518680" sldId="269"/>
            <ac:spMk id="3" creationId="{8CB040C7-8E9F-BB4A-BCFF-C8AECC887F80}"/>
          </ac:spMkLst>
        </pc:spChg>
      </pc:sldChg>
    </pc:docChg>
  </pc:docChgLst>
  <pc:docChgLst>
    <pc:chgData name="Jeremiah Warren" userId="S::jwarren54@student.gsu.edu::d28dbac8-a184-4265-b460-622f3a55db67" providerId="AD" clId="Web-{5711ADDD-407D-46C6-827C-B0CD6C6A8316}"/>
    <pc:docChg chg="delSld">
      <pc:chgData name="Jeremiah Warren" userId="S::jwarren54@student.gsu.edu::d28dbac8-a184-4265-b460-622f3a55db67" providerId="AD" clId="Web-{5711ADDD-407D-46C6-827C-B0CD6C6A8316}" dt="2022-10-24T19:11:08.766" v="0"/>
      <pc:docMkLst>
        <pc:docMk/>
      </pc:docMkLst>
      <pc:sldChg chg="del">
        <pc:chgData name="Jeremiah Warren" userId="S::jwarren54@student.gsu.edu::d28dbac8-a184-4265-b460-622f3a55db67" providerId="AD" clId="Web-{5711ADDD-407D-46C6-827C-B0CD6C6A8316}" dt="2022-10-24T19:11:08.766" v="0"/>
        <pc:sldMkLst>
          <pc:docMk/>
          <pc:sldMk cId="4064108992" sldId="261"/>
        </pc:sldMkLst>
      </pc:sldChg>
    </pc:docChg>
  </pc:docChgLst>
  <pc:docChgLst>
    <pc:chgData name="Venkat Sai Nag Bhargav Sabbineni" userId="S::vsabbineni1@student.gsu.edu::db0d012d-8377-40aa-a23a-e049ff809e8a" providerId="AD" clId="Web-{E371C403-A9D9-468F-8BB1-DF751B93457D}"/>
    <pc:docChg chg="modSld">
      <pc:chgData name="Venkat Sai Nag Bhargav Sabbineni" userId="S::vsabbineni1@student.gsu.edu::db0d012d-8377-40aa-a23a-e049ff809e8a" providerId="AD" clId="Web-{E371C403-A9D9-468F-8BB1-DF751B93457D}" dt="2022-10-19T21:52:16.559" v="338" actId="20577"/>
      <pc:docMkLst>
        <pc:docMk/>
      </pc:docMkLst>
      <pc:sldChg chg="modSp">
        <pc:chgData name="Venkat Sai Nag Bhargav Sabbineni" userId="S::vsabbineni1@student.gsu.edu::db0d012d-8377-40aa-a23a-e049ff809e8a" providerId="AD" clId="Web-{E371C403-A9D9-468F-8BB1-DF751B93457D}" dt="2022-10-19T21:52:16.559" v="338" actId="20577"/>
        <pc:sldMkLst>
          <pc:docMk/>
          <pc:sldMk cId="4180518680" sldId="269"/>
        </pc:sldMkLst>
        <pc:spChg chg="mod">
          <ac:chgData name="Venkat Sai Nag Bhargav Sabbineni" userId="S::vsabbineni1@student.gsu.edu::db0d012d-8377-40aa-a23a-e049ff809e8a" providerId="AD" clId="Web-{E371C403-A9D9-468F-8BB1-DF751B93457D}" dt="2022-10-19T21:52:16.559" v="338" actId="20577"/>
          <ac:spMkLst>
            <pc:docMk/>
            <pc:sldMk cId="4180518680" sldId="269"/>
            <ac:spMk id="3" creationId="{8CB040C7-8E9F-BB4A-BCFF-C8AECC887F80}"/>
          </ac:spMkLst>
        </pc:spChg>
      </pc:sldChg>
    </pc:docChg>
  </pc:docChgLst>
  <pc:docChgLst>
    <pc:chgData name="Jeremiah Warren" userId="S::jwarren54@student.gsu.edu::d28dbac8-a184-4265-b460-622f3a55db67" providerId="AD" clId="Web-{677D2299-ED00-4C76-94D5-83F97376AE64}"/>
    <pc:docChg chg="addSld modSld">
      <pc:chgData name="Jeremiah Warren" userId="S::jwarren54@student.gsu.edu::d28dbac8-a184-4265-b460-622f3a55db67" providerId="AD" clId="Web-{677D2299-ED00-4C76-94D5-83F97376AE64}" dt="2022-10-18T21:05:15.396" v="6" actId="20577"/>
      <pc:docMkLst>
        <pc:docMk/>
      </pc:docMkLst>
      <pc:sldChg chg="modSp">
        <pc:chgData name="Jeremiah Warren" userId="S::jwarren54@student.gsu.edu::d28dbac8-a184-4265-b460-622f3a55db67" providerId="AD" clId="Web-{677D2299-ED00-4C76-94D5-83F97376AE64}" dt="2022-10-18T21:05:10.224" v="3" actId="20577"/>
        <pc:sldMkLst>
          <pc:docMk/>
          <pc:sldMk cId="109857222" sldId="256"/>
        </pc:sldMkLst>
        <pc:spChg chg="mod">
          <ac:chgData name="Jeremiah Warren" userId="S::jwarren54@student.gsu.edu::d28dbac8-a184-4265-b460-622f3a55db67" providerId="AD" clId="Web-{677D2299-ED00-4C76-94D5-83F97376AE64}" dt="2022-10-18T21:04:26.488" v="1" actId="20577"/>
          <ac:spMkLst>
            <pc:docMk/>
            <pc:sldMk cId="109857222" sldId="256"/>
            <ac:spMk id="2" creationId="{00000000-0000-0000-0000-000000000000}"/>
          </ac:spMkLst>
        </pc:spChg>
        <pc:spChg chg="mod">
          <ac:chgData name="Jeremiah Warren" userId="S::jwarren54@student.gsu.edu::d28dbac8-a184-4265-b460-622f3a55db67" providerId="AD" clId="Web-{677D2299-ED00-4C76-94D5-83F97376AE64}" dt="2022-10-18T21:05:10.224" v="3" actId="20577"/>
          <ac:spMkLst>
            <pc:docMk/>
            <pc:sldMk cId="109857222" sldId="256"/>
            <ac:spMk id="3" creationId="{00000000-0000-0000-0000-000000000000}"/>
          </ac:spMkLst>
        </pc:spChg>
      </pc:sldChg>
      <pc:sldChg chg="modSp new">
        <pc:chgData name="Jeremiah Warren" userId="S::jwarren54@student.gsu.edu::d28dbac8-a184-4265-b460-622f3a55db67" providerId="AD" clId="Web-{677D2299-ED00-4C76-94D5-83F97376AE64}" dt="2022-10-18T21:05:15.396" v="6" actId="20577"/>
        <pc:sldMkLst>
          <pc:docMk/>
          <pc:sldMk cId="2943605661" sldId="257"/>
        </pc:sldMkLst>
        <pc:spChg chg="mod">
          <ac:chgData name="Jeremiah Warren" userId="S::jwarren54@student.gsu.edu::d28dbac8-a184-4265-b460-622f3a55db67" providerId="AD" clId="Web-{677D2299-ED00-4C76-94D5-83F97376AE64}" dt="2022-10-18T21:05:15.396" v="6" actId="20577"/>
          <ac:spMkLst>
            <pc:docMk/>
            <pc:sldMk cId="2943605661" sldId="257"/>
            <ac:spMk id="2" creationId="{A9CFCF14-96DD-116E-BCF6-40928D98F519}"/>
          </ac:spMkLst>
        </pc:spChg>
      </pc:sldChg>
    </pc:docChg>
  </pc:docChgLst>
  <pc:docChgLst>
    <pc:chgData name="Kaustuv Dutta" userId="S::kdutta2@student.gsu.edu::8c92e5c4-af1b-4c00-8d94-5fe2fa02784e" providerId="AD" clId="Web-{850F45D9-AD6C-4BE1-A5AF-D24A4C2500FF}"/>
    <pc:docChg chg="modSld">
      <pc:chgData name="Kaustuv Dutta" userId="S::kdutta2@student.gsu.edu::8c92e5c4-af1b-4c00-8d94-5fe2fa02784e" providerId="AD" clId="Web-{850F45D9-AD6C-4BE1-A5AF-D24A4C2500FF}" dt="2022-10-25T06:02:46.667" v="12" actId="20577"/>
      <pc:docMkLst>
        <pc:docMk/>
      </pc:docMkLst>
      <pc:sldChg chg="modSp">
        <pc:chgData name="Kaustuv Dutta" userId="S::kdutta2@student.gsu.edu::8c92e5c4-af1b-4c00-8d94-5fe2fa02784e" providerId="AD" clId="Web-{850F45D9-AD6C-4BE1-A5AF-D24A4C2500FF}" dt="2022-10-25T06:02:46.667" v="12" actId="20577"/>
        <pc:sldMkLst>
          <pc:docMk/>
          <pc:sldMk cId="2943605661" sldId="257"/>
        </pc:sldMkLst>
        <pc:spChg chg="mod">
          <ac:chgData name="Kaustuv Dutta" userId="S::kdutta2@student.gsu.edu::8c92e5c4-af1b-4c00-8d94-5fe2fa02784e" providerId="AD" clId="Web-{850F45D9-AD6C-4BE1-A5AF-D24A4C2500FF}" dt="2022-10-25T06:02:46.667" v="12" actId="20577"/>
          <ac:spMkLst>
            <pc:docMk/>
            <pc:sldMk cId="2943605661" sldId="257"/>
            <ac:spMk id="3" creationId="{1AD5E2CB-F47A-1FD4-84F5-2FE7E7CCA4C7}"/>
          </ac:spMkLst>
        </pc:spChg>
      </pc:sldChg>
    </pc:docChg>
  </pc:docChgLst>
  <pc:docChgLst>
    <pc:chgData name="Jeremiah Warren" userId="S::jwarren54@student.gsu.edu::d28dbac8-a184-4265-b460-622f3a55db67" providerId="AD" clId="Web-{8E10E77D-D6B4-4AC5-8D11-DBE1A5413124}"/>
    <pc:docChg chg="modSld">
      <pc:chgData name="Jeremiah Warren" userId="S::jwarren54@student.gsu.edu::d28dbac8-a184-4265-b460-622f3a55db67" providerId="AD" clId="Web-{8E10E77D-D6B4-4AC5-8D11-DBE1A5413124}" dt="2022-10-20T21:40:17.727" v="5" actId="20577"/>
      <pc:docMkLst>
        <pc:docMk/>
      </pc:docMkLst>
      <pc:sldChg chg="modSp">
        <pc:chgData name="Jeremiah Warren" userId="S::jwarren54@student.gsu.edu::d28dbac8-a184-4265-b460-622f3a55db67" providerId="AD" clId="Web-{8E10E77D-D6B4-4AC5-8D11-DBE1A5413124}" dt="2022-10-20T21:40:17.727" v="5" actId="20577"/>
        <pc:sldMkLst>
          <pc:docMk/>
          <pc:sldMk cId="2349841997" sldId="266"/>
        </pc:sldMkLst>
        <pc:spChg chg="mod">
          <ac:chgData name="Jeremiah Warren" userId="S::jwarren54@student.gsu.edu::d28dbac8-a184-4265-b460-622f3a55db67" providerId="AD" clId="Web-{8E10E77D-D6B4-4AC5-8D11-DBE1A5413124}" dt="2022-10-20T21:40:17.727" v="5" actId="20577"/>
          <ac:spMkLst>
            <pc:docMk/>
            <pc:sldMk cId="2349841997" sldId="266"/>
            <ac:spMk id="3" creationId="{33BC7162-6E46-FD0C-F347-52308B089769}"/>
          </ac:spMkLst>
        </pc:spChg>
      </pc:sldChg>
    </pc:docChg>
  </pc:docChgLst>
  <pc:docChgLst>
    <pc:chgData name="Venkat Sai Nag Bhargav Sabbineni" userId="S::vsabbineni1@student.gsu.edu::db0d012d-8377-40aa-a23a-e049ff809e8a" providerId="AD" clId="Web-{D3F1C69A-C67E-444D-9935-F9D65A5CC3C7}"/>
    <pc:docChg chg="modSld">
      <pc:chgData name="Venkat Sai Nag Bhargav Sabbineni" userId="S::vsabbineni1@student.gsu.edu::db0d012d-8377-40aa-a23a-e049ff809e8a" providerId="AD" clId="Web-{D3F1C69A-C67E-444D-9935-F9D65A5CC3C7}" dt="2022-10-21T19:33:03.673" v="120" actId="20577"/>
      <pc:docMkLst>
        <pc:docMk/>
      </pc:docMkLst>
      <pc:sldChg chg="modSp">
        <pc:chgData name="Venkat Sai Nag Bhargav Sabbineni" userId="S::vsabbineni1@student.gsu.edu::db0d012d-8377-40aa-a23a-e049ff809e8a" providerId="AD" clId="Web-{D3F1C69A-C67E-444D-9935-F9D65A5CC3C7}" dt="2022-10-21T19:33:03.673" v="120" actId="20577"/>
        <pc:sldMkLst>
          <pc:docMk/>
          <pc:sldMk cId="4180518680" sldId="269"/>
        </pc:sldMkLst>
        <pc:spChg chg="mod">
          <ac:chgData name="Venkat Sai Nag Bhargav Sabbineni" userId="S::vsabbineni1@student.gsu.edu::db0d012d-8377-40aa-a23a-e049ff809e8a" providerId="AD" clId="Web-{D3F1C69A-C67E-444D-9935-F9D65A5CC3C7}" dt="2022-10-21T19:33:03.673" v="120" actId="20577"/>
          <ac:spMkLst>
            <pc:docMk/>
            <pc:sldMk cId="4180518680" sldId="269"/>
            <ac:spMk id="3" creationId="{8CB040C7-8E9F-BB4A-BCFF-C8AECC887F80}"/>
          </ac:spMkLst>
        </pc:spChg>
      </pc:sldChg>
    </pc:docChg>
  </pc:docChgLst>
  <pc:docChgLst>
    <pc:chgData name="Jeremiah Warren" userId="d28dbac8-a184-4265-b460-622f3a55db67" providerId="ADAL" clId="{A43BB1D8-5615-4B88-B843-FAB709541A43}"/>
    <pc:docChg chg="undo redo custSel addSld delSld modSld sldOrd">
      <pc:chgData name="Jeremiah Warren" userId="d28dbac8-a184-4265-b460-622f3a55db67" providerId="ADAL" clId="{A43BB1D8-5615-4B88-B843-FAB709541A43}" dt="2022-10-25T21:12:09.193" v="7811" actId="20577"/>
      <pc:docMkLst>
        <pc:docMk/>
      </pc:docMkLst>
      <pc:sldChg chg="addSp delSp modSp mod setBg">
        <pc:chgData name="Jeremiah Warren" userId="d28dbac8-a184-4265-b460-622f3a55db67" providerId="ADAL" clId="{A43BB1D8-5615-4B88-B843-FAB709541A43}" dt="2022-10-22T15:41:44.750" v="6546" actId="20577"/>
        <pc:sldMkLst>
          <pc:docMk/>
          <pc:sldMk cId="109857222" sldId="256"/>
        </pc:sldMkLst>
        <pc:spChg chg="mod">
          <ac:chgData name="Jeremiah Warren" userId="d28dbac8-a184-4265-b460-622f3a55db67" providerId="ADAL" clId="{A43BB1D8-5615-4B88-B843-FAB709541A43}" dt="2022-10-19T20:10:49.703" v="3008" actId="26606"/>
          <ac:spMkLst>
            <pc:docMk/>
            <pc:sldMk cId="109857222" sldId="256"/>
            <ac:spMk id="2" creationId="{00000000-0000-0000-0000-000000000000}"/>
          </ac:spMkLst>
        </pc:spChg>
        <pc:spChg chg="mod">
          <ac:chgData name="Jeremiah Warren" userId="d28dbac8-a184-4265-b460-622f3a55db67" providerId="ADAL" clId="{A43BB1D8-5615-4B88-B843-FAB709541A43}" dt="2022-10-22T15:41:44.750" v="6546" actId="20577"/>
          <ac:spMkLst>
            <pc:docMk/>
            <pc:sldMk cId="109857222" sldId="256"/>
            <ac:spMk id="3" creationId="{00000000-0000-0000-0000-000000000000}"/>
          </ac:spMkLst>
        </pc:spChg>
        <pc:spChg chg="add">
          <ac:chgData name="Jeremiah Warren" userId="d28dbac8-a184-4265-b460-622f3a55db67" providerId="ADAL" clId="{A43BB1D8-5615-4B88-B843-FAB709541A43}" dt="2022-10-19T20:10:49.703" v="3008" actId="26606"/>
          <ac:spMkLst>
            <pc:docMk/>
            <pc:sldMk cId="109857222" sldId="256"/>
            <ac:spMk id="8" creationId="{5FB946D7-1CA4-446E-8795-007CACFDEB88}"/>
          </ac:spMkLst>
        </pc:spChg>
        <pc:spChg chg="add">
          <ac:chgData name="Jeremiah Warren" userId="d28dbac8-a184-4265-b460-622f3a55db67" providerId="ADAL" clId="{A43BB1D8-5615-4B88-B843-FAB709541A43}" dt="2022-10-19T20:10:49.703" v="3008" actId="26606"/>
          <ac:spMkLst>
            <pc:docMk/>
            <pc:sldMk cId="109857222" sldId="256"/>
            <ac:spMk id="10" creationId="{192416F2-BC84-4D7C-80C6-6296C10C3819}"/>
          </ac:spMkLst>
        </pc:spChg>
        <pc:picChg chg="add del">
          <ac:chgData name="Jeremiah Warren" userId="d28dbac8-a184-4265-b460-622f3a55db67" providerId="ADAL" clId="{A43BB1D8-5615-4B88-B843-FAB709541A43}" dt="2022-10-19T14:44:24.318" v="727" actId="478"/>
          <ac:picMkLst>
            <pc:docMk/>
            <pc:sldMk cId="109857222" sldId="256"/>
            <ac:picMk id="5" creationId="{37073B34-B865-78BA-24EB-703B343B8BF8}"/>
          </ac:picMkLst>
        </pc:picChg>
        <pc:cxnChg chg="add">
          <ac:chgData name="Jeremiah Warren" userId="d28dbac8-a184-4265-b460-622f3a55db67" providerId="ADAL" clId="{A43BB1D8-5615-4B88-B843-FAB709541A43}" dt="2022-10-19T20:10:49.703" v="3008" actId="26606"/>
          <ac:cxnSpMkLst>
            <pc:docMk/>
            <pc:sldMk cId="109857222" sldId="256"/>
            <ac:cxnSpMk id="12" creationId="{2330623A-AB89-4E04-AC9A-2BAFBF85AE3A}"/>
          </ac:cxnSpMkLst>
        </pc:cxnChg>
      </pc:sldChg>
      <pc:sldChg chg="addSp delSp modSp mod setBg">
        <pc:chgData name="Jeremiah Warren" userId="d28dbac8-a184-4265-b460-622f3a55db67" providerId="ADAL" clId="{A43BB1D8-5615-4B88-B843-FAB709541A43}" dt="2022-10-20T18:32:23.576" v="4727" actId="962"/>
        <pc:sldMkLst>
          <pc:docMk/>
          <pc:sldMk cId="2943605661" sldId="257"/>
        </pc:sldMkLst>
        <pc:spChg chg="mod">
          <ac:chgData name="Jeremiah Warren" userId="d28dbac8-a184-4265-b460-622f3a55db67" providerId="ADAL" clId="{A43BB1D8-5615-4B88-B843-FAB709541A43}" dt="2022-10-20T18:32:18.662" v="4725" actId="26606"/>
          <ac:spMkLst>
            <pc:docMk/>
            <pc:sldMk cId="2943605661" sldId="257"/>
            <ac:spMk id="2" creationId="{A9CFCF14-96DD-116E-BCF6-40928D98F519}"/>
          </ac:spMkLst>
        </pc:spChg>
        <pc:spChg chg="mod">
          <ac:chgData name="Jeremiah Warren" userId="d28dbac8-a184-4265-b460-622f3a55db67" providerId="ADAL" clId="{A43BB1D8-5615-4B88-B843-FAB709541A43}" dt="2022-10-20T18:32:18.662" v="4725" actId="26606"/>
          <ac:spMkLst>
            <pc:docMk/>
            <pc:sldMk cId="2943605661" sldId="257"/>
            <ac:spMk id="3" creationId="{1AD5E2CB-F47A-1FD4-84F5-2FE7E7CCA4C7}"/>
          </ac:spMkLst>
        </pc:spChg>
        <pc:spChg chg="add del">
          <ac:chgData name="Jeremiah Warren" userId="d28dbac8-a184-4265-b460-622f3a55db67" providerId="ADAL" clId="{A43BB1D8-5615-4B88-B843-FAB709541A43}" dt="2022-10-20T18:32:18.662" v="4725" actId="26606"/>
          <ac:spMkLst>
            <pc:docMk/>
            <pc:sldMk cId="2943605661" sldId="257"/>
            <ac:spMk id="8" creationId="{70DFC902-7D23-471A-B557-B6B6917D7A0D}"/>
          </ac:spMkLst>
        </pc:spChg>
        <pc:spChg chg="add del">
          <ac:chgData name="Jeremiah Warren" userId="d28dbac8-a184-4265-b460-622f3a55db67" providerId="ADAL" clId="{A43BB1D8-5615-4B88-B843-FAB709541A43}" dt="2022-10-20T18:32:18.662" v="4725" actId="26606"/>
          <ac:spMkLst>
            <pc:docMk/>
            <pc:sldMk cId="2943605661" sldId="257"/>
            <ac:spMk id="10" creationId="{A55D5633-D557-4DCA-982C-FF36EB7A1C00}"/>
          </ac:spMkLst>
        </pc:spChg>
        <pc:spChg chg="add del">
          <ac:chgData name="Jeremiah Warren" userId="d28dbac8-a184-4265-b460-622f3a55db67" providerId="ADAL" clId="{A43BB1D8-5615-4B88-B843-FAB709541A43}" dt="2022-10-20T18:32:18.662" v="4725" actId="26606"/>
          <ac:spMkLst>
            <pc:docMk/>
            <pc:sldMk cId="2943605661" sldId="257"/>
            <ac:spMk id="12" creationId="{450D3AD2-FA80-415F-A9CE-54D884561CD7}"/>
          </ac:spMkLst>
        </pc:spChg>
        <pc:spChg chg="add del">
          <ac:chgData name="Jeremiah Warren" userId="d28dbac8-a184-4265-b460-622f3a55db67" providerId="ADAL" clId="{A43BB1D8-5615-4B88-B843-FAB709541A43}" dt="2022-10-20T18:32:18.662" v="4724" actId="26606"/>
          <ac:spMkLst>
            <pc:docMk/>
            <pc:sldMk cId="2943605661" sldId="257"/>
            <ac:spMk id="14" creationId="{CEB41C5C-0F34-4DDA-9D7C-5E717F35F60C}"/>
          </ac:spMkLst>
        </pc:spChg>
        <pc:spChg chg="add">
          <ac:chgData name="Jeremiah Warren" userId="d28dbac8-a184-4265-b460-622f3a55db67" providerId="ADAL" clId="{A43BB1D8-5615-4B88-B843-FAB709541A43}" dt="2022-10-20T18:32:18.662" v="4725" actId="26606"/>
          <ac:spMkLst>
            <pc:docMk/>
            <pc:sldMk cId="2943605661" sldId="257"/>
            <ac:spMk id="16" creationId="{CEB41C5C-0F34-4DDA-9D7C-5E717F35F60C}"/>
          </ac:spMkLst>
        </pc:spChg>
        <pc:spChg chg="add del">
          <ac:chgData name="Jeremiah Warren" userId="d28dbac8-a184-4265-b460-622f3a55db67" providerId="ADAL" clId="{A43BB1D8-5615-4B88-B843-FAB709541A43}" dt="2022-10-20T18:31:57.927" v="4719" actId="26606"/>
          <ac:spMkLst>
            <pc:docMk/>
            <pc:sldMk cId="2943605661" sldId="257"/>
            <ac:spMk id="17" creationId="{CEB41C5C-0F34-4DDA-9D7C-5E717F35F60C}"/>
          </ac:spMkLst>
        </pc:spChg>
        <pc:spChg chg="add del">
          <ac:chgData name="Jeremiah Warren" userId="d28dbac8-a184-4265-b460-622f3a55db67" providerId="ADAL" clId="{A43BB1D8-5615-4B88-B843-FAB709541A43}" dt="2022-10-20T18:32:04.445" v="4721" actId="26606"/>
          <ac:spMkLst>
            <pc:docMk/>
            <pc:sldMk cId="2943605661" sldId="257"/>
            <ac:spMk id="21" creationId="{CEB41C5C-0F34-4DDA-9D7C-5E717F35F60C}"/>
          </ac:spMkLst>
        </pc:spChg>
        <pc:picChg chg="add mod">
          <ac:chgData name="Jeremiah Warren" userId="d28dbac8-a184-4265-b460-622f3a55db67" providerId="ADAL" clId="{A43BB1D8-5615-4B88-B843-FAB709541A43}" dt="2022-10-20T18:32:23.576" v="4727" actId="962"/>
          <ac:picMkLst>
            <pc:docMk/>
            <pc:sldMk cId="2943605661" sldId="257"/>
            <ac:picMk id="5" creationId="{72366DA8-CF38-0572-F453-098AF1320111}"/>
          </ac:picMkLst>
        </pc:picChg>
        <pc:cxnChg chg="add">
          <ac:chgData name="Jeremiah Warren" userId="d28dbac8-a184-4265-b460-622f3a55db67" providerId="ADAL" clId="{A43BB1D8-5615-4B88-B843-FAB709541A43}" dt="2022-10-20T18:32:18.662" v="4725" actId="26606"/>
          <ac:cxnSpMkLst>
            <pc:docMk/>
            <pc:sldMk cId="2943605661" sldId="257"/>
            <ac:cxnSpMk id="18" creationId="{57E1E5E6-F385-4E9C-B201-BA5BDE5CAD52}"/>
          </ac:cxnSpMkLst>
        </pc:cxnChg>
        <pc:cxnChg chg="add del">
          <ac:chgData name="Jeremiah Warren" userId="d28dbac8-a184-4265-b460-622f3a55db67" providerId="ADAL" clId="{A43BB1D8-5615-4B88-B843-FAB709541A43}" dt="2022-10-20T18:31:57.927" v="4719" actId="26606"/>
          <ac:cxnSpMkLst>
            <pc:docMk/>
            <pc:sldMk cId="2943605661" sldId="257"/>
            <ac:cxnSpMk id="19" creationId="{57E1E5E6-F385-4E9C-B201-BA5BDE5CAD52}"/>
          </ac:cxnSpMkLst>
        </pc:cxnChg>
        <pc:cxnChg chg="add del">
          <ac:chgData name="Jeremiah Warren" userId="d28dbac8-a184-4265-b460-622f3a55db67" providerId="ADAL" clId="{A43BB1D8-5615-4B88-B843-FAB709541A43}" dt="2022-10-20T18:32:04.445" v="4721" actId="26606"/>
          <ac:cxnSpMkLst>
            <pc:docMk/>
            <pc:sldMk cId="2943605661" sldId="257"/>
            <ac:cxnSpMk id="22" creationId="{57E1E5E6-F385-4E9C-B201-BA5BDE5CAD52}"/>
          </ac:cxnSpMkLst>
        </pc:cxnChg>
      </pc:sldChg>
      <pc:sldChg chg="addSp delSp modSp new del mod">
        <pc:chgData name="Jeremiah Warren" userId="d28dbac8-a184-4265-b460-622f3a55db67" providerId="ADAL" clId="{A43BB1D8-5615-4B88-B843-FAB709541A43}" dt="2022-10-19T14:40:29.022" v="725" actId="47"/>
        <pc:sldMkLst>
          <pc:docMk/>
          <pc:sldMk cId="585010160" sldId="258"/>
        </pc:sldMkLst>
        <pc:spChg chg="mod">
          <ac:chgData name="Jeremiah Warren" userId="d28dbac8-a184-4265-b460-622f3a55db67" providerId="ADAL" clId="{A43BB1D8-5615-4B88-B843-FAB709541A43}" dt="2022-10-18T21:10:02.916" v="75" actId="20577"/>
          <ac:spMkLst>
            <pc:docMk/>
            <pc:sldMk cId="585010160" sldId="258"/>
            <ac:spMk id="2" creationId="{7E826B22-FC69-6868-9183-2553449C8310}"/>
          </ac:spMkLst>
        </pc:spChg>
        <pc:spChg chg="del">
          <ac:chgData name="Jeremiah Warren" userId="d28dbac8-a184-4265-b460-622f3a55db67" providerId="ADAL" clId="{A43BB1D8-5615-4B88-B843-FAB709541A43}" dt="2022-10-18T21:17:33.830" v="433" actId="1032"/>
          <ac:spMkLst>
            <pc:docMk/>
            <pc:sldMk cId="585010160" sldId="258"/>
            <ac:spMk id="3" creationId="{C909E166-FB7F-FFEA-B1DA-A4C300A15FB7}"/>
          </ac:spMkLst>
        </pc:spChg>
        <pc:graphicFrameChg chg="add mod modGraphic">
          <ac:chgData name="Jeremiah Warren" userId="d28dbac8-a184-4265-b460-622f3a55db67" providerId="ADAL" clId="{A43BB1D8-5615-4B88-B843-FAB709541A43}" dt="2022-10-19T14:04:24.472" v="648"/>
          <ac:graphicFrameMkLst>
            <pc:docMk/>
            <pc:sldMk cId="585010160" sldId="258"/>
            <ac:graphicFrameMk id="4" creationId="{E46BB0E5-E95A-D55F-5493-5BCB5DCC38C3}"/>
          </ac:graphicFrameMkLst>
        </pc:graphicFrameChg>
        <pc:graphicFrameChg chg="add del modGraphic">
          <ac:chgData name="Jeremiah Warren" userId="d28dbac8-a184-4265-b460-622f3a55db67" providerId="ADAL" clId="{A43BB1D8-5615-4B88-B843-FAB709541A43}" dt="2022-10-19T14:00:48.088" v="640" actId="1032"/>
          <ac:graphicFrameMkLst>
            <pc:docMk/>
            <pc:sldMk cId="585010160" sldId="258"/>
            <ac:graphicFrameMk id="10" creationId="{7F3FBFA6-CBEC-283D-72C6-C1B7C26C8B4D}"/>
          </ac:graphicFrameMkLst>
        </pc:graphicFrameChg>
        <pc:cxnChg chg="add del mod">
          <ac:chgData name="Jeremiah Warren" userId="d28dbac8-a184-4265-b460-622f3a55db67" providerId="ADAL" clId="{A43BB1D8-5615-4B88-B843-FAB709541A43}" dt="2022-10-19T14:04:03.128" v="642" actId="11529"/>
          <ac:cxnSpMkLst>
            <pc:docMk/>
            <pc:sldMk cId="585010160" sldId="258"/>
            <ac:cxnSpMk id="12" creationId="{9A4F57C3-4EF0-20A7-3ED7-725B1B4AF7AD}"/>
          </ac:cxnSpMkLst>
        </pc:cxnChg>
      </pc:sldChg>
      <pc:sldChg chg="new del">
        <pc:chgData name="Jeremiah Warren" userId="d28dbac8-a184-4265-b460-622f3a55db67" providerId="ADAL" clId="{A43BB1D8-5615-4B88-B843-FAB709541A43}" dt="2022-10-18T21:10:41.096" v="78" actId="2696"/>
        <pc:sldMkLst>
          <pc:docMk/>
          <pc:sldMk cId="1677917329" sldId="259"/>
        </pc:sldMkLst>
      </pc:sldChg>
      <pc:sldChg chg="modSp new del mod">
        <pc:chgData name="Jeremiah Warren" userId="d28dbac8-a184-4265-b460-622f3a55db67" providerId="ADAL" clId="{A43BB1D8-5615-4B88-B843-FAB709541A43}" dt="2022-10-18T21:10:15.820" v="76" actId="2696"/>
        <pc:sldMkLst>
          <pc:docMk/>
          <pc:sldMk cId="4020357090" sldId="259"/>
        </pc:sldMkLst>
        <pc:spChg chg="mod">
          <ac:chgData name="Jeremiah Warren" userId="d28dbac8-a184-4265-b460-622f3a55db67" providerId="ADAL" clId="{A43BB1D8-5615-4B88-B843-FAB709541A43}" dt="2022-10-18T21:08:19.736" v="45" actId="20577"/>
          <ac:spMkLst>
            <pc:docMk/>
            <pc:sldMk cId="4020357090" sldId="259"/>
            <ac:spMk id="2" creationId="{388868D1-447F-6AAE-2FBC-107EC09E25D0}"/>
          </ac:spMkLst>
        </pc:spChg>
      </pc:sldChg>
      <pc:sldChg chg="addSp delSp modSp new del mod setBg">
        <pc:chgData name="Jeremiah Warren" userId="d28dbac8-a184-4265-b460-622f3a55db67" providerId="ADAL" clId="{A43BB1D8-5615-4B88-B843-FAB709541A43}" dt="2022-10-21T18:35:19.940" v="6266" actId="2696"/>
        <pc:sldMkLst>
          <pc:docMk/>
          <pc:sldMk cId="4253945023" sldId="259"/>
        </pc:sldMkLst>
        <pc:spChg chg="del mod">
          <ac:chgData name="Jeremiah Warren" userId="d28dbac8-a184-4265-b460-622f3a55db67" providerId="ADAL" clId="{A43BB1D8-5615-4B88-B843-FAB709541A43}" dt="2022-10-21T18:09:37.559" v="5538" actId="478"/>
          <ac:spMkLst>
            <pc:docMk/>
            <pc:sldMk cId="4253945023" sldId="259"/>
            <ac:spMk id="2" creationId="{B0FAA8E5-0BC8-DBCC-6B9D-72D1913B52E9}"/>
          </ac:spMkLst>
        </pc:spChg>
        <pc:spChg chg="mod">
          <ac:chgData name="Jeremiah Warren" userId="d28dbac8-a184-4265-b460-622f3a55db67" providerId="ADAL" clId="{A43BB1D8-5615-4B88-B843-FAB709541A43}" dt="2022-10-21T18:10:10.135" v="5544" actId="33524"/>
          <ac:spMkLst>
            <pc:docMk/>
            <pc:sldMk cId="4253945023" sldId="259"/>
            <ac:spMk id="3" creationId="{989B3503-3141-2417-876B-937DD790482F}"/>
          </ac:spMkLst>
        </pc:spChg>
        <pc:spChg chg="add del">
          <ac:chgData name="Jeremiah Warren" userId="d28dbac8-a184-4265-b460-622f3a55db67" providerId="ADAL" clId="{A43BB1D8-5615-4B88-B843-FAB709541A43}" dt="2022-10-21T18:09:33.126" v="5537" actId="26606"/>
          <ac:spMkLst>
            <pc:docMk/>
            <pc:sldMk cId="4253945023" sldId="259"/>
            <ac:spMk id="8" creationId="{A3A6602B-CADB-48C2-8885-B1E1586EF3F2}"/>
          </ac:spMkLst>
        </pc:spChg>
        <pc:spChg chg="add del">
          <ac:chgData name="Jeremiah Warren" userId="d28dbac8-a184-4265-b460-622f3a55db67" providerId="ADAL" clId="{A43BB1D8-5615-4B88-B843-FAB709541A43}" dt="2022-10-21T18:09:39.225" v="5539" actId="26606"/>
          <ac:spMkLst>
            <pc:docMk/>
            <pc:sldMk cId="4253945023" sldId="259"/>
            <ac:spMk id="13" creationId="{A3A6602B-CADB-48C2-8885-B1E1586EF3F2}"/>
          </ac:spMkLst>
        </pc:spChg>
        <pc:spChg chg="add">
          <ac:chgData name="Jeremiah Warren" userId="d28dbac8-a184-4265-b460-622f3a55db67" providerId="ADAL" clId="{A43BB1D8-5615-4B88-B843-FAB709541A43}" dt="2022-10-21T18:09:39.225" v="5539" actId="26606"/>
          <ac:spMkLst>
            <pc:docMk/>
            <pc:sldMk cId="4253945023" sldId="259"/>
            <ac:spMk id="18" creationId="{A3A6602B-CADB-48C2-8885-B1E1586EF3F2}"/>
          </ac:spMkLst>
        </pc:spChg>
      </pc:sldChg>
      <pc:sldChg chg="modSp new del mod">
        <pc:chgData name="Jeremiah Warren" userId="d28dbac8-a184-4265-b460-622f3a55db67" providerId="ADAL" clId="{A43BB1D8-5615-4B88-B843-FAB709541A43}" dt="2022-10-21T18:36:06.837" v="6267" actId="2696"/>
        <pc:sldMkLst>
          <pc:docMk/>
          <pc:sldMk cId="1986885477" sldId="260"/>
        </pc:sldMkLst>
        <pc:spChg chg="mod">
          <ac:chgData name="Jeremiah Warren" userId="d28dbac8-a184-4265-b460-622f3a55db67" providerId="ADAL" clId="{A43BB1D8-5615-4B88-B843-FAB709541A43}" dt="2022-10-19T15:00:54.351" v="1155"/>
          <ac:spMkLst>
            <pc:docMk/>
            <pc:sldMk cId="1986885477" sldId="260"/>
            <ac:spMk id="2" creationId="{6CA8C6C9-5CD1-990E-FEB0-EBF64CE73FCD}"/>
          </ac:spMkLst>
        </pc:spChg>
        <pc:spChg chg="mod">
          <ac:chgData name="Jeremiah Warren" userId="d28dbac8-a184-4265-b460-622f3a55db67" providerId="ADAL" clId="{A43BB1D8-5615-4B88-B843-FAB709541A43}" dt="2022-10-19T15:00:54.351" v="1155"/>
          <ac:spMkLst>
            <pc:docMk/>
            <pc:sldMk cId="1986885477" sldId="260"/>
            <ac:spMk id="3" creationId="{106D83F8-1D56-E8D3-350E-90BD4D05C965}"/>
          </ac:spMkLst>
        </pc:spChg>
      </pc:sldChg>
      <pc:sldChg chg="modSp new mod ord">
        <pc:chgData name="Jeremiah Warren" userId="d28dbac8-a184-4265-b460-622f3a55db67" providerId="ADAL" clId="{A43BB1D8-5615-4B88-B843-FAB709541A43}" dt="2022-10-20T14:42:49.700" v="4002"/>
        <pc:sldMkLst>
          <pc:docMk/>
          <pc:sldMk cId="4064108992" sldId="261"/>
        </pc:sldMkLst>
        <pc:spChg chg="mod">
          <ac:chgData name="Jeremiah Warren" userId="d28dbac8-a184-4265-b460-622f3a55db67" providerId="ADAL" clId="{A43BB1D8-5615-4B88-B843-FAB709541A43}" dt="2022-10-19T15:00:54.351" v="1155"/>
          <ac:spMkLst>
            <pc:docMk/>
            <pc:sldMk cId="4064108992" sldId="261"/>
            <ac:spMk id="2" creationId="{3F7824A4-2FDE-09C8-CC1C-EDE914F9540C}"/>
          </ac:spMkLst>
        </pc:spChg>
        <pc:spChg chg="mod">
          <ac:chgData name="Jeremiah Warren" userId="d28dbac8-a184-4265-b460-622f3a55db67" providerId="ADAL" clId="{A43BB1D8-5615-4B88-B843-FAB709541A43}" dt="2022-10-19T15:00:54.351" v="1155"/>
          <ac:spMkLst>
            <pc:docMk/>
            <pc:sldMk cId="4064108992" sldId="261"/>
            <ac:spMk id="3" creationId="{D8CFD526-C4BC-79C3-65E8-32FF5354EAA5}"/>
          </ac:spMkLst>
        </pc:spChg>
      </pc:sldChg>
      <pc:sldChg chg="addSp delSp modSp new del mod ord setBg">
        <pc:chgData name="Jeremiah Warren" userId="d28dbac8-a184-4265-b460-622f3a55db67" providerId="ADAL" clId="{A43BB1D8-5615-4B88-B843-FAB709541A43}" dt="2022-10-21T18:34:45.091" v="6256" actId="2696"/>
        <pc:sldMkLst>
          <pc:docMk/>
          <pc:sldMk cId="2309174669" sldId="262"/>
        </pc:sldMkLst>
        <pc:spChg chg="del mod">
          <ac:chgData name="Jeremiah Warren" userId="d28dbac8-a184-4265-b460-622f3a55db67" providerId="ADAL" clId="{A43BB1D8-5615-4B88-B843-FAB709541A43}" dt="2022-10-21T17:50:15.498" v="5510" actId="478"/>
          <ac:spMkLst>
            <pc:docMk/>
            <pc:sldMk cId="2309174669" sldId="262"/>
            <ac:spMk id="2" creationId="{3F31BA02-D787-F0BC-D96F-DD935505FE1B}"/>
          </ac:spMkLst>
        </pc:spChg>
        <pc:spChg chg="mod">
          <ac:chgData name="Jeremiah Warren" userId="d28dbac8-a184-4265-b460-622f3a55db67" providerId="ADAL" clId="{A43BB1D8-5615-4B88-B843-FAB709541A43}" dt="2022-10-21T18:13:55.718" v="5771" actId="26606"/>
          <ac:spMkLst>
            <pc:docMk/>
            <pc:sldMk cId="2309174669" sldId="262"/>
            <ac:spMk id="3" creationId="{9894EB2E-CEC2-4334-7641-4D5B12BDF388}"/>
          </ac:spMkLst>
        </pc:spChg>
        <pc:spChg chg="add del mod">
          <ac:chgData name="Jeremiah Warren" userId="d28dbac8-a184-4265-b460-622f3a55db67" providerId="ADAL" clId="{A43BB1D8-5615-4B88-B843-FAB709541A43}" dt="2022-10-21T17:50:17.406" v="5511" actId="478"/>
          <ac:spMkLst>
            <pc:docMk/>
            <pc:sldMk cId="2309174669" sldId="262"/>
            <ac:spMk id="5" creationId="{35F1BA46-DF4F-CA81-C95C-AE0A0C9972AE}"/>
          </ac:spMkLst>
        </pc:spChg>
        <pc:spChg chg="add del">
          <ac:chgData name="Jeremiah Warren" userId="d28dbac8-a184-4265-b460-622f3a55db67" providerId="ADAL" clId="{A43BB1D8-5615-4B88-B843-FAB709541A43}" dt="2022-10-21T18:13:55.718" v="5771" actId="26606"/>
          <ac:spMkLst>
            <pc:docMk/>
            <pc:sldMk cId="2309174669" sldId="262"/>
            <ac:spMk id="8" creationId="{A3A6602B-CADB-48C2-8885-B1E1586EF3F2}"/>
          </ac:spMkLst>
        </pc:spChg>
        <pc:spChg chg="add">
          <ac:chgData name="Jeremiah Warren" userId="d28dbac8-a184-4265-b460-622f3a55db67" providerId="ADAL" clId="{A43BB1D8-5615-4B88-B843-FAB709541A43}" dt="2022-10-21T18:13:55.718" v="5771" actId="26606"/>
          <ac:spMkLst>
            <pc:docMk/>
            <pc:sldMk cId="2309174669" sldId="262"/>
            <ac:spMk id="13" creationId="{F98ED85F-DCEE-4B50-802E-71A6E3E12B04}"/>
          </ac:spMkLst>
        </pc:spChg>
        <pc:cxnChg chg="add">
          <ac:chgData name="Jeremiah Warren" userId="d28dbac8-a184-4265-b460-622f3a55db67" providerId="ADAL" clId="{A43BB1D8-5615-4B88-B843-FAB709541A43}" dt="2022-10-21T18:13:55.718" v="5771" actId="26606"/>
          <ac:cxnSpMkLst>
            <pc:docMk/>
            <pc:sldMk cId="2309174669" sldId="262"/>
            <ac:cxnSpMk id="15" creationId="{E8E35B83-1EC3-4F87-9D54-D863463351B9}"/>
          </ac:cxnSpMkLst>
        </pc:cxnChg>
      </pc:sldChg>
      <pc:sldChg chg="modSp new del mod ord">
        <pc:chgData name="Jeremiah Warren" userId="d28dbac8-a184-4265-b460-622f3a55db67" providerId="ADAL" clId="{A43BB1D8-5615-4B88-B843-FAB709541A43}" dt="2022-10-20T14:47:50.991" v="4133" actId="47"/>
        <pc:sldMkLst>
          <pc:docMk/>
          <pc:sldMk cId="2222922522" sldId="263"/>
        </pc:sldMkLst>
        <pc:spChg chg="mod">
          <ac:chgData name="Jeremiah Warren" userId="d28dbac8-a184-4265-b460-622f3a55db67" providerId="ADAL" clId="{A43BB1D8-5615-4B88-B843-FAB709541A43}" dt="2022-10-19T15:00:54.351" v="1155"/>
          <ac:spMkLst>
            <pc:docMk/>
            <pc:sldMk cId="2222922522" sldId="263"/>
            <ac:spMk id="2" creationId="{270587C3-416E-DF19-2455-E3CF6760AEFC}"/>
          </ac:spMkLst>
        </pc:spChg>
        <pc:spChg chg="mod">
          <ac:chgData name="Jeremiah Warren" userId="d28dbac8-a184-4265-b460-622f3a55db67" providerId="ADAL" clId="{A43BB1D8-5615-4B88-B843-FAB709541A43}" dt="2022-10-19T15:00:54.351" v="1155"/>
          <ac:spMkLst>
            <pc:docMk/>
            <pc:sldMk cId="2222922522" sldId="263"/>
            <ac:spMk id="3" creationId="{3C8FEC2F-77FC-FBC0-3083-62EBF1289C86}"/>
          </ac:spMkLst>
        </pc:spChg>
      </pc:sldChg>
      <pc:sldChg chg="addSp delSp modSp new mod setBg modAnim setClrOvrMap">
        <pc:chgData name="Jeremiah Warren" userId="d28dbac8-a184-4265-b460-622f3a55db67" providerId="ADAL" clId="{A43BB1D8-5615-4B88-B843-FAB709541A43}" dt="2022-10-25T15:53:38.800" v="7803" actId="20577"/>
        <pc:sldMkLst>
          <pc:docMk/>
          <pc:sldMk cId="2391507730" sldId="264"/>
        </pc:sldMkLst>
        <pc:spChg chg="mod">
          <ac:chgData name="Jeremiah Warren" userId="d28dbac8-a184-4265-b460-622f3a55db67" providerId="ADAL" clId="{A43BB1D8-5615-4B88-B843-FAB709541A43}" dt="2022-10-22T16:22:18.882" v="6666" actId="113"/>
          <ac:spMkLst>
            <pc:docMk/>
            <pc:sldMk cId="2391507730" sldId="264"/>
            <ac:spMk id="2" creationId="{AFE49375-0B87-C7E4-DAAE-568350A3C93F}"/>
          </ac:spMkLst>
        </pc:spChg>
        <pc:spChg chg="mod ord">
          <ac:chgData name="Jeremiah Warren" userId="d28dbac8-a184-4265-b460-622f3a55db67" providerId="ADAL" clId="{A43BB1D8-5615-4B88-B843-FAB709541A43}" dt="2022-10-25T15:53:38.800" v="7803" actId="20577"/>
          <ac:spMkLst>
            <pc:docMk/>
            <pc:sldMk cId="2391507730" sldId="264"/>
            <ac:spMk id="3" creationId="{4F894298-65C4-FE0B-4471-71BB06F7F0D3}"/>
          </ac:spMkLst>
        </pc:spChg>
        <pc:spChg chg="add del">
          <ac:chgData name="Jeremiah Warren" userId="d28dbac8-a184-4265-b460-622f3a55db67" providerId="ADAL" clId="{A43BB1D8-5615-4B88-B843-FAB709541A43}" dt="2022-10-21T18:26:20.064" v="5959" actId="26606"/>
          <ac:spMkLst>
            <pc:docMk/>
            <pc:sldMk cId="2391507730" sldId="264"/>
            <ac:spMk id="7" creationId="{3B8A6984-1230-49D7-B72E-DE41BBFCC08E}"/>
          </ac:spMkLst>
        </pc:spChg>
        <pc:spChg chg="add del">
          <ac:chgData name="Jeremiah Warren" userId="d28dbac8-a184-4265-b460-622f3a55db67" providerId="ADAL" clId="{A43BB1D8-5615-4B88-B843-FAB709541A43}" dt="2022-10-21T18:26:20.064" v="5959" actId="26606"/>
          <ac:spMkLst>
            <pc:docMk/>
            <pc:sldMk cId="2391507730" sldId="264"/>
            <ac:spMk id="8" creationId="{EBF87945-A001-489F-9D9B-7D9435F0B9CA}"/>
          </ac:spMkLst>
        </pc:spChg>
        <pc:spChg chg="add del">
          <ac:chgData name="Jeremiah Warren" userId="d28dbac8-a184-4265-b460-622f3a55db67" providerId="ADAL" clId="{A43BB1D8-5615-4B88-B843-FAB709541A43}" dt="2022-10-21T18:26:06.660" v="5949" actId="26606"/>
          <ac:spMkLst>
            <pc:docMk/>
            <pc:sldMk cId="2391507730" sldId="264"/>
            <ac:spMk id="10" creationId="{CEB41C5C-0F34-4DDA-9D7C-5E717F35F60C}"/>
          </ac:spMkLst>
        </pc:spChg>
        <pc:spChg chg="add">
          <ac:chgData name="Jeremiah Warren" userId="d28dbac8-a184-4265-b460-622f3a55db67" providerId="ADAL" clId="{A43BB1D8-5615-4B88-B843-FAB709541A43}" dt="2022-10-21T18:26:20.072" v="5960" actId="26606"/>
          <ac:spMkLst>
            <pc:docMk/>
            <pc:sldMk cId="2391507730" sldId="264"/>
            <ac:spMk id="11" creationId="{CEB41C5C-0F34-4DDA-9D7C-5E717F35F60C}"/>
          </ac:spMkLst>
        </pc:spChg>
        <pc:spChg chg="add del">
          <ac:chgData name="Jeremiah Warren" userId="d28dbac8-a184-4265-b460-622f3a55db67" providerId="ADAL" clId="{A43BB1D8-5615-4B88-B843-FAB709541A43}" dt="2022-10-21T18:26:10.377" v="5951" actId="26606"/>
          <ac:spMkLst>
            <pc:docMk/>
            <pc:sldMk cId="2391507730" sldId="264"/>
            <ac:spMk id="14" creationId="{3B8A6984-1230-49D7-B72E-DE41BBFCC08E}"/>
          </ac:spMkLst>
        </pc:spChg>
        <pc:spChg chg="add del">
          <ac:chgData name="Jeremiah Warren" userId="d28dbac8-a184-4265-b460-622f3a55db67" providerId="ADAL" clId="{A43BB1D8-5615-4B88-B843-FAB709541A43}" dt="2022-10-21T18:26:10.377" v="5951" actId="26606"/>
          <ac:spMkLst>
            <pc:docMk/>
            <pc:sldMk cId="2391507730" sldId="264"/>
            <ac:spMk id="15" creationId="{EBF87945-A001-489F-9D9B-7D9435F0B9CA}"/>
          </ac:spMkLst>
        </pc:spChg>
        <pc:spChg chg="add del">
          <ac:chgData name="Jeremiah Warren" userId="d28dbac8-a184-4265-b460-622f3a55db67" providerId="ADAL" clId="{A43BB1D8-5615-4B88-B843-FAB709541A43}" dt="2022-10-21T18:26:13.081" v="5953" actId="26606"/>
          <ac:spMkLst>
            <pc:docMk/>
            <pc:sldMk cId="2391507730" sldId="264"/>
            <ac:spMk id="17" creationId="{CEB41C5C-0F34-4DDA-9D7C-5E717F35F60C}"/>
          </ac:spMkLst>
        </pc:spChg>
        <pc:spChg chg="add del">
          <ac:chgData name="Jeremiah Warren" userId="d28dbac8-a184-4265-b460-622f3a55db67" providerId="ADAL" clId="{A43BB1D8-5615-4B88-B843-FAB709541A43}" dt="2022-10-21T18:26:13.820" v="5955" actId="26606"/>
          <ac:spMkLst>
            <pc:docMk/>
            <pc:sldMk cId="2391507730" sldId="264"/>
            <ac:spMk id="20" creationId="{CEB41C5C-0F34-4DDA-9D7C-5E717F35F60C}"/>
          </ac:spMkLst>
        </pc:spChg>
        <pc:picChg chg="add mod">
          <ac:chgData name="Jeremiah Warren" userId="d28dbac8-a184-4265-b460-622f3a55db67" providerId="ADAL" clId="{A43BB1D8-5615-4B88-B843-FAB709541A43}" dt="2022-10-21T18:26:23.548" v="5962" actId="962"/>
          <ac:picMkLst>
            <pc:docMk/>
            <pc:sldMk cId="2391507730" sldId="264"/>
            <ac:picMk id="5" creationId="{CCE3EBA9-1B66-B749-33CC-F01A5CC259E2}"/>
          </ac:picMkLst>
        </pc:picChg>
        <pc:cxnChg chg="add del">
          <ac:chgData name="Jeremiah Warren" userId="d28dbac8-a184-4265-b460-622f3a55db67" providerId="ADAL" clId="{A43BB1D8-5615-4B88-B843-FAB709541A43}" dt="2022-10-21T18:26:06.660" v="5949" actId="26606"/>
          <ac:cxnSpMkLst>
            <pc:docMk/>
            <pc:sldMk cId="2391507730" sldId="264"/>
            <ac:cxnSpMk id="12" creationId="{57E1E5E6-F385-4E9C-B201-BA5BDE5CAD52}"/>
          </ac:cxnSpMkLst>
        </pc:cxnChg>
        <pc:cxnChg chg="add">
          <ac:chgData name="Jeremiah Warren" userId="d28dbac8-a184-4265-b460-622f3a55db67" providerId="ADAL" clId="{A43BB1D8-5615-4B88-B843-FAB709541A43}" dt="2022-10-21T18:26:20.072" v="5960" actId="26606"/>
          <ac:cxnSpMkLst>
            <pc:docMk/>
            <pc:sldMk cId="2391507730" sldId="264"/>
            <ac:cxnSpMk id="13" creationId="{57E1E5E6-F385-4E9C-B201-BA5BDE5CAD52}"/>
          </ac:cxnSpMkLst>
        </pc:cxnChg>
        <pc:cxnChg chg="add del">
          <ac:chgData name="Jeremiah Warren" userId="d28dbac8-a184-4265-b460-622f3a55db67" providerId="ADAL" clId="{A43BB1D8-5615-4B88-B843-FAB709541A43}" dt="2022-10-21T18:26:13.081" v="5953" actId="26606"/>
          <ac:cxnSpMkLst>
            <pc:docMk/>
            <pc:sldMk cId="2391507730" sldId="264"/>
            <ac:cxnSpMk id="18" creationId="{57E1E5E6-F385-4E9C-B201-BA5BDE5CAD52}"/>
          </ac:cxnSpMkLst>
        </pc:cxnChg>
        <pc:cxnChg chg="add del">
          <ac:chgData name="Jeremiah Warren" userId="d28dbac8-a184-4265-b460-622f3a55db67" providerId="ADAL" clId="{A43BB1D8-5615-4B88-B843-FAB709541A43}" dt="2022-10-21T18:26:13.820" v="5955" actId="26606"/>
          <ac:cxnSpMkLst>
            <pc:docMk/>
            <pc:sldMk cId="2391507730" sldId="264"/>
            <ac:cxnSpMk id="21" creationId="{57E1E5E6-F385-4E9C-B201-BA5BDE5CAD52}"/>
          </ac:cxnSpMkLst>
        </pc:cxnChg>
      </pc:sldChg>
      <pc:sldChg chg="modSp new del mod">
        <pc:chgData name="Jeremiah Warren" userId="d28dbac8-a184-4265-b460-622f3a55db67" providerId="ADAL" clId="{A43BB1D8-5615-4B88-B843-FAB709541A43}" dt="2022-10-20T14:48:01.497" v="4135" actId="47"/>
        <pc:sldMkLst>
          <pc:docMk/>
          <pc:sldMk cId="1842858602" sldId="265"/>
        </pc:sldMkLst>
        <pc:spChg chg="mod">
          <ac:chgData name="Jeremiah Warren" userId="d28dbac8-a184-4265-b460-622f3a55db67" providerId="ADAL" clId="{A43BB1D8-5615-4B88-B843-FAB709541A43}" dt="2022-10-19T15:00:54.351" v="1155"/>
          <ac:spMkLst>
            <pc:docMk/>
            <pc:sldMk cId="1842858602" sldId="265"/>
            <ac:spMk id="2" creationId="{90EFB33B-1137-DB32-DE22-BB33A9648210}"/>
          </ac:spMkLst>
        </pc:spChg>
        <pc:spChg chg="mod">
          <ac:chgData name="Jeremiah Warren" userId="d28dbac8-a184-4265-b460-622f3a55db67" providerId="ADAL" clId="{A43BB1D8-5615-4B88-B843-FAB709541A43}" dt="2022-10-19T15:00:54.351" v="1155"/>
          <ac:spMkLst>
            <pc:docMk/>
            <pc:sldMk cId="1842858602" sldId="265"/>
            <ac:spMk id="3" creationId="{BD7D45D0-A617-5B5F-3012-18C6E958ABA9}"/>
          </ac:spMkLst>
        </pc:spChg>
      </pc:sldChg>
      <pc:sldChg chg="addSp delSp modSp new mod ord setBg setClrOvrMap">
        <pc:chgData name="Jeremiah Warren" userId="d28dbac8-a184-4265-b460-622f3a55db67" providerId="ADAL" clId="{A43BB1D8-5615-4B88-B843-FAB709541A43}" dt="2022-10-21T18:36:38.620" v="6270" actId="255"/>
        <pc:sldMkLst>
          <pc:docMk/>
          <pc:sldMk cId="2349841997" sldId="266"/>
        </pc:sldMkLst>
        <pc:spChg chg="mod">
          <ac:chgData name="Jeremiah Warren" userId="d28dbac8-a184-4265-b460-622f3a55db67" providerId="ADAL" clId="{A43BB1D8-5615-4B88-B843-FAB709541A43}" dt="2022-10-21T18:36:38.620" v="6270" actId="255"/>
          <ac:spMkLst>
            <pc:docMk/>
            <pc:sldMk cId="2349841997" sldId="266"/>
            <ac:spMk id="2" creationId="{4A3599DA-979C-8D4D-94CE-75D5E6FEAE23}"/>
          </ac:spMkLst>
        </pc:spChg>
        <pc:spChg chg="del mod">
          <ac:chgData name="Jeremiah Warren" userId="d28dbac8-a184-4265-b460-622f3a55db67" providerId="ADAL" clId="{A43BB1D8-5615-4B88-B843-FAB709541A43}" dt="2022-10-20T21:41:31.039" v="5299" actId="26606"/>
          <ac:spMkLst>
            <pc:docMk/>
            <pc:sldMk cId="2349841997" sldId="266"/>
            <ac:spMk id="3" creationId="{33BC7162-6E46-FD0C-F347-52308B089769}"/>
          </ac:spMkLst>
        </pc:spChg>
        <pc:spChg chg="add del">
          <ac:chgData name="Jeremiah Warren" userId="d28dbac8-a184-4265-b460-622f3a55db67" providerId="ADAL" clId="{A43BB1D8-5615-4B88-B843-FAB709541A43}" dt="2022-10-20T21:42:32.263" v="5460" actId="26606"/>
          <ac:spMkLst>
            <pc:docMk/>
            <pc:sldMk cId="2349841997" sldId="266"/>
            <ac:spMk id="8" creationId="{2A8AA5BC-4F7A-4226-8F99-6D824B226A97}"/>
          </ac:spMkLst>
        </pc:spChg>
        <pc:spChg chg="add del">
          <ac:chgData name="Jeremiah Warren" userId="d28dbac8-a184-4265-b460-622f3a55db67" providerId="ADAL" clId="{A43BB1D8-5615-4B88-B843-FAB709541A43}" dt="2022-10-20T21:42:32.263" v="5460" actId="26606"/>
          <ac:spMkLst>
            <pc:docMk/>
            <pc:sldMk cId="2349841997" sldId="266"/>
            <ac:spMk id="10" creationId="{3E5445C6-DD42-4979-86FF-03730E8C6DB0}"/>
          </ac:spMkLst>
        </pc:spChg>
        <pc:spChg chg="add del">
          <ac:chgData name="Jeremiah Warren" userId="d28dbac8-a184-4265-b460-622f3a55db67" providerId="ADAL" clId="{A43BB1D8-5615-4B88-B843-FAB709541A43}" dt="2022-10-20T21:42:32.263" v="5460" actId="26606"/>
          <ac:spMkLst>
            <pc:docMk/>
            <pc:sldMk cId="2349841997" sldId="266"/>
            <ac:spMk id="17" creationId="{2A8AA5BC-4F7A-4226-8F99-6D824B226A97}"/>
          </ac:spMkLst>
        </pc:spChg>
        <pc:spChg chg="add del">
          <ac:chgData name="Jeremiah Warren" userId="d28dbac8-a184-4265-b460-622f3a55db67" providerId="ADAL" clId="{A43BB1D8-5615-4B88-B843-FAB709541A43}" dt="2022-10-20T21:42:32.263" v="5460" actId="26606"/>
          <ac:spMkLst>
            <pc:docMk/>
            <pc:sldMk cId="2349841997" sldId="266"/>
            <ac:spMk id="19" creationId="{192416F2-BC84-4D7C-80C6-6296C10C3819}"/>
          </ac:spMkLst>
        </pc:spChg>
        <pc:cxnChg chg="add del">
          <ac:chgData name="Jeremiah Warren" userId="d28dbac8-a184-4265-b460-622f3a55db67" providerId="ADAL" clId="{A43BB1D8-5615-4B88-B843-FAB709541A43}" dt="2022-10-20T21:42:32.263" v="5460" actId="26606"/>
          <ac:cxnSpMkLst>
            <pc:docMk/>
            <pc:sldMk cId="2349841997" sldId="266"/>
            <ac:cxnSpMk id="12" creationId="{45000665-DFC7-417E-8FD7-516A0F15C975}"/>
          </ac:cxnSpMkLst>
        </pc:cxnChg>
        <pc:cxnChg chg="add del">
          <ac:chgData name="Jeremiah Warren" userId="d28dbac8-a184-4265-b460-622f3a55db67" providerId="ADAL" clId="{A43BB1D8-5615-4B88-B843-FAB709541A43}" dt="2022-10-20T21:42:32.263" v="5460" actId="26606"/>
          <ac:cxnSpMkLst>
            <pc:docMk/>
            <pc:sldMk cId="2349841997" sldId="266"/>
            <ac:cxnSpMk id="21" creationId="{2330623A-AB89-4E04-AC9A-2BAFBF85AE3A}"/>
          </ac:cxnSpMkLst>
        </pc:cxnChg>
      </pc:sldChg>
      <pc:sldChg chg="modSp new del mod">
        <pc:chgData name="Jeremiah Warren" userId="d28dbac8-a184-4265-b460-622f3a55db67" providerId="ADAL" clId="{A43BB1D8-5615-4B88-B843-FAB709541A43}" dt="2022-10-20T14:47:58.654" v="4134" actId="47"/>
        <pc:sldMkLst>
          <pc:docMk/>
          <pc:sldMk cId="2074474528" sldId="267"/>
        </pc:sldMkLst>
        <pc:spChg chg="mod">
          <ac:chgData name="Jeremiah Warren" userId="d28dbac8-a184-4265-b460-622f3a55db67" providerId="ADAL" clId="{A43BB1D8-5615-4B88-B843-FAB709541A43}" dt="2022-10-19T15:00:54.351" v="1155"/>
          <ac:spMkLst>
            <pc:docMk/>
            <pc:sldMk cId="2074474528" sldId="267"/>
            <ac:spMk id="2" creationId="{E90D573A-E090-95E7-1C99-2AC84D657F89}"/>
          </ac:spMkLst>
        </pc:spChg>
        <pc:spChg chg="mod">
          <ac:chgData name="Jeremiah Warren" userId="d28dbac8-a184-4265-b460-622f3a55db67" providerId="ADAL" clId="{A43BB1D8-5615-4B88-B843-FAB709541A43}" dt="2022-10-19T15:00:54.351" v="1155"/>
          <ac:spMkLst>
            <pc:docMk/>
            <pc:sldMk cId="2074474528" sldId="267"/>
            <ac:spMk id="3" creationId="{648CA19D-FC1F-9A44-3A80-B78228AC4EE5}"/>
          </ac:spMkLst>
        </pc:spChg>
      </pc:sldChg>
      <pc:sldChg chg="addSp delSp modSp new mod setBg setClrOvrMap">
        <pc:chgData name="Jeremiah Warren" userId="d28dbac8-a184-4265-b460-622f3a55db67" providerId="ADAL" clId="{A43BB1D8-5615-4B88-B843-FAB709541A43}" dt="2022-10-24T19:12:21.901" v="7431" actId="20577"/>
        <pc:sldMkLst>
          <pc:docMk/>
          <pc:sldMk cId="1534075913" sldId="268"/>
        </pc:sldMkLst>
        <pc:spChg chg="mod">
          <ac:chgData name="Jeremiah Warren" userId="d28dbac8-a184-4265-b460-622f3a55db67" providerId="ADAL" clId="{A43BB1D8-5615-4B88-B843-FAB709541A43}" dt="2022-10-24T19:12:21.901" v="7431" actId="20577"/>
          <ac:spMkLst>
            <pc:docMk/>
            <pc:sldMk cId="1534075913" sldId="268"/>
            <ac:spMk id="2" creationId="{0FFA0EC5-C6AB-A37A-59A2-3B2E738880FC}"/>
          </ac:spMkLst>
        </pc:spChg>
        <pc:spChg chg="mod">
          <ac:chgData name="Jeremiah Warren" userId="d28dbac8-a184-4265-b460-622f3a55db67" providerId="ADAL" clId="{A43BB1D8-5615-4B88-B843-FAB709541A43}" dt="2022-10-20T16:31:26.840" v="4428" actId="26606"/>
          <ac:spMkLst>
            <pc:docMk/>
            <pc:sldMk cId="1534075913" sldId="268"/>
            <ac:spMk id="3" creationId="{04B3A00F-B627-9ADF-DDF8-8B98DABD6A92}"/>
          </ac:spMkLst>
        </pc:spChg>
        <pc:spChg chg="add del">
          <ac:chgData name="Jeremiah Warren" userId="d28dbac8-a184-4265-b460-622f3a55db67" providerId="ADAL" clId="{A43BB1D8-5615-4B88-B843-FAB709541A43}" dt="2022-10-20T15:56:57.584" v="4405" actId="26606"/>
          <ac:spMkLst>
            <pc:docMk/>
            <pc:sldMk cId="1534075913" sldId="268"/>
            <ac:spMk id="7" creationId="{C7FA33FF-088D-4F16-95A2-2C64D353DEA8}"/>
          </ac:spMkLst>
        </pc:spChg>
        <pc:spChg chg="add del">
          <ac:chgData name="Jeremiah Warren" userId="d28dbac8-a184-4265-b460-622f3a55db67" providerId="ADAL" clId="{A43BB1D8-5615-4B88-B843-FAB709541A43}" dt="2022-10-20T15:56:57.584" v="4405" actId="26606"/>
          <ac:spMkLst>
            <pc:docMk/>
            <pc:sldMk cId="1534075913" sldId="268"/>
            <ac:spMk id="8" creationId="{A376EFB1-01CF-419F-ABF1-2AF02BBFCBD1}"/>
          </ac:spMkLst>
        </pc:spChg>
        <pc:spChg chg="add del">
          <ac:chgData name="Jeremiah Warren" userId="d28dbac8-a184-4265-b460-622f3a55db67" providerId="ADAL" clId="{A43BB1D8-5615-4B88-B843-FAB709541A43}" dt="2022-10-20T15:56:57.584" v="4405" actId="26606"/>
          <ac:spMkLst>
            <pc:docMk/>
            <pc:sldMk cId="1534075913" sldId="268"/>
            <ac:spMk id="9" creationId="{FF9DEA15-78BD-4750-AA18-B9F28A6D5AB8}"/>
          </ac:spMkLst>
        </pc:spChg>
        <pc:spChg chg="add del">
          <ac:chgData name="Jeremiah Warren" userId="d28dbac8-a184-4265-b460-622f3a55db67" providerId="ADAL" clId="{A43BB1D8-5615-4B88-B843-FAB709541A43}" dt="2022-10-19T15:13:42.726" v="1744" actId="26606"/>
          <ac:spMkLst>
            <pc:docMk/>
            <pc:sldMk cId="1534075913" sldId="268"/>
            <ac:spMk id="10" creationId="{5E39A796-BE83-48B1-B33F-35C4A32AAB57}"/>
          </ac:spMkLst>
        </pc:spChg>
        <pc:spChg chg="add del">
          <ac:chgData name="Jeremiah Warren" userId="d28dbac8-a184-4265-b460-622f3a55db67" providerId="ADAL" clId="{A43BB1D8-5615-4B88-B843-FAB709541A43}" dt="2022-10-20T16:31:26.840" v="4428" actId="26606"/>
          <ac:spMkLst>
            <pc:docMk/>
            <pc:sldMk cId="1534075913" sldId="268"/>
            <ac:spMk id="11" creationId="{C7FA33FF-088D-4F16-95A2-2C64D353DEA8}"/>
          </ac:spMkLst>
        </pc:spChg>
        <pc:spChg chg="add del">
          <ac:chgData name="Jeremiah Warren" userId="d28dbac8-a184-4265-b460-622f3a55db67" providerId="ADAL" clId="{A43BB1D8-5615-4B88-B843-FAB709541A43}" dt="2022-10-19T15:13:42.726" v="1744" actId="26606"/>
          <ac:spMkLst>
            <pc:docMk/>
            <pc:sldMk cId="1534075913" sldId="268"/>
            <ac:spMk id="12" creationId="{72F84B47-E267-4194-8194-831DB7B5547F}"/>
          </ac:spMkLst>
        </pc:spChg>
        <pc:spChg chg="add del">
          <ac:chgData name="Jeremiah Warren" userId="d28dbac8-a184-4265-b460-622f3a55db67" providerId="ADAL" clId="{A43BB1D8-5615-4B88-B843-FAB709541A43}" dt="2022-10-20T16:31:26.840" v="4428" actId="26606"/>
          <ac:spMkLst>
            <pc:docMk/>
            <pc:sldMk cId="1534075913" sldId="268"/>
            <ac:spMk id="13" creationId="{FF9DEA15-78BD-4750-AA18-B9F28A6D5AB8}"/>
          </ac:spMkLst>
        </pc:spChg>
        <pc:spChg chg="add del">
          <ac:chgData name="Jeremiah Warren" userId="d28dbac8-a184-4265-b460-622f3a55db67" providerId="ADAL" clId="{A43BB1D8-5615-4B88-B843-FAB709541A43}" dt="2022-10-19T15:13:45.362" v="1746" actId="26606"/>
          <ac:spMkLst>
            <pc:docMk/>
            <pc:sldMk cId="1534075913" sldId="268"/>
            <ac:spMk id="14" creationId="{F13C74B1-5B17-4795-BED0-7140497B445A}"/>
          </ac:spMkLst>
        </pc:spChg>
        <pc:spChg chg="add del">
          <ac:chgData name="Jeremiah Warren" userId="d28dbac8-a184-4265-b460-622f3a55db67" providerId="ADAL" clId="{A43BB1D8-5615-4B88-B843-FAB709541A43}" dt="2022-10-19T15:13:45.362" v="1746" actId="26606"/>
          <ac:spMkLst>
            <pc:docMk/>
            <pc:sldMk cId="1534075913" sldId="268"/>
            <ac:spMk id="15" creationId="{D4974D33-8DC5-464E-8C6D-BE58F0669C17}"/>
          </ac:spMkLst>
        </pc:spChg>
        <pc:spChg chg="add del">
          <ac:chgData name="Jeremiah Warren" userId="d28dbac8-a184-4265-b460-622f3a55db67" providerId="ADAL" clId="{A43BB1D8-5615-4B88-B843-FAB709541A43}" dt="2022-10-20T16:31:26.840" v="4428" actId="26606"/>
          <ac:spMkLst>
            <pc:docMk/>
            <pc:sldMk cId="1534075913" sldId="268"/>
            <ac:spMk id="16" creationId="{A376EFB1-01CF-419F-ABF1-2AF02BBFCBD1}"/>
          </ac:spMkLst>
        </pc:spChg>
        <pc:spChg chg="add del">
          <ac:chgData name="Jeremiah Warren" userId="d28dbac8-a184-4265-b460-622f3a55db67" providerId="ADAL" clId="{A43BB1D8-5615-4B88-B843-FAB709541A43}" dt="2022-10-19T15:22:19.243" v="1797" actId="26606"/>
          <ac:spMkLst>
            <pc:docMk/>
            <pc:sldMk cId="1534075913" sldId="268"/>
            <ac:spMk id="17" creationId="{5E39A796-BE83-48B1-B33F-35C4A32AAB57}"/>
          </ac:spMkLst>
        </pc:spChg>
        <pc:spChg chg="add del">
          <ac:chgData name="Jeremiah Warren" userId="d28dbac8-a184-4265-b460-622f3a55db67" providerId="ADAL" clId="{A43BB1D8-5615-4B88-B843-FAB709541A43}" dt="2022-10-19T15:22:19.243" v="1797" actId="26606"/>
          <ac:spMkLst>
            <pc:docMk/>
            <pc:sldMk cId="1534075913" sldId="268"/>
            <ac:spMk id="18" creationId="{72F84B47-E267-4194-8194-831DB7B5547F}"/>
          </ac:spMkLst>
        </pc:spChg>
        <pc:spChg chg="add">
          <ac:chgData name="Jeremiah Warren" userId="d28dbac8-a184-4265-b460-622f3a55db67" providerId="ADAL" clId="{A43BB1D8-5615-4B88-B843-FAB709541A43}" dt="2022-10-20T16:31:26.840" v="4428" actId="26606"/>
          <ac:spMkLst>
            <pc:docMk/>
            <pc:sldMk cId="1534075913" sldId="268"/>
            <ac:spMk id="21" creationId="{CEB41C5C-0F34-4DDA-9D7C-5E717F35F60C}"/>
          </ac:spMkLst>
        </pc:spChg>
        <pc:spChg chg="add del">
          <ac:chgData name="Jeremiah Warren" userId="d28dbac8-a184-4265-b460-622f3a55db67" providerId="ADAL" clId="{A43BB1D8-5615-4B88-B843-FAB709541A43}" dt="2022-10-19T15:22:13.114" v="1786" actId="26606"/>
          <ac:spMkLst>
            <pc:docMk/>
            <pc:sldMk cId="1534075913" sldId="268"/>
            <ac:spMk id="23" creationId="{5E39A796-BE83-48B1-B33F-35C4A32AAB57}"/>
          </ac:spMkLst>
        </pc:spChg>
        <pc:spChg chg="add del">
          <ac:chgData name="Jeremiah Warren" userId="d28dbac8-a184-4265-b460-622f3a55db67" providerId="ADAL" clId="{A43BB1D8-5615-4B88-B843-FAB709541A43}" dt="2022-10-19T15:22:13.114" v="1786" actId="26606"/>
          <ac:spMkLst>
            <pc:docMk/>
            <pc:sldMk cId="1534075913" sldId="268"/>
            <ac:spMk id="25" creationId="{72F84B47-E267-4194-8194-831DB7B5547F}"/>
          </ac:spMkLst>
        </pc:spChg>
        <pc:spChg chg="add del">
          <ac:chgData name="Jeremiah Warren" userId="d28dbac8-a184-4265-b460-622f3a55db67" providerId="ADAL" clId="{A43BB1D8-5615-4B88-B843-FAB709541A43}" dt="2022-10-19T15:22:15.251" v="1788" actId="26606"/>
          <ac:spMkLst>
            <pc:docMk/>
            <pc:sldMk cId="1534075913" sldId="268"/>
            <ac:spMk id="27" creationId="{2B97F24A-32CE-4C1C-A50D-3016B394DCFB}"/>
          </ac:spMkLst>
        </pc:spChg>
        <pc:spChg chg="add del">
          <ac:chgData name="Jeremiah Warren" userId="d28dbac8-a184-4265-b460-622f3a55db67" providerId="ADAL" clId="{A43BB1D8-5615-4B88-B843-FAB709541A43}" dt="2022-10-19T15:22:15.251" v="1788" actId="26606"/>
          <ac:spMkLst>
            <pc:docMk/>
            <pc:sldMk cId="1534075913" sldId="268"/>
            <ac:spMk id="28" creationId="{CD8B4F24-440B-49E9-B85D-733523DC064B}"/>
          </ac:spMkLst>
        </pc:spChg>
        <pc:spChg chg="add del">
          <ac:chgData name="Jeremiah Warren" userId="d28dbac8-a184-4265-b460-622f3a55db67" providerId="ADAL" clId="{A43BB1D8-5615-4B88-B843-FAB709541A43}" dt="2022-10-19T15:22:16.217" v="1790" actId="26606"/>
          <ac:spMkLst>
            <pc:docMk/>
            <pc:sldMk cId="1534075913" sldId="268"/>
            <ac:spMk id="30" creationId="{5E39A796-BE83-48B1-B33F-35C4A32AAB57}"/>
          </ac:spMkLst>
        </pc:spChg>
        <pc:spChg chg="add del">
          <ac:chgData name="Jeremiah Warren" userId="d28dbac8-a184-4265-b460-622f3a55db67" providerId="ADAL" clId="{A43BB1D8-5615-4B88-B843-FAB709541A43}" dt="2022-10-19T15:22:16.217" v="1790" actId="26606"/>
          <ac:spMkLst>
            <pc:docMk/>
            <pc:sldMk cId="1534075913" sldId="268"/>
            <ac:spMk id="31" creationId="{72F84B47-E267-4194-8194-831DB7B5547F}"/>
          </ac:spMkLst>
        </pc:spChg>
        <pc:spChg chg="add del">
          <ac:chgData name="Jeremiah Warren" userId="d28dbac8-a184-4265-b460-622f3a55db67" providerId="ADAL" clId="{A43BB1D8-5615-4B88-B843-FAB709541A43}" dt="2022-10-19T15:22:17.086" v="1792" actId="26606"/>
          <ac:spMkLst>
            <pc:docMk/>
            <pc:sldMk cId="1534075913" sldId="268"/>
            <ac:spMk id="33" creationId="{46F7435D-E3DB-47B1-BA61-B00ACC83A9DE}"/>
          </ac:spMkLst>
        </pc:spChg>
        <pc:spChg chg="add del">
          <ac:chgData name="Jeremiah Warren" userId="d28dbac8-a184-4265-b460-622f3a55db67" providerId="ADAL" clId="{A43BB1D8-5615-4B88-B843-FAB709541A43}" dt="2022-10-19T15:22:17.086" v="1792" actId="26606"/>
          <ac:spMkLst>
            <pc:docMk/>
            <pc:sldMk cId="1534075913" sldId="268"/>
            <ac:spMk id="34" creationId="{F263A0B5-F8C4-4116-809F-78A768EA79A6}"/>
          </ac:spMkLst>
        </pc:spChg>
        <pc:spChg chg="add del">
          <ac:chgData name="Jeremiah Warren" userId="d28dbac8-a184-4265-b460-622f3a55db67" providerId="ADAL" clId="{A43BB1D8-5615-4B88-B843-FAB709541A43}" dt="2022-10-19T15:22:17.984" v="1794" actId="26606"/>
          <ac:spMkLst>
            <pc:docMk/>
            <pc:sldMk cId="1534075913" sldId="268"/>
            <ac:spMk id="36" creationId="{5E39A796-BE83-48B1-B33F-35C4A32AAB57}"/>
          </ac:spMkLst>
        </pc:spChg>
        <pc:spChg chg="add del">
          <ac:chgData name="Jeremiah Warren" userId="d28dbac8-a184-4265-b460-622f3a55db67" providerId="ADAL" clId="{A43BB1D8-5615-4B88-B843-FAB709541A43}" dt="2022-10-19T15:22:17.984" v="1794" actId="26606"/>
          <ac:spMkLst>
            <pc:docMk/>
            <pc:sldMk cId="1534075913" sldId="268"/>
            <ac:spMk id="37" creationId="{72F84B47-E267-4194-8194-831DB7B5547F}"/>
          </ac:spMkLst>
        </pc:spChg>
        <pc:spChg chg="add del">
          <ac:chgData name="Jeremiah Warren" userId="d28dbac8-a184-4265-b460-622f3a55db67" providerId="ADAL" clId="{A43BB1D8-5615-4B88-B843-FAB709541A43}" dt="2022-10-19T15:22:19.238" v="1796" actId="26606"/>
          <ac:spMkLst>
            <pc:docMk/>
            <pc:sldMk cId="1534075913" sldId="268"/>
            <ac:spMk id="39" creationId="{46F7435D-E3DB-47B1-BA61-B00ACC83A9DE}"/>
          </ac:spMkLst>
        </pc:spChg>
        <pc:spChg chg="add del">
          <ac:chgData name="Jeremiah Warren" userId="d28dbac8-a184-4265-b460-622f3a55db67" providerId="ADAL" clId="{A43BB1D8-5615-4B88-B843-FAB709541A43}" dt="2022-10-19T15:22:19.238" v="1796" actId="26606"/>
          <ac:spMkLst>
            <pc:docMk/>
            <pc:sldMk cId="1534075913" sldId="268"/>
            <ac:spMk id="40" creationId="{F263A0B5-F8C4-4116-809F-78A768EA79A6}"/>
          </ac:spMkLst>
        </pc:spChg>
        <pc:spChg chg="add">
          <ac:chgData name="Jeremiah Warren" userId="d28dbac8-a184-4265-b460-622f3a55db67" providerId="ADAL" clId="{A43BB1D8-5615-4B88-B843-FAB709541A43}" dt="2022-10-19T15:22:19.243" v="1797" actId="26606"/>
          <ac:spMkLst>
            <pc:docMk/>
            <pc:sldMk cId="1534075913" sldId="268"/>
            <ac:spMk id="42" creationId="{5E39A796-BE83-48B1-B33F-35C4A32AAB57}"/>
          </ac:spMkLst>
        </pc:spChg>
        <pc:spChg chg="add">
          <ac:chgData name="Jeremiah Warren" userId="d28dbac8-a184-4265-b460-622f3a55db67" providerId="ADAL" clId="{A43BB1D8-5615-4B88-B843-FAB709541A43}" dt="2022-10-19T15:22:19.243" v="1797" actId="26606"/>
          <ac:spMkLst>
            <pc:docMk/>
            <pc:sldMk cId="1534075913" sldId="268"/>
            <ac:spMk id="43" creationId="{72F84B47-E267-4194-8194-831DB7B5547F}"/>
          </ac:spMkLst>
        </pc:spChg>
        <pc:picChg chg="add mod">
          <ac:chgData name="Jeremiah Warren" userId="d28dbac8-a184-4265-b460-622f3a55db67" providerId="ADAL" clId="{A43BB1D8-5615-4B88-B843-FAB709541A43}" dt="2022-10-20T16:31:26.840" v="4428" actId="26606"/>
          <ac:picMkLst>
            <pc:docMk/>
            <pc:sldMk cId="1534075913" sldId="268"/>
            <ac:picMk id="5" creationId="{8A82F36E-DF8E-7923-5B14-2BC8D85BE9C3}"/>
          </ac:picMkLst>
        </pc:picChg>
        <pc:cxnChg chg="add">
          <ac:chgData name="Jeremiah Warren" userId="d28dbac8-a184-4265-b460-622f3a55db67" providerId="ADAL" clId="{A43BB1D8-5615-4B88-B843-FAB709541A43}" dt="2022-10-20T16:31:26.840" v="4428" actId="26606"/>
          <ac:cxnSpMkLst>
            <pc:docMk/>
            <pc:sldMk cId="1534075913" sldId="268"/>
            <ac:cxnSpMk id="19" creationId="{57E1E5E6-F385-4E9C-B201-BA5BDE5CAD52}"/>
          </ac:cxnSpMkLst>
        </pc:cxnChg>
      </pc:sldChg>
      <pc:sldChg chg="addSp delSp modSp new mod setBg modNotesTx">
        <pc:chgData name="Jeremiah Warren" userId="d28dbac8-a184-4265-b460-622f3a55db67" providerId="ADAL" clId="{A43BB1D8-5615-4B88-B843-FAB709541A43}" dt="2022-10-22T15:06:58.907" v="6501" actId="20577"/>
        <pc:sldMkLst>
          <pc:docMk/>
          <pc:sldMk cId="4180518680" sldId="269"/>
        </pc:sldMkLst>
        <pc:spChg chg="mod">
          <ac:chgData name="Jeremiah Warren" userId="d28dbac8-a184-4265-b460-622f3a55db67" providerId="ADAL" clId="{A43BB1D8-5615-4B88-B843-FAB709541A43}" dt="2022-10-21T18:40:12.880" v="6293" actId="20577"/>
          <ac:spMkLst>
            <pc:docMk/>
            <pc:sldMk cId="4180518680" sldId="269"/>
            <ac:spMk id="2" creationId="{3CA9C951-6518-989B-76A9-ED92B607B30D}"/>
          </ac:spMkLst>
        </pc:spChg>
        <pc:spChg chg="mod">
          <ac:chgData name="Jeremiah Warren" userId="d28dbac8-a184-4265-b460-622f3a55db67" providerId="ADAL" clId="{A43BB1D8-5615-4B88-B843-FAB709541A43}" dt="2022-10-22T15:06:58.907" v="6501" actId="20577"/>
          <ac:spMkLst>
            <pc:docMk/>
            <pc:sldMk cId="4180518680" sldId="269"/>
            <ac:spMk id="3" creationId="{8CB040C7-8E9F-BB4A-BCFF-C8AECC887F80}"/>
          </ac:spMkLst>
        </pc:spChg>
        <pc:spChg chg="add del">
          <ac:chgData name="Jeremiah Warren" userId="d28dbac8-a184-4265-b460-622f3a55db67" providerId="ADAL" clId="{A43BB1D8-5615-4B88-B843-FAB709541A43}" dt="2022-10-21T18:14:28.033" v="5772" actId="26606"/>
          <ac:spMkLst>
            <pc:docMk/>
            <pc:sldMk cId="4180518680" sldId="269"/>
            <ac:spMk id="8" creationId="{F98ED85F-DCEE-4B50-802E-71A6E3E12B04}"/>
          </ac:spMkLst>
        </pc:spChg>
        <pc:spChg chg="add">
          <ac:chgData name="Jeremiah Warren" userId="d28dbac8-a184-4265-b460-622f3a55db67" providerId="ADAL" clId="{A43BB1D8-5615-4B88-B843-FAB709541A43}" dt="2022-10-21T18:14:28.033" v="5772" actId="26606"/>
          <ac:spMkLst>
            <pc:docMk/>
            <pc:sldMk cId="4180518680" sldId="269"/>
            <ac:spMk id="13" creationId="{F98ED85F-DCEE-4B50-802E-71A6E3E12B04}"/>
          </ac:spMkLst>
        </pc:spChg>
        <pc:cxnChg chg="add">
          <ac:chgData name="Jeremiah Warren" userId="d28dbac8-a184-4265-b460-622f3a55db67" providerId="ADAL" clId="{A43BB1D8-5615-4B88-B843-FAB709541A43}" dt="2022-10-21T18:14:28.033" v="5772" actId="26606"/>
          <ac:cxnSpMkLst>
            <pc:docMk/>
            <pc:sldMk cId="4180518680" sldId="269"/>
            <ac:cxnSpMk id="15" creationId="{E8E35B83-1EC3-4F87-9D54-D863463351B9}"/>
          </ac:cxnSpMkLst>
        </pc:cxnChg>
      </pc:sldChg>
      <pc:sldChg chg="modSp del">
        <pc:chgData name="Jeremiah Warren" userId="d28dbac8-a184-4265-b460-622f3a55db67" providerId="ADAL" clId="{A43BB1D8-5615-4B88-B843-FAB709541A43}" dt="2022-10-22T23:32:49.257" v="6858" actId="2696"/>
        <pc:sldMkLst>
          <pc:docMk/>
          <pc:sldMk cId="3882351153" sldId="270"/>
        </pc:sldMkLst>
        <pc:spChg chg="mod">
          <ac:chgData name="Jeremiah Warren" userId="d28dbac8-a184-4265-b460-622f3a55db67" providerId="ADAL" clId="{A43BB1D8-5615-4B88-B843-FAB709541A43}" dt="2022-10-19T15:00:54.351" v="1155"/>
          <ac:spMkLst>
            <pc:docMk/>
            <pc:sldMk cId="3882351153" sldId="270"/>
            <ac:spMk id="2" creationId="{E03F4EEC-32F0-474B-F79C-9E62C8EE89A8}"/>
          </ac:spMkLst>
        </pc:spChg>
        <pc:spChg chg="mod">
          <ac:chgData name="Jeremiah Warren" userId="d28dbac8-a184-4265-b460-622f3a55db67" providerId="ADAL" clId="{A43BB1D8-5615-4B88-B843-FAB709541A43}" dt="2022-10-19T15:00:54.351" v="1155"/>
          <ac:spMkLst>
            <pc:docMk/>
            <pc:sldMk cId="3882351153" sldId="270"/>
            <ac:spMk id="3" creationId="{185EE7A4-F560-E4F3-0E73-E207C6C16BE3}"/>
          </ac:spMkLst>
        </pc:spChg>
      </pc:sldChg>
      <pc:sldChg chg="addSp delSp modSp new mod ord setBg">
        <pc:chgData name="Jeremiah Warren" userId="d28dbac8-a184-4265-b460-622f3a55db67" providerId="ADAL" clId="{A43BB1D8-5615-4B88-B843-FAB709541A43}" dt="2022-10-20T15:45:57.802" v="4340" actId="1076"/>
        <pc:sldMkLst>
          <pc:docMk/>
          <pc:sldMk cId="2536580644" sldId="271"/>
        </pc:sldMkLst>
        <pc:spChg chg="mod ord">
          <ac:chgData name="Jeremiah Warren" userId="d28dbac8-a184-4265-b460-622f3a55db67" providerId="ADAL" clId="{A43BB1D8-5615-4B88-B843-FAB709541A43}" dt="2022-10-20T15:45:16.495" v="4333" actId="26606"/>
          <ac:spMkLst>
            <pc:docMk/>
            <pc:sldMk cId="2536580644" sldId="271"/>
            <ac:spMk id="2" creationId="{0D011891-F758-C4A5-56A1-292F6E3349AE}"/>
          </ac:spMkLst>
        </pc:spChg>
        <pc:spChg chg="add del">
          <ac:chgData name="Jeremiah Warren" userId="d28dbac8-a184-4265-b460-622f3a55db67" providerId="ADAL" clId="{A43BB1D8-5615-4B88-B843-FAB709541A43}" dt="2022-10-19T14:39:15.528" v="715" actId="931"/>
          <ac:spMkLst>
            <pc:docMk/>
            <pc:sldMk cId="2536580644" sldId="271"/>
            <ac:spMk id="3" creationId="{7750B407-DC19-A782-5A44-ED7CDA449EF8}"/>
          </ac:spMkLst>
        </pc:spChg>
        <pc:spChg chg="add del">
          <ac:chgData name="Jeremiah Warren" userId="d28dbac8-a184-4265-b460-622f3a55db67" providerId="ADAL" clId="{A43BB1D8-5615-4B88-B843-FAB709541A43}" dt="2022-10-19T15:00:24.350" v="1140" actId="26606"/>
          <ac:spMkLst>
            <pc:docMk/>
            <pc:sldMk cId="2536580644" sldId="271"/>
            <ac:spMk id="9" creationId="{D4FD20FA-D55B-4631-9BA9-9D270AFB692A}"/>
          </ac:spMkLst>
        </pc:spChg>
        <pc:spChg chg="add del">
          <ac:chgData name="Jeremiah Warren" userId="d28dbac8-a184-4265-b460-622f3a55db67" providerId="ADAL" clId="{A43BB1D8-5615-4B88-B843-FAB709541A43}" dt="2022-10-19T14:37:19.345" v="671" actId="26606"/>
          <ac:spMkLst>
            <pc:docMk/>
            <pc:sldMk cId="2536580644" sldId="271"/>
            <ac:spMk id="10" creationId="{A4AC5506-6312-4701-8D3C-40187889A947}"/>
          </ac:spMkLst>
        </pc:spChg>
        <pc:spChg chg="add del">
          <ac:chgData name="Jeremiah Warren" userId="d28dbac8-a184-4265-b460-622f3a55db67" providerId="ADAL" clId="{A43BB1D8-5615-4B88-B843-FAB709541A43}" dt="2022-10-19T15:00:24.350" v="1140" actId="26606"/>
          <ac:spMkLst>
            <pc:docMk/>
            <pc:sldMk cId="2536580644" sldId="271"/>
            <ac:spMk id="11" creationId="{8EF2D61B-AD01-41B6-8269-7B39C16232EC}"/>
          </ac:spMkLst>
        </pc:spChg>
        <pc:spChg chg="add del">
          <ac:chgData name="Jeremiah Warren" userId="d28dbac8-a184-4265-b460-622f3a55db67" providerId="ADAL" clId="{A43BB1D8-5615-4B88-B843-FAB709541A43}" dt="2022-10-19T14:37:20.627" v="673" actId="26606"/>
          <ac:spMkLst>
            <pc:docMk/>
            <pc:sldMk cId="2536580644" sldId="271"/>
            <ac:spMk id="12" creationId="{D4771268-CB57-404A-9271-370EB28F6090}"/>
          </ac:spMkLst>
        </pc:spChg>
        <pc:spChg chg="add del">
          <ac:chgData name="Jeremiah Warren" userId="d28dbac8-a184-4265-b460-622f3a55db67" providerId="ADAL" clId="{A43BB1D8-5615-4B88-B843-FAB709541A43}" dt="2022-10-19T15:00:29.021" v="1142" actId="26606"/>
          <ac:spMkLst>
            <pc:docMk/>
            <pc:sldMk cId="2536580644" sldId="271"/>
            <ac:spMk id="13" creationId="{97A882CB-8383-4810-9E7A-E3EF8B87B764}"/>
          </ac:spMkLst>
        </pc:spChg>
        <pc:spChg chg="add del">
          <ac:chgData name="Jeremiah Warren" userId="d28dbac8-a184-4265-b460-622f3a55db67" providerId="ADAL" clId="{A43BB1D8-5615-4B88-B843-FAB709541A43}" dt="2022-10-19T14:37:49.449" v="691" actId="26606"/>
          <ac:spMkLst>
            <pc:docMk/>
            <pc:sldMk cId="2536580644" sldId="271"/>
            <ac:spMk id="14" creationId="{A4AC5506-6312-4701-8D3C-40187889A947}"/>
          </ac:spMkLst>
        </pc:spChg>
        <pc:spChg chg="add del">
          <ac:chgData name="Jeremiah Warren" userId="d28dbac8-a184-4265-b460-622f3a55db67" providerId="ADAL" clId="{A43BB1D8-5615-4B88-B843-FAB709541A43}" dt="2022-10-19T15:00:29.021" v="1142" actId="26606"/>
          <ac:spMkLst>
            <pc:docMk/>
            <pc:sldMk cId="2536580644" sldId="271"/>
            <ac:spMk id="15" creationId="{E0D27EF4-4CB0-7FA6-8D9F-35EF4E397403}"/>
          </ac:spMkLst>
        </pc:spChg>
        <pc:spChg chg="add del">
          <ac:chgData name="Jeremiah Warren" userId="d28dbac8-a184-4265-b460-622f3a55db67" providerId="ADAL" clId="{A43BB1D8-5615-4B88-B843-FAB709541A43}" dt="2022-10-19T15:15:57.024" v="1753" actId="26606"/>
          <ac:spMkLst>
            <pc:docMk/>
            <pc:sldMk cId="2536580644" sldId="271"/>
            <ac:spMk id="16" creationId="{A4AC5506-6312-4701-8D3C-40187889A947}"/>
          </ac:spMkLst>
        </pc:spChg>
        <pc:spChg chg="add del">
          <ac:chgData name="Jeremiah Warren" userId="d28dbac8-a184-4265-b460-622f3a55db67" providerId="ADAL" clId="{A43BB1D8-5615-4B88-B843-FAB709541A43}" dt="2022-10-19T15:00:45.829" v="1144" actId="26606"/>
          <ac:spMkLst>
            <pc:docMk/>
            <pc:sldMk cId="2536580644" sldId="271"/>
            <ac:spMk id="17" creationId="{D4FD20FA-D55B-4631-9BA9-9D270AFB692A}"/>
          </ac:spMkLst>
        </pc:spChg>
        <pc:spChg chg="add del">
          <ac:chgData name="Jeremiah Warren" userId="d28dbac8-a184-4265-b460-622f3a55db67" providerId="ADAL" clId="{A43BB1D8-5615-4B88-B843-FAB709541A43}" dt="2022-10-19T15:00:45.829" v="1144" actId="26606"/>
          <ac:spMkLst>
            <pc:docMk/>
            <pc:sldMk cId="2536580644" sldId="271"/>
            <ac:spMk id="18" creationId="{8EF2D61B-AD01-41B6-8269-7B39C16232EC}"/>
          </ac:spMkLst>
        </pc:spChg>
        <pc:spChg chg="add">
          <ac:chgData name="Jeremiah Warren" userId="d28dbac8-a184-4265-b460-622f3a55db67" providerId="ADAL" clId="{A43BB1D8-5615-4B88-B843-FAB709541A43}" dt="2022-10-20T15:45:16.495" v="4333" actId="26606"/>
          <ac:spMkLst>
            <pc:docMk/>
            <pc:sldMk cId="2536580644" sldId="271"/>
            <ac:spMk id="20" creationId="{7F57BEA8-497D-4AA8-8A18-BDCD696B25FE}"/>
          </ac:spMkLst>
        </pc:spChg>
        <pc:picChg chg="add del mod">
          <ac:chgData name="Jeremiah Warren" userId="d28dbac8-a184-4265-b460-622f3a55db67" providerId="ADAL" clId="{A43BB1D8-5615-4B88-B843-FAB709541A43}" dt="2022-10-19T14:38:53.363" v="714" actId="931"/>
          <ac:picMkLst>
            <pc:docMk/>
            <pc:sldMk cId="2536580644" sldId="271"/>
            <ac:picMk id="5" creationId="{3B3D607D-DF83-641E-3D42-48EE7165DBFC}"/>
          </ac:picMkLst>
        </pc:picChg>
        <pc:picChg chg="add mod">
          <ac:chgData name="Jeremiah Warren" userId="d28dbac8-a184-4265-b460-622f3a55db67" providerId="ADAL" clId="{A43BB1D8-5615-4B88-B843-FAB709541A43}" dt="2022-10-20T15:45:57.802" v="4340" actId="1076"/>
          <ac:picMkLst>
            <pc:docMk/>
            <pc:sldMk cId="2536580644" sldId="271"/>
            <ac:picMk id="7" creationId="{2E2246AD-5B25-ABAC-45CC-2AE1D5546468}"/>
          </ac:picMkLst>
        </pc:picChg>
        <pc:cxnChg chg="add">
          <ac:chgData name="Jeremiah Warren" userId="d28dbac8-a184-4265-b460-622f3a55db67" providerId="ADAL" clId="{A43BB1D8-5615-4B88-B843-FAB709541A43}" dt="2022-10-20T15:45:16.495" v="4333" actId="26606"/>
          <ac:cxnSpMkLst>
            <pc:docMk/>
            <pc:sldMk cId="2536580644" sldId="271"/>
            <ac:cxnSpMk id="19" creationId="{D2E961F1-4A28-4A5F-BBD4-6E400E5E6C75}"/>
          </ac:cxnSpMkLst>
        </pc:cxnChg>
        <pc:cxnChg chg="add">
          <ac:chgData name="Jeremiah Warren" userId="d28dbac8-a184-4265-b460-622f3a55db67" providerId="ADAL" clId="{A43BB1D8-5615-4B88-B843-FAB709541A43}" dt="2022-10-20T15:45:16.495" v="4333" actId="26606"/>
          <ac:cxnSpMkLst>
            <pc:docMk/>
            <pc:sldMk cId="2536580644" sldId="271"/>
            <ac:cxnSpMk id="21" creationId="{A82415D3-DDE5-4D63-8CB3-23A5EC581B27}"/>
          </ac:cxnSpMkLst>
        </pc:cxnChg>
        <pc:cxnChg chg="add">
          <ac:chgData name="Jeremiah Warren" userId="d28dbac8-a184-4265-b460-622f3a55db67" providerId="ADAL" clId="{A43BB1D8-5615-4B88-B843-FAB709541A43}" dt="2022-10-20T15:45:16.495" v="4333" actId="26606"/>
          <ac:cxnSpMkLst>
            <pc:docMk/>
            <pc:sldMk cId="2536580644" sldId="271"/>
            <ac:cxnSpMk id="22" creationId="{AD7193FB-6AE6-4B3B-8F89-56B55DD63B4D}"/>
          </ac:cxnSpMkLst>
        </pc:cxnChg>
      </pc:sldChg>
      <pc:sldChg chg="addSp delSp modSp new mod ord setBg">
        <pc:chgData name="Jeremiah Warren" userId="d28dbac8-a184-4265-b460-622f3a55db67" providerId="ADAL" clId="{A43BB1D8-5615-4B88-B843-FAB709541A43}" dt="2022-10-20T15:16:37.185" v="4251" actId="122"/>
        <pc:sldMkLst>
          <pc:docMk/>
          <pc:sldMk cId="2513215954" sldId="272"/>
        </pc:sldMkLst>
        <pc:spChg chg="mod">
          <ac:chgData name="Jeremiah Warren" userId="d28dbac8-a184-4265-b460-622f3a55db67" providerId="ADAL" clId="{A43BB1D8-5615-4B88-B843-FAB709541A43}" dt="2022-10-20T15:16:37.185" v="4251" actId="122"/>
          <ac:spMkLst>
            <pc:docMk/>
            <pc:sldMk cId="2513215954" sldId="272"/>
            <ac:spMk id="2" creationId="{77A5F150-0935-235E-1C91-3F4CE128C8ED}"/>
          </ac:spMkLst>
        </pc:spChg>
        <pc:spChg chg="mod ord">
          <ac:chgData name="Jeremiah Warren" userId="d28dbac8-a184-4265-b460-622f3a55db67" providerId="ADAL" clId="{A43BB1D8-5615-4B88-B843-FAB709541A43}" dt="2022-10-20T15:12:32.268" v="4238" actId="26606"/>
          <ac:spMkLst>
            <pc:docMk/>
            <pc:sldMk cId="2513215954" sldId="272"/>
            <ac:spMk id="3" creationId="{0676D80C-F8F0-3176-E3E5-67945FAE4217}"/>
          </ac:spMkLst>
        </pc:spChg>
        <pc:spChg chg="add">
          <ac:chgData name="Jeremiah Warren" userId="d28dbac8-a184-4265-b460-622f3a55db67" providerId="ADAL" clId="{A43BB1D8-5615-4B88-B843-FAB709541A43}" dt="2022-10-20T15:12:32.268" v="4238" actId="26606"/>
          <ac:spMkLst>
            <pc:docMk/>
            <pc:sldMk cId="2513215954" sldId="272"/>
            <ac:spMk id="7" creationId="{FF9B822F-893E-44C8-963C-64F50ACECBB2}"/>
          </ac:spMkLst>
        </pc:spChg>
        <pc:spChg chg="add">
          <ac:chgData name="Jeremiah Warren" userId="d28dbac8-a184-4265-b460-622f3a55db67" providerId="ADAL" clId="{A43BB1D8-5615-4B88-B843-FAB709541A43}" dt="2022-10-20T15:12:32.268" v="4238" actId="26606"/>
          <ac:spMkLst>
            <pc:docMk/>
            <pc:sldMk cId="2513215954" sldId="272"/>
            <ac:spMk id="8" creationId="{EBF87945-A001-489F-9D9B-7D9435F0B9CA}"/>
          </ac:spMkLst>
        </pc:spChg>
        <pc:spChg chg="add del">
          <ac:chgData name="Jeremiah Warren" userId="d28dbac8-a184-4265-b460-622f3a55db67" providerId="ADAL" clId="{A43BB1D8-5615-4B88-B843-FAB709541A43}" dt="2022-10-20T15:10:13.189" v="4200" actId="26606"/>
          <ac:spMkLst>
            <pc:docMk/>
            <pc:sldMk cId="2513215954" sldId="272"/>
            <ac:spMk id="10" creationId="{FF9B822F-893E-44C8-963C-64F50ACECBB2}"/>
          </ac:spMkLst>
        </pc:spChg>
        <pc:spChg chg="add del">
          <ac:chgData name="Jeremiah Warren" userId="d28dbac8-a184-4265-b460-622f3a55db67" providerId="ADAL" clId="{A43BB1D8-5615-4B88-B843-FAB709541A43}" dt="2022-10-20T15:10:13.189" v="4200" actId="26606"/>
          <ac:spMkLst>
            <pc:docMk/>
            <pc:sldMk cId="2513215954" sldId="272"/>
            <ac:spMk id="12" creationId="{EBF87945-A001-489F-9D9B-7D9435F0B9CA}"/>
          </ac:spMkLst>
        </pc:spChg>
        <pc:picChg chg="add del mod">
          <ac:chgData name="Jeremiah Warren" userId="d28dbac8-a184-4265-b460-622f3a55db67" providerId="ADAL" clId="{A43BB1D8-5615-4B88-B843-FAB709541A43}" dt="2022-10-20T15:13:32.231" v="4239" actId="478"/>
          <ac:picMkLst>
            <pc:docMk/>
            <pc:sldMk cId="2513215954" sldId="272"/>
            <ac:picMk id="5" creationId="{F14B5DBC-2C4C-2B0B-3FAA-F1D7C75DCA74}"/>
          </ac:picMkLst>
        </pc:picChg>
        <pc:picChg chg="add mod">
          <ac:chgData name="Jeremiah Warren" userId="d28dbac8-a184-4265-b460-622f3a55db67" providerId="ADAL" clId="{A43BB1D8-5615-4B88-B843-FAB709541A43}" dt="2022-10-20T15:14:13.239" v="4249" actId="1076"/>
          <ac:picMkLst>
            <pc:docMk/>
            <pc:sldMk cId="2513215954" sldId="272"/>
            <ac:picMk id="9" creationId="{1AF91801-7CB9-43C7-8F19-C76BE68D1D78}"/>
          </ac:picMkLst>
        </pc:picChg>
      </pc:sldChg>
      <pc:sldChg chg="addSp delSp modSp new mod setBg setClrOvrMap">
        <pc:chgData name="Jeremiah Warren" userId="d28dbac8-a184-4265-b460-622f3a55db67" providerId="ADAL" clId="{A43BB1D8-5615-4B88-B843-FAB709541A43}" dt="2022-10-20T15:49:12.656" v="4343" actId="20577"/>
        <pc:sldMkLst>
          <pc:docMk/>
          <pc:sldMk cId="1161304065" sldId="273"/>
        </pc:sldMkLst>
        <pc:spChg chg="mod">
          <ac:chgData name="Jeremiah Warren" userId="d28dbac8-a184-4265-b460-622f3a55db67" providerId="ADAL" clId="{A43BB1D8-5615-4B88-B843-FAB709541A43}" dt="2022-10-19T16:18:50.370" v="2792" actId="113"/>
          <ac:spMkLst>
            <pc:docMk/>
            <pc:sldMk cId="1161304065" sldId="273"/>
            <ac:spMk id="2" creationId="{BAE5D91B-0836-DFCD-E603-CDE1616AC665}"/>
          </ac:spMkLst>
        </pc:spChg>
        <pc:spChg chg="mod ord">
          <ac:chgData name="Jeremiah Warren" userId="d28dbac8-a184-4265-b460-622f3a55db67" providerId="ADAL" clId="{A43BB1D8-5615-4B88-B843-FAB709541A43}" dt="2022-10-20T15:49:12.656" v="4343" actId="20577"/>
          <ac:spMkLst>
            <pc:docMk/>
            <pc:sldMk cId="1161304065" sldId="273"/>
            <ac:spMk id="3" creationId="{44076C63-8783-CE63-406F-DE6A60266895}"/>
          </ac:spMkLst>
        </pc:spChg>
        <pc:spChg chg="add del">
          <ac:chgData name="Jeremiah Warren" userId="d28dbac8-a184-4265-b460-622f3a55db67" providerId="ADAL" clId="{A43BB1D8-5615-4B88-B843-FAB709541A43}" dt="2022-10-19T16:18:32.933" v="2789" actId="26606"/>
          <ac:spMkLst>
            <pc:docMk/>
            <pc:sldMk cId="1161304065" sldId="273"/>
            <ac:spMk id="7" creationId="{D7A453D2-15D8-4403-815F-291FA16340D9}"/>
          </ac:spMkLst>
        </pc:spChg>
        <pc:spChg chg="add del">
          <ac:chgData name="Jeremiah Warren" userId="d28dbac8-a184-4265-b460-622f3a55db67" providerId="ADAL" clId="{A43BB1D8-5615-4B88-B843-FAB709541A43}" dt="2022-10-19T16:18:32.933" v="2789" actId="26606"/>
          <ac:spMkLst>
            <pc:docMk/>
            <pc:sldMk cId="1161304065" sldId="273"/>
            <ac:spMk id="8" creationId="{8161EA6B-09CA-445B-AB0D-8DF76FA92DEF}"/>
          </ac:spMkLst>
        </pc:spChg>
        <pc:spChg chg="add del">
          <ac:chgData name="Jeremiah Warren" userId="d28dbac8-a184-4265-b460-622f3a55db67" providerId="ADAL" clId="{A43BB1D8-5615-4B88-B843-FAB709541A43}" dt="2022-10-19T16:18:20.140" v="2783" actId="26606"/>
          <ac:spMkLst>
            <pc:docMk/>
            <pc:sldMk cId="1161304065" sldId="273"/>
            <ac:spMk id="10" creationId="{A3BAF07C-C39E-42EB-BB22-8D46691D9735}"/>
          </ac:spMkLst>
        </pc:spChg>
        <pc:spChg chg="add del">
          <ac:chgData name="Jeremiah Warren" userId="d28dbac8-a184-4265-b460-622f3a55db67" providerId="ADAL" clId="{A43BB1D8-5615-4B88-B843-FAB709541A43}" dt="2022-10-19T16:18:32.933" v="2789" actId="26606"/>
          <ac:spMkLst>
            <pc:docMk/>
            <pc:sldMk cId="1161304065" sldId="273"/>
            <ac:spMk id="22" creationId="{B8114C98-A349-4111-A123-E8EAB86ABE30}"/>
          </ac:spMkLst>
        </pc:spChg>
        <pc:spChg chg="add del">
          <ac:chgData name="Jeremiah Warren" userId="d28dbac8-a184-4265-b460-622f3a55db67" providerId="ADAL" clId="{A43BB1D8-5615-4B88-B843-FAB709541A43}" dt="2022-10-19T16:18:32.933" v="2789" actId="26606"/>
          <ac:spMkLst>
            <pc:docMk/>
            <pc:sldMk cId="1161304065" sldId="273"/>
            <ac:spMk id="30" creationId="{E2D3D3F2-ABBB-4453-B1C5-1BEBF7E4DD56}"/>
          </ac:spMkLst>
        </pc:spChg>
        <pc:spChg chg="add del">
          <ac:chgData name="Jeremiah Warren" userId="d28dbac8-a184-4265-b460-622f3a55db67" providerId="ADAL" clId="{A43BB1D8-5615-4B88-B843-FAB709541A43}" dt="2022-10-19T16:18:20.140" v="2783" actId="26606"/>
          <ac:spMkLst>
            <pc:docMk/>
            <pc:sldMk cId="1161304065" sldId="273"/>
            <ac:spMk id="33" creationId="{44C110BA-81E8-4247-853A-5F2B93E92E46}"/>
          </ac:spMkLst>
        </pc:spChg>
        <pc:spChg chg="add del">
          <ac:chgData name="Jeremiah Warren" userId="d28dbac8-a184-4265-b460-622f3a55db67" providerId="ADAL" clId="{A43BB1D8-5615-4B88-B843-FAB709541A43}" dt="2022-10-19T16:18:23.589" v="2785" actId="26606"/>
          <ac:spMkLst>
            <pc:docMk/>
            <pc:sldMk cId="1161304065" sldId="273"/>
            <ac:spMk id="35" creationId="{96918796-2918-40D6-BE3A-4600C47FCD42}"/>
          </ac:spMkLst>
        </pc:spChg>
        <pc:spChg chg="add del">
          <ac:chgData name="Jeremiah Warren" userId="d28dbac8-a184-4265-b460-622f3a55db67" providerId="ADAL" clId="{A43BB1D8-5615-4B88-B843-FAB709541A43}" dt="2022-10-19T16:18:34.185" v="2791" actId="26606"/>
          <ac:spMkLst>
            <pc:docMk/>
            <pc:sldMk cId="1161304065" sldId="273"/>
            <ac:spMk id="44" creationId="{B082622D-AAF3-4897-8629-FC918530DD86}"/>
          </ac:spMkLst>
        </pc:spChg>
        <pc:spChg chg="add del">
          <ac:chgData name="Jeremiah Warren" userId="d28dbac8-a184-4265-b460-622f3a55db67" providerId="ADAL" clId="{A43BB1D8-5615-4B88-B843-FAB709541A43}" dt="2022-10-19T16:18:34.185" v="2791" actId="26606"/>
          <ac:spMkLst>
            <pc:docMk/>
            <pc:sldMk cId="1161304065" sldId="273"/>
            <ac:spMk id="45" creationId="{A7457DD9-5A45-400A-AB4B-4B4EDECA25F1}"/>
          </ac:spMkLst>
        </pc:spChg>
        <pc:spChg chg="add del">
          <ac:chgData name="Jeremiah Warren" userId="d28dbac8-a184-4265-b460-622f3a55db67" providerId="ADAL" clId="{A43BB1D8-5615-4B88-B843-FAB709541A43}" dt="2022-10-19T16:18:34.185" v="2791" actId="26606"/>
          <ac:spMkLst>
            <pc:docMk/>
            <pc:sldMk cId="1161304065" sldId="273"/>
            <ac:spMk id="46" creationId="{441CF7D6-A660-431A-B0BB-140A0D5556B6}"/>
          </ac:spMkLst>
        </pc:spChg>
        <pc:spChg chg="add del">
          <ac:chgData name="Jeremiah Warren" userId="d28dbac8-a184-4265-b460-622f3a55db67" providerId="ADAL" clId="{A43BB1D8-5615-4B88-B843-FAB709541A43}" dt="2022-10-19T16:18:34.185" v="2791" actId="26606"/>
          <ac:spMkLst>
            <pc:docMk/>
            <pc:sldMk cId="1161304065" sldId="273"/>
            <ac:spMk id="47" creationId="{0570A85B-3810-4F95-97B0-CBF4CCDB381C}"/>
          </ac:spMkLst>
        </pc:spChg>
        <pc:grpChg chg="add del">
          <ac:chgData name="Jeremiah Warren" userId="d28dbac8-a184-4265-b460-622f3a55db67" providerId="ADAL" clId="{A43BB1D8-5615-4B88-B843-FAB709541A43}" dt="2022-10-19T16:18:20.140" v="2783" actId="26606"/>
          <ac:grpSpMkLst>
            <pc:docMk/>
            <pc:sldMk cId="1161304065" sldId="273"/>
            <ac:grpSpMk id="12" creationId="{D8E9CF54-0466-4261-9E62-0249E60E1886}"/>
          </ac:grpSpMkLst>
        </pc:grpChg>
        <pc:grpChg chg="add del">
          <ac:chgData name="Jeremiah Warren" userId="d28dbac8-a184-4265-b460-622f3a55db67" providerId="ADAL" clId="{A43BB1D8-5615-4B88-B843-FAB709541A43}" dt="2022-10-19T16:18:32.933" v="2789" actId="26606"/>
          <ac:grpSpMkLst>
            <pc:docMk/>
            <pc:sldMk cId="1161304065" sldId="273"/>
            <ac:grpSpMk id="14" creationId="{B352BBB9-69A8-405C-9209-A9FE217AEDC4}"/>
          </ac:grpSpMkLst>
        </pc:grpChg>
        <pc:grpChg chg="add del">
          <ac:chgData name="Jeremiah Warren" userId="d28dbac8-a184-4265-b460-622f3a55db67" providerId="ADAL" clId="{A43BB1D8-5615-4B88-B843-FAB709541A43}" dt="2022-10-19T16:18:32.933" v="2789" actId="26606"/>
          <ac:grpSpMkLst>
            <pc:docMk/>
            <pc:sldMk cId="1161304065" sldId="273"/>
            <ac:grpSpMk id="24" creationId="{670FB431-AE18-414D-92F4-1D12D1991152}"/>
          </ac:grpSpMkLst>
        </pc:grpChg>
        <pc:grpChg chg="add del">
          <ac:chgData name="Jeremiah Warren" userId="d28dbac8-a184-4265-b460-622f3a55db67" providerId="ADAL" clId="{A43BB1D8-5615-4B88-B843-FAB709541A43}" dt="2022-10-19T16:18:32.933" v="2789" actId="26606"/>
          <ac:grpSpMkLst>
            <pc:docMk/>
            <pc:sldMk cId="1161304065" sldId="273"/>
            <ac:grpSpMk id="32" creationId="{8214E4A5-A0D2-42C4-8D14-D2A7E495F041}"/>
          </ac:grpSpMkLst>
        </pc:grpChg>
        <pc:grpChg chg="add del">
          <ac:chgData name="Jeremiah Warren" userId="d28dbac8-a184-4265-b460-622f3a55db67" providerId="ADAL" clId="{A43BB1D8-5615-4B88-B843-FAB709541A43}" dt="2022-10-19T16:18:32.933" v="2789" actId="26606"/>
          <ac:grpSpMkLst>
            <pc:docMk/>
            <pc:sldMk cId="1161304065" sldId="273"/>
            <ac:grpSpMk id="38" creationId="{AF19A774-30A5-488B-9BAF-629C6440294E}"/>
          </ac:grpSpMkLst>
        </pc:grpChg>
        <pc:picChg chg="add mod ord">
          <ac:chgData name="Jeremiah Warren" userId="d28dbac8-a184-4265-b460-622f3a55db67" providerId="ADAL" clId="{A43BB1D8-5615-4B88-B843-FAB709541A43}" dt="2022-10-19T16:18:34.185" v="2791" actId="26606"/>
          <ac:picMkLst>
            <pc:docMk/>
            <pc:sldMk cId="1161304065" sldId="273"/>
            <ac:picMk id="5" creationId="{53388A28-2A48-5F6F-E166-1035E0F91909}"/>
          </ac:picMkLst>
        </pc:picChg>
      </pc:sldChg>
      <pc:sldChg chg="addSp delSp modSp new mod setBg setClrOvrMap">
        <pc:chgData name="Jeremiah Warren" userId="d28dbac8-a184-4265-b460-622f3a55db67" providerId="ADAL" clId="{A43BB1D8-5615-4B88-B843-FAB709541A43}" dt="2022-10-24T23:10:47.681" v="7789" actId="20577"/>
        <pc:sldMkLst>
          <pc:docMk/>
          <pc:sldMk cId="749746119" sldId="274"/>
        </pc:sldMkLst>
        <pc:spChg chg="mod">
          <ac:chgData name="Jeremiah Warren" userId="d28dbac8-a184-4265-b460-622f3a55db67" providerId="ADAL" clId="{A43BB1D8-5615-4B88-B843-FAB709541A43}" dt="2022-10-20T16:29:16.718" v="4416" actId="26606"/>
          <ac:spMkLst>
            <pc:docMk/>
            <pc:sldMk cId="749746119" sldId="274"/>
            <ac:spMk id="2" creationId="{5C2982CC-6E38-72E7-620E-625EBADDB341}"/>
          </ac:spMkLst>
        </pc:spChg>
        <pc:spChg chg="mod ord">
          <ac:chgData name="Jeremiah Warren" userId="d28dbac8-a184-4265-b460-622f3a55db67" providerId="ADAL" clId="{A43BB1D8-5615-4B88-B843-FAB709541A43}" dt="2022-10-24T23:10:47.681" v="7789" actId="20577"/>
          <ac:spMkLst>
            <pc:docMk/>
            <pc:sldMk cId="749746119" sldId="274"/>
            <ac:spMk id="3" creationId="{1989A86B-A0DD-F580-571B-D5DD39C18440}"/>
          </ac:spMkLst>
        </pc:spChg>
        <pc:spChg chg="add del">
          <ac:chgData name="Jeremiah Warren" userId="d28dbac8-a184-4265-b460-622f3a55db67" providerId="ADAL" clId="{A43BB1D8-5615-4B88-B843-FAB709541A43}" dt="2022-10-20T15:56:00.831" v="4388" actId="26606"/>
          <ac:spMkLst>
            <pc:docMk/>
            <pc:sldMk cId="749746119" sldId="274"/>
            <ac:spMk id="11" creationId="{4F74D28C-3268-4E35-8EE1-D92CB4A85A7D}"/>
          </ac:spMkLst>
        </pc:spChg>
        <pc:spChg chg="add del">
          <ac:chgData name="Jeremiah Warren" userId="d28dbac8-a184-4265-b460-622f3a55db67" providerId="ADAL" clId="{A43BB1D8-5615-4B88-B843-FAB709541A43}" dt="2022-10-20T15:56:00.831" v="4388" actId="26606"/>
          <ac:spMkLst>
            <pc:docMk/>
            <pc:sldMk cId="749746119" sldId="274"/>
            <ac:spMk id="13" creationId="{58D44E42-C462-4105-BC86-FE75B4E3C4AF}"/>
          </ac:spMkLst>
        </pc:spChg>
        <pc:spChg chg="add del">
          <ac:chgData name="Jeremiah Warren" userId="d28dbac8-a184-4265-b460-622f3a55db67" providerId="ADAL" clId="{A43BB1D8-5615-4B88-B843-FAB709541A43}" dt="2022-10-20T15:56:03.323" v="4390" actId="26606"/>
          <ac:spMkLst>
            <pc:docMk/>
            <pc:sldMk cId="749746119" sldId="274"/>
            <ac:spMk id="15" creationId="{4F74D28C-3268-4E35-8EE1-D92CB4A85A7D}"/>
          </ac:spMkLst>
        </pc:spChg>
        <pc:spChg chg="add del">
          <ac:chgData name="Jeremiah Warren" userId="d28dbac8-a184-4265-b460-622f3a55db67" providerId="ADAL" clId="{A43BB1D8-5615-4B88-B843-FAB709541A43}" dt="2022-10-20T15:56:05.848" v="4392" actId="26606"/>
          <ac:spMkLst>
            <pc:docMk/>
            <pc:sldMk cId="749746119" sldId="274"/>
            <ac:spMk id="17" creationId="{CEB41C5C-0F34-4DDA-9D7C-5E717F35F60C}"/>
          </ac:spMkLst>
        </pc:spChg>
        <pc:spChg chg="add del">
          <ac:chgData name="Jeremiah Warren" userId="d28dbac8-a184-4265-b460-622f3a55db67" providerId="ADAL" clId="{A43BB1D8-5615-4B88-B843-FAB709541A43}" dt="2022-10-20T15:56:07.095" v="4394" actId="26606"/>
          <ac:spMkLst>
            <pc:docMk/>
            <pc:sldMk cId="749746119" sldId="274"/>
            <ac:spMk id="20" creationId="{C7FA33FF-088D-4F16-95A2-2C64D353DEA8}"/>
          </ac:spMkLst>
        </pc:spChg>
        <pc:spChg chg="add del">
          <ac:chgData name="Jeremiah Warren" userId="d28dbac8-a184-4265-b460-622f3a55db67" providerId="ADAL" clId="{A43BB1D8-5615-4B88-B843-FAB709541A43}" dt="2022-10-20T15:56:07.095" v="4394" actId="26606"/>
          <ac:spMkLst>
            <pc:docMk/>
            <pc:sldMk cId="749746119" sldId="274"/>
            <ac:spMk id="21" creationId="{A376EFB1-01CF-419F-ABF1-2AF02BBFCBD1}"/>
          </ac:spMkLst>
        </pc:spChg>
        <pc:spChg chg="add del">
          <ac:chgData name="Jeremiah Warren" userId="d28dbac8-a184-4265-b460-622f3a55db67" providerId="ADAL" clId="{A43BB1D8-5615-4B88-B843-FAB709541A43}" dt="2022-10-20T15:56:07.095" v="4394" actId="26606"/>
          <ac:spMkLst>
            <pc:docMk/>
            <pc:sldMk cId="749746119" sldId="274"/>
            <ac:spMk id="22" creationId="{FF9DEA15-78BD-4750-AA18-B9F28A6D5AB8}"/>
          </ac:spMkLst>
        </pc:spChg>
        <pc:spChg chg="add del">
          <ac:chgData name="Jeremiah Warren" userId="d28dbac8-a184-4265-b460-622f3a55db67" providerId="ADAL" clId="{A43BB1D8-5615-4B88-B843-FAB709541A43}" dt="2022-10-20T15:56:07.642" v="4396" actId="26606"/>
          <ac:spMkLst>
            <pc:docMk/>
            <pc:sldMk cId="749746119" sldId="274"/>
            <ac:spMk id="24" creationId="{CEB41C5C-0F34-4DDA-9D7C-5E717F35F60C}"/>
          </ac:spMkLst>
        </pc:spChg>
        <pc:spChg chg="add del">
          <ac:chgData name="Jeremiah Warren" userId="d28dbac8-a184-4265-b460-622f3a55db67" providerId="ADAL" clId="{A43BB1D8-5615-4B88-B843-FAB709541A43}" dt="2022-10-20T15:56:09.428" v="4398" actId="26606"/>
          <ac:spMkLst>
            <pc:docMk/>
            <pc:sldMk cId="749746119" sldId="274"/>
            <ac:spMk id="27" creationId="{179F7551-E956-43CB-8F36-268A5DA443BE}"/>
          </ac:spMkLst>
        </pc:spChg>
        <pc:spChg chg="add del">
          <ac:chgData name="Jeremiah Warren" userId="d28dbac8-a184-4265-b460-622f3a55db67" providerId="ADAL" clId="{A43BB1D8-5615-4B88-B843-FAB709541A43}" dt="2022-10-20T15:56:09.428" v="4398" actId="26606"/>
          <ac:spMkLst>
            <pc:docMk/>
            <pc:sldMk cId="749746119" sldId="274"/>
            <ac:spMk id="28" creationId="{B99C248B-47D3-41DF-A1DC-8B38652A8262}"/>
          </ac:spMkLst>
        </pc:spChg>
        <pc:spChg chg="add del">
          <ac:chgData name="Jeremiah Warren" userId="d28dbac8-a184-4265-b460-622f3a55db67" providerId="ADAL" clId="{A43BB1D8-5615-4B88-B843-FAB709541A43}" dt="2022-10-20T15:56:09.428" v="4398" actId="26606"/>
          <ac:spMkLst>
            <pc:docMk/>
            <pc:sldMk cId="749746119" sldId="274"/>
            <ac:spMk id="29" creationId="{DF0924E5-8F0D-47CB-B59E-155AFCF8C3CB}"/>
          </ac:spMkLst>
        </pc:spChg>
        <pc:spChg chg="add del">
          <ac:chgData name="Jeremiah Warren" userId="d28dbac8-a184-4265-b460-622f3a55db67" providerId="ADAL" clId="{A43BB1D8-5615-4B88-B843-FAB709541A43}" dt="2022-10-20T15:56:11.590" v="4400" actId="26606"/>
          <ac:spMkLst>
            <pc:docMk/>
            <pc:sldMk cId="749746119" sldId="274"/>
            <ac:spMk id="31" creationId="{C7FA33FF-088D-4F16-95A2-2C64D353DEA8}"/>
          </ac:spMkLst>
        </pc:spChg>
        <pc:spChg chg="add del">
          <ac:chgData name="Jeremiah Warren" userId="d28dbac8-a184-4265-b460-622f3a55db67" providerId="ADAL" clId="{A43BB1D8-5615-4B88-B843-FAB709541A43}" dt="2022-10-20T15:56:11.590" v="4400" actId="26606"/>
          <ac:spMkLst>
            <pc:docMk/>
            <pc:sldMk cId="749746119" sldId="274"/>
            <ac:spMk id="32" creationId="{A376EFB1-01CF-419F-ABF1-2AF02BBFCBD1}"/>
          </ac:spMkLst>
        </pc:spChg>
        <pc:spChg chg="add del">
          <ac:chgData name="Jeremiah Warren" userId="d28dbac8-a184-4265-b460-622f3a55db67" providerId="ADAL" clId="{A43BB1D8-5615-4B88-B843-FAB709541A43}" dt="2022-10-20T15:56:11.590" v="4400" actId="26606"/>
          <ac:spMkLst>
            <pc:docMk/>
            <pc:sldMk cId="749746119" sldId="274"/>
            <ac:spMk id="33" creationId="{FF9DEA15-78BD-4750-AA18-B9F28A6D5AB8}"/>
          </ac:spMkLst>
        </pc:spChg>
        <pc:spChg chg="add del">
          <ac:chgData name="Jeremiah Warren" userId="d28dbac8-a184-4265-b460-622f3a55db67" providerId="ADAL" clId="{A43BB1D8-5615-4B88-B843-FAB709541A43}" dt="2022-10-20T15:56:12.587" v="4402" actId="26606"/>
          <ac:spMkLst>
            <pc:docMk/>
            <pc:sldMk cId="749746119" sldId="274"/>
            <ac:spMk id="35" creationId="{CEB41C5C-0F34-4DDA-9D7C-5E717F35F60C}"/>
          </ac:spMkLst>
        </pc:spChg>
        <pc:spChg chg="add del">
          <ac:chgData name="Jeremiah Warren" userId="d28dbac8-a184-4265-b460-622f3a55db67" providerId="ADAL" clId="{A43BB1D8-5615-4B88-B843-FAB709541A43}" dt="2022-10-20T16:29:16.718" v="4416" actId="26606"/>
          <ac:spMkLst>
            <pc:docMk/>
            <pc:sldMk cId="749746119" sldId="274"/>
            <ac:spMk id="38" creationId="{C7FA33FF-088D-4F16-95A2-2C64D353DEA8}"/>
          </ac:spMkLst>
        </pc:spChg>
        <pc:spChg chg="add del">
          <ac:chgData name="Jeremiah Warren" userId="d28dbac8-a184-4265-b460-622f3a55db67" providerId="ADAL" clId="{A43BB1D8-5615-4B88-B843-FAB709541A43}" dt="2022-10-20T16:29:16.718" v="4416" actId="26606"/>
          <ac:spMkLst>
            <pc:docMk/>
            <pc:sldMk cId="749746119" sldId="274"/>
            <ac:spMk id="39" creationId="{A376EFB1-01CF-419F-ABF1-2AF02BBFCBD1}"/>
          </ac:spMkLst>
        </pc:spChg>
        <pc:spChg chg="add del">
          <ac:chgData name="Jeremiah Warren" userId="d28dbac8-a184-4265-b460-622f3a55db67" providerId="ADAL" clId="{A43BB1D8-5615-4B88-B843-FAB709541A43}" dt="2022-10-20T16:29:16.718" v="4416" actId="26606"/>
          <ac:spMkLst>
            <pc:docMk/>
            <pc:sldMk cId="749746119" sldId="274"/>
            <ac:spMk id="40" creationId="{FF9DEA15-78BD-4750-AA18-B9F28A6D5AB8}"/>
          </ac:spMkLst>
        </pc:spChg>
        <pc:spChg chg="add">
          <ac:chgData name="Jeremiah Warren" userId="d28dbac8-a184-4265-b460-622f3a55db67" providerId="ADAL" clId="{A43BB1D8-5615-4B88-B843-FAB709541A43}" dt="2022-10-20T16:29:16.718" v="4416" actId="26606"/>
          <ac:spMkLst>
            <pc:docMk/>
            <pc:sldMk cId="749746119" sldId="274"/>
            <ac:spMk id="45" creationId="{CEB41C5C-0F34-4DDA-9D7C-5E717F35F60C}"/>
          </ac:spMkLst>
        </pc:spChg>
        <pc:picChg chg="add del">
          <ac:chgData name="Jeremiah Warren" userId="d28dbac8-a184-4265-b460-622f3a55db67" providerId="ADAL" clId="{A43BB1D8-5615-4B88-B843-FAB709541A43}" dt="2022-10-20T14:03:47.470" v="3204" actId="478"/>
          <ac:picMkLst>
            <pc:docMk/>
            <pc:sldMk cId="749746119" sldId="274"/>
            <ac:picMk id="4" creationId="{558DC995-47EF-AEC1-7756-9DE5C9758C0A}"/>
          </ac:picMkLst>
        </pc:picChg>
        <pc:picChg chg="add mod">
          <ac:chgData name="Jeremiah Warren" userId="d28dbac8-a184-4265-b460-622f3a55db67" providerId="ADAL" clId="{A43BB1D8-5615-4B88-B843-FAB709541A43}" dt="2022-10-21T18:21:28.861" v="5942" actId="1076"/>
          <ac:picMkLst>
            <pc:docMk/>
            <pc:sldMk cId="749746119" sldId="274"/>
            <ac:picMk id="6" creationId="{99B4C744-C3C1-DB28-3FD2-15502237C54B}"/>
          </ac:picMkLst>
        </pc:picChg>
        <pc:cxnChg chg="add del">
          <ac:chgData name="Jeremiah Warren" userId="d28dbac8-a184-4265-b460-622f3a55db67" providerId="ADAL" clId="{A43BB1D8-5615-4B88-B843-FAB709541A43}" dt="2022-10-20T15:56:05.848" v="4392" actId="26606"/>
          <ac:cxnSpMkLst>
            <pc:docMk/>
            <pc:sldMk cId="749746119" sldId="274"/>
            <ac:cxnSpMk id="18" creationId="{57E1E5E6-F385-4E9C-B201-BA5BDE5CAD52}"/>
          </ac:cxnSpMkLst>
        </pc:cxnChg>
        <pc:cxnChg chg="add del">
          <ac:chgData name="Jeremiah Warren" userId="d28dbac8-a184-4265-b460-622f3a55db67" providerId="ADAL" clId="{A43BB1D8-5615-4B88-B843-FAB709541A43}" dt="2022-10-20T15:56:07.642" v="4396" actId="26606"/>
          <ac:cxnSpMkLst>
            <pc:docMk/>
            <pc:sldMk cId="749746119" sldId="274"/>
            <ac:cxnSpMk id="25" creationId="{57E1E5E6-F385-4E9C-B201-BA5BDE5CAD52}"/>
          </ac:cxnSpMkLst>
        </pc:cxnChg>
        <pc:cxnChg chg="add del">
          <ac:chgData name="Jeremiah Warren" userId="d28dbac8-a184-4265-b460-622f3a55db67" providerId="ADAL" clId="{A43BB1D8-5615-4B88-B843-FAB709541A43}" dt="2022-10-20T15:56:12.587" v="4402" actId="26606"/>
          <ac:cxnSpMkLst>
            <pc:docMk/>
            <pc:sldMk cId="749746119" sldId="274"/>
            <ac:cxnSpMk id="36" creationId="{57E1E5E6-F385-4E9C-B201-BA5BDE5CAD52}"/>
          </ac:cxnSpMkLst>
        </pc:cxnChg>
        <pc:cxnChg chg="add">
          <ac:chgData name="Jeremiah Warren" userId="d28dbac8-a184-4265-b460-622f3a55db67" providerId="ADAL" clId="{A43BB1D8-5615-4B88-B843-FAB709541A43}" dt="2022-10-20T16:29:16.718" v="4416" actId="26606"/>
          <ac:cxnSpMkLst>
            <pc:docMk/>
            <pc:sldMk cId="749746119" sldId="274"/>
            <ac:cxnSpMk id="47" creationId="{57E1E5E6-F385-4E9C-B201-BA5BDE5CAD52}"/>
          </ac:cxnSpMkLst>
        </pc:cxnChg>
      </pc:sldChg>
      <pc:sldChg chg="addSp delSp modSp new mod setBg setClrOvrMap">
        <pc:chgData name="Jeremiah Warren" userId="d28dbac8-a184-4265-b460-622f3a55db67" providerId="ADAL" clId="{A43BB1D8-5615-4B88-B843-FAB709541A43}" dt="2022-10-21T18:21:46.460" v="5943" actId="120"/>
        <pc:sldMkLst>
          <pc:docMk/>
          <pc:sldMk cId="151205972" sldId="275"/>
        </pc:sldMkLst>
        <pc:spChg chg="mod">
          <ac:chgData name="Jeremiah Warren" userId="d28dbac8-a184-4265-b460-622f3a55db67" providerId="ADAL" clId="{A43BB1D8-5615-4B88-B843-FAB709541A43}" dt="2022-10-21T18:21:46.460" v="5943" actId="120"/>
          <ac:spMkLst>
            <pc:docMk/>
            <pc:sldMk cId="151205972" sldId="275"/>
            <ac:spMk id="2" creationId="{324A6ED0-093C-792C-BF3F-54ACE303B661}"/>
          </ac:spMkLst>
        </pc:spChg>
        <pc:spChg chg="mod ord">
          <ac:chgData name="Jeremiah Warren" userId="d28dbac8-a184-4265-b460-622f3a55db67" providerId="ADAL" clId="{A43BB1D8-5615-4B88-B843-FAB709541A43}" dt="2022-10-21T18:18:38.352" v="5817" actId="20577"/>
          <ac:spMkLst>
            <pc:docMk/>
            <pc:sldMk cId="151205972" sldId="275"/>
            <ac:spMk id="3" creationId="{2DAAB387-07F9-3397-47CE-3A19C66DABFD}"/>
          </ac:spMkLst>
        </pc:spChg>
        <pc:spChg chg="add del">
          <ac:chgData name="Jeremiah Warren" userId="d28dbac8-a184-4265-b460-622f3a55db67" providerId="ADAL" clId="{A43BB1D8-5615-4B88-B843-FAB709541A43}" dt="2022-10-20T15:54:20.231" v="4365" actId="26606"/>
          <ac:spMkLst>
            <pc:docMk/>
            <pc:sldMk cId="151205972" sldId="275"/>
            <ac:spMk id="7" creationId="{CEB41C5C-0F34-4DDA-9D7C-5E717F35F60C}"/>
          </ac:spMkLst>
        </pc:spChg>
        <pc:spChg chg="add del">
          <ac:chgData name="Jeremiah Warren" userId="d28dbac8-a184-4265-b460-622f3a55db67" providerId="ADAL" clId="{A43BB1D8-5615-4B88-B843-FAB709541A43}" dt="2022-10-20T15:51:20.353" v="4347" actId="26606"/>
          <ac:spMkLst>
            <pc:docMk/>
            <pc:sldMk cId="151205972" sldId="275"/>
            <ac:spMk id="10" creationId="{42A5316D-ED2F-4F89-B4B4-8D9240B1A348}"/>
          </ac:spMkLst>
        </pc:spChg>
        <pc:spChg chg="add del">
          <ac:chgData name="Jeremiah Warren" userId="d28dbac8-a184-4265-b460-622f3a55db67" providerId="ADAL" clId="{A43BB1D8-5615-4B88-B843-FAB709541A43}" dt="2022-10-20T15:51:29.060" v="4349" actId="26606"/>
          <ac:spMkLst>
            <pc:docMk/>
            <pc:sldMk cId="151205972" sldId="275"/>
            <ac:spMk id="12" creationId="{58D44E42-C462-4105-BC86-FE75B4E3C4AF}"/>
          </ac:spMkLst>
        </pc:spChg>
        <pc:spChg chg="add del">
          <ac:chgData name="Jeremiah Warren" userId="d28dbac8-a184-4265-b460-622f3a55db67" providerId="ADAL" clId="{A43BB1D8-5615-4B88-B843-FAB709541A43}" dt="2022-10-20T15:51:29.060" v="4349" actId="26606"/>
          <ac:spMkLst>
            <pc:docMk/>
            <pc:sldMk cId="151205972" sldId="275"/>
            <ac:spMk id="13" creationId="{4F74D28C-3268-4E35-8EE1-D92CB4A85A7D}"/>
          </ac:spMkLst>
        </pc:spChg>
        <pc:spChg chg="add del">
          <ac:chgData name="Jeremiah Warren" userId="d28dbac8-a184-4265-b460-622f3a55db67" providerId="ADAL" clId="{A43BB1D8-5615-4B88-B843-FAB709541A43}" dt="2022-10-20T15:54:20.231" v="4364" actId="26606"/>
          <ac:spMkLst>
            <pc:docMk/>
            <pc:sldMk cId="151205972" sldId="275"/>
            <ac:spMk id="14" creationId="{99899462-FC16-43B0-966B-FCA263450716}"/>
          </ac:spMkLst>
        </pc:spChg>
        <pc:spChg chg="add del">
          <ac:chgData name="Jeremiah Warren" userId="d28dbac8-a184-4265-b460-622f3a55db67" providerId="ADAL" clId="{A43BB1D8-5615-4B88-B843-FAB709541A43}" dt="2022-10-20T15:51:30.211" v="4351" actId="26606"/>
          <ac:spMkLst>
            <pc:docMk/>
            <pc:sldMk cId="151205972" sldId="275"/>
            <ac:spMk id="15" creationId="{42A5316D-ED2F-4F89-B4B4-8D9240B1A348}"/>
          </ac:spMkLst>
        </pc:spChg>
        <pc:spChg chg="add del">
          <ac:chgData name="Jeremiah Warren" userId="d28dbac8-a184-4265-b460-622f3a55db67" providerId="ADAL" clId="{A43BB1D8-5615-4B88-B843-FAB709541A43}" dt="2022-10-20T15:51:33.683" v="4353" actId="26606"/>
          <ac:spMkLst>
            <pc:docMk/>
            <pc:sldMk cId="151205972" sldId="275"/>
            <ac:spMk id="17" creationId="{CF62D2A7-8207-488C-9F46-316BA81A16C8}"/>
          </ac:spMkLst>
        </pc:spChg>
        <pc:spChg chg="add del">
          <ac:chgData name="Jeremiah Warren" userId="d28dbac8-a184-4265-b460-622f3a55db67" providerId="ADAL" clId="{A43BB1D8-5615-4B88-B843-FAB709541A43}" dt="2022-10-20T15:55:01.373" v="4380" actId="26606"/>
          <ac:spMkLst>
            <pc:docMk/>
            <pc:sldMk cId="151205972" sldId="275"/>
            <ac:spMk id="18" creationId="{9C16096C-9FFA-410C-B7AC-DF791DCF1B2F}"/>
          </ac:spMkLst>
        </pc:spChg>
        <pc:spChg chg="add del">
          <ac:chgData name="Jeremiah Warren" userId="d28dbac8-a184-4265-b460-622f3a55db67" providerId="ADAL" clId="{A43BB1D8-5615-4B88-B843-FAB709541A43}" dt="2022-10-20T15:51:38.612" v="4355" actId="26606"/>
          <ac:spMkLst>
            <pc:docMk/>
            <pc:sldMk cId="151205972" sldId="275"/>
            <ac:spMk id="19" creationId="{42A5316D-ED2F-4F89-B4B4-8D9240B1A348}"/>
          </ac:spMkLst>
        </pc:spChg>
        <pc:spChg chg="add del">
          <ac:chgData name="Jeremiah Warren" userId="d28dbac8-a184-4265-b460-622f3a55db67" providerId="ADAL" clId="{A43BB1D8-5615-4B88-B843-FAB709541A43}" dt="2022-10-20T15:55:01.373" v="4380" actId="26606"/>
          <ac:spMkLst>
            <pc:docMk/>
            <pc:sldMk cId="151205972" sldId="275"/>
            <ac:spMk id="20" creationId="{9A5D6D04-32E9-4AF7-BB82-DB2D0C0B478B}"/>
          </ac:spMkLst>
        </pc:spChg>
        <pc:spChg chg="add del">
          <ac:chgData name="Jeremiah Warren" userId="d28dbac8-a184-4265-b460-622f3a55db67" providerId="ADAL" clId="{A43BB1D8-5615-4B88-B843-FAB709541A43}" dt="2022-10-20T15:55:01.373" v="4380" actId="26606"/>
          <ac:spMkLst>
            <pc:docMk/>
            <pc:sldMk cId="151205972" sldId="275"/>
            <ac:spMk id="21" creationId="{BD5BB1EC-C99A-474B-8874-52B41096D667}"/>
          </ac:spMkLst>
        </pc:spChg>
        <pc:spChg chg="add del">
          <ac:chgData name="Jeremiah Warren" userId="d28dbac8-a184-4265-b460-622f3a55db67" providerId="ADAL" clId="{A43BB1D8-5615-4B88-B843-FAB709541A43}" dt="2022-10-20T15:54:51.428" v="4371" actId="26606"/>
          <ac:spMkLst>
            <pc:docMk/>
            <pc:sldMk cId="151205972" sldId="275"/>
            <ac:spMk id="26" creationId="{EB181E26-89C4-4A14-92DE-0F4C4B0E9484}"/>
          </ac:spMkLst>
        </pc:spChg>
        <pc:spChg chg="add del">
          <ac:chgData name="Jeremiah Warren" userId="d28dbac8-a184-4265-b460-622f3a55db67" providerId="ADAL" clId="{A43BB1D8-5615-4B88-B843-FAB709541A43}" dt="2022-10-20T15:54:51.428" v="4371" actId="26606"/>
          <ac:spMkLst>
            <pc:docMk/>
            <pc:sldMk cId="151205972" sldId="275"/>
            <ac:spMk id="28" creationId="{342402E1-B9D8-424B-837F-6E4AA2E0FF2B}"/>
          </ac:spMkLst>
        </pc:spChg>
        <pc:spChg chg="add">
          <ac:chgData name="Jeremiah Warren" userId="d28dbac8-a184-4265-b460-622f3a55db67" providerId="ADAL" clId="{A43BB1D8-5615-4B88-B843-FAB709541A43}" dt="2022-10-20T15:55:01.373" v="4380" actId="26606"/>
          <ac:spMkLst>
            <pc:docMk/>
            <pc:sldMk cId="151205972" sldId="275"/>
            <ac:spMk id="30" creationId="{9C16096C-9FFA-410C-B7AC-DF791DCF1B2F}"/>
          </ac:spMkLst>
        </pc:spChg>
        <pc:spChg chg="add del">
          <ac:chgData name="Jeremiah Warren" userId="d28dbac8-a184-4265-b460-622f3a55db67" providerId="ADAL" clId="{A43BB1D8-5615-4B88-B843-FAB709541A43}" dt="2022-10-20T15:54:52.989" v="4373" actId="26606"/>
          <ac:spMkLst>
            <pc:docMk/>
            <pc:sldMk cId="151205972" sldId="275"/>
            <ac:spMk id="31" creationId="{2B566528-1B12-4246-9431-5C2D7D081168}"/>
          </ac:spMkLst>
        </pc:spChg>
        <pc:spChg chg="add del">
          <ac:chgData name="Jeremiah Warren" userId="d28dbac8-a184-4265-b460-622f3a55db67" providerId="ADAL" clId="{A43BB1D8-5615-4B88-B843-FAB709541A43}" dt="2022-10-20T15:54:55.307" v="4375" actId="26606"/>
          <ac:spMkLst>
            <pc:docMk/>
            <pc:sldMk cId="151205972" sldId="275"/>
            <ac:spMk id="37" creationId="{C62225A2-D3F0-45D1-9C47-B10375316553}"/>
          </ac:spMkLst>
        </pc:spChg>
        <pc:spChg chg="add del">
          <ac:chgData name="Jeremiah Warren" userId="d28dbac8-a184-4265-b460-622f3a55db67" providerId="ADAL" clId="{A43BB1D8-5615-4B88-B843-FAB709541A43}" dt="2022-10-20T15:54:55.307" v="4375" actId="26606"/>
          <ac:spMkLst>
            <pc:docMk/>
            <pc:sldMk cId="151205972" sldId="275"/>
            <ac:spMk id="38" creationId="{1B9FBFA8-6AF4-4091-9C8B-DEC6D89338F0}"/>
          </ac:spMkLst>
        </pc:spChg>
        <pc:spChg chg="add del">
          <ac:chgData name="Jeremiah Warren" userId="d28dbac8-a184-4265-b460-622f3a55db67" providerId="ADAL" clId="{A43BB1D8-5615-4B88-B843-FAB709541A43}" dt="2022-10-20T15:54:58.037" v="4377" actId="26606"/>
          <ac:spMkLst>
            <pc:docMk/>
            <pc:sldMk cId="151205972" sldId="275"/>
            <ac:spMk id="40" creationId="{5E52985E-2553-471E-82AA-5ED7A329890A}"/>
          </ac:spMkLst>
        </pc:spChg>
        <pc:spChg chg="add del">
          <ac:chgData name="Jeremiah Warren" userId="d28dbac8-a184-4265-b460-622f3a55db67" providerId="ADAL" clId="{A43BB1D8-5615-4B88-B843-FAB709541A43}" dt="2022-10-20T15:55:01.358" v="4379" actId="26606"/>
          <ac:spMkLst>
            <pc:docMk/>
            <pc:sldMk cId="151205972" sldId="275"/>
            <ac:spMk id="43" creationId="{99899462-FC16-43B0-966B-FCA263450716}"/>
          </ac:spMkLst>
        </pc:spChg>
        <pc:spChg chg="add">
          <ac:chgData name="Jeremiah Warren" userId="d28dbac8-a184-4265-b460-622f3a55db67" providerId="ADAL" clId="{A43BB1D8-5615-4B88-B843-FAB709541A43}" dt="2022-10-20T15:55:01.373" v="4380" actId="26606"/>
          <ac:spMkLst>
            <pc:docMk/>
            <pc:sldMk cId="151205972" sldId="275"/>
            <ac:spMk id="46" creationId="{9A5D6D04-32E9-4AF7-BB82-DB2D0C0B478B}"/>
          </ac:spMkLst>
        </pc:spChg>
        <pc:spChg chg="add">
          <ac:chgData name="Jeremiah Warren" userId="d28dbac8-a184-4265-b460-622f3a55db67" providerId="ADAL" clId="{A43BB1D8-5615-4B88-B843-FAB709541A43}" dt="2022-10-20T15:55:01.373" v="4380" actId="26606"/>
          <ac:spMkLst>
            <pc:docMk/>
            <pc:sldMk cId="151205972" sldId="275"/>
            <ac:spMk id="47" creationId="{BD5BB1EC-C99A-474B-8874-52B41096D667}"/>
          </ac:spMkLst>
        </pc:spChg>
        <pc:grpChg chg="add del">
          <ac:chgData name="Jeremiah Warren" userId="d28dbac8-a184-4265-b460-622f3a55db67" providerId="ADAL" clId="{A43BB1D8-5615-4B88-B843-FAB709541A43}" dt="2022-10-20T15:54:52.989" v="4373" actId="26606"/>
          <ac:grpSpMkLst>
            <pc:docMk/>
            <pc:sldMk cId="151205972" sldId="275"/>
            <ac:grpSpMk id="32" creationId="{828A5161-06F1-46CF-8AD7-844680A59E13}"/>
          </ac:grpSpMkLst>
        </pc:grpChg>
        <pc:grpChg chg="add del">
          <ac:chgData name="Jeremiah Warren" userId="d28dbac8-a184-4265-b460-622f3a55db67" providerId="ADAL" clId="{A43BB1D8-5615-4B88-B843-FAB709541A43}" dt="2022-10-20T15:54:52.989" v="4373" actId="26606"/>
          <ac:grpSpMkLst>
            <pc:docMk/>
            <pc:sldMk cId="151205972" sldId="275"/>
            <ac:grpSpMk id="35" creationId="{5995D10D-E9C9-47DB-AE7E-801FEF38F5C9}"/>
          </ac:grpSpMkLst>
        </pc:grpChg>
        <pc:picChg chg="add mod ord">
          <ac:chgData name="Jeremiah Warren" userId="d28dbac8-a184-4265-b460-622f3a55db67" providerId="ADAL" clId="{A43BB1D8-5615-4B88-B843-FAB709541A43}" dt="2022-10-20T15:55:41.286" v="4386" actId="1076"/>
          <ac:picMkLst>
            <pc:docMk/>
            <pc:sldMk cId="151205972" sldId="275"/>
            <ac:picMk id="5" creationId="{0F7841F7-84E9-7EC8-9D7E-13645C011584}"/>
          </ac:picMkLst>
        </pc:picChg>
        <pc:picChg chg="add mod">
          <ac:chgData name="Jeremiah Warren" userId="d28dbac8-a184-4265-b460-622f3a55db67" providerId="ADAL" clId="{A43BB1D8-5615-4B88-B843-FAB709541A43}" dt="2022-10-20T15:55:32.834" v="4383" actId="1076"/>
          <ac:picMkLst>
            <pc:docMk/>
            <pc:sldMk cId="151205972" sldId="275"/>
            <ac:picMk id="9" creationId="{51D09867-76BD-578D-8086-D8E72586E449}"/>
          </ac:picMkLst>
        </pc:picChg>
        <pc:cxnChg chg="add del">
          <ac:chgData name="Jeremiah Warren" userId="d28dbac8-a184-4265-b460-622f3a55db67" providerId="ADAL" clId="{A43BB1D8-5615-4B88-B843-FAB709541A43}" dt="2022-10-20T15:54:20.231" v="4365" actId="26606"/>
          <ac:cxnSpMkLst>
            <pc:docMk/>
            <pc:sldMk cId="151205972" sldId="275"/>
            <ac:cxnSpMk id="8" creationId="{57E1E5E6-F385-4E9C-B201-BA5BDE5CAD52}"/>
          </ac:cxnSpMkLst>
        </pc:cxnChg>
        <pc:cxnChg chg="add del">
          <ac:chgData name="Jeremiah Warren" userId="d28dbac8-a184-4265-b460-622f3a55db67" providerId="ADAL" clId="{A43BB1D8-5615-4B88-B843-FAB709541A43}" dt="2022-10-20T15:54:20.231" v="4364" actId="26606"/>
          <ac:cxnSpMkLst>
            <pc:docMk/>
            <pc:sldMk cId="151205972" sldId="275"/>
            <ac:cxnSpMk id="16" creationId="{AAFEA932-2DF1-410C-A00A-7A1E7DBF7511}"/>
          </ac:cxnSpMkLst>
        </pc:cxnChg>
        <pc:cxnChg chg="add del">
          <ac:chgData name="Jeremiah Warren" userId="d28dbac8-a184-4265-b460-622f3a55db67" providerId="ADAL" clId="{A43BB1D8-5615-4B88-B843-FAB709541A43}" dt="2022-10-20T15:54:58.037" v="4377" actId="26606"/>
          <ac:cxnSpMkLst>
            <pc:docMk/>
            <pc:sldMk cId="151205972" sldId="275"/>
            <ac:cxnSpMk id="41" creationId="{DAE3ABC6-4042-4293-A7DF-F01181363B7E}"/>
          </ac:cxnSpMkLst>
        </pc:cxnChg>
        <pc:cxnChg chg="add del">
          <ac:chgData name="Jeremiah Warren" userId="d28dbac8-a184-4265-b460-622f3a55db67" providerId="ADAL" clId="{A43BB1D8-5615-4B88-B843-FAB709541A43}" dt="2022-10-20T15:55:01.358" v="4379" actId="26606"/>
          <ac:cxnSpMkLst>
            <pc:docMk/>
            <pc:sldMk cId="151205972" sldId="275"/>
            <ac:cxnSpMk id="44" creationId="{AAFEA932-2DF1-410C-A00A-7A1E7DBF7511}"/>
          </ac:cxnSpMkLst>
        </pc:cxnChg>
      </pc:sldChg>
      <pc:sldChg chg="addSp delSp modSp new mod setBg setClrOvrMap">
        <pc:chgData name="Jeremiah Warren" userId="d28dbac8-a184-4265-b460-622f3a55db67" providerId="ADAL" clId="{A43BB1D8-5615-4B88-B843-FAB709541A43}" dt="2022-10-21T18:37:31.873" v="6292" actId="20577"/>
        <pc:sldMkLst>
          <pc:docMk/>
          <pc:sldMk cId="1949690557" sldId="276"/>
        </pc:sldMkLst>
        <pc:spChg chg="mod ord">
          <ac:chgData name="Jeremiah Warren" userId="d28dbac8-a184-4265-b460-622f3a55db67" providerId="ADAL" clId="{A43BB1D8-5615-4B88-B843-FAB709541A43}" dt="2022-10-20T15:16:55.030" v="4254" actId="113"/>
          <ac:spMkLst>
            <pc:docMk/>
            <pc:sldMk cId="1949690557" sldId="276"/>
            <ac:spMk id="2" creationId="{50A95811-0182-F332-12A8-B69A56837C05}"/>
          </ac:spMkLst>
        </pc:spChg>
        <pc:spChg chg="mod ord">
          <ac:chgData name="Jeremiah Warren" userId="d28dbac8-a184-4265-b460-622f3a55db67" providerId="ADAL" clId="{A43BB1D8-5615-4B88-B843-FAB709541A43}" dt="2022-10-21T18:37:31.873" v="6292" actId="20577"/>
          <ac:spMkLst>
            <pc:docMk/>
            <pc:sldMk cId="1949690557" sldId="276"/>
            <ac:spMk id="3" creationId="{C68A10E4-FD77-CF81-1DD2-D0B72CFEAEC5}"/>
          </ac:spMkLst>
        </pc:spChg>
        <pc:spChg chg="add del">
          <ac:chgData name="Jeremiah Warren" userId="d28dbac8-a184-4265-b460-622f3a55db67" providerId="ADAL" clId="{A43BB1D8-5615-4B88-B843-FAB709541A43}" dt="2022-10-20T14:05:08.536" v="3213" actId="26606"/>
          <ac:spMkLst>
            <pc:docMk/>
            <pc:sldMk cId="1949690557" sldId="276"/>
            <ac:spMk id="11" creationId="{4F74D28C-3268-4E35-8EE1-D92CB4A85A7D}"/>
          </ac:spMkLst>
        </pc:spChg>
        <pc:spChg chg="add del">
          <ac:chgData name="Jeremiah Warren" userId="d28dbac8-a184-4265-b460-622f3a55db67" providerId="ADAL" clId="{A43BB1D8-5615-4B88-B843-FAB709541A43}" dt="2022-10-20T14:11:11.687" v="3268" actId="26606"/>
          <ac:spMkLst>
            <pc:docMk/>
            <pc:sldMk cId="1949690557" sldId="276"/>
            <ac:spMk id="12" creationId="{CF62D2A7-8207-488C-9F46-316BA81A16C8}"/>
          </ac:spMkLst>
        </pc:spChg>
        <pc:spChg chg="add del">
          <ac:chgData name="Jeremiah Warren" userId="d28dbac8-a184-4265-b460-622f3a55db67" providerId="ADAL" clId="{A43BB1D8-5615-4B88-B843-FAB709541A43}" dt="2022-10-20T14:07:10.352" v="3230" actId="26606"/>
          <ac:spMkLst>
            <pc:docMk/>
            <pc:sldMk cId="1949690557" sldId="276"/>
            <ac:spMk id="13" creationId="{4F74D28C-3268-4E35-8EE1-D92CB4A85A7D}"/>
          </ac:spMkLst>
        </pc:spChg>
        <pc:spChg chg="add del">
          <ac:chgData name="Jeremiah Warren" userId="d28dbac8-a184-4265-b460-622f3a55db67" providerId="ADAL" clId="{A43BB1D8-5615-4B88-B843-FAB709541A43}" dt="2022-10-20T14:10:29.799" v="3259" actId="26606"/>
          <ac:spMkLst>
            <pc:docMk/>
            <pc:sldMk cId="1949690557" sldId="276"/>
            <ac:spMk id="15" creationId="{4F74D28C-3268-4E35-8EE1-D92CB4A85A7D}"/>
          </ac:spMkLst>
        </pc:spChg>
        <pc:spChg chg="add del">
          <ac:chgData name="Jeremiah Warren" userId="d28dbac8-a184-4265-b460-622f3a55db67" providerId="ADAL" clId="{A43BB1D8-5615-4B88-B843-FAB709541A43}" dt="2022-10-20T14:14:13.587" v="3283" actId="26606"/>
          <ac:spMkLst>
            <pc:docMk/>
            <pc:sldMk cId="1949690557" sldId="276"/>
            <ac:spMk id="18" creationId="{AC8710B4-A815-4082-9E4F-F13A0007090C}"/>
          </ac:spMkLst>
        </pc:spChg>
        <pc:spChg chg="add del">
          <ac:chgData name="Jeremiah Warren" userId="d28dbac8-a184-4265-b460-622f3a55db67" providerId="ADAL" clId="{A43BB1D8-5615-4B88-B843-FAB709541A43}" dt="2022-10-20T14:10:14.637" v="3248" actId="26606"/>
          <ac:spMkLst>
            <pc:docMk/>
            <pc:sldMk cId="1949690557" sldId="276"/>
            <ac:spMk id="20" creationId="{4F74D28C-3268-4E35-8EE1-D92CB4A85A7D}"/>
          </ac:spMkLst>
        </pc:spChg>
        <pc:spChg chg="add del">
          <ac:chgData name="Jeremiah Warren" userId="d28dbac8-a184-4265-b460-622f3a55db67" providerId="ADAL" clId="{A43BB1D8-5615-4B88-B843-FAB709541A43}" dt="2022-10-20T14:14:13.587" v="3283" actId="26606"/>
          <ac:spMkLst>
            <pc:docMk/>
            <pc:sldMk cId="1949690557" sldId="276"/>
            <ac:spMk id="21" creationId="{5FDF4720-5445-47BE-89FE-E40D1AE6F619}"/>
          </ac:spMkLst>
        </pc:spChg>
        <pc:spChg chg="add del">
          <ac:chgData name="Jeremiah Warren" userId="d28dbac8-a184-4265-b460-622f3a55db67" providerId="ADAL" clId="{A43BB1D8-5615-4B88-B843-FAB709541A43}" dt="2022-10-20T14:10:20.419" v="3250" actId="26606"/>
          <ac:spMkLst>
            <pc:docMk/>
            <pc:sldMk cId="1949690557" sldId="276"/>
            <ac:spMk id="22" creationId="{AC8710B4-A815-4082-9E4F-F13A0007090C}"/>
          </ac:spMkLst>
        </pc:spChg>
        <pc:spChg chg="add del">
          <ac:chgData name="Jeremiah Warren" userId="d28dbac8-a184-4265-b460-622f3a55db67" providerId="ADAL" clId="{A43BB1D8-5615-4B88-B843-FAB709541A43}" dt="2022-10-20T14:10:20.419" v="3250" actId="26606"/>
          <ac:spMkLst>
            <pc:docMk/>
            <pc:sldMk cId="1949690557" sldId="276"/>
            <ac:spMk id="23" creationId="{5FDF4720-5445-47BE-89FE-E40D1AE6F619}"/>
          </ac:spMkLst>
        </pc:spChg>
        <pc:spChg chg="add del">
          <ac:chgData name="Jeremiah Warren" userId="d28dbac8-a184-4265-b460-622f3a55db67" providerId="ADAL" clId="{A43BB1D8-5615-4B88-B843-FAB709541A43}" dt="2022-10-20T14:14:15.316" v="3285" actId="26606"/>
          <ac:spMkLst>
            <pc:docMk/>
            <pc:sldMk cId="1949690557" sldId="276"/>
            <ac:spMk id="24" creationId="{9B76D444-2756-434F-AE61-96D69830C13E}"/>
          </ac:spMkLst>
        </pc:spChg>
        <pc:spChg chg="add del">
          <ac:chgData name="Jeremiah Warren" userId="d28dbac8-a184-4265-b460-622f3a55db67" providerId="ADAL" clId="{A43BB1D8-5615-4B88-B843-FAB709541A43}" dt="2022-10-20T14:10:21.901" v="3252" actId="26606"/>
          <ac:spMkLst>
            <pc:docMk/>
            <pc:sldMk cId="1949690557" sldId="276"/>
            <ac:spMk id="25" creationId="{F13C74B1-5B17-4795-BED0-7140497B445A}"/>
          </ac:spMkLst>
        </pc:spChg>
        <pc:spChg chg="add del">
          <ac:chgData name="Jeremiah Warren" userId="d28dbac8-a184-4265-b460-622f3a55db67" providerId="ADAL" clId="{A43BB1D8-5615-4B88-B843-FAB709541A43}" dt="2022-10-20T14:10:21.901" v="3252" actId="26606"/>
          <ac:spMkLst>
            <pc:docMk/>
            <pc:sldMk cId="1949690557" sldId="276"/>
            <ac:spMk id="26" creationId="{D4974D33-8DC5-464E-8C6D-BE58F0669C17}"/>
          </ac:spMkLst>
        </pc:spChg>
        <pc:spChg chg="add del">
          <ac:chgData name="Jeremiah Warren" userId="d28dbac8-a184-4265-b460-622f3a55db67" providerId="ADAL" clId="{A43BB1D8-5615-4B88-B843-FAB709541A43}" dt="2022-10-20T14:14:15.316" v="3285" actId="26606"/>
          <ac:spMkLst>
            <pc:docMk/>
            <pc:sldMk cId="1949690557" sldId="276"/>
            <ac:spMk id="27" creationId="{0AF80B57-54E2-4D01-8731-3F38B0C56C95}"/>
          </ac:spMkLst>
        </pc:spChg>
        <pc:spChg chg="add del">
          <ac:chgData name="Jeremiah Warren" userId="d28dbac8-a184-4265-b460-622f3a55db67" providerId="ADAL" clId="{A43BB1D8-5615-4B88-B843-FAB709541A43}" dt="2022-10-20T14:10:28.414" v="3256" actId="26606"/>
          <ac:spMkLst>
            <pc:docMk/>
            <pc:sldMk cId="1949690557" sldId="276"/>
            <ac:spMk id="28" creationId="{CF62D2A7-8207-488C-9F46-316BA81A16C8}"/>
          </ac:spMkLst>
        </pc:spChg>
        <pc:spChg chg="add del">
          <ac:chgData name="Jeremiah Warren" userId="d28dbac8-a184-4265-b460-622f3a55db67" providerId="ADAL" clId="{A43BB1D8-5615-4B88-B843-FAB709541A43}" dt="2022-10-20T14:14:22.216" v="3287" actId="26606"/>
          <ac:spMkLst>
            <pc:docMk/>
            <pc:sldMk cId="1949690557" sldId="276"/>
            <ac:spMk id="29" creationId="{5FDF4720-5445-47BE-89FE-E40D1AE6F619}"/>
          </ac:spMkLst>
        </pc:spChg>
        <pc:spChg chg="add del">
          <ac:chgData name="Jeremiah Warren" userId="d28dbac8-a184-4265-b460-622f3a55db67" providerId="ADAL" clId="{A43BB1D8-5615-4B88-B843-FAB709541A43}" dt="2022-10-20T14:14:22.216" v="3287" actId="26606"/>
          <ac:spMkLst>
            <pc:docMk/>
            <pc:sldMk cId="1949690557" sldId="276"/>
            <ac:spMk id="30" creationId="{AC8710B4-A815-4082-9E4F-F13A0007090C}"/>
          </ac:spMkLst>
        </pc:spChg>
        <pc:spChg chg="add del">
          <ac:chgData name="Jeremiah Warren" userId="d28dbac8-a184-4265-b460-622f3a55db67" providerId="ADAL" clId="{A43BB1D8-5615-4B88-B843-FAB709541A43}" dt="2022-10-20T14:16:03.046" v="3295" actId="26606"/>
          <ac:spMkLst>
            <pc:docMk/>
            <pc:sldMk cId="1949690557" sldId="276"/>
            <ac:spMk id="31" creationId="{357DD0D3-F869-46D0-944C-6EC60E19E351}"/>
          </ac:spMkLst>
        </pc:spChg>
        <pc:spChg chg="add del">
          <ac:chgData name="Jeremiah Warren" userId="d28dbac8-a184-4265-b460-622f3a55db67" providerId="ADAL" clId="{A43BB1D8-5615-4B88-B843-FAB709541A43}" dt="2022-10-20T14:17:14.252" v="3305" actId="26606"/>
          <ac:spMkLst>
            <pc:docMk/>
            <pc:sldMk cId="1949690557" sldId="276"/>
            <ac:spMk id="38" creationId="{CF62D2A7-8207-488C-9F46-316BA81A16C8}"/>
          </ac:spMkLst>
        </pc:spChg>
        <pc:spChg chg="add del">
          <ac:chgData name="Jeremiah Warren" userId="d28dbac8-a184-4265-b460-622f3a55db67" providerId="ADAL" clId="{A43BB1D8-5615-4B88-B843-FAB709541A43}" dt="2022-10-20T14:19:42.485" v="3313" actId="26606"/>
          <ac:spMkLst>
            <pc:docMk/>
            <pc:sldMk cId="1949690557" sldId="276"/>
            <ac:spMk id="40" creationId="{CF62D2A7-8207-488C-9F46-316BA81A16C8}"/>
          </ac:spMkLst>
        </pc:spChg>
        <pc:spChg chg="add del">
          <ac:chgData name="Jeremiah Warren" userId="d28dbac8-a184-4265-b460-622f3a55db67" providerId="ADAL" clId="{A43BB1D8-5615-4B88-B843-FAB709541A43}" dt="2022-10-21T18:32:27.372" v="6202" actId="26606"/>
          <ac:spMkLst>
            <pc:docMk/>
            <pc:sldMk cId="1949690557" sldId="276"/>
            <ac:spMk id="42" creationId="{AC8710B4-A815-4082-9E4F-F13A0007090C}"/>
          </ac:spMkLst>
        </pc:spChg>
        <pc:spChg chg="add del">
          <ac:chgData name="Jeremiah Warren" userId="d28dbac8-a184-4265-b460-622f3a55db67" providerId="ADAL" clId="{A43BB1D8-5615-4B88-B843-FAB709541A43}" dt="2022-10-21T18:32:27.372" v="6202" actId="26606"/>
          <ac:spMkLst>
            <pc:docMk/>
            <pc:sldMk cId="1949690557" sldId="276"/>
            <ac:spMk id="43" creationId="{5FDF4720-5445-47BE-89FE-E40D1AE6F619}"/>
          </ac:spMkLst>
        </pc:spChg>
        <pc:spChg chg="add">
          <ac:chgData name="Jeremiah Warren" userId="d28dbac8-a184-4265-b460-622f3a55db67" providerId="ADAL" clId="{A43BB1D8-5615-4B88-B843-FAB709541A43}" dt="2022-10-21T18:32:27.372" v="6202" actId="26606"/>
          <ac:spMkLst>
            <pc:docMk/>
            <pc:sldMk cId="1949690557" sldId="276"/>
            <ac:spMk id="48" creationId="{5FDF4720-5445-47BE-89FE-E40D1AE6F619}"/>
          </ac:spMkLst>
        </pc:spChg>
        <pc:spChg chg="add">
          <ac:chgData name="Jeremiah Warren" userId="d28dbac8-a184-4265-b460-622f3a55db67" providerId="ADAL" clId="{A43BB1D8-5615-4B88-B843-FAB709541A43}" dt="2022-10-21T18:32:27.372" v="6202" actId="26606"/>
          <ac:spMkLst>
            <pc:docMk/>
            <pc:sldMk cId="1949690557" sldId="276"/>
            <ac:spMk id="50" creationId="{AC8710B4-A815-4082-9E4F-F13A0007090C}"/>
          </ac:spMkLst>
        </pc:spChg>
        <pc:picChg chg="add del">
          <ac:chgData name="Jeremiah Warren" userId="d28dbac8-a184-4265-b460-622f3a55db67" providerId="ADAL" clId="{A43BB1D8-5615-4B88-B843-FAB709541A43}" dt="2022-10-20T14:19:35.979" v="3309" actId="478"/>
          <ac:picMkLst>
            <pc:docMk/>
            <pc:sldMk cId="1949690557" sldId="276"/>
            <ac:picMk id="4" creationId="{DFE80D11-90B3-71F1-671B-445AE928AE6D}"/>
          </ac:picMkLst>
        </pc:picChg>
        <pc:picChg chg="add del mod">
          <ac:chgData name="Jeremiah Warren" userId="d28dbac8-a184-4265-b460-622f3a55db67" providerId="ADAL" clId="{A43BB1D8-5615-4B88-B843-FAB709541A43}" dt="2022-10-20T14:05:13.950" v="3215" actId="478"/>
          <ac:picMkLst>
            <pc:docMk/>
            <pc:sldMk cId="1949690557" sldId="276"/>
            <ac:picMk id="6" creationId="{A4340BC2-A8F4-494E-907F-9E699C845ACA}"/>
          </ac:picMkLst>
        </pc:picChg>
        <pc:picChg chg="add del mod">
          <ac:chgData name="Jeremiah Warren" userId="d28dbac8-a184-4265-b460-622f3a55db67" providerId="ADAL" clId="{A43BB1D8-5615-4B88-B843-FAB709541A43}" dt="2022-10-20T14:07:25.607" v="3235" actId="478"/>
          <ac:picMkLst>
            <pc:docMk/>
            <pc:sldMk cId="1949690557" sldId="276"/>
            <ac:picMk id="8" creationId="{6FFCD9C5-5C45-780A-4291-C890AE77036A}"/>
          </ac:picMkLst>
        </pc:picChg>
        <pc:picChg chg="add del mod ord">
          <ac:chgData name="Jeremiah Warren" userId="d28dbac8-a184-4265-b460-622f3a55db67" providerId="ADAL" clId="{A43BB1D8-5615-4B88-B843-FAB709541A43}" dt="2022-10-20T14:11:14.889" v="3275" actId="931"/>
          <ac:picMkLst>
            <pc:docMk/>
            <pc:sldMk cId="1949690557" sldId="276"/>
            <ac:picMk id="10" creationId="{B1911774-61CE-2B57-CFCE-492EB1613974}"/>
          </ac:picMkLst>
        </pc:picChg>
        <pc:picChg chg="add del mod ord">
          <ac:chgData name="Jeremiah Warren" userId="d28dbac8-a184-4265-b460-622f3a55db67" providerId="ADAL" clId="{A43BB1D8-5615-4B88-B843-FAB709541A43}" dt="2022-10-20T14:14:23.341" v="3289" actId="931"/>
          <ac:picMkLst>
            <pc:docMk/>
            <pc:sldMk cId="1949690557" sldId="276"/>
            <ac:picMk id="16" creationId="{A09D08ED-D4AA-BB39-BCE3-39E3DB598983}"/>
          </ac:picMkLst>
        </pc:picChg>
        <pc:picChg chg="add del mod">
          <ac:chgData name="Jeremiah Warren" userId="d28dbac8-a184-4265-b460-622f3a55db67" providerId="ADAL" clId="{A43BB1D8-5615-4B88-B843-FAB709541A43}" dt="2022-10-20T14:16:04.010" v="3297" actId="22"/>
          <ac:picMkLst>
            <pc:docMk/>
            <pc:sldMk cId="1949690557" sldId="276"/>
            <ac:picMk id="19" creationId="{55826743-CDA3-4344-315B-E7764233C36C}"/>
          </ac:picMkLst>
        </pc:picChg>
        <pc:picChg chg="add del mod">
          <ac:chgData name="Jeremiah Warren" userId="d28dbac8-a184-4265-b460-622f3a55db67" providerId="ADAL" clId="{A43BB1D8-5615-4B88-B843-FAB709541A43}" dt="2022-10-20T14:17:29.717" v="3308" actId="478"/>
          <ac:picMkLst>
            <pc:docMk/>
            <pc:sldMk cId="1949690557" sldId="276"/>
            <ac:picMk id="33" creationId="{84E4AD94-12FF-EA8F-B9CE-0BC3DACD45A0}"/>
          </ac:picMkLst>
        </pc:picChg>
        <pc:picChg chg="add mod ord">
          <ac:chgData name="Jeremiah Warren" userId="d28dbac8-a184-4265-b460-622f3a55db67" providerId="ADAL" clId="{A43BB1D8-5615-4B88-B843-FAB709541A43}" dt="2022-10-20T14:19:48.811" v="3316" actId="962"/>
          <ac:picMkLst>
            <pc:docMk/>
            <pc:sldMk cId="1949690557" sldId="276"/>
            <ac:picMk id="35" creationId="{30FAED74-B2D1-A288-6278-3A4513C6BCE3}"/>
          </ac:picMkLst>
        </pc:picChg>
      </pc:sldChg>
      <pc:sldChg chg="addSp delSp modSp new mod setBg setClrOvrMap">
        <pc:chgData name="Jeremiah Warren" userId="d28dbac8-a184-4265-b460-622f3a55db67" providerId="ADAL" clId="{A43BB1D8-5615-4B88-B843-FAB709541A43}" dt="2022-10-20T15:16:58.877" v="4256" actId="113"/>
        <pc:sldMkLst>
          <pc:docMk/>
          <pc:sldMk cId="1652194406" sldId="277"/>
        </pc:sldMkLst>
        <pc:spChg chg="mod">
          <ac:chgData name="Jeremiah Warren" userId="d28dbac8-a184-4265-b460-622f3a55db67" providerId="ADAL" clId="{A43BB1D8-5615-4B88-B843-FAB709541A43}" dt="2022-10-20T15:16:58.877" v="4256" actId="113"/>
          <ac:spMkLst>
            <pc:docMk/>
            <pc:sldMk cId="1652194406" sldId="277"/>
            <ac:spMk id="2" creationId="{FC1779C3-50EC-BB08-27C2-5C3E0839E034}"/>
          </ac:spMkLst>
        </pc:spChg>
        <pc:spChg chg="mod ord">
          <ac:chgData name="Jeremiah Warren" userId="d28dbac8-a184-4265-b460-622f3a55db67" providerId="ADAL" clId="{A43BB1D8-5615-4B88-B843-FAB709541A43}" dt="2022-10-20T14:55:58.281" v="4136" actId="20577"/>
          <ac:spMkLst>
            <pc:docMk/>
            <pc:sldMk cId="1652194406" sldId="277"/>
            <ac:spMk id="3" creationId="{EA0584B9-3F93-E9D0-25DC-AC6655CA5F23}"/>
          </ac:spMkLst>
        </pc:spChg>
        <pc:spChg chg="add del">
          <ac:chgData name="Jeremiah Warren" userId="d28dbac8-a184-4265-b460-622f3a55db67" providerId="ADAL" clId="{A43BB1D8-5615-4B88-B843-FAB709541A43}" dt="2022-10-20T14:40:54.905" v="3985" actId="26606"/>
          <ac:spMkLst>
            <pc:docMk/>
            <pc:sldMk cId="1652194406" sldId="277"/>
            <ac:spMk id="10" creationId="{FF9B822F-893E-44C8-963C-64F50ACECBB2}"/>
          </ac:spMkLst>
        </pc:spChg>
        <pc:spChg chg="add del">
          <ac:chgData name="Jeremiah Warren" userId="d28dbac8-a184-4265-b460-622f3a55db67" providerId="ADAL" clId="{A43BB1D8-5615-4B88-B843-FAB709541A43}" dt="2022-10-20T14:40:54.905" v="3985" actId="26606"/>
          <ac:spMkLst>
            <pc:docMk/>
            <pc:sldMk cId="1652194406" sldId="277"/>
            <ac:spMk id="12" creationId="{EBF87945-A001-489F-9D9B-7D9435F0B9CA}"/>
          </ac:spMkLst>
        </pc:spChg>
        <pc:spChg chg="add del">
          <ac:chgData name="Jeremiah Warren" userId="d28dbac8-a184-4265-b460-622f3a55db67" providerId="ADAL" clId="{A43BB1D8-5615-4B88-B843-FAB709541A43}" dt="2022-10-20T14:40:59.509" v="3987" actId="26606"/>
          <ac:spMkLst>
            <pc:docMk/>
            <pc:sldMk cId="1652194406" sldId="277"/>
            <ac:spMk id="14" creationId="{3CD9DF72-87A3-404E-A828-84CBF11A8303}"/>
          </ac:spMkLst>
        </pc:spChg>
        <pc:spChg chg="add del">
          <ac:chgData name="Jeremiah Warren" userId="d28dbac8-a184-4265-b460-622f3a55db67" providerId="ADAL" clId="{A43BB1D8-5615-4B88-B843-FAB709541A43}" dt="2022-10-20T14:41:03.171" v="3989" actId="26606"/>
          <ac:spMkLst>
            <pc:docMk/>
            <pc:sldMk cId="1652194406" sldId="277"/>
            <ac:spMk id="17" creationId="{5E8D2E83-FB3A-40E7-A9E5-7AB389D612B4}"/>
          </ac:spMkLst>
        </pc:spChg>
        <pc:spChg chg="add del">
          <ac:chgData name="Jeremiah Warren" userId="d28dbac8-a184-4265-b460-622f3a55db67" providerId="ADAL" clId="{A43BB1D8-5615-4B88-B843-FAB709541A43}" dt="2022-10-20T14:41:03.745" v="3991" actId="26606"/>
          <ac:spMkLst>
            <pc:docMk/>
            <pc:sldMk cId="1652194406" sldId="277"/>
            <ac:spMk id="19" creationId="{4038CB10-1F5C-4D54-9DF7-12586DE5B007}"/>
          </ac:spMkLst>
        </pc:spChg>
        <pc:spChg chg="add del">
          <ac:chgData name="Jeremiah Warren" userId="d28dbac8-a184-4265-b460-622f3a55db67" providerId="ADAL" clId="{A43BB1D8-5615-4B88-B843-FAB709541A43}" dt="2022-10-20T14:41:03.745" v="3991" actId="26606"/>
          <ac:spMkLst>
            <pc:docMk/>
            <pc:sldMk cId="1652194406" sldId="277"/>
            <ac:spMk id="20" creationId="{73ED6512-6858-4552-B699-9A97FE9A4EA2}"/>
          </ac:spMkLst>
        </pc:spChg>
        <pc:spChg chg="add del">
          <ac:chgData name="Jeremiah Warren" userId="d28dbac8-a184-4265-b460-622f3a55db67" providerId="ADAL" clId="{A43BB1D8-5615-4B88-B843-FAB709541A43}" dt="2022-10-20T14:41:09.061" v="3993" actId="26606"/>
          <ac:spMkLst>
            <pc:docMk/>
            <pc:sldMk cId="1652194406" sldId="277"/>
            <ac:spMk id="22" creationId="{5E8D2E83-FB3A-40E7-A9E5-7AB389D612B4}"/>
          </ac:spMkLst>
        </pc:spChg>
        <pc:spChg chg="add del">
          <ac:chgData name="Jeremiah Warren" userId="d28dbac8-a184-4265-b460-622f3a55db67" providerId="ADAL" clId="{A43BB1D8-5615-4B88-B843-FAB709541A43}" dt="2022-10-20T14:41:11.819" v="3995" actId="26606"/>
          <ac:spMkLst>
            <pc:docMk/>
            <pc:sldMk cId="1652194406" sldId="277"/>
            <ac:spMk id="24" creationId="{5E39A796-BE83-48B1-B33F-35C4A32AAB57}"/>
          </ac:spMkLst>
        </pc:spChg>
        <pc:spChg chg="add del">
          <ac:chgData name="Jeremiah Warren" userId="d28dbac8-a184-4265-b460-622f3a55db67" providerId="ADAL" clId="{A43BB1D8-5615-4B88-B843-FAB709541A43}" dt="2022-10-20T14:41:11.819" v="3995" actId="26606"/>
          <ac:spMkLst>
            <pc:docMk/>
            <pc:sldMk cId="1652194406" sldId="277"/>
            <ac:spMk id="25" creationId="{72F84B47-E267-4194-8194-831DB7B5547F}"/>
          </ac:spMkLst>
        </pc:spChg>
        <pc:spChg chg="add">
          <ac:chgData name="Jeremiah Warren" userId="d28dbac8-a184-4265-b460-622f3a55db67" providerId="ADAL" clId="{A43BB1D8-5615-4B88-B843-FAB709541A43}" dt="2022-10-20T14:41:11.827" v="3996" actId="26606"/>
          <ac:spMkLst>
            <pc:docMk/>
            <pc:sldMk cId="1652194406" sldId="277"/>
            <ac:spMk id="27" creationId="{FF9B822F-893E-44C8-963C-64F50ACECBB2}"/>
          </ac:spMkLst>
        </pc:spChg>
        <pc:spChg chg="add">
          <ac:chgData name="Jeremiah Warren" userId="d28dbac8-a184-4265-b460-622f3a55db67" providerId="ADAL" clId="{A43BB1D8-5615-4B88-B843-FAB709541A43}" dt="2022-10-20T14:41:11.827" v="3996" actId="26606"/>
          <ac:spMkLst>
            <pc:docMk/>
            <pc:sldMk cId="1652194406" sldId="277"/>
            <ac:spMk id="28" creationId="{EBF87945-A001-489F-9D9B-7D9435F0B9CA}"/>
          </ac:spMkLst>
        </pc:spChg>
        <pc:picChg chg="add mod ord">
          <ac:chgData name="Jeremiah Warren" userId="d28dbac8-a184-4265-b460-622f3a55db67" providerId="ADAL" clId="{A43BB1D8-5615-4B88-B843-FAB709541A43}" dt="2022-10-20T14:41:15.850" v="3998" actId="962"/>
          <ac:picMkLst>
            <pc:docMk/>
            <pc:sldMk cId="1652194406" sldId="277"/>
            <ac:picMk id="5" creationId="{0BCAAAB3-75D9-D084-05FD-9A0234FD0550}"/>
          </ac:picMkLst>
        </pc:picChg>
        <pc:cxnChg chg="add del">
          <ac:chgData name="Jeremiah Warren" userId="d28dbac8-a184-4265-b460-622f3a55db67" providerId="ADAL" clId="{A43BB1D8-5615-4B88-B843-FAB709541A43}" dt="2022-10-20T14:40:59.509" v="3987" actId="26606"/>
          <ac:cxnSpMkLst>
            <pc:docMk/>
            <pc:sldMk cId="1652194406" sldId="277"/>
            <ac:cxnSpMk id="15" creationId="{20E3A342-4D61-4E3F-AF90-1AB42AEB96CC}"/>
          </ac:cxnSpMkLst>
        </pc:cxnChg>
      </pc:sldChg>
      <pc:sldChg chg="addSp modSp mod setBg">
        <pc:chgData name="Jeremiah Warren" userId="d28dbac8-a184-4265-b460-622f3a55db67" providerId="ADAL" clId="{A43BB1D8-5615-4B88-B843-FAB709541A43}" dt="2022-10-20T21:46:11.211" v="5498" actId="5793"/>
        <pc:sldMkLst>
          <pc:docMk/>
          <pc:sldMk cId="2443614398" sldId="278"/>
        </pc:sldMkLst>
        <pc:spChg chg="mod">
          <ac:chgData name="Jeremiah Warren" userId="d28dbac8-a184-4265-b460-622f3a55db67" providerId="ADAL" clId="{A43BB1D8-5615-4B88-B843-FAB709541A43}" dt="2022-10-20T21:46:11.211" v="5498" actId="5793"/>
          <ac:spMkLst>
            <pc:docMk/>
            <pc:sldMk cId="2443614398" sldId="278"/>
            <ac:spMk id="3" creationId="{960E3A8E-3DFB-BB2E-0C00-B057EE38FFB4}"/>
          </ac:spMkLst>
        </pc:spChg>
        <pc:spChg chg="add">
          <ac:chgData name="Jeremiah Warren" userId="d28dbac8-a184-4265-b460-622f3a55db67" providerId="ADAL" clId="{A43BB1D8-5615-4B88-B843-FAB709541A43}" dt="2022-10-20T21:45:38.218" v="5493" actId="26606"/>
          <ac:spMkLst>
            <pc:docMk/>
            <pc:sldMk cId="2443614398" sldId="278"/>
            <ac:spMk id="8" creationId="{A3A6602B-CADB-48C2-8885-B1E1586EF3F2}"/>
          </ac:spMkLst>
        </pc:spChg>
      </pc:sldChg>
      <pc:sldChg chg="addSp delSp modSp mod modNotesTx">
        <pc:chgData name="Jeremiah Warren" userId="d28dbac8-a184-4265-b460-622f3a55db67" providerId="ADAL" clId="{A43BB1D8-5615-4B88-B843-FAB709541A43}" dt="2022-10-21T19:14:07.031" v="6334" actId="20577"/>
        <pc:sldMkLst>
          <pc:docMk/>
          <pc:sldMk cId="3899966436" sldId="279"/>
        </pc:sldMkLst>
        <pc:spChg chg="mod">
          <ac:chgData name="Jeremiah Warren" userId="d28dbac8-a184-4265-b460-622f3a55db67" providerId="ADAL" clId="{A43BB1D8-5615-4B88-B843-FAB709541A43}" dt="2022-10-21T19:14:07.031" v="6334" actId="20577"/>
          <ac:spMkLst>
            <pc:docMk/>
            <pc:sldMk cId="3899966436" sldId="279"/>
            <ac:spMk id="2" creationId="{9C1A03CA-BBE0-72BE-2364-969B4EC56D53}"/>
          </ac:spMkLst>
        </pc:spChg>
        <pc:picChg chg="del">
          <ac:chgData name="Jeremiah Warren" userId="d28dbac8-a184-4265-b460-622f3a55db67" providerId="ADAL" clId="{A43BB1D8-5615-4B88-B843-FAB709541A43}" dt="2022-10-20T14:01:31.922" v="3184" actId="478"/>
          <ac:picMkLst>
            <pc:docMk/>
            <pc:sldMk cId="3899966436" sldId="279"/>
            <ac:picMk id="3" creationId="{914E565A-3D02-5E0F-456E-1973E1AF058C}"/>
          </ac:picMkLst>
        </pc:picChg>
        <pc:picChg chg="add mod">
          <ac:chgData name="Jeremiah Warren" userId="d28dbac8-a184-4265-b460-622f3a55db67" providerId="ADAL" clId="{A43BB1D8-5615-4B88-B843-FAB709541A43}" dt="2022-10-20T14:02:08.211" v="3188" actId="12788"/>
          <ac:picMkLst>
            <pc:docMk/>
            <pc:sldMk cId="3899966436" sldId="279"/>
            <ac:picMk id="5" creationId="{41C18660-CBE2-F269-1493-C3851B590C3A}"/>
          </ac:picMkLst>
        </pc:picChg>
      </pc:sldChg>
      <pc:sldChg chg="modSp new del mod">
        <pc:chgData name="Jeremiah Warren" userId="d28dbac8-a184-4265-b460-622f3a55db67" providerId="ADAL" clId="{A43BB1D8-5615-4B88-B843-FAB709541A43}" dt="2022-10-21T18:34:00.976" v="6228" actId="2696"/>
        <pc:sldMkLst>
          <pc:docMk/>
          <pc:sldMk cId="2377072099" sldId="280"/>
        </pc:sldMkLst>
        <pc:spChg chg="mod">
          <ac:chgData name="Jeremiah Warren" userId="d28dbac8-a184-4265-b460-622f3a55db67" providerId="ADAL" clId="{A43BB1D8-5615-4B88-B843-FAB709541A43}" dt="2022-10-21T18:33:39.532" v="6226" actId="20577"/>
          <ac:spMkLst>
            <pc:docMk/>
            <pc:sldMk cId="2377072099" sldId="280"/>
            <ac:spMk id="2" creationId="{07C3B36A-1739-1082-302D-CE490EEC6406}"/>
          </ac:spMkLst>
        </pc:spChg>
      </pc:sldChg>
      <pc:sldChg chg="new del">
        <pc:chgData name="Jeremiah Warren" userId="d28dbac8-a184-4265-b460-622f3a55db67" providerId="ADAL" clId="{A43BB1D8-5615-4B88-B843-FAB709541A43}" dt="2022-10-20T21:40:45.641" v="5286" actId="47"/>
        <pc:sldMkLst>
          <pc:docMk/>
          <pc:sldMk cId="2929103750" sldId="280"/>
        </pc:sldMkLst>
      </pc:sldChg>
      <pc:sldChg chg="modSp add mod">
        <pc:chgData name="Jeremiah Warren" userId="d28dbac8-a184-4265-b460-622f3a55db67" providerId="ADAL" clId="{A43BB1D8-5615-4B88-B843-FAB709541A43}" dt="2022-10-21T18:36:32.621" v="6269" actId="255"/>
        <pc:sldMkLst>
          <pc:docMk/>
          <pc:sldMk cId="3269573060" sldId="281"/>
        </pc:sldMkLst>
        <pc:spChg chg="mod">
          <ac:chgData name="Jeremiah Warren" userId="d28dbac8-a184-4265-b460-622f3a55db67" providerId="ADAL" clId="{A43BB1D8-5615-4B88-B843-FAB709541A43}" dt="2022-10-21T18:36:32.621" v="6269" actId="255"/>
          <ac:spMkLst>
            <pc:docMk/>
            <pc:sldMk cId="3269573060" sldId="281"/>
            <ac:spMk id="2" creationId="{4A3599DA-979C-8D4D-94CE-75D5E6FEAE23}"/>
          </ac:spMkLst>
        </pc:spChg>
      </pc:sldChg>
      <pc:sldChg chg="modSp add mod">
        <pc:chgData name="Jeremiah Warren" userId="d28dbac8-a184-4265-b460-622f3a55db67" providerId="ADAL" clId="{A43BB1D8-5615-4B88-B843-FAB709541A43}" dt="2022-10-21T18:36:44.269" v="6271" actId="255"/>
        <pc:sldMkLst>
          <pc:docMk/>
          <pc:sldMk cId="2111693715" sldId="282"/>
        </pc:sldMkLst>
        <pc:spChg chg="mod">
          <ac:chgData name="Jeremiah Warren" userId="d28dbac8-a184-4265-b460-622f3a55db67" providerId="ADAL" clId="{A43BB1D8-5615-4B88-B843-FAB709541A43}" dt="2022-10-21T18:36:44.269" v="6271" actId="255"/>
          <ac:spMkLst>
            <pc:docMk/>
            <pc:sldMk cId="2111693715" sldId="282"/>
            <ac:spMk id="2" creationId="{4A3599DA-979C-8D4D-94CE-75D5E6FEAE23}"/>
          </ac:spMkLst>
        </pc:spChg>
      </pc:sldChg>
      <pc:sldChg chg="modSp mod">
        <pc:chgData name="Jeremiah Warren" userId="d28dbac8-a184-4265-b460-622f3a55db67" providerId="ADAL" clId="{A43BB1D8-5615-4B88-B843-FAB709541A43}" dt="2022-10-22T16:12:44.650" v="6550" actId="113"/>
        <pc:sldMkLst>
          <pc:docMk/>
          <pc:sldMk cId="3060258314" sldId="283"/>
        </pc:sldMkLst>
        <pc:spChg chg="mod">
          <ac:chgData name="Jeremiah Warren" userId="d28dbac8-a184-4265-b460-622f3a55db67" providerId="ADAL" clId="{A43BB1D8-5615-4B88-B843-FAB709541A43}" dt="2022-10-22T16:12:44.650" v="6550" actId="113"/>
          <ac:spMkLst>
            <pc:docMk/>
            <pc:sldMk cId="3060258314" sldId="283"/>
            <ac:spMk id="2" creationId="{E87EFD9C-556E-E34E-6524-9423B1D15A55}"/>
          </ac:spMkLst>
        </pc:spChg>
        <pc:spChg chg="mod">
          <ac:chgData name="Jeremiah Warren" userId="d28dbac8-a184-4265-b460-622f3a55db67" providerId="ADAL" clId="{A43BB1D8-5615-4B88-B843-FAB709541A43}" dt="2022-10-22T15:07:50.338" v="6502" actId="20577"/>
          <ac:spMkLst>
            <pc:docMk/>
            <pc:sldMk cId="3060258314" sldId="283"/>
            <ac:spMk id="3" creationId="{8C506F22-754B-256B-3FBA-F838671DFFD0}"/>
          </ac:spMkLst>
        </pc:spChg>
      </pc:sldChg>
      <pc:sldChg chg="modSp mod">
        <pc:chgData name="Jeremiah Warren" userId="d28dbac8-a184-4265-b460-622f3a55db67" providerId="ADAL" clId="{A43BB1D8-5615-4B88-B843-FAB709541A43}" dt="2022-10-23T15:43:40.439" v="6882" actId="20577"/>
        <pc:sldMkLst>
          <pc:docMk/>
          <pc:sldMk cId="2394737981" sldId="285"/>
        </pc:sldMkLst>
        <pc:spChg chg="mod">
          <ac:chgData name="Jeremiah Warren" userId="d28dbac8-a184-4265-b460-622f3a55db67" providerId="ADAL" clId="{A43BB1D8-5615-4B88-B843-FAB709541A43}" dt="2022-10-22T16:02:17.355" v="6547" actId="113"/>
          <ac:spMkLst>
            <pc:docMk/>
            <pc:sldMk cId="2394737981" sldId="285"/>
            <ac:spMk id="2" creationId="{E87EFD9C-556E-E34E-6524-9423B1D15A55}"/>
          </ac:spMkLst>
        </pc:spChg>
        <pc:spChg chg="mod">
          <ac:chgData name="Jeremiah Warren" userId="d28dbac8-a184-4265-b460-622f3a55db67" providerId="ADAL" clId="{A43BB1D8-5615-4B88-B843-FAB709541A43}" dt="2022-10-23T15:43:40.439" v="6882" actId="20577"/>
          <ac:spMkLst>
            <pc:docMk/>
            <pc:sldMk cId="2394737981" sldId="285"/>
            <ac:spMk id="3" creationId="{8C506F22-754B-256B-3FBA-F838671DFFD0}"/>
          </ac:spMkLst>
        </pc:spChg>
      </pc:sldChg>
      <pc:sldChg chg="modSp del mod modShow modNotesTx">
        <pc:chgData name="Jeremiah Warren" userId="d28dbac8-a184-4265-b460-622f3a55db67" providerId="ADAL" clId="{A43BB1D8-5615-4B88-B843-FAB709541A43}" dt="2022-10-24T23:03:40.233" v="7434" actId="2696"/>
        <pc:sldMkLst>
          <pc:docMk/>
          <pc:sldMk cId="1721922710" sldId="286"/>
        </pc:sldMkLst>
        <pc:spChg chg="mod">
          <ac:chgData name="Jeremiah Warren" userId="d28dbac8-a184-4265-b460-622f3a55db67" providerId="ADAL" clId="{A43BB1D8-5615-4B88-B843-FAB709541A43}" dt="2022-10-22T15:06:27.816" v="6461" actId="20577"/>
          <ac:spMkLst>
            <pc:docMk/>
            <pc:sldMk cId="1721922710" sldId="286"/>
            <ac:spMk id="4" creationId="{063CB95C-7BC3-C3A6-523A-3DDF728EDE99}"/>
          </ac:spMkLst>
        </pc:spChg>
      </pc:sldChg>
      <pc:sldChg chg="modSp mod">
        <pc:chgData name="Jeremiah Warren" userId="d28dbac8-a184-4265-b460-622f3a55db67" providerId="ADAL" clId="{A43BB1D8-5615-4B88-B843-FAB709541A43}" dt="2022-10-25T21:12:09.193" v="7811" actId="20577"/>
        <pc:sldMkLst>
          <pc:docMk/>
          <pc:sldMk cId="6858138" sldId="287"/>
        </pc:sldMkLst>
        <pc:spChg chg="mod">
          <ac:chgData name="Jeremiah Warren" userId="d28dbac8-a184-4265-b460-622f3a55db67" providerId="ADAL" clId="{A43BB1D8-5615-4B88-B843-FAB709541A43}" dt="2022-10-24T23:16:29.181" v="7792" actId="113"/>
          <ac:spMkLst>
            <pc:docMk/>
            <pc:sldMk cId="6858138" sldId="287"/>
            <ac:spMk id="2" creationId="{BEA69D82-1B4C-B957-8C38-6355A226B030}"/>
          </ac:spMkLst>
        </pc:spChg>
        <pc:graphicFrameChg chg="modGraphic">
          <ac:chgData name="Jeremiah Warren" userId="d28dbac8-a184-4265-b460-622f3a55db67" providerId="ADAL" clId="{A43BB1D8-5615-4B88-B843-FAB709541A43}" dt="2022-10-25T21:12:09.193" v="7811" actId="20577"/>
          <ac:graphicFrameMkLst>
            <pc:docMk/>
            <pc:sldMk cId="6858138" sldId="287"/>
            <ac:graphicFrameMk id="9" creationId="{01EBF9B3-A3E4-9A40-6F16-D13E8A3E354F}"/>
          </ac:graphicFrameMkLst>
        </pc:graphicFrameChg>
      </pc:sldChg>
      <pc:sldChg chg="addSp modSp new mod setBg">
        <pc:chgData name="Jeremiah Warren" userId="d28dbac8-a184-4265-b460-622f3a55db67" providerId="ADAL" clId="{A43BB1D8-5615-4B88-B843-FAB709541A43}" dt="2022-10-25T19:21:33.057" v="7804" actId="20577"/>
        <pc:sldMkLst>
          <pc:docMk/>
          <pc:sldMk cId="4027981335" sldId="288"/>
        </pc:sldMkLst>
        <pc:spChg chg="mod">
          <ac:chgData name="Jeremiah Warren" userId="d28dbac8-a184-4265-b460-622f3a55db67" providerId="ADAL" clId="{A43BB1D8-5615-4B88-B843-FAB709541A43}" dt="2022-10-24T17:25:43.900" v="7373" actId="122"/>
          <ac:spMkLst>
            <pc:docMk/>
            <pc:sldMk cId="4027981335" sldId="288"/>
            <ac:spMk id="2" creationId="{54FF59C5-8BEF-0A05-BAC4-0464433C8F80}"/>
          </ac:spMkLst>
        </pc:spChg>
        <pc:spChg chg="mod">
          <ac:chgData name="Jeremiah Warren" userId="d28dbac8-a184-4265-b460-622f3a55db67" providerId="ADAL" clId="{A43BB1D8-5615-4B88-B843-FAB709541A43}" dt="2022-10-25T19:21:33.057" v="7804" actId="20577"/>
          <ac:spMkLst>
            <pc:docMk/>
            <pc:sldMk cId="4027981335" sldId="288"/>
            <ac:spMk id="3" creationId="{BB1E2802-D3E1-FED0-0819-A63D7C34D12F}"/>
          </ac:spMkLst>
        </pc:spChg>
        <pc:spChg chg="add">
          <ac:chgData name="Jeremiah Warren" userId="d28dbac8-a184-4265-b460-622f3a55db67" providerId="ADAL" clId="{A43BB1D8-5615-4B88-B843-FAB709541A43}" dt="2022-10-23T14:41:39.280" v="6859" actId="26606"/>
          <ac:spMkLst>
            <pc:docMk/>
            <pc:sldMk cId="4027981335" sldId="288"/>
            <ac:spMk id="8" creationId="{70DFC902-7D23-471A-B557-B6B6917D7A0D}"/>
          </ac:spMkLst>
        </pc:spChg>
        <pc:spChg chg="add">
          <ac:chgData name="Jeremiah Warren" userId="d28dbac8-a184-4265-b460-622f3a55db67" providerId="ADAL" clId="{A43BB1D8-5615-4B88-B843-FAB709541A43}" dt="2022-10-23T14:41:39.280" v="6859" actId="26606"/>
          <ac:spMkLst>
            <pc:docMk/>
            <pc:sldMk cId="4027981335" sldId="288"/>
            <ac:spMk id="10" creationId="{A55D5633-D557-4DCA-982C-FF36EB7A1C00}"/>
          </ac:spMkLst>
        </pc:spChg>
        <pc:spChg chg="add">
          <ac:chgData name="Jeremiah Warren" userId="d28dbac8-a184-4265-b460-622f3a55db67" providerId="ADAL" clId="{A43BB1D8-5615-4B88-B843-FAB709541A43}" dt="2022-10-23T14:41:39.280" v="6859" actId="26606"/>
          <ac:spMkLst>
            <pc:docMk/>
            <pc:sldMk cId="4027981335" sldId="288"/>
            <ac:spMk id="12" creationId="{450D3AD2-FA80-415F-A9CE-54D884561CD7}"/>
          </ac:spMkLst>
        </pc:spChg>
      </pc:sldChg>
      <pc:sldChg chg="addSp delSp modSp new del mod modClrScheme chgLayout">
        <pc:chgData name="Jeremiah Warren" userId="d28dbac8-a184-4265-b460-622f3a55db67" providerId="ADAL" clId="{A43BB1D8-5615-4B88-B843-FAB709541A43}" dt="2022-10-24T17:22:47.404" v="7216" actId="2696"/>
        <pc:sldMkLst>
          <pc:docMk/>
          <pc:sldMk cId="2615702514" sldId="289"/>
        </pc:sldMkLst>
        <pc:spChg chg="del mod ord">
          <ac:chgData name="Jeremiah Warren" userId="d28dbac8-a184-4265-b460-622f3a55db67" providerId="ADAL" clId="{A43BB1D8-5615-4B88-B843-FAB709541A43}" dt="2022-10-22T23:22:14.651" v="6857" actId="700"/>
          <ac:spMkLst>
            <pc:docMk/>
            <pc:sldMk cId="2615702514" sldId="289"/>
            <ac:spMk id="2" creationId="{4F64AD38-8AFE-E3BB-5924-E68D0B4EA5B1}"/>
          </ac:spMkLst>
        </pc:spChg>
        <pc:spChg chg="del mod ord">
          <ac:chgData name="Jeremiah Warren" userId="d28dbac8-a184-4265-b460-622f3a55db67" providerId="ADAL" clId="{A43BB1D8-5615-4B88-B843-FAB709541A43}" dt="2022-10-22T23:22:14.651" v="6857" actId="700"/>
          <ac:spMkLst>
            <pc:docMk/>
            <pc:sldMk cId="2615702514" sldId="289"/>
            <ac:spMk id="3" creationId="{86ECFD79-8A0D-EEA3-456D-60D23DA75235}"/>
          </ac:spMkLst>
        </pc:spChg>
        <pc:spChg chg="add mod ord">
          <ac:chgData name="Jeremiah Warren" userId="d28dbac8-a184-4265-b460-622f3a55db67" providerId="ADAL" clId="{A43BB1D8-5615-4B88-B843-FAB709541A43}" dt="2022-10-24T17:17:42.302" v="6894" actId="20577"/>
          <ac:spMkLst>
            <pc:docMk/>
            <pc:sldMk cId="2615702514" sldId="289"/>
            <ac:spMk id="4" creationId="{7C69DECF-577B-4A63-DA60-302A5A8D6BF7}"/>
          </ac:spMkLst>
        </pc:spChg>
        <pc:spChg chg="add del mod ord">
          <ac:chgData name="Jeremiah Warren" userId="d28dbac8-a184-4265-b460-622f3a55db67" providerId="ADAL" clId="{A43BB1D8-5615-4B88-B843-FAB709541A43}" dt="2022-10-24T17:21:20.981" v="7199" actId="20577"/>
          <ac:spMkLst>
            <pc:docMk/>
            <pc:sldMk cId="2615702514" sldId="289"/>
            <ac:spMk id="5" creationId="{ABA46EAB-D092-D5E5-8EE1-AEFA178CCB0D}"/>
          </ac:spMkLst>
        </pc:spChg>
        <pc:picChg chg="add del mod ord">
          <ac:chgData name="Jeremiah Warren" userId="d28dbac8-a184-4265-b460-622f3a55db67" providerId="ADAL" clId="{A43BB1D8-5615-4B88-B843-FAB709541A43}" dt="2022-10-24T17:18:17.396" v="6900" actId="22"/>
          <ac:picMkLst>
            <pc:docMk/>
            <pc:sldMk cId="2615702514" sldId="289"/>
            <ac:picMk id="3" creationId="{35A4827C-3785-322A-508F-DB1ED31C322F}"/>
          </ac:picMkLst>
        </pc:picChg>
      </pc:sldChg>
      <pc:sldChg chg="addSp modSp mod setBg">
        <pc:chgData name="Jeremiah Warren" userId="d28dbac8-a184-4265-b460-622f3a55db67" providerId="ADAL" clId="{A43BB1D8-5615-4B88-B843-FAB709541A43}" dt="2022-10-24T23:09:49.264" v="7786" actId="20577"/>
        <pc:sldMkLst>
          <pc:docMk/>
          <pc:sldMk cId="2318236653" sldId="290"/>
        </pc:sldMkLst>
        <pc:spChg chg="mod">
          <ac:chgData name="Jeremiah Warren" userId="d28dbac8-a184-4265-b460-622f3a55db67" providerId="ADAL" clId="{A43BB1D8-5615-4B88-B843-FAB709541A43}" dt="2022-10-24T17:25:34.842" v="7361" actId="122"/>
          <ac:spMkLst>
            <pc:docMk/>
            <pc:sldMk cId="2318236653" sldId="290"/>
            <ac:spMk id="2" creationId="{ECB89DAC-A5B0-7559-ABB8-5D6509A14607}"/>
          </ac:spMkLst>
        </pc:spChg>
        <pc:spChg chg="mod">
          <ac:chgData name="Jeremiah Warren" userId="d28dbac8-a184-4265-b460-622f3a55db67" providerId="ADAL" clId="{A43BB1D8-5615-4B88-B843-FAB709541A43}" dt="2022-10-24T23:09:49.264" v="7786" actId="20577"/>
          <ac:spMkLst>
            <pc:docMk/>
            <pc:sldMk cId="2318236653" sldId="290"/>
            <ac:spMk id="3" creationId="{8A2A6AF5-70F5-A495-50AA-81301FCB9A92}"/>
          </ac:spMkLst>
        </pc:spChg>
        <pc:spChg chg="add">
          <ac:chgData name="Jeremiah Warren" userId="d28dbac8-a184-4265-b460-622f3a55db67" providerId="ADAL" clId="{A43BB1D8-5615-4B88-B843-FAB709541A43}" dt="2022-10-23T14:45:25.567" v="6866" actId="26606"/>
          <ac:spMkLst>
            <pc:docMk/>
            <pc:sldMk cId="2318236653" sldId="290"/>
            <ac:spMk id="8" creationId="{70DFC902-7D23-471A-B557-B6B6917D7A0D}"/>
          </ac:spMkLst>
        </pc:spChg>
        <pc:spChg chg="add">
          <ac:chgData name="Jeremiah Warren" userId="d28dbac8-a184-4265-b460-622f3a55db67" providerId="ADAL" clId="{A43BB1D8-5615-4B88-B843-FAB709541A43}" dt="2022-10-23T14:45:25.567" v="6866" actId="26606"/>
          <ac:spMkLst>
            <pc:docMk/>
            <pc:sldMk cId="2318236653" sldId="290"/>
            <ac:spMk id="10" creationId="{A55D5633-D557-4DCA-982C-FF36EB7A1C00}"/>
          </ac:spMkLst>
        </pc:spChg>
        <pc:spChg chg="add">
          <ac:chgData name="Jeremiah Warren" userId="d28dbac8-a184-4265-b460-622f3a55db67" providerId="ADAL" clId="{A43BB1D8-5615-4B88-B843-FAB709541A43}" dt="2022-10-23T14:45:25.567" v="6866" actId="26606"/>
          <ac:spMkLst>
            <pc:docMk/>
            <pc:sldMk cId="2318236653" sldId="290"/>
            <ac:spMk id="12" creationId="{450D3AD2-FA80-415F-A9CE-54D884561CD7}"/>
          </ac:spMkLst>
        </pc:spChg>
      </pc:sldChg>
      <pc:sldChg chg="modSp add mod ord">
        <pc:chgData name="Jeremiah Warren" userId="d28dbac8-a184-4265-b460-622f3a55db67" providerId="ADAL" clId="{A43BB1D8-5615-4B88-B843-FAB709541A43}" dt="2022-10-24T17:26:16.618" v="7429" actId="20577"/>
        <pc:sldMkLst>
          <pc:docMk/>
          <pc:sldMk cId="1990446251" sldId="293"/>
        </pc:sldMkLst>
        <pc:spChg chg="mod">
          <ac:chgData name="Jeremiah Warren" userId="d28dbac8-a184-4265-b460-622f3a55db67" providerId="ADAL" clId="{A43BB1D8-5615-4B88-B843-FAB709541A43}" dt="2022-10-24T17:25:51.772" v="7375" actId="122"/>
          <ac:spMkLst>
            <pc:docMk/>
            <pc:sldMk cId="1990446251" sldId="293"/>
            <ac:spMk id="2" creationId="{ECB89DAC-A5B0-7559-ABB8-5D6509A14607}"/>
          </ac:spMkLst>
        </pc:spChg>
        <pc:spChg chg="mod">
          <ac:chgData name="Jeremiah Warren" userId="d28dbac8-a184-4265-b460-622f3a55db67" providerId="ADAL" clId="{A43BB1D8-5615-4B88-B843-FAB709541A43}" dt="2022-10-24T17:26:16.618" v="7429" actId="20577"/>
          <ac:spMkLst>
            <pc:docMk/>
            <pc:sldMk cId="1990446251" sldId="293"/>
            <ac:spMk id="3" creationId="{8A2A6AF5-70F5-A495-50AA-81301FCB9A92}"/>
          </ac:spMkLst>
        </pc:spChg>
      </pc:sldChg>
      <pc:sldChg chg="modSp mod">
        <pc:chgData name="Jeremiah Warren" userId="d28dbac8-a184-4265-b460-622f3a55db67" providerId="ADAL" clId="{A43BB1D8-5615-4B88-B843-FAB709541A43}" dt="2022-10-24T23:16:26.933" v="7791" actId="113"/>
        <pc:sldMkLst>
          <pc:docMk/>
          <pc:sldMk cId="4121761520" sldId="294"/>
        </pc:sldMkLst>
        <pc:spChg chg="mod">
          <ac:chgData name="Jeremiah Warren" userId="d28dbac8-a184-4265-b460-622f3a55db67" providerId="ADAL" clId="{A43BB1D8-5615-4B88-B843-FAB709541A43}" dt="2022-10-24T23:16:26.933" v="7791" actId="113"/>
          <ac:spMkLst>
            <pc:docMk/>
            <pc:sldMk cId="4121761520" sldId="294"/>
            <ac:spMk id="2" creationId="{BEA69D82-1B4C-B957-8C38-6355A226B030}"/>
          </ac:spMkLst>
        </pc:spChg>
      </pc:sldChg>
      <pc:sldChg chg="del">
        <pc:chgData name="Jeremiah Warren" userId="d28dbac8-a184-4265-b460-622f3a55db67" providerId="ADAL" clId="{A43BB1D8-5615-4B88-B843-FAB709541A43}" dt="2022-10-25T20:35:02.999" v="7805" actId="2696"/>
        <pc:sldMkLst>
          <pc:docMk/>
          <pc:sldMk cId="1473909528" sldId="295"/>
        </pc:sldMkLst>
      </pc:sldChg>
      <pc:sldChg chg="del">
        <pc:chgData name="Jeremiah Warren" userId="d28dbac8-a184-4265-b460-622f3a55db67" providerId="ADAL" clId="{A43BB1D8-5615-4B88-B843-FAB709541A43}" dt="2022-10-25T20:35:06.540" v="7806" actId="2696"/>
        <pc:sldMkLst>
          <pc:docMk/>
          <pc:sldMk cId="3401970837" sldId="296"/>
        </pc:sldMkLst>
      </pc:sldChg>
    </pc:docChg>
  </pc:docChgLst>
  <pc:docChgLst>
    <pc:chgData name="Swati Radia" userId="S::sradia1@student.gsu.edu::aef2e5fc-ab8a-4b0e-ba84-765c532f29c7" providerId="AD" clId="Web-{41D1C897-3FA9-44DF-94C2-7C3690042003}"/>
    <pc:docChg chg="modSld sldOrd">
      <pc:chgData name="Swati Radia" userId="S::sradia1@student.gsu.edu::aef2e5fc-ab8a-4b0e-ba84-765c532f29c7" providerId="AD" clId="Web-{41D1C897-3FA9-44DF-94C2-7C3690042003}" dt="2022-10-25T21:07:00.658" v="19"/>
      <pc:docMkLst>
        <pc:docMk/>
      </pc:docMkLst>
      <pc:sldChg chg="modSp">
        <pc:chgData name="Swati Radia" userId="S::sradia1@student.gsu.edu::aef2e5fc-ab8a-4b0e-ba84-765c532f29c7" providerId="AD" clId="Web-{41D1C897-3FA9-44DF-94C2-7C3690042003}" dt="2022-10-25T20:04:50.452" v="6" actId="20577"/>
        <pc:sldMkLst>
          <pc:docMk/>
          <pc:sldMk cId="1949690557" sldId="276"/>
        </pc:sldMkLst>
        <pc:spChg chg="mod">
          <ac:chgData name="Swati Radia" userId="S::sradia1@student.gsu.edu::aef2e5fc-ab8a-4b0e-ba84-765c532f29c7" providerId="AD" clId="Web-{41D1C897-3FA9-44DF-94C2-7C3690042003}" dt="2022-10-25T20:04:50.452" v="6" actId="20577"/>
          <ac:spMkLst>
            <pc:docMk/>
            <pc:sldMk cId="1949690557" sldId="276"/>
            <ac:spMk id="3" creationId="{C68A10E4-FD77-CF81-1DD2-D0B72CFEAEC5}"/>
          </ac:spMkLst>
        </pc:spChg>
      </pc:sldChg>
      <pc:sldChg chg="ord">
        <pc:chgData name="Swati Radia" userId="S::sradia1@student.gsu.edu::aef2e5fc-ab8a-4b0e-ba84-765c532f29c7" providerId="AD" clId="Web-{41D1C897-3FA9-44DF-94C2-7C3690042003}" dt="2022-10-25T20:07:15.330" v="7"/>
        <pc:sldMkLst>
          <pc:docMk/>
          <pc:sldMk cId="3899966436" sldId="279"/>
        </pc:sldMkLst>
      </pc:sldChg>
      <pc:sldChg chg="modSp">
        <pc:chgData name="Swati Radia" userId="S::sradia1@student.gsu.edu::aef2e5fc-ab8a-4b0e-ba84-765c532f29c7" providerId="AD" clId="Web-{41D1C897-3FA9-44DF-94C2-7C3690042003}" dt="2022-10-25T21:07:00.658" v="19"/>
        <pc:sldMkLst>
          <pc:docMk/>
          <pc:sldMk cId="6858138" sldId="287"/>
        </pc:sldMkLst>
        <pc:graphicFrameChg chg="mod modGraphic">
          <ac:chgData name="Swati Radia" userId="S::sradia1@student.gsu.edu::aef2e5fc-ab8a-4b0e-ba84-765c532f29c7" providerId="AD" clId="Web-{41D1C897-3FA9-44DF-94C2-7C3690042003}" dt="2022-10-25T21:06:54.267" v="11"/>
          <ac:graphicFrameMkLst>
            <pc:docMk/>
            <pc:sldMk cId="6858138" sldId="287"/>
            <ac:graphicFrameMk id="6" creationId="{91BDCC2A-7419-76EC-7259-80BDD8089F9B}"/>
          </ac:graphicFrameMkLst>
        </pc:graphicFrameChg>
        <pc:graphicFrameChg chg="mod modGraphic">
          <ac:chgData name="Swati Radia" userId="S::sradia1@student.gsu.edu::aef2e5fc-ab8a-4b0e-ba84-765c532f29c7" providerId="AD" clId="Web-{41D1C897-3FA9-44DF-94C2-7C3690042003}" dt="2022-10-25T21:07:00.658" v="19"/>
          <ac:graphicFrameMkLst>
            <pc:docMk/>
            <pc:sldMk cId="6858138" sldId="287"/>
            <ac:graphicFrameMk id="7" creationId="{7BE3CA62-9B3E-1472-0511-4400D73302FB}"/>
          </ac:graphicFrameMkLst>
        </pc:graphicFrameChg>
      </pc:sldChg>
      <pc:sldChg chg="modSp">
        <pc:chgData name="Swati Radia" userId="S::sradia1@student.gsu.edu::aef2e5fc-ab8a-4b0e-ba84-765c532f29c7" providerId="AD" clId="Web-{41D1C897-3FA9-44DF-94C2-7C3690042003}" dt="2022-10-25T19:58:06.909" v="3" actId="20577"/>
        <pc:sldMkLst>
          <pc:docMk/>
          <pc:sldMk cId="1990446251" sldId="293"/>
        </pc:sldMkLst>
        <pc:spChg chg="mod">
          <ac:chgData name="Swati Radia" userId="S::sradia1@student.gsu.edu::aef2e5fc-ab8a-4b0e-ba84-765c532f29c7" providerId="AD" clId="Web-{41D1C897-3FA9-44DF-94C2-7C3690042003}" dt="2022-10-25T19:58:06.909" v="3" actId="20577"/>
          <ac:spMkLst>
            <pc:docMk/>
            <pc:sldMk cId="1990446251" sldId="293"/>
            <ac:spMk id="3" creationId="{8A2A6AF5-70F5-A495-50AA-81301FCB9A92}"/>
          </ac:spMkLst>
        </pc:spChg>
      </pc:sldChg>
    </pc:docChg>
  </pc:docChgLst>
  <pc:docChgLst>
    <pc:chgData name="Ipsa Ojha" userId="S::iojha1@student.gsu.edu::6a9e7943-d13a-440b-a8ab-763d1d336dcb" providerId="AD" clId="Web-{5CCF6E4B-CAE4-45D0-AB91-F0A5E4B29DCB}"/>
    <pc:docChg chg="addSld modSld">
      <pc:chgData name="Ipsa Ojha" userId="S::iojha1@student.gsu.edu::6a9e7943-d13a-440b-a8ab-763d1d336dcb" providerId="AD" clId="Web-{5CCF6E4B-CAE4-45D0-AB91-F0A5E4B29DCB}" dt="2022-10-24T17:26:07.970" v="443"/>
      <pc:docMkLst>
        <pc:docMk/>
      </pc:docMkLst>
      <pc:sldChg chg="addSp delSp modSp">
        <pc:chgData name="Ipsa Ojha" userId="S::iojha1@student.gsu.edu::6a9e7943-d13a-440b-a8ab-763d1d336dcb" providerId="AD" clId="Web-{5CCF6E4B-CAE4-45D0-AB91-F0A5E4B29DCB}" dt="2022-10-24T17:26:07.970" v="443"/>
        <pc:sldMkLst>
          <pc:docMk/>
          <pc:sldMk cId="6858138" sldId="287"/>
        </pc:sldMkLst>
        <pc:spChg chg="mod">
          <ac:chgData name="Ipsa Ojha" userId="S::iojha1@student.gsu.edu::6a9e7943-d13a-440b-a8ab-763d1d336dcb" providerId="AD" clId="Web-{5CCF6E4B-CAE4-45D0-AB91-F0A5E4B29DCB}" dt="2022-10-24T16:52:41.901" v="7" actId="20577"/>
          <ac:spMkLst>
            <pc:docMk/>
            <pc:sldMk cId="6858138" sldId="287"/>
            <ac:spMk id="2" creationId="{BEA69D82-1B4C-B957-8C38-6355A226B030}"/>
          </ac:spMkLst>
        </pc:spChg>
        <pc:graphicFrameChg chg="del mod modGraphic">
          <ac:chgData name="Ipsa Ojha" userId="S::iojha1@student.gsu.edu::6a9e7943-d13a-440b-a8ab-763d1d336dcb" providerId="AD" clId="Web-{5CCF6E4B-CAE4-45D0-AB91-F0A5E4B29DCB}" dt="2022-10-24T16:52:34.947" v="5"/>
          <ac:graphicFrameMkLst>
            <pc:docMk/>
            <pc:sldMk cId="6858138" sldId="287"/>
            <ac:graphicFrameMk id="3" creationId="{1ED18FCC-B46D-120F-E0ED-FDCE85D60317}"/>
          </ac:graphicFrameMkLst>
        </pc:graphicFrameChg>
        <pc:graphicFrameChg chg="add del">
          <ac:chgData name="Ipsa Ojha" userId="S::iojha1@student.gsu.edu::6a9e7943-d13a-440b-a8ab-763d1d336dcb" providerId="AD" clId="Web-{5CCF6E4B-CAE4-45D0-AB91-F0A5E4B29DCB}" dt="2022-10-24T16:53:44.465" v="9"/>
          <ac:graphicFrameMkLst>
            <pc:docMk/>
            <pc:sldMk cId="6858138" sldId="287"/>
            <ac:graphicFrameMk id="4" creationId="{3170F14A-3755-6B42-8303-F125775346DF}"/>
          </ac:graphicFrameMkLst>
        </pc:graphicFrameChg>
        <pc:graphicFrameChg chg="add mod modGraphic">
          <ac:chgData name="Ipsa Ojha" userId="S::iojha1@student.gsu.edu::6a9e7943-d13a-440b-a8ab-763d1d336dcb" providerId="AD" clId="Web-{5CCF6E4B-CAE4-45D0-AB91-F0A5E4B29DCB}" dt="2022-10-24T17:22:25.542" v="356" actId="1076"/>
          <ac:graphicFrameMkLst>
            <pc:docMk/>
            <pc:sldMk cId="6858138" sldId="287"/>
            <ac:graphicFrameMk id="5" creationId="{D69A2D43-124B-678B-85AD-46F90C51347D}"/>
          </ac:graphicFrameMkLst>
        </pc:graphicFrameChg>
        <pc:graphicFrameChg chg="add mod modGraphic">
          <ac:chgData name="Ipsa Ojha" userId="S::iojha1@student.gsu.edu::6a9e7943-d13a-440b-a8ab-763d1d336dcb" providerId="AD" clId="Web-{5CCF6E4B-CAE4-45D0-AB91-F0A5E4B29DCB}" dt="2022-10-24T17:23:35.607" v="400"/>
          <ac:graphicFrameMkLst>
            <pc:docMk/>
            <pc:sldMk cId="6858138" sldId="287"/>
            <ac:graphicFrameMk id="6" creationId="{91BDCC2A-7419-76EC-7259-80BDD8089F9B}"/>
          </ac:graphicFrameMkLst>
        </pc:graphicFrameChg>
        <pc:graphicFrameChg chg="add mod modGraphic">
          <ac:chgData name="Ipsa Ojha" userId="S::iojha1@student.gsu.edu::6a9e7943-d13a-440b-a8ab-763d1d336dcb" providerId="AD" clId="Web-{5CCF6E4B-CAE4-45D0-AB91-F0A5E4B29DCB}" dt="2022-10-24T17:23:54.529" v="404"/>
          <ac:graphicFrameMkLst>
            <pc:docMk/>
            <pc:sldMk cId="6858138" sldId="287"/>
            <ac:graphicFrameMk id="7" creationId="{7BE3CA62-9B3E-1472-0511-4400D73302FB}"/>
          </ac:graphicFrameMkLst>
        </pc:graphicFrameChg>
        <pc:graphicFrameChg chg="add mod modGraphic">
          <ac:chgData name="Ipsa Ojha" userId="S::iojha1@student.gsu.edu::6a9e7943-d13a-440b-a8ab-763d1d336dcb" providerId="AD" clId="Web-{5CCF6E4B-CAE4-45D0-AB91-F0A5E4B29DCB}" dt="2022-10-24T17:25:01.297" v="440"/>
          <ac:graphicFrameMkLst>
            <pc:docMk/>
            <pc:sldMk cId="6858138" sldId="287"/>
            <ac:graphicFrameMk id="9" creationId="{01EBF9B3-A3E4-9A40-6F16-D13E8A3E354F}"/>
          </ac:graphicFrameMkLst>
        </pc:graphicFrameChg>
        <pc:picChg chg="add del mod">
          <ac:chgData name="Ipsa Ojha" userId="S::iojha1@student.gsu.edu::6a9e7943-d13a-440b-a8ab-763d1d336dcb" providerId="AD" clId="Web-{5CCF6E4B-CAE4-45D0-AB91-F0A5E4B29DCB}" dt="2022-10-24T17:26:07.970" v="443"/>
          <ac:picMkLst>
            <pc:docMk/>
            <pc:sldMk cId="6858138" sldId="287"/>
            <ac:picMk id="11" creationId="{24D7B2CD-B445-3AF3-06A6-D0E6791A39BF}"/>
          </ac:picMkLst>
        </pc:picChg>
      </pc:sldChg>
      <pc:sldChg chg="add replId">
        <pc:chgData name="Ipsa Ojha" userId="S::iojha1@student.gsu.edu::6a9e7943-d13a-440b-a8ab-763d1d336dcb" providerId="AD" clId="Web-{5CCF6E4B-CAE4-45D0-AB91-F0A5E4B29DCB}" dt="2022-10-24T16:52:31.025" v="4"/>
        <pc:sldMkLst>
          <pc:docMk/>
          <pc:sldMk cId="1926772745" sldId="291"/>
        </pc:sldMkLst>
      </pc:sldChg>
      <pc:sldChg chg="modSp add replId">
        <pc:chgData name="Ipsa Ojha" userId="S::iojha1@student.gsu.edu::6a9e7943-d13a-440b-a8ab-763d1d336dcb" providerId="AD" clId="Web-{5CCF6E4B-CAE4-45D0-AB91-F0A5E4B29DCB}" dt="2022-10-24T17:04:53.217" v="145"/>
        <pc:sldMkLst>
          <pc:docMk/>
          <pc:sldMk cId="2842279283" sldId="292"/>
        </pc:sldMkLst>
        <pc:graphicFrameChg chg="mod modGraphic">
          <ac:chgData name="Ipsa Ojha" userId="S::iojha1@student.gsu.edu::6a9e7943-d13a-440b-a8ab-763d1d336dcb" providerId="AD" clId="Web-{5CCF6E4B-CAE4-45D0-AB91-F0A5E4B29DCB}" dt="2022-10-24T17:04:23.951" v="137"/>
          <ac:graphicFrameMkLst>
            <pc:docMk/>
            <pc:sldMk cId="2842279283" sldId="292"/>
            <ac:graphicFrameMk id="5" creationId="{D69A2D43-124B-678B-85AD-46F90C51347D}"/>
          </ac:graphicFrameMkLst>
        </pc:graphicFrameChg>
        <pc:graphicFrameChg chg="mod modGraphic">
          <ac:chgData name="Ipsa Ojha" userId="S::iojha1@student.gsu.edu::6a9e7943-d13a-440b-a8ab-763d1d336dcb" providerId="AD" clId="Web-{5CCF6E4B-CAE4-45D0-AB91-F0A5E4B29DCB}" dt="2022-10-24T17:04:53.217" v="145"/>
          <ac:graphicFrameMkLst>
            <pc:docMk/>
            <pc:sldMk cId="2842279283" sldId="292"/>
            <ac:graphicFrameMk id="6" creationId="{91BDCC2A-7419-76EC-7259-80BDD8089F9B}"/>
          </ac:graphicFrameMkLst>
        </pc:graphicFrameChg>
      </pc:sldChg>
    </pc:docChg>
  </pc:docChgLst>
  <pc:docChgLst>
    <pc:chgData name="Kaustuv Dutta" userId="S::kdutta2@student.gsu.edu::8c92e5c4-af1b-4c00-8d94-5fe2fa02784e" providerId="AD" clId="Web-{ED2A8FD6-2AFE-478F-9DF5-A5E93EB11552}"/>
    <pc:docChg chg="modSld sldOrd">
      <pc:chgData name="Kaustuv Dutta" userId="S::kdutta2@student.gsu.edu::8c92e5c4-af1b-4c00-8d94-5fe2fa02784e" providerId="AD" clId="Web-{ED2A8FD6-2AFE-478F-9DF5-A5E93EB11552}" dt="2022-10-25T00:03:02.796" v="28" actId="20577"/>
      <pc:docMkLst>
        <pc:docMk/>
      </pc:docMkLst>
      <pc:sldChg chg="modSp">
        <pc:chgData name="Kaustuv Dutta" userId="S::kdutta2@student.gsu.edu::8c92e5c4-af1b-4c00-8d94-5fe2fa02784e" providerId="AD" clId="Web-{ED2A8FD6-2AFE-478F-9DF5-A5E93EB11552}" dt="2022-10-25T00:03:02.796" v="28" actId="20577"/>
        <pc:sldMkLst>
          <pc:docMk/>
          <pc:sldMk cId="2391507730" sldId="264"/>
        </pc:sldMkLst>
        <pc:spChg chg="mod">
          <ac:chgData name="Kaustuv Dutta" userId="S::kdutta2@student.gsu.edu::8c92e5c4-af1b-4c00-8d94-5fe2fa02784e" providerId="AD" clId="Web-{ED2A8FD6-2AFE-478F-9DF5-A5E93EB11552}" dt="2022-10-25T00:03:02.796" v="28" actId="20577"/>
          <ac:spMkLst>
            <pc:docMk/>
            <pc:sldMk cId="2391507730" sldId="264"/>
            <ac:spMk id="3" creationId="{4F894298-65C4-FE0B-4471-71BB06F7F0D3}"/>
          </ac:spMkLst>
        </pc:spChg>
      </pc:sldChg>
      <pc:sldChg chg="ord">
        <pc:chgData name="Kaustuv Dutta" userId="S::kdutta2@student.gsu.edu::8c92e5c4-af1b-4c00-8d94-5fe2fa02784e" providerId="AD" clId="Web-{ED2A8FD6-2AFE-478F-9DF5-A5E93EB11552}" dt="2022-10-24T23:50:03.586" v="0"/>
        <pc:sldMkLst>
          <pc:docMk/>
          <pc:sldMk cId="2536580644" sldId="271"/>
        </pc:sldMkLst>
      </pc:sldChg>
    </pc:docChg>
  </pc:docChgLst>
  <pc:docChgLst>
    <pc:chgData name="Swati Radia" userId="S::sradia1@student.gsu.edu::aef2e5fc-ab8a-4b0e-ba84-765c532f29c7" providerId="AD" clId="Web-{300028E2-00E5-47DB-8967-FB06646FB8B1}"/>
    <pc:docChg chg="modSld addMainMaster delMainMaster">
      <pc:chgData name="Swati Radia" userId="S::sradia1@student.gsu.edu::aef2e5fc-ab8a-4b0e-ba84-765c532f29c7" providerId="AD" clId="Web-{300028E2-00E5-47DB-8967-FB06646FB8B1}" dt="2022-10-19T19:25:51.530" v="566" actId="1076"/>
      <pc:docMkLst>
        <pc:docMk/>
      </pc:docMkLst>
      <pc:sldChg chg="modSp mod modClrScheme chgLayout">
        <pc:chgData name="Swati Radia" userId="S::sradia1@student.gsu.edu::aef2e5fc-ab8a-4b0e-ba84-765c532f29c7" providerId="AD" clId="Web-{300028E2-00E5-47DB-8967-FB06646FB8B1}" dt="2022-10-19T19:19:09.439" v="456"/>
        <pc:sldMkLst>
          <pc:docMk/>
          <pc:sldMk cId="109857222" sldId="256"/>
        </pc:sldMkLst>
        <pc:spChg chg="mod ord">
          <ac:chgData name="Swati Radia" userId="S::sradia1@student.gsu.edu::aef2e5fc-ab8a-4b0e-ba84-765c532f29c7" providerId="AD" clId="Web-{300028E2-00E5-47DB-8967-FB06646FB8B1}" dt="2022-10-19T19:19:09.439" v="456"/>
          <ac:spMkLst>
            <pc:docMk/>
            <pc:sldMk cId="109857222" sldId="256"/>
            <ac:spMk id="2" creationId="{00000000-0000-0000-0000-000000000000}"/>
          </ac:spMkLst>
        </pc:spChg>
        <pc:spChg chg="mod ord">
          <ac:chgData name="Swati Radia" userId="S::sradia1@student.gsu.edu::aef2e5fc-ab8a-4b0e-ba84-765c532f29c7" providerId="AD" clId="Web-{300028E2-00E5-47DB-8967-FB06646FB8B1}" dt="2022-10-19T19:19:09.439" v="456"/>
          <ac:spMkLst>
            <pc:docMk/>
            <pc:sldMk cId="109857222" sldId="256"/>
            <ac:spMk id="3" creationId="{00000000-0000-0000-0000-000000000000}"/>
          </ac:spMkLst>
        </pc:spChg>
      </pc:sldChg>
      <pc:sldChg chg="modSp mod modClrScheme chgLayout">
        <pc:chgData name="Swati Radia" userId="S::sradia1@student.gsu.edu::aef2e5fc-ab8a-4b0e-ba84-765c532f29c7" providerId="AD" clId="Web-{300028E2-00E5-47DB-8967-FB06646FB8B1}" dt="2022-10-19T19:19:09.439" v="456"/>
        <pc:sldMkLst>
          <pc:docMk/>
          <pc:sldMk cId="2943605661" sldId="257"/>
        </pc:sldMkLst>
        <pc:spChg chg="mod ord">
          <ac:chgData name="Swati Radia" userId="S::sradia1@student.gsu.edu::aef2e5fc-ab8a-4b0e-ba84-765c532f29c7" providerId="AD" clId="Web-{300028E2-00E5-47DB-8967-FB06646FB8B1}" dt="2022-10-19T19:19:09.439" v="456"/>
          <ac:spMkLst>
            <pc:docMk/>
            <pc:sldMk cId="2943605661" sldId="257"/>
            <ac:spMk id="2" creationId="{A9CFCF14-96DD-116E-BCF6-40928D98F519}"/>
          </ac:spMkLst>
        </pc:spChg>
        <pc:spChg chg="mod ord">
          <ac:chgData name="Swati Radia" userId="S::sradia1@student.gsu.edu::aef2e5fc-ab8a-4b0e-ba84-765c532f29c7" providerId="AD" clId="Web-{300028E2-00E5-47DB-8967-FB06646FB8B1}" dt="2022-10-19T19:19:09.439" v="456"/>
          <ac:spMkLst>
            <pc:docMk/>
            <pc:sldMk cId="2943605661" sldId="257"/>
            <ac:spMk id="3" creationId="{1AD5E2CB-F47A-1FD4-84F5-2FE7E7CCA4C7}"/>
          </ac:spMkLst>
        </pc:spChg>
      </pc:sldChg>
      <pc:sldChg chg="modSp mod modClrScheme chgLayout">
        <pc:chgData name="Swati Radia" userId="S::sradia1@student.gsu.edu::aef2e5fc-ab8a-4b0e-ba84-765c532f29c7" providerId="AD" clId="Web-{300028E2-00E5-47DB-8967-FB06646FB8B1}" dt="2022-10-19T19:19:09.439" v="456"/>
        <pc:sldMkLst>
          <pc:docMk/>
          <pc:sldMk cId="4253945023" sldId="259"/>
        </pc:sldMkLst>
        <pc:spChg chg="mod ord">
          <ac:chgData name="Swati Radia" userId="S::sradia1@student.gsu.edu::aef2e5fc-ab8a-4b0e-ba84-765c532f29c7" providerId="AD" clId="Web-{300028E2-00E5-47DB-8967-FB06646FB8B1}" dt="2022-10-19T19:19:09.439" v="456"/>
          <ac:spMkLst>
            <pc:docMk/>
            <pc:sldMk cId="4253945023" sldId="259"/>
            <ac:spMk id="2" creationId="{B0FAA8E5-0BC8-DBCC-6B9D-72D1913B52E9}"/>
          </ac:spMkLst>
        </pc:spChg>
        <pc:spChg chg="mod ord">
          <ac:chgData name="Swati Radia" userId="S::sradia1@student.gsu.edu::aef2e5fc-ab8a-4b0e-ba84-765c532f29c7" providerId="AD" clId="Web-{300028E2-00E5-47DB-8967-FB06646FB8B1}" dt="2022-10-19T19:19:09.439" v="456"/>
          <ac:spMkLst>
            <pc:docMk/>
            <pc:sldMk cId="4253945023" sldId="259"/>
            <ac:spMk id="3" creationId="{989B3503-3141-2417-876B-937DD790482F}"/>
          </ac:spMkLst>
        </pc:spChg>
      </pc:sldChg>
      <pc:sldChg chg="modSp mod modClrScheme chgLayout">
        <pc:chgData name="Swati Radia" userId="S::sradia1@student.gsu.edu::aef2e5fc-ab8a-4b0e-ba84-765c532f29c7" providerId="AD" clId="Web-{300028E2-00E5-47DB-8967-FB06646FB8B1}" dt="2022-10-19T19:19:09.439" v="456"/>
        <pc:sldMkLst>
          <pc:docMk/>
          <pc:sldMk cId="1986885477" sldId="260"/>
        </pc:sldMkLst>
        <pc:spChg chg="mod ord">
          <ac:chgData name="Swati Radia" userId="S::sradia1@student.gsu.edu::aef2e5fc-ab8a-4b0e-ba84-765c532f29c7" providerId="AD" clId="Web-{300028E2-00E5-47DB-8967-FB06646FB8B1}" dt="2022-10-19T19:19:09.439" v="456"/>
          <ac:spMkLst>
            <pc:docMk/>
            <pc:sldMk cId="1986885477" sldId="260"/>
            <ac:spMk id="2" creationId="{6CA8C6C9-5CD1-990E-FEB0-EBF64CE73FCD}"/>
          </ac:spMkLst>
        </pc:spChg>
        <pc:spChg chg="mod ord">
          <ac:chgData name="Swati Radia" userId="S::sradia1@student.gsu.edu::aef2e5fc-ab8a-4b0e-ba84-765c532f29c7" providerId="AD" clId="Web-{300028E2-00E5-47DB-8967-FB06646FB8B1}" dt="2022-10-19T19:19:09.439" v="456"/>
          <ac:spMkLst>
            <pc:docMk/>
            <pc:sldMk cId="1986885477" sldId="260"/>
            <ac:spMk id="3" creationId="{106D83F8-1D56-E8D3-350E-90BD4D05C965}"/>
          </ac:spMkLst>
        </pc:spChg>
      </pc:sldChg>
      <pc:sldChg chg="modSp mod modClrScheme chgLayout">
        <pc:chgData name="Swati Radia" userId="S::sradia1@student.gsu.edu::aef2e5fc-ab8a-4b0e-ba84-765c532f29c7" providerId="AD" clId="Web-{300028E2-00E5-47DB-8967-FB06646FB8B1}" dt="2022-10-19T19:19:09.439" v="456"/>
        <pc:sldMkLst>
          <pc:docMk/>
          <pc:sldMk cId="4064108992" sldId="261"/>
        </pc:sldMkLst>
        <pc:spChg chg="mod ord">
          <ac:chgData name="Swati Radia" userId="S::sradia1@student.gsu.edu::aef2e5fc-ab8a-4b0e-ba84-765c532f29c7" providerId="AD" clId="Web-{300028E2-00E5-47DB-8967-FB06646FB8B1}" dt="2022-10-19T19:19:09.439" v="456"/>
          <ac:spMkLst>
            <pc:docMk/>
            <pc:sldMk cId="4064108992" sldId="261"/>
            <ac:spMk id="2" creationId="{3F7824A4-2FDE-09C8-CC1C-EDE914F9540C}"/>
          </ac:spMkLst>
        </pc:spChg>
        <pc:spChg chg="mod ord">
          <ac:chgData name="Swati Radia" userId="S::sradia1@student.gsu.edu::aef2e5fc-ab8a-4b0e-ba84-765c532f29c7" providerId="AD" clId="Web-{300028E2-00E5-47DB-8967-FB06646FB8B1}" dt="2022-10-19T19:19:09.439" v="456"/>
          <ac:spMkLst>
            <pc:docMk/>
            <pc:sldMk cId="4064108992" sldId="261"/>
            <ac:spMk id="3" creationId="{D8CFD526-C4BC-79C3-65E8-32FF5354EAA5}"/>
          </ac:spMkLst>
        </pc:spChg>
      </pc:sldChg>
      <pc:sldChg chg="modSp mod modClrScheme chgLayout">
        <pc:chgData name="Swati Radia" userId="S::sradia1@student.gsu.edu::aef2e5fc-ab8a-4b0e-ba84-765c532f29c7" providerId="AD" clId="Web-{300028E2-00E5-47DB-8967-FB06646FB8B1}" dt="2022-10-19T19:23:36.854" v="519" actId="20577"/>
        <pc:sldMkLst>
          <pc:docMk/>
          <pc:sldMk cId="2309174669" sldId="262"/>
        </pc:sldMkLst>
        <pc:spChg chg="mod ord">
          <ac:chgData name="Swati Radia" userId="S::sradia1@student.gsu.edu::aef2e5fc-ab8a-4b0e-ba84-765c532f29c7" providerId="AD" clId="Web-{300028E2-00E5-47DB-8967-FB06646FB8B1}" dt="2022-10-19T19:19:09.439" v="456"/>
          <ac:spMkLst>
            <pc:docMk/>
            <pc:sldMk cId="2309174669" sldId="262"/>
            <ac:spMk id="2" creationId="{3F31BA02-D787-F0BC-D96F-DD935505FE1B}"/>
          </ac:spMkLst>
        </pc:spChg>
        <pc:spChg chg="mod ord">
          <ac:chgData name="Swati Radia" userId="S::sradia1@student.gsu.edu::aef2e5fc-ab8a-4b0e-ba84-765c532f29c7" providerId="AD" clId="Web-{300028E2-00E5-47DB-8967-FB06646FB8B1}" dt="2022-10-19T19:23:36.854" v="519" actId="20577"/>
          <ac:spMkLst>
            <pc:docMk/>
            <pc:sldMk cId="2309174669" sldId="262"/>
            <ac:spMk id="3" creationId="{9894EB2E-CEC2-4334-7641-4D5B12BDF388}"/>
          </ac:spMkLst>
        </pc:spChg>
      </pc:sldChg>
      <pc:sldChg chg="modSp mod modClrScheme chgLayout">
        <pc:chgData name="Swati Radia" userId="S::sradia1@student.gsu.edu::aef2e5fc-ab8a-4b0e-ba84-765c532f29c7" providerId="AD" clId="Web-{300028E2-00E5-47DB-8967-FB06646FB8B1}" dt="2022-10-19T19:19:09.439" v="456"/>
        <pc:sldMkLst>
          <pc:docMk/>
          <pc:sldMk cId="2222922522" sldId="263"/>
        </pc:sldMkLst>
        <pc:spChg chg="mod ord">
          <ac:chgData name="Swati Radia" userId="S::sradia1@student.gsu.edu::aef2e5fc-ab8a-4b0e-ba84-765c532f29c7" providerId="AD" clId="Web-{300028E2-00E5-47DB-8967-FB06646FB8B1}" dt="2022-10-19T19:19:09.439" v="456"/>
          <ac:spMkLst>
            <pc:docMk/>
            <pc:sldMk cId="2222922522" sldId="263"/>
            <ac:spMk id="2" creationId="{270587C3-416E-DF19-2455-E3CF6760AEFC}"/>
          </ac:spMkLst>
        </pc:spChg>
        <pc:spChg chg="mod ord">
          <ac:chgData name="Swati Radia" userId="S::sradia1@student.gsu.edu::aef2e5fc-ab8a-4b0e-ba84-765c532f29c7" providerId="AD" clId="Web-{300028E2-00E5-47DB-8967-FB06646FB8B1}" dt="2022-10-19T19:19:09.439" v="456"/>
          <ac:spMkLst>
            <pc:docMk/>
            <pc:sldMk cId="2222922522" sldId="263"/>
            <ac:spMk id="3" creationId="{3C8FEC2F-77FC-FBC0-3083-62EBF1289C86}"/>
          </ac:spMkLst>
        </pc:spChg>
      </pc:sldChg>
      <pc:sldChg chg="modSp mod modClrScheme chgLayout">
        <pc:chgData name="Swati Radia" userId="S::sradia1@student.gsu.edu::aef2e5fc-ab8a-4b0e-ba84-765c532f29c7" providerId="AD" clId="Web-{300028E2-00E5-47DB-8967-FB06646FB8B1}" dt="2022-10-19T19:19:09.439" v="456"/>
        <pc:sldMkLst>
          <pc:docMk/>
          <pc:sldMk cId="2391507730" sldId="264"/>
        </pc:sldMkLst>
        <pc:spChg chg="mod ord">
          <ac:chgData name="Swati Radia" userId="S::sradia1@student.gsu.edu::aef2e5fc-ab8a-4b0e-ba84-765c532f29c7" providerId="AD" clId="Web-{300028E2-00E5-47DB-8967-FB06646FB8B1}" dt="2022-10-19T19:19:09.439" v="456"/>
          <ac:spMkLst>
            <pc:docMk/>
            <pc:sldMk cId="2391507730" sldId="264"/>
            <ac:spMk id="2" creationId="{AFE49375-0B87-C7E4-DAAE-568350A3C93F}"/>
          </ac:spMkLst>
        </pc:spChg>
        <pc:spChg chg="mod ord">
          <ac:chgData name="Swati Radia" userId="S::sradia1@student.gsu.edu::aef2e5fc-ab8a-4b0e-ba84-765c532f29c7" providerId="AD" clId="Web-{300028E2-00E5-47DB-8967-FB06646FB8B1}" dt="2022-10-19T19:19:09.439" v="456"/>
          <ac:spMkLst>
            <pc:docMk/>
            <pc:sldMk cId="2391507730" sldId="264"/>
            <ac:spMk id="3" creationId="{4F894298-65C4-FE0B-4471-71BB06F7F0D3}"/>
          </ac:spMkLst>
        </pc:spChg>
      </pc:sldChg>
      <pc:sldChg chg="modSp mod modClrScheme chgLayout">
        <pc:chgData name="Swati Radia" userId="S::sradia1@student.gsu.edu::aef2e5fc-ab8a-4b0e-ba84-765c532f29c7" providerId="AD" clId="Web-{300028E2-00E5-47DB-8967-FB06646FB8B1}" dt="2022-10-19T19:19:09.439" v="456"/>
        <pc:sldMkLst>
          <pc:docMk/>
          <pc:sldMk cId="1842858602" sldId="265"/>
        </pc:sldMkLst>
        <pc:spChg chg="mod ord">
          <ac:chgData name="Swati Radia" userId="S::sradia1@student.gsu.edu::aef2e5fc-ab8a-4b0e-ba84-765c532f29c7" providerId="AD" clId="Web-{300028E2-00E5-47DB-8967-FB06646FB8B1}" dt="2022-10-19T19:19:09.439" v="456"/>
          <ac:spMkLst>
            <pc:docMk/>
            <pc:sldMk cId="1842858602" sldId="265"/>
            <ac:spMk id="2" creationId="{90EFB33B-1137-DB32-DE22-BB33A9648210}"/>
          </ac:spMkLst>
        </pc:spChg>
        <pc:spChg chg="mod ord">
          <ac:chgData name="Swati Radia" userId="S::sradia1@student.gsu.edu::aef2e5fc-ab8a-4b0e-ba84-765c532f29c7" providerId="AD" clId="Web-{300028E2-00E5-47DB-8967-FB06646FB8B1}" dt="2022-10-19T19:19:09.439" v="456"/>
          <ac:spMkLst>
            <pc:docMk/>
            <pc:sldMk cId="1842858602" sldId="265"/>
            <ac:spMk id="3" creationId="{BD7D45D0-A617-5B5F-3012-18C6E958ABA9}"/>
          </ac:spMkLst>
        </pc:spChg>
      </pc:sldChg>
      <pc:sldChg chg="modSp mod modClrScheme chgLayout">
        <pc:chgData name="Swati Radia" userId="S::sradia1@student.gsu.edu::aef2e5fc-ab8a-4b0e-ba84-765c532f29c7" providerId="AD" clId="Web-{300028E2-00E5-47DB-8967-FB06646FB8B1}" dt="2022-10-19T19:19:09.439" v="456"/>
        <pc:sldMkLst>
          <pc:docMk/>
          <pc:sldMk cId="2349841997" sldId="266"/>
        </pc:sldMkLst>
        <pc:spChg chg="mod ord">
          <ac:chgData name="Swati Radia" userId="S::sradia1@student.gsu.edu::aef2e5fc-ab8a-4b0e-ba84-765c532f29c7" providerId="AD" clId="Web-{300028E2-00E5-47DB-8967-FB06646FB8B1}" dt="2022-10-19T19:19:09.439" v="456"/>
          <ac:spMkLst>
            <pc:docMk/>
            <pc:sldMk cId="2349841997" sldId="266"/>
            <ac:spMk id="2" creationId="{4A3599DA-979C-8D4D-94CE-75D5E6FEAE23}"/>
          </ac:spMkLst>
        </pc:spChg>
        <pc:spChg chg="mod ord">
          <ac:chgData name="Swati Radia" userId="S::sradia1@student.gsu.edu::aef2e5fc-ab8a-4b0e-ba84-765c532f29c7" providerId="AD" clId="Web-{300028E2-00E5-47DB-8967-FB06646FB8B1}" dt="2022-10-19T19:19:09.439" v="456"/>
          <ac:spMkLst>
            <pc:docMk/>
            <pc:sldMk cId="2349841997" sldId="266"/>
            <ac:spMk id="3" creationId="{33BC7162-6E46-FD0C-F347-52308B089769}"/>
          </ac:spMkLst>
        </pc:spChg>
      </pc:sldChg>
      <pc:sldChg chg="modSp mod modClrScheme chgLayout">
        <pc:chgData name="Swati Radia" userId="S::sradia1@student.gsu.edu::aef2e5fc-ab8a-4b0e-ba84-765c532f29c7" providerId="AD" clId="Web-{300028E2-00E5-47DB-8967-FB06646FB8B1}" dt="2022-10-19T19:19:09.439" v="456"/>
        <pc:sldMkLst>
          <pc:docMk/>
          <pc:sldMk cId="2074474528" sldId="267"/>
        </pc:sldMkLst>
        <pc:spChg chg="mod ord">
          <ac:chgData name="Swati Radia" userId="S::sradia1@student.gsu.edu::aef2e5fc-ab8a-4b0e-ba84-765c532f29c7" providerId="AD" clId="Web-{300028E2-00E5-47DB-8967-FB06646FB8B1}" dt="2022-10-19T19:19:09.439" v="456"/>
          <ac:spMkLst>
            <pc:docMk/>
            <pc:sldMk cId="2074474528" sldId="267"/>
            <ac:spMk id="2" creationId="{E90D573A-E090-95E7-1C99-2AC84D657F89}"/>
          </ac:spMkLst>
        </pc:spChg>
        <pc:spChg chg="mod ord">
          <ac:chgData name="Swati Radia" userId="S::sradia1@student.gsu.edu::aef2e5fc-ab8a-4b0e-ba84-765c532f29c7" providerId="AD" clId="Web-{300028E2-00E5-47DB-8967-FB06646FB8B1}" dt="2022-10-19T19:19:09.439" v="456"/>
          <ac:spMkLst>
            <pc:docMk/>
            <pc:sldMk cId="2074474528" sldId="267"/>
            <ac:spMk id="3" creationId="{648CA19D-FC1F-9A44-3A80-B78228AC4EE5}"/>
          </ac:spMkLst>
        </pc:spChg>
      </pc:sldChg>
      <pc:sldChg chg="delSp modSp mod modClrScheme delDesignElem chgLayout">
        <pc:chgData name="Swati Radia" userId="S::sradia1@student.gsu.edu::aef2e5fc-ab8a-4b0e-ba84-765c532f29c7" providerId="AD" clId="Web-{300028E2-00E5-47DB-8967-FB06646FB8B1}" dt="2022-10-19T19:19:09.439" v="456"/>
        <pc:sldMkLst>
          <pc:docMk/>
          <pc:sldMk cId="1534075913" sldId="268"/>
        </pc:sldMkLst>
        <pc:spChg chg="mod ord">
          <ac:chgData name="Swati Radia" userId="S::sradia1@student.gsu.edu::aef2e5fc-ab8a-4b0e-ba84-765c532f29c7" providerId="AD" clId="Web-{300028E2-00E5-47DB-8967-FB06646FB8B1}" dt="2022-10-19T19:19:09.439" v="456"/>
          <ac:spMkLst>
            <pc:docMk/>
            <pc:sldMk cId="1534075913" sldId="268"/>
            <ac:spMk id="2" creationId="{0FFA0EC5-C6AB-A37A-59A2-3B2E738880FC}"/>
          </ac:spMkLst>
        </pc:spChg>
        <pc:spChg chg="mod ord">
          <ac:chgData name="Swati Radia" userId="S::sradia1@student.gsu.edu::aef2e5fc-ab8a-4b0e-ba84-765c532f29c7" providerId="AD" clId="Web-{300028E2-00E5-47DB-8967-FB06646FB8B1}" dt="2022-10-19T19:19:09.439" v="456"/>
          <ac:spMkLst>
            <pc:docMk/>
            <pc:sldMk cId="1534075913" sldId="268"/>
            <ac:spMk id="3" creationId="{04B3A00F-B627-9ADF-DDF8-8B98DABD6A92}"/>
          </ac:spMkLst>
        </pc:spChg>
        <pc:spChg chg="del">
          <ac:chgData name="Swati Radia" userId="S::sradia1@student.gsu.edu::aef2e5fc-ab8a-4b0e-ba84-765c532f29c7" providerId="AD" clId="Web-{300028E2-00E5-47DB-8967-FB06646FB8B1}" dt="2022-10-19T19:18:52.142" v="455"/>
          <ac:spMkLst>
            <pc:docMk/>
            <pc:sldMk cId="1534075913" sldId="268"/>
            <ac:spMk id="42" creationId="{5E39A796-BE83-48B1-B33F-35C4A32AAB57}"/>
          </ac:spMkLst>
        </pc:spChg>
        <pc:spChg chg="del">
          <ac:chgData name="Swati Radia" userId="S::sradia1@student.gsu.edu::aef2e5fc-ab8a-4b0e-ba84-765c532f29c7" providerId="AD" clId="Web-{300028E2-00E5-47DB-8967-FB06646FB8B1}" dt="2022-10-19T19:18:52.142" v="455"/>
          <ac:spMkLst>
            <pc:docMk/>
            <pc:sldMk cId="1534075913" sldId="268"/>
            <ac:spMk id="43" creationId="{72F84B47-E267-4194-8194-831DB7B5547F}"/>
          </ac:spMkLst>
        </pc:spChg>
      </pc:sldChg>
      <pc:sldChg chg="modSp mod modClrScheme chgLayout">
        <pc:chgData name="Swati Radia" userId="S::sradia1@student.gsu.edu::aef2e5fc-ab8a-4b0e-ba84-765c532f29c7" providerId="AD" clId="Web-{300028E2-00E5-47DB-8967-FB06646FB8B1}" dt="2022-10-19T19:19:09.439" v="456"/>
        <pc:sldMkLst>
          <pc:docMk/>
          <pc:sldMk cId="4180518680" sldId="269"/>
        </pc:sldMkLst>
        <pc:spChg chg="mod ord">
          <ac:chgData name="Swati Radia" userId="S::sradia1@student.gsu.edu::aef2e5fc-ab8a-4b0e-ba84-765c532f29c7" providerId="AD" clId="Web-{300028E2-00E5-47DB-8967-FB06646FB8B1}" dt="2022-10-19T19:19:09.439" v="456"/>
          <ac:spMkLst>
            <pc:docMk/>
            <pc:sldMk cId="4180518680" sldId="269"/>
            <ac:spMk id="2" creationId="{3CA9C951-6518-989B-76A9-ED92B607B30D}"/>
          </ac:spMkLst>
        </pc:spChg>
        <pc:spChg chg="mod ord">
          <ac:chgData name="Swati Radia" userId="S::sradia1@student.gsu.edu::aef2e5fc-ab8a-4b0e-ba84-765c532f29c7" providerId="AD" clId="Web-{300028E2-00E5-47DB-8967-FB06646FB8B1}" dt="2022-10-19T19:19:09.439" v="456"/>
          <ac:spMkLst>
            <pc:docMk/>
            <pc:sldMk cId="4180518680" sldId="269"/>
            <ac:spMk id="3" creationId="{8CB040C7-8E9F-BB4A-BCFF-C8AECC887F80}"/>
          </ac:spMkLst>
        </pc:spChg>
      </pc:sldChg>
      <pc:sldChg chg="modSp mod modClrScheme chgLayout">
        <pc:chgData name="Swati Radia" userId="S::sradia1@student.gsu.edu::aef2e5fc-ab8a-4b0e-ba84-765c532f29c7" providerId="AD" clId="Web-{300028E2-00E5-47DB-8967-FB06646FB8B1}" dt="2022-10-19T19:19:09.439" v="456"/>
        <pc:sldMkLst>
          <pc:docMk/>
          <pc:sldMk cId="3882351153" sldId="270"/>
        </pc:sldMkLst>
        <pc:spChg chg="mod ord">
          <ac:chgData name="Swati Radia" userId="S::sradia1@student.gsu.edu::aef2e5fc-ab8a-4b0e-ba84-765c532f29c7" providerId="AD" clId="Web-{300028E2-00E5-47DB-8967-FB06646FB8B1}" dt="2022-10-19T19:19:09.439" v="456"/>
          <ac:spMkLst>
            <pc:docMk/>
            <pc:sldMk cId="3882351153" sldId="270"/>
            <ac:spMk id="2" creationId="{E03F4EEC-32F0-474B-F79C-9E62C8EE89A8}"/>
          </ac:spMkLst>
        </pc:spChg>
        <pc:spChg chg="mod ord">
          <ac:chgData name="Swati Radia" userId="S::sradia1@student.gsu.edu::aef2e5fc-ab8a-4b0e-ba84-765c532f29c7" providerId="AD" clId="Web-{300028E2-00E5-47DB-8967-FB06646FB8B1}" dt="2022-10-19T19:19:09.439" v="456"/>
          <ac:spMkLst>
            <pc:docMk/>
            <pc:sldMk cId="3882351153" sldId="270"/>
            <ac:spMk id="3" creationId="{185EE7A4-F560-E4F3-0E73-E207C6C16BE3}"/>
          </ac:spMkLst>
        </pc:spChg>
      </pc:sldChg>
      <pc:sldChg chg="modSp mod modClrScheme chgLayout">
        <pc:chgData name="Swati Radia" userId="S::sradia1@student.gsu.edu::aef2e5fc-ab8a-4b0e-ba84-765c532f29c7" providerId="AD" clId="Web-{300028E2-00E5-47DB-8967-FB06646FB8B1}" dt="2022-10-19T19:19:09.439" v="456"/>
        <pc:sldMkLst>
          <pc:docMk/>
          <pc:sldMk cId="2536580644" sldId="271"/>
        </pc:sldMkLst>
        <pc:spChg chg="mod ord">
          <ac:chgData name="Swati Radia" userId="S::sradia1@student.gsu.edu::aef2e5fc-ab8a-4b0e-ba84-765c532f29c7" providerId="AD" clId="Web-{300028E2-00E5-47DB-8967-FB06646FB8B1}" dt="2022-10-19T19:19:09.439" v="456"/>
          <ac:spMkLst>
            <pc:docMk/>
            <pc:sldMk cId="2536580644" sldId="271"/>
            <ac:spMk id="2" creationId="{0D011891-F758-C4A5-56A1-292F6E3349AE}"/>
          </ac:spMkLst>
        </pc:spChg>
        <pc:picChg chg="mod ord">
          <ac:chgData name="Swati Radia" userId="S::sradia1@student.gsu.edu::aef2e5fc-ab8a-4b0e-ba84-765c532f29c7" providerId="AD" clId="Web-{300028E2-00E5-47DB-8967-FB06646FB8B1}" dt="2022-10-19T19:19:09.439" v="456"/>
          <ac:picMkLst>
            <pc:docMk/>
            <pc:sldMk cId="2536580644" sldId="271"/>
            <ac:picMk id="7" creationId="{2E2246AD-5B25-ABAC-45CC-2AE1D5546468}"/>
          </ac:picMkLst>
        </pc:picChg>
      </pc:sldChg>
      <pc:sldChg chg="modSp mod modClrScheme chgLayout">
        <pc:chgData name="Swati Radia" userId="S::sradia1@student.gsu.edu::aef2e5fc-ab8a-4b0e-ba84-765c532f29c7" providerId="AD" clId="Web-{300028E2-00E5-47DB-8967-FB06646FB8B1}" dt="2022-10-19T19:19:09.439" v="456"/>
        <pc:sldMkLst>
          <pc:docMk/>
          <pc:sldMk cId="2513215954" sldId="272"/>
        </pc:sldMkLst>
        <pc:spChg chg="mod ord">
          <ac:chgData name="Swati Radia" userId="S::sradia1@student.gsu.edu::aef2e5fc-ab8a-4b0e-ba84-765c532f29c7" providerId="AD" clId="Web-{300028E2-00E5-47DB-8967-FB06646FB8B1}" dt="2022-10-19T19:19:09.439" v="456"/>
          <ac:spMkLst>
            <pc:docMk/>
            <pc:sldMk cId="2513215954" sldId="272"/>
            <ac:spMk id="2" creationId="{77A5F150-0935-235E-1C91-3F4CE128C8ED}"/>
          </ac:spMkLst>
        </pc:spChg>
        <pc:spChg chg="mod ord">
          <ac:chgData name="Swati Radia" userId="S::sradia1@student.gsu.edu::aef2e5fc-ab8a-4b0e-ba84-765c532f29c7" providerId="AD" clId="Web-{300028E2-00E5-47DB-8967-FB06646FB8B1}" dt="2022-10-19T19:19:09.439" v="456"/>
          <ac:spMkLst>
            <pc:docMk/>
            <pc:sldMk cId="2513215954" sldId="272"/>
            <ac:spMk id="3" creationId="{0676D80C-F8F0-3176-E3E5-67945FAE4217}"/>
          </ac:spMkLst>
        </pc:spChg>
      </pc:sldChg>
      <pc:sldChg chg="modSp mod modClrScheme chgLayout">
        <pc:chgData name="Swati Radia" userId="S::sradia1@student.gsu.edu::aef2e5fc-ab8a-4b0e-ba84-765c532f29c7" providerId="AD" clId="Web-{300028E2-00E5-47DB-8967-FB06646FB8B1}" dt="2022-10-19T19:19:09.439" v="456"/>
        <pc:sldMkLst>
          <pc:docMk/>
          <pc:sldMk cId="1161304065" sldId="273"/>
        </pc:sldMkLst>
        <pc:spChg chg="mod ord">
          <ac:chgData name="Swati Radia" userId="S::sradia1@student.gsu.edu::aef2e5fc-ab8a-4b0e-ba84-765c532f29c7" providerId="AD" clId="Web-{300028E2-00E5-47DB-8967-FB06646FB8B1}" dt="2022-10-19T19:19:09.439" v="456"/>
          <ac:spMkLst>
            <pc:docMk/>
            <pc:sldMk cId="1161304065" sldId="273"/>
            <ac:spMk id="2" creationId="{BAE5D91B-0836-DFCD-E603-CDE1616AC665}"/>
          </ac:spMkLst>
        </pc:spChg>
        <pc:spChg chg="mod ord">
          <ac:chgData name="Swati Radia" userId="S::sradia1@student.gsu.edu::aef2e5fc-ab8a-4b0e-ba84-765c532f29c7" providerId="AD" clId="Web-{300028E2-00E5-47DB-8967-FB06646FB8B1}" dt="2022-10-19T19:19:09.439" v="456"/>
          <ac:spMkLst>
            <pc:docMk/>
            <pc:sldMk cId="1161304065" sldId="273"/>
            <ac:spMk id="3" creationId="{44076C63-8783-CE63-406F-DE6A60266895}"/>
          </ac:spMkLst>
        </pc:spChg>
      </pc:sldChg>
      <pc:sldChg chg="addSp delSp modSp mod setBg modClrScheme chgLayout">
        <pc:chgData name="Swati Radia" userId="S::sradia1@student.gsu.edu::aef2e5fc-ab8a-4b0e-ba84-765c532f29c7" providerId="AD" clId="Web-{300028E2-00E5-47DB-8967-FB06646FB8B1}" dt="2022-10-19T19:19:09.439" v="456"/>
        <pc:sldMkLst>
          <pc:docMk/>
          <pc:sldMk cId="749746119" sldId="274"/>
        </pc:sldMkLst>
        <pc:spChg chg="mod ord">
          <ac:chgData name="Swati Radia" userId="S::sradia1@student.gsu.edu::aef2e5fc-ab8a-4b0e-ba84-765c532f29c7" providerId="AD" clId="Web-{300028E2-00E5-47DB-8967-FB06646FB8B1}" dt="2022-10-19T19:19:09.439" v="456"/>
          <ac:spMkLst>
            <pc:docMk/>
            <pc:sldMk cId="749746119" sldId="274"/>
            <ac:spMk id="2" creationId="{5C2982CC-6E38-72E7-620E-625EBADDB341}"/>
          </ac:spMkLst>
        </pc:spChg>
        <pc:spChg chg="mod ord">
          <ac:chgData name="Swati Radia" userId="S::sradia1@student.gsu.edu::aef2e5fc-ab8a-4b0e-ba84-765c532f29c7" providerId="AD" clId="Web-{300028E2-00E5-47DB-8967-FB06646FB8B1}" dt="2022-10-19T19:19:09.439" v="456"/>
          <ac:spMkLst>
            <pc:docMk/>
            <pc:sldMk cId="749746119" sldId="274"/>
            <ac:spMk id="3" creationId="{1989A86B-A0DD-F580-571B-D5DD39C18440}"/>
          </ac:spMkLst>
        </pc:spChg>
        <pc:spChg chg="add del">
          <ac:chgData name="Swati Radia" userId="S::sradia1@student.gsu.edu::aef2e5fc-ab8a-4b0e-ba84-765c532f29c7" providerId="AD" clId="Web-{300028E2-00E5-47DB-8967-FB06646FB8B1}" dt="2022-10-19T19:06:52.681" v="320"/>
          <ac:spMkLst>
            <pc:docMk/>
            <pc:sldMk cId="749746119" sldId="274"/>
            <ac:spMk id="9" creationId="{D1D34770-47A8-402C-AF23-2B653F2D88C1}"/>
          </ac:spMkLst>
        </pc:spChg>
        <pc:picChg chg="add mod">
          <ac:chgData name="Swati Radia" userId="S::sradia1@student.gsu.edu::aef2e5fc-ab8a-4b0e-ba84-765c532f29c7" providerId="AD" clId="Web-{300028E2-00E5-47DB-8967-FB06646FB8B1}" dt="2022-10-19T19:07:08.822" v="327" actId="1076"/>
          <ac:picMkLst>
            <pc:docMk/>
            <pc:sldMk cId="749746119" sldId="274"/>
            <ac:picMk id="4" creationId="{558DC995-47EF-AEC1-7756-9DE5C9758C0A}"/>
          </ac:picMkLst>
        </pc:picChg>
      </pc:sldChg>
      <pc:sldChg chg="modSp mod modClrScheme chgLayout">
        <pc:chgData name="Swati Radia" userId="S::sradia1@student.gsu.edu::aef2e5fc-ab8a-4b0e-ba84-765c532f29c7" providerId="AD" clId="Web-{300028E2-00E5-47DB-8967-FB06646FB8B1}" dt="2022-10-19T19:19:09.439" v="456"/>
        <pc:sldMkLst>
          <pc:docMk/>
          <pc:sldMk cId="151205972" sldId="275"/>
        </pc:sldMkLst>
        <pc:spChg chg="mod ord">
          <ac:chgData name="Swati Radia" userId="S::sradia1@student.gsu.edu::aef2e5fc-ab8a-4b0e-ba84-765c532f29c7" providerId="AD" clId="Web-{300028E2-00E5-47DB-8967-FB06646FB8B1}" dt="2022-10-19T19:19:09.439" v="456"/>
          <ac:spMkLst>
            <pc:docMk/>
            <pc:sldMk cId="151205972" sldId="275"/>
            <ac:spMk id="2" creationId="{324A6ED0-093C-792C-BF3F-54ACE303B661}"/>
          </ac:spMkLst>
        </pc:spChg>
        <pc:spChg chg="mod ord">
          <ac:chgData name="Swati Radia" userId="S::sradia1@student.gsu.edu::aef2e5fc-ab8a-4b0e-ba84-765c532f29c7" providerId="AD" clId="Web-{300028E2-00E5-47DB-8967-FB06646FB8B1}" dt="2022-10-19T19:19:09.439" v="456"/>
          <ac:spMkLst>
            <pc:docMk/>
            <pc:sldMk cId="151205972" sldId="275"/>
            <ac:spMk id="3" creationId="{2DAAB387-07F9-3397-47CE-3A19C66DABFD}"/>
          </ac:spMkLst>
        </pc:spChg>
      </pc:sldChg>
      <pc:sldChg chg="addSp delSp modSp mod setBg modClrScheme addAnim setClrOvrMap delDesignElem chgLayout">
        <pc:chgData name="Swati Radia" userId="S::sradia1@student.gsu.edu::aef2e5fc-ab8a-4b0e-ba84-765c532f29c7" providerId="AD" clId="Web-{300028E2-00E5-47DB-8967-FB06646FB8B1}" dt="2022-10-19T19:25:51.530" v="566" actId="1076"/>
        <pc:sldMkLst>
          <pc:docMk/>
          <pc:sldMk cId="1949690557" sldId="276"/>
        </pc:sldMkLst>
        <pc:spChg chg="mod ord">
          <ac:chgData name="Swati Radia" userId="S::sradia1@student.gsu.edu::aef2e5fc-ab8a-4b0e-ba84-765c532f29c7" providerId="AD" clId="Web-{300028E2-00E5-47DB-8967-FB06646FB8B1}" dt="2022-10-19T19:19:09.439" v="456"/>
          <ac:spMkLst>
            <pc:docMk/>
            <pc:sldMk cId="1949690557" sldId="276"/>
            <ac:spMk id="2" creationId="{50A95811-0182-F332-12A8-B69A56837C05}"/>
          </ac:spMkLst>
        </pc:spChg>
        <pc:spChg chg="mod ord">
          <ac:chgData name="Swati Radia" userId="S::sradia1@student.gsu.edu::aef2e5fc-ab8a-4b0e-ba84-765c532f29c7" providerId="AD" clId="Web-{300028E2-00E5-47DB-8967-FB06646FB8B1}" dt="2022-10-19T19:25:51.530" v="566" actId="1076"/>
          <ac:spMkLst>
            <pc:docMk/>
            <pc:sldMk cId="1949690557" sldId="276"/>
            <ac:spMk id="3" creationId="{C68A10E4-FD77-CF81-1DD2-D0B72CFEAEC5}"/>
          </ac:spMkLst>
        </pc:spChg>
        <pc:spChg chg="add del">
          <ac:chgData name="Swati Radia" userId="S::sradia1@student.gsu.edu::aef2e5fc-ab8a-4b0e-ba84-765c532f29c7" providerId="AD" clId="Web-{300028E2-00E5-47DB-8967-FB06646FB8B1}" dt="2022-10-19T19:18:52.142" v="455"/>
          <ac:spMkLst>
            <pc:docMk/>
            <pc:sldMk cId="1949690557" sldId="276"/>
            <ac:spMk id="9" creationId="{E49CC64F-7275-4E33-961B-0C5CDC439875}"/>
          </ac:spMkLst>
        </pc:spChg>
        <pc:picChg chg="add mod">
          <ac:chgData name="Swati Radia" userId="S::sradia1@student.gsu.edu::aef2e5fc-ab8a-4b0e-ba84-765c532f29c7" providerId="AD" clId="Web-{300028E2-00E5-47DB-8967-FB06646FB8B1}" dt="2022-10-19T19:16:23.809" v="441"/>
          <ac:picMkLst>
            <pc:docMk/>
            <pc:sldMk cId="1949690557" sldId="276"/>
            <ac:picMk id="4" creationId="{DFE80D11-90B3-71F1-671B-445AE928AE6D}"/>
          </ac:picMkLst>
        </pc:picChg>
      </pc:sldChg>
      <pc:sldChg chg="modSp mod modClrScheme chgLayout">
        <pc:chgData name="Swati Radia" userId="S::sradia1@student.gsu.edu::aef2e5fc-ab8a-4b0e-ba84-765c532f29c7" providerId="AD" clId="Web-{300028E2-00E5-47DB-8967-FB06646FB8B1}" dt="2022-10-19T19:19:09.439" v="456"/>
        <pc:sldMkLst>
          <pc:docMk/>
          <pc:sldMk cId="1652194406" sldId="277"/>
        </pc:sldMkLst>
        <pc:spChg chg="mod ord">
          <ac:chgData name="Swati Radia" userId="S::sradia1@student.gsu.edu::aef2e5fc-ab8a-4b0e-ba84-765c532f29c7" providerId="AD" clId="Web-{300028E2-00E5-47DB-8967-FB06646FB8B1}" dt="2022-10-19T19:19:09.439" v="456"/>
          <ac:spMkLst>
            <pc:docMk/>
            <pc:sldMk cId="1652194406" sldId="277"/>
            <ac:spMk id="2" creationId="{FC1779C3-50EC-BB08-27C2-5C3E0839E034}"/>
          </ac:spMkLst>
        </pc:spChg>
        <pc:spChg chg="mod ord">
          <ac:chgData name="Swati Radia" userId="S::sradia1@student.gsu.edu::aef2e5fc-ab8a-4b0e-ba84-765c532f29c7" providerId="AD" clId="Web-{300028E2-00E5-47DB-8967-FB06646FB8B1}" dt="2022-10-19T19:19:09.439" v="456"/>
          <ac:spMkLst>
            <pc:docMk/>
            <pc:sldMk cId="1652194406" sldId="277"/>
            <ac:spMk id="3" creationId="{EA0584B9-3F93-E9D0-25DC-AC6655CA5F23}"/>
          </ac:spMkLst>
        </pc:spChg>
      </pc:sldChg>
      <pc:sldMasterChg chg="del delSldLayout">
        <pc:chgData name="Swati Radia" userId="S::sradia1@student.gsu.edu::aef2e5fc-ab8a-4b0e-ba84-765c532f29c7" providerId="AD" clId="Web-{300028E2-00E5-47DB-8967-FB06646FB8B1}" dt="2022-10-19T19:18:52.142" v="455"/>
        <pc:sldMasterMkLst>
          <pc:docMk/>
          <pc:sldMasterMk cId="2460954070" sldId="2147483660"/>
        </pc:sldMasterMkLst>
        <pc:sldLayoutChg chg="del">
          <pc:chgData name="Swati Radia" userId="S::sradia1@student.gsu.edu::aef2e5fc-ab8a-4b0e-ba84-765c532f29c7" providerId="AD" clId="Web-{300028E2-00E5-47DB-8967-FB06646FB8B1}" dt="2022-10-19T19:18:52.142" v="455"/>
          <pc:sldLayoutMkLst>
            <pc:docMk/>
            <pc:sldMasterMk cId="2460954070" sldId="2147483660"/>
            <pc:sldLayoutMk cId="2385387890" sldId="2147483661"/>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949138452" sldId="2147483662"/>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2591524520" sldId="2147483663"/>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1203092039" sldId="2147483664"/>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3733172339" sldId="2147483665"/>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3210312558" sldId="2147483666"/>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3146388984" sldId="2147483667"/>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3171841454" sldId="2147483668"/>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1718958274" sldId="2147483669"/>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2202905451" sldId="2147483670"/>
          </pc:sldLayoutMkLst>
        </pc:sldLayoutChg>
        <pc:sldLayoutChg chg="del">
          <pc:chgData name="Swati Radia" userId="S::sradia1@student.gsu.edu::aef2e5fc-ab8a-4b0e-ba84-765c532f29c7" providerId="AD" clId="Web-{300028E2-00E5-47DB-8967-FB06646FB8B1}" dt="2022-10-19T19:18:52.142" v="455"/>
          <pc:sldLayoutMkLst>
            <pc:docMk/>
            <pc:sldMasterMk cId="2460954070" sldId="2147483660"/>
            <pc:sldLayoutMk cId="3479445657" sldId="2147483671"/>
          </pc:sldLayoutMkLst>
        </pc:sldLayoutChg>
      </pc:sldMasterChg>
      <pc:sldMasterChg chg="add del addSldLayout delSldLayout modSldLayout">
        <pc:chgData name="Swati Radia" userId="S::sradia1@student.gsu.edu::aef2e5fc-ab8a-4b0e-ba84-765c532f29c7" providerId="AD" clId="Web-{300028E2-00E5-47DB-8967-FB06646FB8B1}" dt="2022-10-19T19:19:09.439" v="456"/>
        <pc:sldMasterMkLst>
          <pc:docMk/>
          <pc:sldMasterMk cId="3814577611" sldId="2147483672"/>
        </pc:sldMasterMkLst>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3488988056" sldId="2147483673"/>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2418355192" sldId="2147483674"/>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962364506" sldId="2147483675"/>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1398158821" sldId="2147483676"/>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1590854904" sldId="2147483677"/>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4227301373" sldId="2147483678"/>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3801314789" sldId="2147483679"/>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3507528791" sldId="2147483680"/>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4192479261" sldId="2147483681"/>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2996027272" sldId="2147483682"/>
          </pc:sldLayoutMkLst>
        </pc:sldLayoutChg>
        <pc:sldLayoutChg chg="add del mod replId">
          <pc:chgData name="Swati Radia" userId="S::sradia1@student.gsu.edu::aef2e5fc-ab8a-4b0e-ba84-765c532f29c7" providerId="AD" clId="Web-{300028E2-00E5-47DB-8967-FB06646FB8B1}" dt="2022-10-19T19:19:09.439" v="456"/>
          <pc:sldLayoutMkLst>
            <pc:docMk/>
            <pc:sldMasterMk cId="3814577611" sldId="2147483672"/>
            <pc:sldLayoutMk cId="3979835965" sldId="2147483683"/>
          </pc:sldLayoutMkLst>
        </pc:sldLayoutChg>
      </pc:sldMasterChg>
      <pc:sldMasterChg chg="add addSldLayout modSldLayout">
        <pc:chgData name="Swati Radia" userId="S::sradia1@student.gsu.edu::aef2e5fc-ab8a-4b0e-ba84-765c532f29c7" providerId="AD" clId="Web-{300028E2-00E5-47DB-8967-FB06646FB8B1}" dt="2022-10-19T19:19:09.439" v="456"/>
        <pc:sldMasterMkLst>
          <pc:docMk/>
          <pc:sldMasterMk cId="1888659832" sldId="2147483684"/>
        </pc:sldMasterMkLst>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1924479962" sldId="2147483685"/>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2290753985" sldId="2147483686"/>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3546480391" sldId="2147483687"/>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4027399017" sldId="2147483688"/>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4105746476" sldId="2147483689"/>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4162130669" sldId="2147483690"/>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1866462530" sldId="2147483691"/>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3921400976" sldId="2147483692"/>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2802968893" sldId="2147483693"/>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1893854391" sldId="2147483694"/>
          </pc:sldLayoutMkLst>
        </pc:sldLayoutChg>
        <pc:sldLayoutChg chg="add mod replId">
          <pc:chgData name="Swati Radia" userId="S::sradia1@student.gsu.edu::aef2e5fc-ab8a-4b0e-ba84-765c532f29c7" providerId="AD" clId="Web-{300028E2-00E5-47DB-8967-FB06646FB8B1}" dt="2022-10-19T19:19:09.439" v="456"/>
          <pc:sldLayoutMkLst>
            <pc:docMk/>
            <pc:sldMasterMk cId="1888659832" sldId="2147483684"/>
            <pc:sldLayoutMk cId="3224570848" sldId="2147483695"/>
          </pc:sldLayoutMkLst>
        </pc:sldLayoutChg>
      </pc:sldMasterChg>
    </pc:docChg>
  </pc:docChgLst>
  <pc:docChgLst>
    <pc:chgData name="Jeremiah Warren" userId="S::jwarren54@student.gsu.edu::d28dbac8-a184-4265-b460-622f3a55db67" providerId="AD" clId="Web-{46611D3B-4E60-4FEF-A659-03A941A148CD}"/>
    <pc:docChg chg="modSld">
      <pc:chgData name="Jeremiah Warren" userId="S::jwarren54@student.gsu.edu::d28dbac8-a184-4265-b460-622f3a55db67" providerId="AD" clId="Web-{46611D3B-4E60-4FEF-A659-03A941A148CD}" dt="2022-10-24T16:47:34.608" v="8" actId="20577"/>
      <pc:docMkLst>
        <pc:docMk/>
      </pc:docMkLst>
      <pc:sldChg chg="modSp">
        <pc:chgData name="Jeremiah Warren" userId="S::jwarren54@student.gsu.edu::d28dbac8-a184-4265-b460-622f3a55db67" providerId="AD" clId="Web-{46611D3B-4E60-4FEF-A659-03A941A148CD}" dt="2022-10-24T16:47:34.608" v="8" actId="20577"/>
        <pc:sldMkLst>
          <pc:docMk/>
          <pc:sldMk cId="2943605661" sldId="257"/>
        </pc:sldMkLst>
        <pc:spChg chg="mod">
          <ac:chgData name="Jeremiah Warren" userId="S::jwarren54@student.gsu.edu::d28dbac8-a184-4265-b460-622f3a55db67" providerId="AD" clId="Web-{46611D3B-4E60-4FEF-A659-03A941A148CD}" dt="2022-10-24T16:47:34.608" v="8" actId="20577"/>
          <ac:spMkLst>
            <pc:docMk/>
            <pc:sldMk cId="2943605661" sldId="257"/>
            <ac:spMk id="3" creationId="{1AD5E2CB-F47A-1FD4-84F5-2FE7E7CCA4C7}"/>
          </ac:spMkLst>
        </pc:spChg>
      </pc:sldChg>
    </pc:docChg>
  </pc:docChgLst>
  <pc:docChgLst>
    <pc:chgData name="Kaustuv Dutta" userId="S::kdutta2@student.gsu.edu::8c92e5c4-af1b-4c00-8d94-5fe2fa02784e" providerId="AD" clId="Web-{144A5763-2064-4661-8A10-82E6A1A54B37}"/>
    <pc:docChg chg="modSld">
      <pc:chgData name="Kaustuv Dutta" userId="S::kdutta2@student.gsu.edu::8c92e5c4-af1b-4c00-8d94-5fe2fa02784e" providerId="AD" clId="Web-{144A5763-2064-4661-8A10-82E6A1A54B37}" dt="2022-10-20T18:30:47.356" v="15" actId="20577"/>
      <pc:docMkLst>
        <pc:docMk/>
      </pc:docMkLst>
      <pc:sldChg chg="modSp">
        <pc:chgData name="Kaustuv Dutta" userId="S::kdutta2@student.gsu.edu::8c92e5c4-af1b-4c00-8d94-5fe2fa02784e" providerId="AD" clId="Web-{144A5763-2064-4661-8A10-82E6A1A54B37}" dt="2022-10-20T18:30:47.356" v="15" actId="20577"/>
        <pc:sldMkLst>
          <pc:docMk/>
          <pc:sldMk cId="4253945023" sldId="259"/>
        </pc:sldMkLst>
        <pc:spChg chg="mod">
          <ac:chgData name="Kaustuv Dutta" userId="S::kdutta2@student.gsu.edu::8c92e5c4-af1b-4c00-8d94-5fe2fa02784e" providerId="AD" clId="Web-{144A5763-2064-4661-8A10-82E6A1A54B37}" dt="2022-10-20T18:30:47.356" v="15" actId="20577"/>
          <ac:spMkLst>
            <pc:docMk/>
            <pc:sldMk cId="4253945023" sldId="259"/>
            <ac:spMk id="3" creationId="{989B3503-3141-2417-876B-937DD790482F}"/>
          </ac:spMkLst>
        </pc:spChg>
      </pc:sldChg>
      <pc:sldChg chg="modSp">
        <pc:chgData name="Kaustuv Dutta" userId="S::kdutta2@student.gsu.edu::8c92e5c4-af1b-4c00-8d94-5fe2fa02784e" providerId="AD" clId="Web-{144A5763-2064-4661-8A10-82E6A1A54B37}" dt="2022-10-20T18:29:55.526" v="0" actId="1076"/>
        <pc:sldMkLst>
          <pc:docMk/>
          <pc:sldMk cId="2443614398" sldId="278"/>
        </pc:sldMkLst>
        <pc:spChg chg="mod">
          <ac:chgData name="Kaustuv Dutta" userId="S::kdutta2@student.gsu.edu::8c92e5c4-af1b-4c00-8d94-5fe2fa02784e" providerId="AD" clId="Web-{144A5763-2064-4661-8A10-82E6A1A54B37}" dt="2022-10-20T18:29:55.526" v="0" actId="1076"/>
          <ac:spMkLst>
            <pc:docMk/>
            <pc:sldMk cId="2443614398" sldId="278"/>
            <ac:spMk id="3" creationId="{960E3A8E-3DFB-BB2E-0C00-B057EE38FFB4}"/>
          </ac:spMkLst>
        </pc:spChg>
      </pc:sldChg>
    </pc:docChg>
  </pc:docChgLst>
  <pc:docChgLst>
    <pc:chgData name="Swati Radia" userId="S::sradia1@student.gsu.edu::aef2e5fc-ab8a-4b0e-ba84-765c532f29c7" providerId="AD" clId="Web-{637E84B6-E639-4846-BB5D-AC43AD6593E0}"/>
    <pc:docChg chg="addSld delSld modSld">
      <pc:chgData name="Swati Radia" userId="S::sradia1@student.gsu.edu::aef2e5fc-ab8a-4b0e-ba84-765c532f29c7" providerId="AD" clId="Web-{637E84B6-E639-4846-BB5D-AC43AD6593E0}" dt="2022-10-21T20:33:21.549" v="1095" actId="20577"/>
      <pc:docMkLst>
        <pc:docMk/>
      </pc:docMkLst>
      <pc:sldChg chg="modSp">
        <pc:chgData name="Swati Radia" userId="S::sradia1@student.gsu.edu::aef2e5fc-ab8a-4b0e-ba84-765c532f29c7" providerId="AD" clId="Web-{637E84B6-E639-4846-BB5D-AC43AD6593E0}" dt="2022-10-21T20:33:21.549" v="1095" actId="20577"/>
        <pc:sldMkLst>
          <pc:docMk/>
          <pc:sldMk cId="4180518680" sldId="269"/>
        </pc:sldMkLst>
        <pc:spChg chg="mod">
          <ac:chgData name="Swati Radia" userId="S::sradia1@student.gsu.edu::aef2e5fc-ab8a-4b0e-ba84-765c532f29c7" providerId="AD" clId="Web-{637E84B6-E639-4846-BB5D-AC43AD6593E0}" dt="2022-10-21T20:33:21.549" v="1095" actId="20577"/>
          <ac:spMkLst>
            <pc:docMk/>
            <pc:sldMk cId="4180518680" sldId="269"/>
            <ac:spMk id="3" creationId="{8CB040C7-8E9F-BB4A-BCFF-C8AECC887F80}"/>
          </ac:spMkLst>
        </pc:spChg>
      </pc:sldChg>
      <pc:sldChg chg="modSp">
        <pc:chgData name="Swati Radia" userId="S::sradia1@student.gsu.edu::aef2e5fc-ab8a-4b0e-ba84-765c532f29c7" providerId="AD" clId="Web-{637E84B6-E639-4846-BB5D-AC43AD6593E0}" dt="2022-10-21T20:28:15.791" v="1065" actId="20577"/>
        <pc:sldMkLst>
          <pc:docMk/>
          <pc:sldMk cId="3899966436" sldId="279"/>
        </pc:sldMkLst>
        <pc:spChg chg="mod">
          <ac:chgData name="Swati Radia" userId="S::sradia1@student.gsu.edu::aef2e5fc-ab8a-4b0e-ba84-765c532f29c7" providerId="AD" clId="Web-{637E84B6-E639-4846-BB5D-AC43AD6593E0}" dt="2022-10-21T20:28:15.791" v="1065" actId="20577"/>
          <ac:spMkLst>
            <pc:docMk/>
            <pc:sldMk cId="3899966436" sldId="279"/>
            <ac:spMk id="2" creationId="{9C1A03CA-BBE0-72BE-2364-969B4EC56D53}"/>
          </ac:spMkLst>
        </pc:spChg>
      </pc:sldChg>
      <pc:sldChg chg="addSp modSp mod setBg">
        <pc:chgData name="Swati Radia" userId="S::sradia1@student.gsu.edu::aef2e5fc-ab8a-4b0e-ba84-765c532f29c7" providerId="AD" clId="Web-{637E84B6-E639-4846-BB5D-AC43AD6593E0}" dt="2022-10-21T19:45:18.709" v="74" actId="20577"/>
        <pc:sldMkLst>
          <pc:docMk/>
          <pc:sldMk cId="3060258314" sldId="283"/>
        </pc:sldMkLst>
        <pc:spChg chg="mod">
          <ac:chgData name="Swati Radia" userId="S::sradia1@student.gsu.edu::aef2e5fc-ab8a-4b0e-ba84-765c532f29c7" providerId="AD" clId="Web-{637E84B6-E639-4846-BB5D-AC43AD6593E0}" dt="2022-10-21T19:45:18.709" v="74" actId="20577"/>
          <ac:spMkLst>
            <pc:docMk/>
            <pc:sldMk cId="3060258314" sldId="283"/>
            <ac:spMk id="2" creationId="{E87EFD9C-556E-E34E-6524-9423B1D15A55}"/>
          </ac:spMkLst>
        </pc:spChg>
        <pc:spChg chg="mod">
          <ac:chgData name="Swati Radia" userId="S::sradia1@student.gsu.edu::aef2e5fc-ab8a-4b0e-ba84-765c532f29c7" providerId="AD" clId="Web-{637E84B6-E639-4846-BB5D-AC43AD6593E0}" dt="2022-10-21T19:42:08.251" v="65"/>
          <ac:spMkLst>
            <pc:docMk/>
            <pc:sldMk cId="3060258314" sldId="283"/>
            <ac:spMk id="3" creationId="{8C506F22-754B-256B-3FBA-F838671DFFD0}"/>
          </ac:spMkLst>
        </pc:spChg>
        <pc:spChg chg="add">
          <ac:chgData name="Swati Radia" userId="S::sradia1@student.gsu.edu::aef2e5fc-ab8a-4b0e-ba84-765c532f29c7" providerId="AD" clId="Web-{637E84B6-E639-4846-BB5D-AC43AD6593E0}" dt="2022-10-21T19:42:08.251" v="65"/>
          <ac:spMkLst>
            <pc:docMk/>
            <pc:sldMk cId="3060258314" sldId="283"/>
            <ac:spMk id="8" creationId="{2BD55E05-51A2-4173-A7FA-869DE4F71AC3}"/>
          </ac:spMkLst>
        </pc:spChg>
      </pc:sldChg>
      <pc:sldChg chg="new del">
        <pc:chgData name="Swati Radia" userId="S::sradia1@student.gsu.edu::aef2e5fc-ab8a-4b0e-ba84-765c532f29c7" providerId="AD" clId="Web-{637E84B6-E639-4846-BB5D-AC43AD6593E0}" dt="2022-10-21T19:47:49.822" v="77"/>
        <pc:sldMkLst>
          <pc:docMk/>
          <pc:sldMk cId="3555317264" sldId="284"/>
        </pc:sldMkLst>
      </pc:sldChg>
      <pc:sldChg chg="modSp add replId">
        <pc:chgData name="Swati Radia" userId="S::sradia1@student.gsu.edu::aef2e5fc-ab8a-4b0e-ba84-765c532f29c7" providerId="AD" clId="Web-{637E84B6-E639-4846-BB5D-AC43AD6593E0}" dt="2022-10-21T20:00:50.702" v="432" actId="20577"/>
        <pc:sldMkLst>
          <pc:docMk/>
          <pc:sldMk cId="2394737981" sldId="285"/>
        </pc:sldMkLst>
        <pc:spChg chg="mod">
          <ac:chgData name="Swati Radia" userId="S::sradia1@student.gsu.edu::aef2e5fc-ab8a-4b0e-ba84-765c532f29c7" providerId="AD" clId="Web-{637E84B6-E639-4846-BB5D-AC43AD6593E0}" dt="2022-10-21T19:49:16.481" v="116" actId="20577"/>
          <ac:spMkLst>
            <pc:docMk/>
            <pc:sldMk cId="2394737981" sldId="285"/>
            <ac:spMk id="2" creationId="{E87EFD9C-556E-E34E-6524-9423B1D15A55}"/>
          </ac:spMkLst>
        </pc:spChg>
        <pc:spChg chg="mod">
          <ac:chgData name="Swati Radia" userId="S::sradia1@student.gsu.edu::aef2e5fc-ab8a-4b0e-ba84-765c532f29c7" providerId="AD" clId="Web-{637E84B6-E639-4846-BB5D-AC43AD6593E0}" dt="2022-10-21T20:00:50.702" v="432" actId="20577"/>
          <ac:spMkLst>
            <pc:docMk/>
            <pc:sldMk cId="2394737981" sldId="285"/>
            <ac:spMk id="3" creationId="{8C506F22-754B-256B-3FBA-F838671DFFD0}"/>
          </ac:spMkLst>
        </pc:spChg>
      </pc:sldChg>
      <pc:sldChg chg="addSp delSp modSp new mod setBg setClrOvrMap">
        <pc:chgData name="Swati Radia" userId="S::sradia1@student.gsu.edu::aef2e5fc-ab8a-4b0e-ba84-765c532f29c7" providerId="AD" clId="Web-{637E84B6-E639-4846-BB5D-AC43AD6593E0}" dt="2022-10-21T20:15:33.678" v="672" actId="1076"/>
        <pc:sldMkLst>
          <pc:docMk/>
          <pc:sldMk cId="1721922710" sldId="286"/>
        </pc:sldMkLst>
        <pc:spChg chg="add mod">
          <ac:chgData name="Swati Radia" userId="S::sradia1@student.gsu.edu::aef2e5fc-ab8a-4b0e-ba84-765c532f29c7" providerId="AD" clId="Web-{637E84B6-E639-4846-BB5D-AC43AD6593E0}" dt="2022-10-21T20:15:33.678" v="672" actId="1076"/>
          <ac:spMkLst>
            <pc:docMk/>
            <pc:sldMk cId="1721922710" sldId="286"/>
            <ac:spMk id="2" creationId="{9D8DCBEF-084C-8C0A-2A73-5525800CE248}"/>
          </ac:spMkLst>
        </pc:spChg>
        <pc:spChg chg="add mod">
          <ac:chgData name="Swati Radia" userId="S::sradia1@student.gsu.edu::aef2e5fc-ab8a-4b0e-ba84-765c532f29c7" providerId="AD" clId="Web-{637E84B6-E639-4846-BB5D-AC43AD6593E0}" dt="2022-10-21T20:15:27.709" v="671" actId="1076"/>
          <ac:spMkLst>
            <pc:docMk/>
            <pc:sldMk cId="1721922710" sldId="286"/>
            <ac:spMk id="4" creationId="{063CB95C-7BC3-C3A6-523A-3DDF728EDE99}"/>
          </ac:spMkLst>
        </pc:spChg>
        <pc:spChg chg="add del">
          <ac:chgData name="Swati Radia" userId="S::sradia1@student.gsu.edu::aef2e5fc-ab8a-4b0e-ba84-765c532f29c7" providerId="AD" clId="Web-{637E84B6-E639-4846-BB5D-AC43AD6593E0}" dt="2022-10-21T20:11:48.531" v="598"/>
          <ac:spMkLst>
            <pc:docMk/>
            <pc:sldMk cId="1721922710" sldId="286"/>
            <ac:spMk id="9" creationId="{C7FA33FF-088D-4F16-95A2-2C64D353DEA8}"/>
          </ac:spMkLst>
        </pc:spChg>
        <pc:spChg chg="add del">
          <ac:chgData name="Swati Radia" userId="S::sradia1@student.gsu.edu::aef2e5fc-ab8a-4b0e-ba84-765c532f29c7" providerId="AD" clId="Web-{637E84B6-E639-4846-BB5D-AC43AD6593E0}" dt="2022-10-21T20:11:48.531" v="598"/>
          <ac:spMkLst>
            <pc:docMk/>
            <pc:sldMk cId="1721922710" sldId="286"/>
            <ac:spMk id="11" creationId="{A376EFB1-01CF-419F-ABF1-2AF02BBFCBD1}"/>
          </ac:spMkLst>
        </pc:spChg>
        <pc:spChg chg="add del">
          <ac:chgData name="Swati Radia" userId="S::sradia1@student.gsu.edu::aef2e5fc-ab8a-4b0e-ba84-765c532f29c7" providerId="AD" clId="Web-{637E84B6-E639-4846-BB5D-AC43AD6593E0}" dt="2022-10-21T20:11:48.531" v="598"/>
          <ac:spMkLst>
            <pc:docMk/>
            <pc:sldMk cId="1721922710" sldId="286"/>
            <ac:spMk id="13" creationId="{FF9DEA15-78BD-4750-AA18-B9F28A6D5AB8}"/>
          </ac:spMkLst>
        </pc:spChg>
        <pc:spChg chg="add del">
          <ac:chgData name="Swati Radia" userId="S::sradia1@student.gsu.edu::aef2e5fc-ab8a-4b0e-ba84-765c532f29c7" providerId="AD" clId="Web-{637E84B6-E639-4846-BB5D-AC43AD6593E0}" dt="2022-10-21T20:11:48.531" v="597"/>
          <ac:spMkLst>
            <pc:docMk/>
            <pc:sldMk cId="1721922710" sldId="286"/>
            <ac:spMk id="18" creationId="{6B5E2835-4E47-45B3-9CFE-732FF7B05472}"/>
          </ac:spMkLst>
        </pc:spChg>
        <pc:spChg chg="add del">
          <ac:chgData name="Swati Radia" userId="S::sradia1@student.gsu.edu::aef2e5fc-ab8a-4b0e-ba84-765c532f29c7" providerId="AD" clId="Web-{637E84B6-E639-4846-BB5D-AC43AD6593E0}" dt="2022-10-21T20:11:48.531" v="597"/>
          <ac:spMkLst>
            <pc:docMk/>
            <pc:sldMk cId="1721922710" sldId="286"/>
            <ac:spMk id="20" creationId="{5B45AD5D-AA52-4F7B-9362-576A39AD9E09}"/>
          </ac:spMkLst>
        </pc:spChg>
        <pc:spChg chg="add del">
          <ac:chgData name="Swati Radia" userId="S::sradia1@student.gsu.edu::aef2e5fc-ab8a-4b0e-ba84-765c532f29c7" providerId="AD" clId="Web-{637E84B6-E639-4846-BB5D-AC43AD6593E0}" dt="2022-10-21T20:11:48.531" v="597"/>
          <ac:spMkLst>
            <pc:docMk/>
            <pc:sldMk cId="1721922710" sldId="286"/>
            <ac:spMk id="22" creationId="{AEDD7960-4866-4399-BEF6-DD1431AB4E34}"/>
          </ac:spMkLst>
        </pc:spChg>
        <pc:spChg chg="add del">
          <ac:chgData name="Swati Radia" userId="S::sradia1@student.gsu.edu::aef2e5fc-ab8a-4b0e-ba84-765c532f29c7" providerId="AD" clId="Web-{637E84B6-E639-4846-BB5D-AC43AD6593E0}" dt="2022-10-21T20:11:48.531" v="597"/>
          <ac:spMkLst>
            <pc:docMk/>
            <pc:sldMk cId="1721922710" sldId="286"/>
            <ac:spMk id="24" creationId="{55D4142C-5077-457F-A6AD-3FECFDB39685}"/>
          </ac:spMkLst>
        </pc:spChg>
        <pc:spChg chg="add del">
          <ac:chgData name="Swati Radia" userId="S::sradia1@student.gsu.edu::aef2e5fc-ab8a-4b0e-ba84-765c532f29c7" providerId="AD" clId="Web-{637E84B6-E639-4846-BB5D-AC43AD6593E0}" dt="2022-10-21T20:11:48.531" v="597"/>
          <ac:spMkLst>
            <pc:docMk/>
            <pc:sldMk cId="1721922710" sldId="286"/>
            <ac:spMk id="26" creationId="{7A5F0580-5EE9-419F-96EE-B6529EF6E7D0}"/>
          </ac:spMkLst>
        </pc:spChg>
        <pc:spChg chg="add">
          <ac:chgData name="Swati Radia" userId="S::sradia1@student.gsu.edu::aef2e5fc-ab8a-4b0e-ba84-765c532f29c7" providerId="AD" clId="Web-{637E84B6-E639-4846-BB5D-AC43AD6593E0}" dt="2022-10-21T20:11:48.531" v="598"/>
          <ac:spMkLst>
            <pc:docMk/>
            <pc:sldMk cId="1721922710" sldId="286"/>
            <ac:spMk id="28" creationId="{C7FA33FF-088D-4F16-95A2-2C64D353DEA8}"/>
          </ac:spMkLst>
        </pc:spChg>
        <pc:spChg chg="add">
          <ac:chgData name="Swati Radia" userId="S::sradia1@student.gsu.edu::aef2e5fc-ab8a-4b0e-ba84-765c532f29c7" providerId="AD" clId="Web-{637E84B6-E639-4846-BB5D-AC43AD6593E0}" dt="2022-10-21T20:11:48.531" v="598"/>
          <ac:spMkLst>
            <pc:docMk/>
            <pc:sldMk cId="1721922710" sldId="286"/>
            <ac:spMk id="29" creationId="{A376EFB1-01CF-419F-ABF1-2AF02BBFCBD1}"/>
          </ac:spMkLst>
        </pc:spChg>
        <pc:spChg chg="add">
          <ac:chgData name="Swati Radia" userId="S::sradia1@student.gsu.edu::aef2e5fc-ab8a-4b0e-ba84-765c532f29c7" providerId="AD" clId="Web-{637E84B6-E639-4846-BB5D-AC43AD6593E0}" dt="2022-10-21T20:11:48.531" v="598"/>
          <ac:spMkLst>
            <pc:docMk/>
            <pc:sldMk cId="1721922710" sldId="286"/>
            <ac:spMk id="30" creationId="{FF9DEA15-78BD-4750-AA18-B9F28A6D5AB8}"/>
          </ac:spMkLst>
        </pc:spChg>
        <pc:picChg chg="add mod ord">
          <ac:chgData name="Swati Radia" userId="S::sradia1@student.gsu.edu::aef2e5fc-ab8a-4b0e-ba84-765c532f29c7" providerId="AD" clId="Web-{637E84B6-E639-4846-BB5D-AC43AD6593E0}" dt="2022-10-21T20:11:48.531" v="598"/>
          <ac:picMkLst>
            <pc:docMk/>
            <pc:sldMk cId="1721922710" sldId="286"/>
            <ac:picMk id="3" creationId="{0DC2E094-3EF8-8988-0473-A4B4E090EE1B}"/>
          </ac:picMkLst>
        </pc:picChg>
      </pc:sldChg>
      <pc:sldChg chg="addSp modSp new mod setBg">
        <pc:chgData name="Swati Radia" userId="S::sradia1@student.gsu.edu::aef2e5fc-ab8a-4b0e-ba84-765c532f29c7" providerId="AD" clId="Web-{637E84B6-E639-4846-BB5D-AC43AD6593E0}" dt="2022-10-21T20:24:57.271" v="1062"/>
        <pc:sldMkLst>
          <pc:docMk/>
          <pc:sldMk cId="6858138" sldId="287"/>
        </pc:sldMkLst>
        <pc:spChg chg="add mod">
          <ac:chgData name="Swati Radia" userId="S::sradia1@student.gsu.edu::aef2e5fc-ab8a-4b0e-ba84-765c532f29c7" providerId="AD" clId="Web-{637E84B6-E639-4846-BB5D-AC43AD6593E0}" dt="2022-10-21T20:19:28.137" v="784"/>
          <ac:spMkLst>
            <pc:docMk/>
            <pc:sldMk cId="6858138" sldId="287"/>
            <ac:spMk id="2" creationId="{BEA69D82-1B4C-B957-8C38-6355A226B030}"/>
          </ac:spMkLst>
        </pc:spChg>
        <pc:spChg chg="add">
          <ac:chgData name="Swati Radia" userId="S::sradia1@student.gsu.edu::aef2e5fc-ab8a-4b0e-ba84-765c532f29c7" providerId="AD" clId="Web-{637E84B6-E639-4846-BB5D-AC43AD6593E0}" dt="2022-10-21T20:19:28.137" v="784"/>
          <ac:spMkLst>
            <pc:docMk/>
            <pc:sldMk cId="6858138" sldId="287"/>
            <ac:spMk id="8" creationId="{823AC064-BC96-4F32-8AE1-B2FD38754823}"/>
          </ac:spMkLst>
        </pc:spChg>
        <pc:graphicFrameChg chg="add mod modGraphic">
          <ac:chgData name="Swati Radia" userId="S::sradia1@student.gsu.edu::aef2e5fc-ab8a-4b0e-ba84-765c532f29c7" providerId="AD" clId="Web-{637E84B6-E639-4846-BB5D-AC43AD6593E0}" dt="2022-10-21T20:24:57.271" v="1062"/>
          <ac:graphicFrameMkLst>
            <pc:docMk/>
            <pc:sldMk cId="6858138" sldId="287"/>
            <ac:graphicFrameMk id="3" creationId="{1ED18FCC-B46D-120F-E0ED-FDCE85D60317}"/>
          </ac:graphicFrameMkLst>
        </pc:graphicFrameChg>
        <pc:cxnChg chg="add">
          <ac:chgData name="Swati Radia" userId="S::sradia1@student.gsu.edu::aef2e5fc-ab8a-4b0e-ba84-765c532f29c7" providerId="AD" clId="Web-{637E84B6-E639-4846-BB5D-AC43AD6593E0}" dt="2022-10-21T20:19:28.137" v="784"/>
          <ac:cxnSpMkLst>
            <pc:docMk/>
            <pc:sldMk cId="6858138" sldId="287"/>
            <ac:cxnSpMk id="10" creationId="{7E7C77BC-7138-40B1-A15B-20F57A494629}"/>
          </ac:cxnSpMkLst>
        </pc:cxnChg>
      </pc:sldChg>
    </pc:docChg>
  </pc:docChgLst>
  <pc:docChgLst>
    <pc:chgData name="Swati Radia" userId="S::sradia1@student.gsu.edu::aef2e5fc-ab8a-4b0e-ba84-765c532f29c7" providerId="AD" clId="Web-{AAD46520-7642-4498-9F83-383364F9A2F9}"/>
    <pc:docChg chg="modSld">
      <pc:chgData name="Swati Radia" userId="S::sradia1@student.gsu.edu::aef2e5fc-ab8a-4b0e-ba84-765c532f29c7" providerId="AD" clId="Web-{AAD46520-7642-4498-9F83-383364F9A2F9}" dt="2022-10-24T19:17:47.491" v="3"/>
      <pc:docMkLst>
        <pc:docMk/>
      </pc:docMkLst>
      <pc:sldChg chg="modSp">
        <pc:chgData name="Swati Radia" userId="S::sradia1@student.gsu.edu::aef2e5fc-ab8a-4b0e-ba84-765c532f29c7" providerId="AD" clId="Web-{AAD46520-7642-4498-9F83-383364F9A2F9}" dt="2022-10-24T19:17:47.491" v="3"/>
        <pc:sldMkLst>
          <pc:docMk/>
          <pc:sldMk cId="6858138" sldId="287"/>
        </pc:sldMkLst>
        <pc:graphicFrameChg chg="mod modGraphic">
          <ac:chgData name="Swati Radia" userId="S::sradia1@student.gsu.edu::aef2e5fc-ab8a-4b0e-ba84-765c532f29c7" providerId="AD" clId="Web-{AAD46520-7642-4498-9F83-383364F9A2F9}" dt="2022-10-24T19:17:47.491" v="3"/>
          <ac:graphicFrameMkLst>
            <pc:docMk/>
            <pc:sldMk cId="6858138" sldId="287"/>
            <ac:graphicFrameMk id="5" creationId="{D69A2D43-124B-678B-85AD-46F90C51347D}"/>
          </ac:graphicFrameMkLst>
        </pc:graphicFrameChg>
      </pc:sldChg>
    </pc:docChg>
  </pc:docChgLst>
  <pc:docChgLst>
    <pc:chgData name="Jeremiah Warren" userId="S::jwarren54@student.gsu.edu::d28dbac8-a184-4265-b460-622f3a55db67" providerId="AD" clId="Web-{48F71879-111A-4A63-A382-D4F7282DD449}"/>
    <pc:docChg chg="modSld">
      <pc:chgData name="Jeremiah Warren" userId="S::jwarren54@student.gsu.edu::d28dbac8-a184-4265-b460-622f3a55db67" providerId="AD" clId="Web-{48F71879-111A-4A63-A382-D4F7282DD449}" dt="2022-10-18T21:07:54.953" v="20" actId="20577"/>
      <pc:docMkLst>
        <pc:docMk/>
      </pc:docMkLst>
      <pc:sldChg chg="modSp">
        <pc:chgData name="Jeremiah Warren" userId="S::jwarren54@student.gsu.edu::d28dbac8-a184-4265-b460-622f3a55db67" providerId="AD" clId="Web-{48F71879-111A-4A63-A382-D4F7282DD449}" dt="2022-10-18T21:07:54.953" v="20" actId="20577"/>
        <pc:sldMkLst>
          <pc:docMk/>
          <pc:sldMk cId="585010160" sldId="258"/>
        </pc:sldMkLst>
        <pc:spChg chg="mod">
          <ac:chgData name="Jeremiah Warren" userId="S::jwarren54@student.gsu.edu::d28dbac8-a184-4265-b460-622f3a55db67" providerId="AD" clId="Web-{48F71879-111A-4A63-A382-D4F7282DD449}" dt="2022-10-18T21:07:54.953" v="20" actId="20577"/>
          <ac:spMkLst>
            <pc:docMk/>
            <pc:sldMk cId="585010160" sldId="258"/>
            <ac:spMk id="2" creationId="{7E826B22-FC69-6868-9183-2553449C8310}"/>
          </ac:spMkLst>
        </pc:spChg>
      </pc:sldChg>
    </pc:docChg>
  </pc:docChgLst>
  <pc:docChgLst>
    <pc:chgData name="Jeremiah Warren" userId="S::jwarren54@student.gsu.edu::d28dbac8-a184-4265-b460-622f3a55db67" providerId="AD" clId="Web-{614E19B4-1EE0-4547-B55B-90A9CD8DE0A8}"/>
    <pc:docChg chg="modSld">
      <pc:chgData name="Jeremiah Warren" userId="S::jwarren54@student.gsu.edu::d28dbac8-a184-4265-b460-622f3a55db67" providerId="AD" clId="Web-{614E19B4-1EE0-4547-B55B-90A9CD8DE0A8}" dt="2022-10-20T18:01:28.727" v="19" actId="20577"/>
      <pc:docMkLst>
        <pc:docMk/>
      </pc:docMkLst>
      <pc:sldChg chg="modSp">
        <pc:chgData name="Jeremiah Warren" userId="S::jwarren54@student.gsu.edu::d28dbac8-a184-4265-b460-622f3a55db67" providerId="AD" clId="Web-{614E19B4-1EE0-4547-B55B-90A9CD8DE0A8}" dt="2022-10-20T18:00:49.679" v="9" actId="20577"/>
        <pc:sldMkLst>
          <pc:docMk/>
          <pc:sldMk cId="1534075913" sldId="268"/>
        </pc:sldMkLst>
        <pc:spChg chg="mod">
          <ac:chgData name="Jeremiah Warren" userId="S::jwarren54@student.gsu.edu::d28dbac8-a184-4265-b460-622f3a55db67" providerId="AD" clId="Web-{614E19B4-1EE0-4547-B55B-90A9CD8DE0A8}" dt="2022-10-20T18:00:49.679" v="9" actId="20577"/>
          <ac:spMkLst>
            <pc:docMk/>
            <pc:sldMk cId="1534075913" sldId="268"/>
            <ac:spMk id="3" creationId="{04B3A00F-B627-9ADF-DDF8-8B98DABD6A92}"/>
          </ac:spMkLst>
        </pc:spChg>
      </pc:sldChg>
      <pc:sldChg chg="modSp">
        <pc:chgData name="Jeremiah Warren" userId="S::jwarren54@student.gsu.edu::d28dbac8-a184-4265-b460-622f3a55db67" providerId="AD" clId="Web-{614E19B4-1EE0-4547-B55B-90A9CD8DE0A8}" dt="2022-10-20T18:01:28.727" v="19" actId="20577"/>
        <pc:sldMkLst>
          <pc:docMk/>
          <pc:sldMk cId="1949690557" sldId="276"/>
        </pc:sldMkLst>
        <pc:spChg chg="mod">
          <ac:chgData name="Jeremiah Warren" userId="S::jwarren54@student.gsu.edu::d28dbac8-a184-4265-b460-622f3a55db67" providerId="AD" clId="Web-{614E19B4-1EE0-4547-B55B-90A9CD8DE0A8}" dt="2022-10-20T18:01:28.727" v="19" actId="20577"/>
          <ac:spMkLst>
            <pc:docMk/>
            <pc:sldMk cId="1949690557" sldId="276"/>
            <ac:spMk id="3" creationId="{C68A10E4-FD77-CF81-1DD2-D0B72CFEAEC5}"/>
          </ac:spMkLst>
        </pc:spChg>
      </pc:sldChg>
    </pc:docChg>
  </pc:docChgLst>
  <pc:docChgLst>
    <pc:chgData clId="Web-{5D957E17-702C-C63B-77F6-D4C6F77E9AE6}"/>
    <pc:docChg chg="delSld">
      <pc:chgData name="" userId="" providerId="" clId="Web-{5D957E17-702C-C63B-77F6-D4C6F77E9AE6}" dt="2022-10-24T18:03:08.183" v="0"/>
      <pc:docMkLst>
        <pc:docMk/>
      </pc:docMkLst>
      <pc:sldChg chg="del">
        <pc:chgData name="" userId="" providerId="" clId="Web-{5D957E17-702C-C63B-77F6-D4C6F77E9AE6}" dt="2022-10-24T18:03:08.183" v="0"/>
        <pc:sldMkLst>
          <pc:docMk/>
          <pc:sldMk cId="2842279283" sldId="292"/>
        </pc:sldMkLst>
      </pc:sldChg>
    </pc:docChg>
  </pc:docChgLst>
  <pc:docChgLst>
    <pc:chgData name="Jeremiah Warren" userId="S::jwarren54@student.gsu.edu::d28dbac8-a184-4265-b460-622f3a55db67" providerId="AD" clId="Web-{F42AC1D1-9AA9-4E8D-A424-379C36F47087}"/>
    <pc:docChg chg="modSld">
      <pc:chgData name="Jeremiah Warren" userId="S::jwarren54@student.gsu.edu::d28dbac8-a184-4265-b460-622f3a55db67" providerId="AD" clId="Web-{F42AC1D1-9AA9-4E8D-A424-379C36F47087}" dt="2022-10-20T18:49:41.089" v="14" actId="20577"/>
      <pc:docMkLst>
        <pc:docMk/>
      </pc:docMkLst>
      <pc:sldChg chg="modSp">
        <pc:chgData name="Jeremiah Warren" userId="S::jwarren54@student.gsu.edu::d28dbac8-a184-4265-b460-622f3a55db67" providerId="AD" clId="Web-{F42AC1D1-9AA9-4E8D-A424-379C36F47087}" dt="2022-10-20T18:49:41.089" v="14" actId="20577"/>
        <pc:sldMkLst>
          <pc:docMk/>
          <pc:sldMk cId="2513215954" sldId="272"/>
        </pc:sldMkLst>
        <pc:spChg chg="mod">
          <ac:chgData name="Jeremiah Warren" userId="S::jwarren54@student.gsu.edu::d28dbac8-a184-4265-b460-622f3a55db67" providerId="AD" clId="Web-{F42AC1D1-9AA9-4E8D-A424-379C36F47087}" dt="2022-10-20T18:49:41.089" v="14" actId="20577"/>
          <ac:spMkLst>
            <pc:docMk/>
            <pc:sldMk cId="2513215954" sldId="272"/>
            <ac:spMk id="3" creationId="{0676D80C-F8F0-3176-E3E5-67945FAE4217}"/>
          </ac:spMkLst>
        </pc:spChg>
      </pc:sldChg>
      <pc:sldChg chg="modSp">
        <pc:chgData name="Jeremiah Warren" userId="S::jwarren54@student.gsu.edu::d28dbac8-a184-4265-b460-622f3a55db67" providerId="AD" clId="Web-{F42AC1D1-9AA9-4E8D-A424-379C36F47087}" dt="2022-10-20T18:49:14.822" v="7" actId="20577"/>
        <pc:sldMkLst>
          <pc:docMk/>
          <pc:sldMk cId="2443614398" sldId="278"/>
        </pc:sldMkLst>
        <pc:spChg chg="mod">
          <ac:chgData name="Jeremiah Warren" userId="S::jwarren54@student.gsu.edu::d28dbac8-a184-4265-b460-622f3a55db67" providerId="AD" clId="Web-{F42AC1D1-9AA9-4E8D-A424-379C36F47087}" dt="2022-10-20T18:49:14.822" v="7" actId="20577"/>
          <ac:spMkLst>
            <pc:docMk/>
            <pc:sldMk cId="2443614398" sldId="278"/>
            <ac:spMk id="3" creationId="{960E3A8E-3DFB-BB2E-0C00-B057EE38FFB4}"/>
          </ac:spMkLst>
        </pc:spChg>
      </pc:sldChg>
    </pc:docChg>
  </pc:docChgLst>
  <pc:docChgLst>
    <pc:chgData name="Jeremiah Warren" userId="S::jwarren54@student.gsu.edu::d28dbac8-a184-4265-b460-622f3a55db67" providerId="AD" clId="Web-{E3C07C8A-62AC-44EF-89AA-FD3B50CAB1F9}"/>
    <pc:docChg chg="addSld modSld">
      <pc:chgData name="Jeremiah Warren" userId="S::jwarren54@student.gsu.edu::d28dbac8-a184-4265-b460-622f3a55db67" providerId="AD" clId="Web-{E3C07C8A-62AC-44EF-89AA-FD3B50CAB1F9}" dt="2022-10-19T01:14:24.637" v="24" actId="20577"/>
      <pc:docMkLst>
        <pc:docMk/>
      </pc:docMkLst>
      <pc:sldChg chg="modSp">
        <pc:chgData name="Jeremiah Warren" userId="S::jwarren54@student.gsu.edu::d28dbac8-a184-4265-b460-622f3a55db67" providerId="AD" clId="Web-{E3C07C8A-62AC-44EF-89AA-FD3B50CAB1F9}" dt="2022-10-19T01:10:12.552" v="20" actId="20577"/>
        <pc:sldMkLst>
          <pc:docMk/>
          <pc:sldMk cId="1534075913" sldId="268"/>
        </pc:sldMkLst>
        <pc:spChg chg="mod">
          <ac:chgData name="Jeremiah Warren" userId="S::jwarren54@student.gsu.edu::d28dbac8-a184-4265-b460-622f3a55db67" providerId="AD" clId="Web-{E3C07C8A-62AC-44EF-89AA-FD3B50CAB1F9}" dt="2022-10-19T01:10:12.552" v="20" actId="20577"/>
          <ac:spMkLst>
            <pc:docMk/>
            <pc:sldMk cId="1534075913" sldId="268"/>
            <ac:spMk id="3" creationId="{04B3A00F-B627-9ADF-DDF8-8B98DABD6A92}"/>
          </ac:spMkLst>
        </pc:spChg>
      </pc:sldChg>
      <pc:sldChg chg="modSp new">
        <pc:chgData name="Jeremiah Warren" userId="S::jwarren54@student.gsu.edu::d28dbac8-a184-4265-b460-622f3a55db67" providerId="AD" clId="Web-{E3C07C8A-62AC-44EF-89AA-FD3B50CAB1F9}" dt="2022-10-19T01:14:24.637" v="24" actId="20577"/>
        <pc:sldMkLst>
          <pc:docMk/>
          <pc:sldMk cId="3882351153" sldId="270"/>
        </pc:sldMkLst>
        <pc:spChg chg="mod">
          <ac:chgData name="Jeremiah Warren" userId="S::jwarren54@student.gsu.edu::d28dbac8-a184-4265-b460-622f3a55db67" providerId="AD" clId="Web-{E3C07C8A-62AC-44EF-89AA-FD3B50CAB1F9}" dt="2022-10-19T01:14:24.637" v="24" actId="20577"/>
          <ac:spMkLst>
            <pc:docMk/>
            <pc:sldMk cId="3882351153" sldId="270"/>
            <ac:spMk id="2" creationId="{E03F4EEC-32F0-474B-F79C-9E62C8EE89A8}"/>
          </ac:spMkLst>
        </pc:spChg>
      </pc:sldChg>
    </pc:docChg>
  </pc:docChgLst>
  <pc:docChgLst>
    <pc:chgData name="Kaustuv Dutta" userId="S::kdutta2@student.gsu.edu::8c92e5c4-af1b-4c00-8d94-5fe2fa02784e" providerId="AD" clId="Web-{E1A8F3AA-B7AE-4C5C-8BE7-E22256761B9A}"/>
    <pc:docChg chg="addSld modSld">
      <pc:chgData name="Kaustuv Dutta" userId="S::kdutta2@student.gsu.edu::8c92e5c4-af1b-4c00-8d94-5fe2fa02784e" providerId="AD" clId="Web-{E1A8F3AA-B7AE-4C5C-8BE7-E22256761B9A}" dt="2022-10-23T01:26:39.779" v="675" actId="20577"/>
      <pc:docMkLst>
        <pc:docMk/>
      </pc:docMkLst>
      <pc:sldChg chg="modSp">
        <pc:chgData name="Kaustuv Dutta" userId="S::kdutta2@student.gsu.edu::8c92e5c4-af1b-4c00-8d94-5fe2fa02784e" providerId="AD" clId="Web-{E1A8F3AA-B7AE-4C5C-8BE7-E22256761B9A}" dt="2022-10-23T01:05:58.501" v="185" actId="20577"/>
        <pc:sldMkLst>
          <pc:docMk/>
          <pc:sldMk cId="2349841997" sldId="266"/>
        </pc:sldMkLst>
        <pc:spChg chg="mod">
          <ac:chgData name="Kaustuv Dutta" userId="S::kdutta2@student.gsu.edu::8c92e5c4-af1b-4c00-8d94-5fe2fa02784e" providerId="AD" clId="Web-{E1A8F3AA-B7AE-4C5C-8BE7-E22256761B9A}" dt="2022-10-23T01:05:58.501" v="185" actId="20577"/>
          <ac:spMkLst>
            <pc:docMk/>
            <pc:sldMk cId="2349841997" sldId="266"/>
            <ac:spMk id="2" creationId="{4A3599DA-979C-8D4D-94CE-75D5E6FEAE23}"/>
          </ac:spMkLst>
        </pc:spChg>
      </pc:sldChg>
      <pc:sldChg chg="modSp">
        <pc:chgData name="Kaustuv Dutta" userId="S::kdutta2@student.gsu.edu::8c92e5c4-af1b-4c00-8d94-5fe2fa02784e" providerId="AD" clId="Web-{E1A8F3AA-B7AE-4C5C-8BE7-E22256761B9A}" dt="2022-10-23T01:14:51.981" v="425" actId="20577"/>
        <pc:sldMkLst>
          <pc:docMk/>
          <pc:sldMk cId="4027981335" sldId="288"/>
        </pc:sldMkLst>
        <pc:spChg chg="mod">
          <ac:chgData name="Kaustuv Dutta" userId="S::kdutta2@student.gsu.edu::8c92e5c4-af1b-4c00-8d94-5fe2fa02784e" providerId="AD" clId="Web-{E1A8F3AA-B7AE-4C5C-8BE7-E22256761B9A}" dt="2022-10-23T01:05:45.454" v="183" actId="20577"/>
          <ac:spMkLst>
            <pc:docMk/>
            <pc:sldMk cId="4027981335" sldId="288"/>
            <ac:spMk id="2" creationId="{54FF59C5-8BEF-0A05-BAC4-0464433C8F80}"/>
          </ac:spMkLst>
        </pc:spChg>
        <pc:spChg chg="mod">
          <ac:chgData name="Kaustuv Dutta" userId="S::kdutta2@student.gsu.edu::8c92e5c4-af1b-4c00-8d94-5fe2fa02784e" providerId="AD" clId="Web-{E1A8F3AA-B7AE-4C5C-8BE7-E22256761B9A}" dt="2022-10-23T01:14:51.981" v="425" actId="20577"/>
          <ac:spMkLst>
            <pc:docMk/>
            <pc:sldMk cId="4027981335" sldId="288"/>
            <ac:spMk id="3" creationId="{BB1E2802-D3E1-FED0-0819-A63D7C34D12F}"/>
          </ac:spMkLst>
        </pc:spChg>
      </pc:sldChg>
      <pc:sldChg chg="modSp new">
        <pc:chgData name="Kaustuv Dutta" userId="S::kdutta2@student.gsu.edu::8c92e5c4-af1b-4c00-8d94-5fe2fa02784e" providerId="AD" clId="Web-{E1A8F3AA-B7AE-4C5C-8BE7-E22256761B9A}" dt="2022-10-23T01:26:39.779" v="675" actId="20577"/>
        <pc:sldMkLst>
          <pc:docMk/>
          <pc:sldMk cId="2318236653" sldId="290"/>
        </pc:sldMkLst>
        <pc:spChg chg="mod">
          <ac:chgData name="Kaustuv Dutta" userId="S::kdutta2@student.gsu.edu::8c92e5c4-af1b-4c00-8d94-5fe2fa02784e" providerId="AD" clId="Web-{E1A8F3AA-B7AE-4C5C-8BE7-E22256761B9A}" dt="2022-10-23T01:26:39.779" v="675" actId="20577"/>
          <ac:spMkLst>
            <pc:docMk/>
            <pc:sldMk cId="2318236653" sldId="290"/>
            <ac:spMk id="3" creationId="{8A2A6AF5-70F5-A495-50AA-81301FCB9A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61E1A-7B81-4EF0-8AC6-F45322B011AE}"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AB29F-1932-4781-95C3-0D7762EA2A74}" type="slidenum">
              <a:rPr lang="en-US" smtClean="0"/>
              <a:t>‹#›</a:t>
            </a:fld>
            <a:endParaRPr lang="en-US"/>
          </a:p>
        </p:txBody>
      </p:sp>
    </p:spTree>
    <p:extLst>
      <p:ext uri="{BB962C8B-B14F-4D97-AF65-F5344CB8AC3E}">
        <p14:creationId xmlns:p14="http://schemas.microsoft.com/office/powerpoint/2010/main" val="204027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CAB29F-1932-4781-95C3-0D7762EA2A74}" type="slidenum">
              <a:rPr lang="en-US" smtClean="0"/>
              <a:t>4</a:t>
            </a:fld>
            <a:endParaRPr lang="en-US"/>
          </a:p>
        </p:txBody>
      </p:sp>
    </p:spTree>
    <p:extLst>
      <p:ext uri="{BB962C8B-B14F-4D97-AF65-F5344CB8AC3E}">
        <p14:creationId xmlns:p14="http://schemas.microsoft.com/office/powerpoint/2010/main" val="425281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CAB29F-1932-4781-95C3-0D7762EA2A74}" type="slidenum">
              <a:rPr lang="en-US" smtClean="0"/>
              <a:t>9</a:t>
            </a:fld>
            <a:endParaRPr lang="en-US"/>
          </a:p>
        </p:txBody>
      </p:sp>
    </p:spTree>
    <p:extLst>
      <p:ext uri="{BB962C8B-B14F-4D97-AF65-F5344CB8AC3E}">
        <p14:creationId xmlns:p14="http://schemas.microsoft.com/office/powerpoint/2010/main" val="58965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CAB29F-1932-4781-95C3-0D7762EA2A74}" type="slidenum">
              <a:rPr lang="en-US" smtClean="0"/>
              <a:t>10</a:t>
            </a:fld>
            <a:endParaRPr lang="en-US"/>
          </a:p>
        </p:txBody>
      </p:sp>
    </p:spTree>
    <p:extLst>
      <p:ext uri="{BB962C8B-B14F-4D97-AF65-F5344CB8AC3E}">
        <p14:creationId xmlns:p14="http://schemas.microsoft.com/office/powerpoint/2010/main" val="118477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Maybe: Do you think is just a DOS attack, or is the DOS attack part of a much larger attack?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rgbClr val="404040"/>
                </a:solidFill>
                <a:latin typeface="+mj-lt"/>
                <a:ea typeface="+mj-ea"/>
                <a:cs typeface="+mj-cs"/>
              </a:rPr>
              <a:t>Can sometimes DoS attack also mean intrusion or just services being down?</a:t>
            </a:r>
          </a:p>
          <a:p>
            <a:endParaRPr lang="en-US"/>
          </a:p>
        </p:txBody>
      </p:sp>
      <p:sp>
        <p:nvSpPr>
          <p:cNvPr id="4" name="Slide Number Placeholder 3"/>
          <p:cNvSpPr>
            <a:spLocks noGrp="1"/>
          </p:cNvSpPr>
          <p:nvPr>
            <p:ph type="sldNum" sz="quarter" idx="5"/>
          </p:nvPr>
        </p:nvSpPr>
        <p:spPr/>
        <p:txBody>
          <a:bodyPr/>
          <a:lstStyle/>
          <a:p>
            <a:fld id="{F0CAB29F-1932-4781-95C3-0D7762EA2A74}" type="slidenum">
              <a:rPr lang="en-US" smtClean="0"/>
              <a:t>12</a:t>
            </a:fld>
            <a:endParaRPr lang="en-US"/>
          </a:p>
        </p:txBody>
      </p:sp>
    </p:spTree>
    <p:extLst>
      <p:ext uri="{BB962C8B-B14F-4D97-AF65-F5344CB8AC3E}">
        <p14:creationId xmlns:p14="http://schemas.microsoft.com/office/powerpoint/2010/main" val="65660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Notes:</a:t>
            </a:r>
          </a:p>
          <a:p>
            <a:r>
              <a:rPr lang="en-US">
                <a:cs typeface="Calibri"/>
              </a:rPr>
              <a:t>Replace </a:t>
            </a:r>
            <a:r>
              <a:rPr lang="en-US" err="1">
                <a:cs typeface="Calibri"/>
              </a:rPr>
              <a:t>Qdata</a:t>
            </a:r>
            <a:r>
              <a:rPr lang="en-US">
                <a:cs typeface="Calibri"/>
              </a:rPr>
              <a:t>. Contract a new IT service company for proper security services, eventually decreases the risk of DDOS and increases the trust of customer</a:t>
            </a:r>
            <a:endParaRPr lang="en-US"/>
          </a:p>
          <a:p>
            <a:r>
              <a:rPr lang="en-US">
                <a:cs typeface="Calibri"/>
              </a:rPr>
              <a:t>If </a:t>
            </a:r>
            <a:r>
              <a:rPr lang="en-US" err="1">
                <a:cs typeface="Calibri"/>
              </a:rPr>
              <a:t>Qdata</a:t>
            </a:r>
            <a:r>
              <a:rPr lang="en-US">
                <a:cs typeface="Calibri"/>
              </a:rPr>
              <a:t> can't be replaced, stay with </a:t>
            </a:r>
            <a:r>
              <a:rPr lang="en-US" err="1">
                <a:cs typeface="Calibri"/>
              </a:rPr>
              <a:t>Qdata</a:t>
            </a:r>
            <a:r>
              <a:rPr lang="en-US">
                <a:cs typeface="Calibri"/>
              </a:rPr>
              <a:t> but require upgrade to advanced technology which gives less expenditure to </a:t>
            </a:r>
            <a:r>
              <a:rPr lang="en-US" err="1">
                <a:cs typeface="Calibri"/>
              </a:rPr>
              <a:t>Ipremier</a:t>
            </a:r>
            <a:r>
              <a:rPr lang="en-US">
                <a:cs typeface="Calibri"/>
              </a:rPr>
              <a:t>, saves time by not replacing with a new provider</a:t>
            </a:r>
          </a:p>
          <a:p>
            <a:r>
              <a:rPr lang="en-US">
                <a:cs typeface="Calibri"/>
              </a:rPr>
              <a:t>Develop Internal IT, by developing one's own security and facilities for storing data, upgrade and maintain emergency procedures which gives full control to their IT system and lower administrator cost.</a:t>
            </a:r>
          </a:p>
          <a:p>
            <a:endParaRPr lang="en-US"/>
          </a:p>
        </p:txBody>
      </p:sp>
      <p:sp>
        <p:nvSpPr>
          <p:cNvPr id="4" name="Slide Number Placeholder 3"/>
          <p:cNvSpPr>
            <a:spLocks noGrp="1"/>
          </p:cNvSpPr>
          <p:nvPr>
            <p:ph type="sldNum" sz="quarter" idx="5"/>
          </p:nvPr>
        </p:nvSpPr>
        <p:spPr/>
        <p:txBody>
          <a:bodyPr/>
          <a:lstStyle/>
          <a:p>
            <a:fld id="{F0CAB29F-1932-4781-95C3-0D7762EA2A74}" type="slidenum">
              <a:rPr lang="en-US" smtClean="0"/>
              <a:t>24</a:t>
            </a:fld>
            <a:endParaRPr lang="en-US"/>
          </a:p>
        </p:txBody>
      </p:sp>
    </p:spTree>
    <p:extLst>
      <p:ext uri="{BB962C8B-B14F-4D97-AF65-F5344CB8AC3E}">
        <p14:creationId xmlns:p14="http://schemas.microsoft.com/office/powerpoint/2010/main" val="12198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2447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385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457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075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4648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739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574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1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6646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140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296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8886598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414633" y="1428750"/>
            <a:ext cx="9117807" cy="2105026"/>
          </a:xfrm>
        </p:spPr>
        <p:txBody>
          <a:bodyPr>
            <a:normAutofit/>
          </a:bodyPr>
          <a:lstStyle/>
          <a:p>
            <a:r>
              <a:rPr lang="en-US" b="1" err="1">
                <a:cs typeface="Calibri Light"/>
              </a:rPr>
              <a:t>iPremier</a:t>
            </a:r>
            <a:r>
              <a:rPr lang="en-US" b="1">
                <a:cs typeface="Calibri Light"/>
              </a:rPr>
              <a:t> (A): Denial of Service Attack – Case Study</a:t>
            </a:r>
            <a:endParaRPr lang="en-US" b="1"/>
          </a:p>
        </p:txBody>
      </p:sp>
      <p:sp>
        <p:nvSpPr>
          <p:cNvPr id="3" name="Subtitle 2"/>
          <p:cNvSpPr>
            <a:spLocks noGrp="1"/>
          </p:cNvSpPr>
          <p:nvPr>
            <p:ph type="subTitle" idx="1"/>
          </p:nvPr>
        </p:nvSpPr>
        <p:spPr>
          <a:xfrm>
            <a:off x="2122204" y="3702021"/>
            <a:ext cx="7797915" cy="1723144"/>
          </a:xfrm>
        </p:spPr>
        <p:txBody>
          <a:bodyPr vert="horz" lIns="91440" tIns="45720" rIns="91440" bIns="45720" rtlCol="0" anchor="t">
            <a:normAutofit fontScale="70000" lnSpcReduction="20000"/>
          </a:bodyPr>
          <a:lstStyle/>
          <a:p>
            <a:endParaRPr lang="en-US">
              <a:cs typeface="Calibri"/>
            </a:endParaRPr>
          </a:p>
          <a:p>
            <a:r>
              <a:rPr lang="en-US">
                <a:cs typeface="Calibri"/>
              </a:rPr>
              <a:t>By:</a:t>
            </a:r>
            <a:br>
              <a:rPr lang="en-US">
                <a:cs typeface="Calibri"/>
              </a:rPr>
            </a:br>
            <a:r>
              <a:rPr lang="en-US">
                <a:cs typeface="Calibri"/>
              </a:rPr>
              <a:t>Bhargav </a:t>
            </a:r>
            <a:r>
              <a:rPr lang="en-US" err="1">
                <a:cs typeface="Calibri"/>
              </a:rPr>
              <a:t>Sabbineni</a:t>
            </a:r>
            <a:br>
              <a:rPr lang="en-US">
                <a:cs typeface="Calibri"/>
              </a:rPr>
            </a:br>
            <a:r>
              <a:rPr lang="en-US" err="1">
                <a:cs typeface="Calibri"/>
              </a:rPr>
              <a:t>Ipsa</a:t>
            </a:r>
            <a:r>
              <a:rPr lang="en-US">
                <a:cs typeface="Calibri"/>
              </a:rPr>
              <a:t> Ojha</a:t>
            </a:r>
            <a:br>
              <a:rPr lang="en-US">
                <a:cs typeface="Calibri"/>
              </a:rPr>
            </a:br>
            <a:r>
              <a:rPr lang="en-US">
                <a:cs typeface="Calibri"/>
              </a:rPr>
              <a:t>Jeremiah Warren</a:t>
            </a:r>
            <a:br>
              <a:rPr lang="en-US">
                <a:cs typeface="Calibri"/>
              </a:rPr>
            </a:br>
            <a:r>
              <a:rPr lang="en-US" err="1">
                <a:cs typeface="Calibri"/>
              </a:rPr>
              <a:t>Kaustuv</a:t>
            </a:r>
            <a:r>
              <a:rPr lang="en-US">
                <a:cs typeface="Calibri"/>
              </a:rPr>
              <a:t> Dutta</a:t>
            </a:r>
            <a:br>
              <a:rPr lang="en-US">
                <a:cs typeface="Calibri"/>
              </a:rPr>
            </a:br>
            <a:r>
              <a:rPr lang="en-US">
                <a:cs typeface="Calibri"/>
              </a:rPr>
              <a:t>Swati M. Radia</a:t>
            </a:r>
            <a:br>
              <a:rPr lang="en-US">
                <a:cs typeface="Calibri"/>
              </a:rPr>
            </a:br>
            <a:endParaRPr lang="en-US">
              <a:cs typeface="Calibri"/>
            </a:endParaRP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5" name="Picture 34" descr="Diagram&#10;&#10;Description automatically generated">
            <a:extLst>
              <a:ext uri="{FF2B5EF4-FFF2-40B4-BE49-F238E27FC236}">
                <a16:creationId xmlns:a16="http://schemas.microsoft.com/office/drawing/2014/main" id="{30FAED74-B2D1-A288-6278-3A4513C6BCE3}"/>
              </a:ext>
            </a:extLst>
          </p:cNvPr>
          <p:cNvPicPr>
            <a:picLocks noChangeAspect="1"/>
          </p:cNvPicPr>
          <p:nvPr/>
        </p:nvPicPr>
        <p:blipFill rotWithShape="1">
          <a:blip r:embed="rId3"/>
          <a:srcRect r="1364" b="1"/>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48" name="Freeform: Shape 47">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0" name="Freeform: Shape 49">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A95811-0182-F332-12A8-B69A56837C05}"/>
              </a:ext>
            </a:extLst>
          </p:cNvPr>
          <p:cNvSpPr>
            <a:spLocks noGrp="1"/>
          </p:cNvSpPr>
          <p:nvPr>
            <p:ph type="title"/>
          </p:nvPr>
        </p:nvSpPr>
        <p:spPr>
          <a:xfrm>
            <a:off x="804673" y="1396289"/>
            <a:ext cx="4782458" cy="1325563"/>
          </a:xfrm>
        </p:spPr>
        <p:txBody>
          <a:bodyPr vert="horz" lIns="91440" tIns="45720" rIns="91440" bIns="45720" rtlCol="0">
            <a:normAutofit/>
          </a:bodyPr>
          <a:lstStyle/>
          <a:p>
            <a:r>
              <a:rPr lang="en-US" b="1"/>
              <a:t>Joanne at </a:t>
            </a:r>
            <a:r>
              <a:rPr lang="en-US" b="1" err="1"/>
              <a:t>Qdata</a:t>
            </a:r>
            <a:endParaRPr lang="en-US" b="1">
              <a:cs typeface="Calibri Light"/>
            </a:endParaRPr>
          </a:p>
        </p:txBody>
      </p:sp>
      <p:sp>
        <p:nvSpPr>
          <p:cNvPr id="3" name="Content Placeholder 2">
            <a:extLst>
              <a:ext uri="{FF2B5EF4-FFF2-40B4-BE49-F238E27FC236}">
                <a16:creationId xmlns:a16="http://schemas.microsoft.com/office/drawing/2014/main" id="{C68A10E4-FD77-CF81-1DD2-D0B72CFEAEC5}"/>
              </a:ext>
            </a:extLst>
          </p:cNvPr>
          <p:cNvSpPr>
            <a:spLocks noGrp="1"/>
          </p:cNvSpPr>
          <p:nvPr>
            <p:ph idx="1"/>
          </p:nvPr>
        </p:nvSpPr>
        <p:spPr>
          <a:xfrm>
            <a:off x="804672" y="2871982"/>
            <a:ext cx="4782458" cy="3181684"/>
          </a:xfrm>
        </p:spPr>
        <p:txBody>
          <a:bodyPr vert="horz" lIns="91440" tIns="45720" rIns="91440" bIns="45720" rtlCol="0" anchor="t">
            <a:normAutofit/>
          </a:bodyPr>
          <a:lstStyle/>
          <a:p>
            <a:r>
              <a:rPr lang="en-US" sz="1700">
                <a:ea typeface="+mn-lt"/>
                <a:cs typeface="+mn-lt"/>
              </a:rPr>
              <a:t>Joanne tells Bob that the attack is directed at the router that runs their firewall service</a:t>
            </a:r>
          </a:p>
          <a:p>
            <a:r>
              <a:rPr lang="en-US" sz="1700">
                <a:ea typeface="+mn-lt"/>
                <a:cs typeface="+mn-lt"/>
              </a:rPr>
              <a:t>Joanne says they need a proper firewall, one that is much better than the current one</a:t>
            </a:r>
            <a:endParaRPr lang="en-US" sz="1700"/>
          </a:p>
          <a:p>
            <a:r>
              <a:rPr lang="en-US" sz="1700"/>
              <a:t>Joanne tries to shut off traffic from the 20-attacking addresses</a:t>
            </a:r>
            <a:endParaRPr lang="en-US" sz="1700">
              <a:cs typeface="Calibri"/>
            </a:endParaRPr>
          </a:p>
          <a:p>
            <a:r>
              <a:rPr lang="en-US" sz="1700">
                <a:cs typeface="Calibri"/>
              </a:rPr>
              <a:t>10 new sites pop up to take their place </a:t>
            </a:r>
          </a:p>
          <a:p>
            <a:r>
              <a:rPr lang="en-US" sz="1700">
                <a:cs typeface="Calibri"/>
              </a:rPr>
              <a:t>She tells Bob she will call him again when she has something else to report</a:t>
            </a:r>
          </a:p>
          <a:p>
            <a:endParaRPr lang="en-US" sz="1700">
              <a:cs typeface="Calibri"/>
            </a:endParaRPr>
          </a:p>
        </p:txBody>
      </p:sp>
    </p:spTree>
    <p:extLst>
      <p:ext uri="{BB962C8B-B14F-4D97-AF65-F5344CB8AC3E}">
        <p14:creationId xmlns:p14="http://schemas.microsoft.com/office/powerpoint/2010/main" val="19496905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779C3-50EC-BB08-27C2-5C3E0839E034}"/>
              </a:ext>
            </a:extLst>
          </p:cNvPr>
          <p:cNvSpPr>
            <a:spLocks noGrp="1"/>
          </p:cNvSpPr>
          <p:nvPr>
            <p:ph type="title"/>
          </p:nvPr>
        </p:nvSpPr>
        <p:spPr>
          <a:xfrm>
            <a:off x="838200" y="585216"/>
            <a:ext cx="10515600" cy="1325563"/>
          </a:xfrm>
        </p:spPr>
        <p:txBody>
          <a:bodyPr>
            <a:normAutofit/>
          </a:bodyPr>
          <a:lstStyle/>
          <a:p>
            <a:pPr algn="ctr"/>
            <a:r>
              <a:rPr lang="en-US" b="1">
                <a:solidFill>
                  <a:schemeClr val="bg1"/>
                </a:solidFill>
              </a:rPr>
              <a:t>Attack is Over!</a:t>
            </a:r>
          </a:p>
        </p:txBody>
      </p:sp>
      <p:pic>
        <p:nvPicPr>
          <p:cNvPr id="5" name="Picture 4" descr="A cartoon of a person&#10;&#10;Description automatically generated with low confidence">
            <a:extLst>
              <a:ext uri="{FF2B5EF4-FFF2-40B4-BE49-F238E27FC236}">
                <a16:creationId xmlns:a16="http://schemas.microsoft.com/office/drawing/2014/main" id="{0BCAAAB3-75D9-D084-05FD-9A0234FD0550}"/>
              </a:ext>
            </a:extLst>
          </p:cNvPr>
          <p:cNvPicPr>
            <a:picLocks noChangeAspect="1"/>
          </p:cNvPicPr>
          <p:nvPr/>
        </p:nvPicPr>
        <p:blipFill rotWithShape="1">
          <a:blip r:embed="rId2"/>
          <a:srcRect r="1606"/>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EA0584B9-3F93-E9D0-25DC-AC6655CA5F23}"/>
              </a:ext>
            </a:extLst>
          </p:cNvPr>
          <p:cNvSpPr>
            <a:spLocks noGrp="1"/>
          </p:cNvSpPr>
          <p:nvPr>
            <p:ph idx="1"/>
          </p:nvPr>
        </p:nvSpPr>
        <p:spPr>
          <a:xfrm>
            <a:off x="7546848" y="2516777"/>
            <a:ext cx="3803904" cy="3660185"/>
          </a:xfrm>
        </p:spPr>
        <p:txBody>
          <a:bodyPr anchor="ctr">
            <a:normAutofit/>
          </a:bodyPr>
          <a:lstStyle/>
          <a:p>
            <a:r>
              <a:rPr lang="en-US" sz="1700"/>
              <a:t>Joanne calls Bob again and informs him that the attack stopped all the sudden at 5:46 A.M.</a:t>
            </a:r>
          </a:p>
          <a:p>
            <a:r>
              <a:rPr lang="en-US" sz="1700"/>
              <a:t>They discuss whether the attack is the work of unsophisticated attackers (script kiddies), or if there was more to the attack like an intrusion</a:t>
            </a:r>
          </a:p>
          <a:p>
            <a:r>
              <a:rPr lang="en-US" sz="1700"/>
              <a:t>Bob asks Joanne to summarize her findings in a report</a:t>
            </a:r>
          </a:p>
          <a:p>
            <a:r>
              <a:rPr lang="en-US" sz="1700"/>
              <a:t>Now, Bob must decide what to tell the CEO about the attack and what to do next</a:t>
            </a:r>
          </a:p>
          <a:p>
            <a:endParaRPr lang="en-US" sz="1700"/>
          </a:p>
        </p:txBody>
      </p:sp>
    </p:spTree>
    <p:extLst>
      <p:ext uri="{BB962C8B-B14F-4D97-AF65-F5344CB8AC3E}">
        <p14:creationId xmlns:p14="http://schemas.microsoft.com/office/powerpoint/2010/main" val="165219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Rectangle 7">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1A03CA-BBE0-72BE-2364-969B4EC56D53}"/>
              </a:ext>
            </a:extLst>
          </p:cNvPr>
          <p:cNvSpPr txBox="1"/>
          <p:nvPr/>
        </p:nvSpPr>
        <p:spPr>
          <a:xfrm>
            <a:off x="1600200" y="4269282"/>
            <a:ext cx="8991600" cy="1264762"/>
          </a:xfrm>
          <a:prstGeom prst="rect">
            <a:avLst/>
          </a:prstGeom>
          <a:solidFill>
            <a:srgbClr val="FFFFFF"/>
          </a:solidFill>
          <a:ln w="38100">
            <a:solidFill>
              <a:srgbClr val="404040"/>
            </a:solidFill>
            <a:miter lim="800000"/>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000" kern="1200">
                <a:solidFill>
                  <a:srgbClr val="404040"/>
                </a:solidFill>
                <a:latin typeface="+mj-lt"/>
                <a:ea typeface="+mj-ea"/>
                <a:cs typeface="+mj-cs"/>
              </a:rPr>
              <a:t>Do you think </a:t>
            </a:r>
            <a:r>
              <a:rPr lang="en-US" sz="4000">
                <a:solidFill>
                  <a:srgbClr val="404040"/>
                </a:solidFill>
                <a:latin typeface="+mj-lt"/>
                <a:ea typeface="+mj-ea"/>
                <a:cs typeface="+mj-cs"/>
              </a:rPr>
              <a:t>it's</a:t>
            </a:r>
            <a:r>
              <a:rPr lang="en-US" sz="4000" kern="1200">
                <a:solidFill>
                  <a:srgbClr val="404040"/>
                </a:solidFill>
                <a:latin typeface="+mj-lt"/>
                <a:ea typeface="+mj-ea"/>
                <a:cs typeface="+mj-cs"/>
              </a:rPr>
              <a:t> just a DoS attack, or is the DoS attack part of a much larger attack?</a:t>
            </a:r>
          </a:p>
        </p:txBody>
      </p:sp>
      <p:pic>
        <p:nvPicPr>
          <p:cNvPr id="5" name="Picture 4">
            <a:extLst>
              <a:ext uri="{FF2B5EF4-FFF2-40B4-BE49-F238E27FC236}">
                <a16:creationId xmlns:a16="http://schemas.microsoft.com/office/drawing/2014/main" id="{41C18660-CBE2-F269-1493-C3851B590C3A}"/>
              </a:ext>
            </a:extLst>
          </p:cNvPr>
          <p:cNvPicPr>
            <a:picLocks noChangeAspect="1"/>
          </p:cNvPicPr>
          <p:nvPr/>
        </p:nvPicPr>
        <p:blipFill>
          <a:blip r:embed="rId3"/>
          <a:stretch>
            <a:fillRect/>
          </a:stretch>
        </p:blipFill>
        <p:spPr>
          <a:xfrm>
            <a:off x="1960880" y="590719"/>
            <a:ext cx="8270240" cy="2946678"/>
          </a:xfrm>
          <a:prstGeom prst="rect">
            <a:avLst/>
          </a:prstGeom>
        </p:spPr>
      </p:pic>
    </p:spTree>
    <p:extLst>
      <p:ext uri="{BB962C8B-B14F-4D97-AF65-F5344CB8AC3E}">
        <p14:creationId xmlns:p14="http://schemas.microsoft.com/office/powerpoint/2010/main" val="38999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599DA-979C-8D4D-94CE-75D5E6FEAE23}"/>
              </a:ext>
            </a:extLst>
          </p:cNvPr>
          <p:cNvSpPr>
            <a:spLocks noGrp="1"/>
          </p:cNvSpPr>
          <p:nvPr>
            <p:ph type="title"/>
          </p:nvPr>
        </p:nvSpPr>
        <p:spPr>
          <a:xfrm>
            <a:off x="1524000" y="969696"/>
            <a:ext cx="9144000" cy="2840037"/>
          </a:xfrm>
        </p:spPr>
        <p:txBody>
          <a:bodyPr vert="horz" lIns="91440" tIns="45720" rIns="91440" bIns="45720" rtlCol="0" anchor="b">
            <a:normAutofit/>
          </a:bodyPr>
          <a:lstStyle/>
          <a:p>
            <a:pPr algn="ctr"/>
            <a:r>
              <a:rPr lang="en-US" sz="2800" b="1" kern="1200">
                <a:latin typeface="+mn-lt"/>
                <a:ea typeface="+mj-ea"/>
                <a:cs typeface="+mj-cs"/>
              </a:rPr>
              <a:t>What do you think Joanne should include in her report to Bob? </a:t>
            </a:r>
            <a:br>
              <a:rPr lang="en-US" sz="2800" b="1">
                <a:latin typeface="+mn-lt"/>
              </a:rPr>
            </a:br>
            <a:r>
              <a:rPr lang="en-US" sz="2800" b="1" kern="1200">
                <a:latin typeface="+mn-lt"/>
                <a:ea typeface="+mj-ea"/>
                <a:cs typeface="+mj-cs"/>
              </a:rPr>
              <a:t>Can she make a conclusion about the nature of the attack? What should </a:t>
            </a:r>
            <a:r>
              <a:rPr lang="en-US" sz="2800" b="1" kern="1200" err="1">
                <a:latin typeface="+mn-lt"/>
                <a:ea typeface="+mj-ea"/>
                <a:cs typeface="+mj-cs"/>
              </a:rPr>
              <a:t>iPremier</a:t>
            </a:r>
            <a:r>
              <a:rPr lang="en-US" sz="2800" b="1" kern="1200">
                <a:latin typeface="+mn-lt"/>
                <a:ea typeface="+mj-ea"/>
                <a:cs typeface="+mj-cs"/>
              </a:rPr>
              <a:t> be worried about?</a:t>
            </a:r>
            <a:br>
              <a:rPr lang="en-US" sz="2800" b="1">
                <a:latin typeface="+mn-lt"/>
              </a:rPr>
            </a:br>
            <a:r>
              <a:rPr lang="en-US" sz="2800" b="1">
                <a:latin typeface="+mn-lt"/>
              </a:rPr>
              <a:t> </a:t>
            </a:r>
            <a:r>
              <a:rPr lang="en-US" sz="2800" b="1" kern="1200">
                <a:latin typeface="+mn-lt"/>
                <a:ea typeface="+mj-ea"/>
                <a:cs typeface="+mj-cs"/>
              </a:rPr>
              <a:t>What actions would you recommend?</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84199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F59C5-8BEF-0A05-BAC4-0464433C8F80}"/>
              </a:ext>
            </a:extLst>
          </p:cNvPr>
          <p:cNvSpPr>
            <a:spLocks noGrp="1"/>
          </p:cNvSpPr>
          <p:nvPr>
            <p:ph type="title"/>
          </p:nvPr>
        </p:nvSpPr>
        <p:spPr>
          <a:xfrm>
            <a:off x="1156851" y="637762"/>
            <a:ext cx="9888496" cy="900131"/>
          </a:xfrm>
        </p:spPr>
        <p:txBody>
          <a:bodyPr anchor="t">
            <a:normAutofit/>
          </a:bodyPr>
          <a:lstStyle/>
          <a:p>
            <a:pPr algn="ctr"/>
            <a:r>
              <a:rPr lang="en-US" sz="4000" b="1">
                <a:solidFill>
                  <a:schemeClr val="bg1"/>
                </a:solidFill>
                <a:cs typeface="Calibri Light"/>
              </a:rPr>
              <a:t>Our Answer</a:t>
            </a:r>
            <a:endParaRPr 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1E2802-D3E1-FED0-0819-A63D7C34D12F}"/>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200">
                <a:cs typeface="Calibri"/>
              </a:rPr>
              <a:t>Joanne should include in her reports about the occurrence of a DDoS attack, which was evident, but she also needs to include the possible occurrence of an intrusion as well and the negligence on the side of the service provider </a:t>
            </a:r>
            <a:r>
              <a:rPr lang="en-US" sz="2200" err="1">
                <a:cs typeface="Calibri"/>
              </a:rPr>
              <a:t>Qdata</a:t>
            </a:r>
            <a:r>
              <a:rPr lang="en-US" sz="2200">
                <a:cs typeface="Calibri"/>
              </a:rPr>
              <a:t>.</a:t>
            </a:r>
          </a:p>
          <a:p>
            <a:r>
              <a:rPr lang="en-US" sz="2200">
                <a:cs typeface="Calibri"/>
              </a:rPr>
              <a:t>Based on the evidences present at that point of time, it's not possible to conclude that there was an intrusion, but Joanne must mention the occurrence of the DDoS attack with a possible intrusion.</a:t>
            </a:r>
          </a:p>
          <a:p>
            <a:r>
              <a:rPr lang="en-US" sz="2200" err="1">
                <a:cs typeface="Calibri"/>
              </a:rPr>
              <a:t>iPremier</a:t>
            </a:r>
            <a:r>
              <a:rPr lang="en-US" sz="2200">
                <a:cs typeface="Calibri"/>
              </a:rPr>
              <a:t> needed to be worried about their chain of command, service provider </a:t>
            </a:r>
            <a:r>
              <a:rPr lang="en-US" sz="2200" err="1">
                <a:cs typeface="Calibri"/>
              </a:rPr>
              <a:t>Qdata</a:t>
            </a:r>
            <a:r>
              <a:rPr lang="en-US" sz="2200">
                <a:cs typeface="Calibri"/>
              </a:rPr>
              <a:t>, operational plans, disaster recovery, backups, business continuity plans, etc. </a:t>
            </a:r>
          </a:p>
          <a:p>
            <a:r>
              <a:rPr lang="en-US" sz="2200">
                <a:cs typeface="Calibri"/>
              </a:rPr>
              <a:t>They also need to prioritize better security practices</a:t>
            </a:r>
          </a:p>
          <a:p>
            <a:pPr marL="0" indent="0">
              <a:buNone/>
            </a:pPr>
            <a:endParaRPr lang="en-US" sz="2200">
              <a:cs typeface="Calibri"/>
            </a:endParaRPr>
          </a:p>
          <a:p>
            <a:endParaRPr lang="en-US" sz="2200">
              <a:cs typeface="Calibri"/>
            </a:endParaRPr>
          </a:p>
        </p:txBody>
      </p:sp>
    </p:spTree>
    <p:extLst>
      <p:ext uri="{BB962C8B-B14F-4D97-AF65-F5344CB8AC3E}">
        <p14:creationId xmlns:p14="http://schemas.microsoft.com/office/powerpoint/2010/main" val="402798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89DAC-A5B0-7559-ABB8-5D6509A14607}"/>
              </a:ext>
            </a:extLst>
          </p:cNvPr>
          <p:cNvSpPr>
            <a:spLocks noGrp="1"/>
          </p:cNvSpPr>
          <p:nvPr>
            <p:ph type="title"/>
          </p:nvPr>
        </p:nvSpPr>
        <p:spPr>
          <a:xfrm>
            <a:off x="1156851" y="637762"/>
            <a:ext cx="9888496" cy="900131"/>
          </a:xfrm>
        </p:spPr>
        <p:txBody>
          <a:bodyPr anchor="t">
            <a:normAutofit/>
          </a:bodyPr>
          <a:lstStyle/>
          <a:p>
            <a:pPr algn="ctr"/>
            <a:r>
              <a:rPr lang="en-US" sz="4000" b="1">
                <a:solidFill>
                  <a:schemeClr val="bg1"/>
                </a:solidFill>
              </a:rPr>
              <a:t>Our Recommendations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2A6AF5-70F5-A495-50AA-81301FCB9A92}"/>
              </a:ext>
            </a:extLst>
          </p:cNvPr>
          <p:cNvSpPr>
            <a:spLocks noGrp="1"/>
          </p:cNvSpPr>
          <p:nvPr>
            <p:ph idx="1"/>
          </p:nvPr>
        </p:nvSpPr>
        <p:spPr>
          <a:xfrm>
            <a:off x="1155548" y="2217343"/>
            <a:ext cx="9880893" cy="3959619"/>
          </a:xfrm>
        </p:spPr>
        <p:txBody>
          <a:bodyPr vert="horz" lIns="91440" tIns="45720" rIns="91440" bIns="45720" rtlCol="0">
            <a:normAutofit/>
          </a:bodyPr>
          <a:lstStyle/>
          <a:p>
            <a:endParaRPr lang="en-US" sz="1900">
              <a:ea typeface="+mn-lt"/>
              <a:cs typeface="+mn-lt"/>
            </a:endParaRPr>
          </a:p>
          <a:p>
            <a:r>
              <a:rPr lang="en-US" sz="1900" err="1">
                <a:cs typeface="Calibri"/>
              </a:rPr>
              <a:t>iPremiere</a:t>
            </a:r>
            <a:r>
              <a:rPr lang="en-US" sz="1900">
                <a:cs typeface="Calibri"/>
              </a:rPr>
              <a:t> needs to incorporate the following actions:</a:t>
            </a:r>
          </a:p>
          <a:p>
            <a:pPr marL="0" indent="0">
              <a:buNone/>
            </a:pPr>
            <a:r>
              <a:rPr lang="en-US" sz="1900">
                <a:cs typeface="Calibri"/>
              </a:rPr>
              <a:t>    1. Hire experienced security professionals and create a Disaster Management Team. They should also create an Incident Management Team</a:t>
            </a:r>
          </a:p>
          <a:p>
            <a:pPr marL="0" indent="0">
              <a:buNone/>
            </a:pPr>
            <a:r>
              <a:rPr lang="en-US" sz="1900">
                <a:cs typeface="Calibri"/>
              </a:rPr>
              <a:t>    2. Security protocols should be introduced, and systems and devices should be updated on a regular basis inside the organization. A strong Password policy needs to be mandated.</a:t>
            </a:r>
            <a:endParaRPr lang="en-US" sz="1900"/>
          </a:p>
          <a:p>
            <a:pPr marL="0" indent="0">
              <a:buNone/>
            </a:pPr>
            <a:r>
              <a:rPr lang="en-US" sz="1900">
                <a:cs typeface="Calibri"/>
              </a:rPr>
              <a:t>    3. Need to have a security and compliance training mandated for all the people, including the management inside the organization and to introduce RBAC for all entities.</a:t>
            </a:r>
          </a:p>
          <a:p>
            <a:pPr marL="0" indent="0">
              <a:buNone/>
            </a:pPr>
            <a:r>
              <a:rPr lang="en-US" sz="1900">
                <a:cs typeface="Calibri"/>
              </a:rPr>
              <a:t>    4. Immediately upgrading to a better service provider and make sure that their data are backed up, monitored, audited, pen-tested and analyzed regularly</a:t>
            </a:r>
          </a:p>
          <a:p>
            <a:pPr marL="0" indent="0">
              <a:buNone/>
            </a:pPr>
            <a:r>
              <a:rPr lang="en-US" sz="1900">
                <a:cs typeface="Calibri"/>
              </a:rPr>
              <a:t>   5. Protection against data leakage, corporate espionage and sabotage of sensitive information.</a:t>
            </a:r>
          </a:p>
        </p:txBody>
      </p:sp>
    </p:spTree>
    <p:extLst>
      <p:ext uri="{BB962C8B-B14F-4D97-AF65-F5344CB8AC3E}">
        <p14:creationId xmlns:p14="http://schemas.microsoft.com/office/powerpoint/2010/main" val="231823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599DA-979C-8D4D-94CE-75D5E6FEAE23}"/>
              </a:ext>
            </a:extLst>
          </p:cNvPr>
          <p:cNvSpPr>
            <a:spLocks noGrp="1"/>
          </p:cNvSpPr>
          <p:nvPr>
            <p:ph type="title"/>
          </p:nvPr>
        </p:nvSpPr>
        <p:spPr>
          <a:xfrm>
            <a:off x="1524000" y="969696"/>
            <a:ext cx="9144000" cy="2840037"/>
          </a:xfrm>
        </p:spPr>
        <p:txBody>
          <a:bodyPr vert="horz" lIns="91440" tIns="45720" rIns="91440" bIns="45720" rtlCol="0" anchor="b">
            <a:normAutofit/>
          </a:bodyPr>
          <a:lstStyle/>
          <a:p>
            <a:pPr algn="ctr"/>
            <a:r>
              <a:rPr lang="en-US" sz="2800" b="1" kern="1200">
                <a:solidFill>
                  <a:schemeClr val="tx1"/>
                </a:solidFill>
                <a:latin typeface="+mn-lt"/>
                <a:ea typeface="+mj-ea"/>
                <a:cs typeface="+mj-cs"/>
              </a:rPr>
              <a:t>How well did the </a:t>
            </a:r>
            <a:r>
              <a:rPr lang="en-US" sz="2800" b="1" kern="1200" err="1">
                <a:solidFill>
                  <a:schemeClr val="tx1"/>
                </a:solidFill>
                <a:latin typeface="+mn-lt"/>
                <a:ea typeface="+mj-ea"/>
                <a:cs typeface="+mj-cs"/>
              </a:rPr>
              <a:t>iPremier</a:t>
            </a:r>
            <a:r>
              <a:rPr lang="en-US" sz="2800" b="1" kern="1200">
                <a:solidFill>
                  <a:schemeClr val="tx1"/>
                </a:solidFill>
                <a:latin typeface="+mn-lt"/>
                <a:ea typeface="+mj-ea"/>
                <a:cs typeface="+mj-cs"/>
              </a:rPr>
              <a:t> Company perform during the 75-minute attack? If you were Bob Turley, what might you have done differently during the attack?</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937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89DAC-A5B0-7559-ABB8-5D6509A14607}"/>
              </a:ext>
            </a:extLst>
          </p:cNvPr>
          <p:cNvSpPr>
            <a:spLocks noGrp="1"/>
          </p:cNvSpPr>
          <p:nvPr>
            <p:ph type="title"/>
          </p:nvPr>
        </p:nvSpPr>
        <p:spPr>
          <a:xfrm>
            <a:off x="1156851" y="637762"/>
            <a:ext cx="9888496" cy="900131"/>
          </a:xfrm>
        </p:spPr>
        <p:txBody>
          <a:bodyPr anchor="t">
            <a:normAutofit/>
          </a:bodyPr>
          <a:lstStyle/>
          <a:p>
            <a:pPr algn="ctr"/>
            <a:r>
              <a:rPr lang="en-US" sz="4000" b="1">
                <a:solidFill>
                  <a:schemeClr val="bg1"/>
                </a:solidFill>
              </a:rPr>
              <a:t>Our Answer</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2A6AF5-70F5-A495-50AA-81301FCB9A92}"/>
              </a:ext>
            </a:extLst>
          </p:cNvPr>
          <p:cNvSpPr>
            <a:spLocks noGrp="1"/>
          </p:cNvSpPr>
          <p:nvPr>
            <p:ph idx="1"/>
          </p:nvPr>
        </p:nvSpPr>
        <p:spPr>
          <a:xfrm>
            <a:off x="1155548" y="2217343"/>
            <a:ext cx="9880893" cy="3959619"/>
          </a:xfrm>
        </p:spPr>
        <p:txBody>
          <a:bodyPr vert="horz" lIns="91440" tIns="45720" rIns="91440" bIns="45720" rtlCol="0" anchor="t">
            <a:normAutofit fontScale="92500" lnSpcReduction="20000"/>
          </a:bodyPr>
          <a:lstStyle/>
          <a:p>
            <a:endParaRPr lang="en-US" sz="1900">
              <a:ea typeface="+mn-lt"/>
              <a:cs typeface="+mn-lt"/>
            </a:endParaRPr>
          </a:p>
          <a:p>
            <a:r>
              <a:rPr lang="en-US" sz="2200"/>
              <a:t>Considering the early hour and lack of business continuity plan, the employees at </a:t>
            </a:r>
            <a:r>
              <a:rPr lang="en-US" sz="2200" err="1"/>
              <a:t>iPremier</a:t>
            </a:r>
            <a:r>
              <a:rPr lang="en-US" sz="2200"/>
              <a:t> responded as well as could be expected to the </a:t>
            </a:r>
            <a:r>
              <a:rPr lang="en-US" sz="2200" err="1"/>
              <a:t>DDos</a:t>
            </a:r>
            <a:r>
              <a:rPr lang="en-US" sz="2200"/>
              <a:t> attack on the morning of January 12, 2009</a:t>
            </a:r>
            <a:endParaRPr lang="en-US" sz="2200">
              <a:cs typeface="Calibri"/>
            </a:endParaRPr>
          </a:p>
          <a:p>
            <a:r>
              <a:rPr lang="en-US" sz="2200"/>
              <a:t>Both Leon and Joanne were proactive about resolving the issue.</a:t>
            </a:r>
            <a:endParaRPr lang="en-US" sz="2200">
              <a:cs typeface="Calibri"/>
            </a:endParaRPr>
          </a:p>
          <a:p>
            <a:r>
              <a:rPr lang="en-US" sz="2200">
                <a:effectLst/>
                <a:latin typeface="Calibri"/>
                <a:ea typeface="Calibri" panose="020F0502020204030204" pitchFamily="34" charset="0"/>
                <a:cs typeface="Times New Roman"/>
              </a:rPr>
              <a:t>Executives Warren </a:t>
            </a:r>
            <a:r>
              <a:rPr lang="en-US" sz="2200">
                <a:latin typeface="Calibri"/>
                <a:ea typeface="Calibri" panose="020F0502020204030204" pitchFamily="34" charset="0"/>
                <a:cs typeface="Times New Roman"/>
              </a:rPr>
              <a:t>Spangler and Peter Stewart </a:t>
            </a:r>
            <a:r>
              <a:rPr lang="en-US" sz="2200">
                <a:effectLst/>
                <a:latin typeface="Calibri"/>
                <a:ea typeface="Calibri" panose="020F0502020204030204" pitchFamily="34" charset="0"/>
                <a:cs typeface="Times New Roman"/>
              </a:rPr>
              <a:t>did little to help guide the company through the attack</a:t>
            </a:r>
          </a:p>
          <a:p>
            <a:r>
              <a:rPr lang="en-US" sz="2200">
                <a:latin typeface="Calibri"/>
                <a:ea typeface="Calibri" panose="020F0502020204030204" pitchFamily="34" charset="0"/>
                <a:cs typeface="Times New Roman"/>
              </a:rPr>
              <a:t>W</a:t>
            </a:r>
            <a:r>
              <a:rPr lang="en-US" sz="2200">
                <a:effectLst/>
                <a:latin typeface="Calibri"/>
                <a:ea typeface="Calibri" panose="020F0502020204030204" pitchFamily="34" charset="0"/>
                <a:cs typeface="Times New Roman"/>
              </a:rPr>
              <a:t>e </a:t>
            </a:r>
            <a:r>
              <a:rPr lang="en-US" sz="2200">
                <a:latin typeface="Calibri"/>
                <a:ea typeface="Calibri" panose="020F0502020204030204" pitchFamily="34" charset="0"/>
                <a:cs typeface="Times New Roman"/>
              </a:rPr>
              <a:t>approve</a:t>
            </a:r>
            <a:r>
              <a:rPr lang="en-US" sz="2200">
                <a:effectLst/>
                <a:latin typeface="Calibri"/>
                <a:ea typeface="Calibri" panose="020F0502020204030204" pitchFamily="34" charset="0"/>
                <a:cs typeface="Times New Roman"/>
              </a:rPr>
              <a:t> of Bob’s performance overall, but identified steps he should have taken that would have improved his organization’s response to the attack:</a:t>
            </a:r>
          </a:p>
          <a:p>
            <a:pPr lvl="1"/>
            <a:r>
              <a:rPr lang="en-US" sz="2200">
                <a:latin typeface="Calibri"/>
                <a:ea typeface="Calibri" panose="020F0502020204030204" pitchFamily="34" charset="0"/>
                <a:cs typeface="Times New Roman"/>
              </a:rPr>
              <a:t>Conference call with team</a:t>
            </a:r>
          </a:p>
          <a:p>
            <a:pPr lvl="1"/>
            <a:r>
              <a:rPr lang="en-US" sz="2200">
                <a:latin typeface="Calibri"/>
                <a:ea typeface="Calibri" panose="020F0502020204030204" pitchFamily="34" charset="0"/>
                <a:cs typeface="Times New Roman"/>
              </a:rPr>
              <a:t>Prioritize PII data</a:t>
            </a:r>
          </a:p>
          <a:p>
            <a:pPr lvl="1"/>
            <a:r>
              <a:rPr lang="en-US" sz="2200">
                <a:latin typeface="Calibri"/>
                <a:ea typeface="Calibri" panose="020F0502020204030204" pitchFamily="34" charset="0"/>
                <a:cs typeface="Times New Roman"/>
              </a:rPr>
              <a:t>Documented his actions </a:t>
            </a:r>
            <a:endParaRPr lang="en-US" sz="2200">
              <a:latin typeface="Calibri" panose="020F0502020204030204" pitchFamily="34" charset="0"/>
              <a:ea typeface="Calibri" panose="020F0502020204030204" pitchFamily="34" charset="0"/>
              <a:cs typeface="Times New Roman" panose="02020603050405020304" pitchFamily="18" charset="0"/>
            </a:endParaRPr>
          </a:p>
          <a:p>
            <a:r>
              <a:rPr lang="en-US" sz="2600">
                <a:latin typeface="Calibri"/>
                <a:ea typeface="Calibri" panose="020F0502020204030204" pitchFamily="34" charset="0"/>
                <a:cs typeface="Times New Roman"/>
              </a:rPr>
              <a:t>Finally, should Bob have pulled the plug?</a:t>
            </a:r>
            <a:endParaRPr lang="en-US" sz="2600">
              <a:latin typeface="Calibri"/>
              <a:cs typeface="Times New Roman"/>
            </a:endParaRPr>
          </a:p>
        </p:txBody>
      </p:sp>
    </p:spTree>
    <p:extLst>
      <p:ext uri="{BB962C8B-B14F-4D97-AF65-F5344CB8AC3E}">
        <p14:creationId xmlns:p14="http://schemas.microsoft.com/office/powerpoint/2010/main" val="1990446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599DA-979C-8D4D-94CE-75D5E6FEAE23}"/>
              </a:ext>
            </a:extLst>
          </p:cNvPr>
          <p:cNvSpPr>
            <a:spLocks noGrp="1"/>
          </p:cNvSpPr>
          <p:nvPr>
            <p:ph type="title"/>
          </p:nvPr>
        </p:nvSpPr>
        <p:spPr>
          <a:xfrm>
            <a:off x="1524000" y="969696"/>
            <a:ext cx="9144000" cy="2840037"/>
          </a:xfrm>
        </p:spPr>
        <p:txBody>
          <a:bodyPr vert="horz" lIns="91440" tIns="45720" rIns="91440" bIns="45720" rtlCol="0" anchor="b">
            <a:normAutofit/>
          </a:bodyPr>
          <a:lstStyle/>
          <a:p>
            <a:pPr algn="ctr"/>
            <a:r>
              <a:rPr lang="en-US" sz="2800" b="1" kern="1200">
                <a:solidFill>
                  <a:schemeClr val="tx1"/>
                </a:solidFill>
                <a:latin typeface="+mn-lt"/>
                <a:ea typeface="+mj-ea"/>
                <a:cs typeface="+mj-cs"/>
              </a:rPr>
              <a:t>The </a:t>
            </a:r>
            <a:r>
              <a:rPr lang="en-US" sz="2800" b="1" kern="1200" err="1">
                <a:solidFill>
                  <a:schemeClr val="tx1"/>
                </a:solidFill>
                <a:latin typeface="+mn-lt"/>
                <a:ea typeface="+mj-ea"/>
                <a:cs typeface="+mj-cs"/>
              </a:rPr>
              <a:t>iPremier</a:t>
            </a:r>
            <a:r>
              <a:rPr lang="en-US" sz="2800" b="1" kern="1200">
                <a:solidFill>
                  <a:schemeClr val="tx1"/>
                </a:solidFill>
                <a:latin typeface="+mn-lt"/>
                <a:ea typeface="+mj-ea"/>
                <a:cs typeface="+mj-cs"/>
              </a:rPr>
              <a:t> Company CEO, Jack Samuelson, had already expressed to Bob Turley his concern that the company might eventually suffer from a “deficit in operating procedures.” Were the company’s operating procedures deficient in responding to this attack? What additional procedures might have been in place to better handle the attack?</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57306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7EFD9C-556E-E34E-6524-9423B1D15A55}"/>
              </a:ext>
            </a:extLst>
          </p:cNvPr>
          <p:cNvSpPr txBox="1"/>
          <p:nvPr/>
        </p:nvSpPr>
        <p:spPr>
          <a:xfrm>
            <a:off x="838200" y="621792"/>
            <a:ext cx="4795157" cy="54132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b="1" err="1">
                <a:solidFill>
                  <a:schemeClr val="bg1"/>
                </a:solidFill>
                <a:latin typeface="+mj-lt"/>
                <a:ea typeface="+mj-ea"/>
                <a:cs typeface="+mj-cs"/>
              </a:rPr>
              <a:t>i</a:t>
            </a:r>
            <a:r>
              <a:rPr lang="en-US" sz="4800" b="1" kern="1200" err="1">
                <a:solidFill>
                  <a:schemeClr val="bg1"/>
                </a:solidFill>
                <a:latin typeface="+mj-lt"/>
                <a:ea typeface="+mj-ea"/>
                <a:cs typeface="+mj-cs"/>
              </a:rPr>
              <a:t>Premier's</a:t>
            </a:r>
            <a:r>
              <a:rPr lang="en-US" sz="4800" b="1" kern="1200">
                <a:solidFill>
                  <a:schemeClr val="bg1"/>
                </a:solidFill>
                <a:latin typeface="+mj-lt"/>
                <a:ea typeface="+mj-ea"/>
                <a:cs typeface="+mj-cs"/>
              </a:rPr>
              <a:t> </a:t>
            </a:r>
            <a:endParaRPr lang="en-US" b="1">
              <a:solidFill>
                <a:schemeClr val="bg1"/>
              </a:solidFill>
            </a:endParaRPr>
          </a:p>
          <a:p>
            <a:pPr>
              <a:lnSpc>
                <a:spcPct val="90000"/>
              </a:lnSpc>
              <a:spcBef>
                <a:spcPct val="0"/>
              </a:spcBef>
              <a:spcAft>
                <a:spcPts val="600"/>
              </a:spcAft>
            </a:pPr>
            <a:r>
              <a:rPr lang="en-US" sz="4800" b="1" kern="1200">
                <a:solidFill>
                  <a:schemeClr val="bg1"/>
                </a:solidFill>
                <a:latin typeface="+mj-lt"/>
                <a:ea typeface="+mj-ea"/>
                <a:cs typeface="+mj-cs"/>
              </a:rPr>
              <a:t>Current</a:t>
            </a:r>
            <a:endParaRPr lang="en-US" b="1">
              <a:solidFill>
                <a:schemeClr val="bg1"/>
              </a:solidFill>
              <a:latin typeface="Calibri" panose="020F0502020204030204"/>
              <a:ea typeface="+mj-ea"/>
              <a:cs typeface="Calibri" panose="020F0502020204030204"/>
            </a:endParaRPr>
          </a:p>
          <a:p>
            <a:pPr>
              <a:lnSpc>
                <a:spcPct val="90000"/>
              </a:lnSpc>
              <a:spcBef>
                <a:spcPct val="0"/>
              </a:spcBef>
              <a:spcAft>
                <a:spcPts val="600"/>
              </a:spcAft>
            </a:pPr>
            <a:r>
              <a:rPr lang="en-US" sz="4800" b="1" kern="1200">
                <a:solidFill>
                  <a:schemeClr val="bg1"/>
                </a:solidFill>
                <a:latin typeface="+mj-lt"/>
                <a:ea typeface="+mj-ea"/>
                <a:cs typeface="+mj-cs"/>
              </a:rPr>
              <a:t>Operating Procedure</a:t>
            </a:r>
            <a:endParaRPr lang="en-US" b="1">
              <a:solidFill>
                <a:schemeClr val="bg1"/>
              </a:solidFill>
              <a:ea typeface="+mj-ea"/>
              <a:cs typeface="Calibri"/>
            </a:endParaRPr>
          </a:p>
        </p:txBody>
      </p:sp>
      <p:sp>
        <p:nvSpPr>
          <p:cNvPr id="3" name="TextBox 2">
            <a:extLst>
              <a:ext uri="{FF2B5EF4-FFF2-40B4-BE49-F238E27FC236}">
                <a16:creationId xmlns:a16="http://schemas.microsoft.com/office/drawing/2014/main" id="{8C506F22-754B-256B-3FBA-F838671DFFD0}"/>
              </a:ext>
            </a:extLst>
          </p:cNvPr>
          <p:cNvSpPr txBox="1"/>
          <p:nvPr/>
        </p:nvSpPr>
        <p:spPr>
          <a:xfrm>
            <a:off x="6521450" y="621792"/>
            <a:ext cx="4832349" cy="54132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b="1"/>
              <a:t>Emergency procedure plan</a:t>
            </a:r>
            <a:r>
              <a:rPr lang="en-US" sz="2000"/>
              <a:t> - They had binder, which wasn't tested recently</a:t>
            </a:r>
          </a:p>
          <a:p>
            <a:pPr marL="285750" indent="-228600">
              <a:lnSpc>
                <a:spcPct val="90000"/>
              </a:lnSpc>
              <a:spcAft>
                <a:spcPts val="600"/>
              </a:spcAft>
              <a:buFont typeface="Arial" panose="020B0604020202020204" pitchFamily="34" charset="0"/>
              <a:buChar char="•"/>
            </a:pPr>
            <a:r>
              <a:rPr lang="en-US" sz="2000" b="1"/>
              <a:t>Chain of command</a:t>
            </a:r>
            <a:r>
              <a:rPr lang="en-US" sz="2000"/>
              <a:t> – IT personnel directly contacted senior management without having a proper understanding of the situation.</a:t>
            </a:r>
          </a:p>
          <a:p>
            <a:pPr marL="285750" indent="-228600">
              <a:lnSpc>
                <a:spcPct val="90000"/>
              </a:lnSpc>
              <a:spcAft>
                <a:spcPts val="600"/>
              </a:spcAft>
              <a:buFont typeface="Arial" panose="020B0604020202020204" pitchFamily="34" charset="0"/>
              <a:buChar char="•"/>
            </a:pPr>
            <a:r>
              <a:rPr lang="en-US" sz="2000" b="1"/>
              <a:t>Escalation with </a:t>
            </a:r>
            <a:r>
              <a:rPr lang="en-US" sz="2000" b="1" err="1"/>
              <a:t>Qdata</a:t>
            </a:r>
            <a:r>
              <a:rPr lang="en-US" sz="2000"/>
              <a:t> – There was no proper point of contact at </a:t>
            </a:r>
            <a:r>
              <a:rPr lang="en-US" sz="2000" err="1"/>
              <a:t>Qdata</a:t>
            </a:r>
            <a:r>
              <a:rPr lang="en-US" sz="2000"/>
              <a:t> and the issue wasn't escalated with until it was too late.</a:t>
            </a:r>
          </a:p>
          <a:p>
            <a:pPr marL="285750" indent="-228600">
              <a:lnSpc>
                <a:spcPct val="90000"/>
              </a:lnSpc>
              <a:spcAft>
                <a:spcPts val="600"/>
              </a:spcAft>
              <a:buFont typeface="Arial" panose="020B0604020202020204" pitchFamily="34" charset="0"/>
              <a:buChar char="•"/>
            </a:pPr>
            <a:r>
              <a:rPr lang="en-US" sz="2000" b="1"/>
              <a:t>Access control at </a:t>
            </a:r>
            <a:r>
              <a:rPr lang="en-US" sz="2000" b="1" err="1"/>
              <a:t>Qdata</a:t>
            </a:r>
            <a:r>
              <a:rPr lang="en-US" sz="2000"/>
              <a:t> – IT Manager wasn't allowed inside until someone senior got involved.</a:t>
            </a:r>
          </a:p>
          <a:p>
            <a:pPr marL="285750" indent="-228600">
              <a:lnSpc>
                <a:spcPct val="90000"/>
              </a:lnSpc>
              <a:spcAft>
                <a:spcPts val="600"/>
              </a:spcAft>
              <a:buFont typeface="Arial" panose="020B0604020202020204" pitchFamily="34" charset="0"/>
              <a:buChar char="•"/>
            </a:pPr>
            <a:r>
              <a:rPr lang="en-US" sz="2000" b="1"/>
              <a:t>Nature of the attack</a:t>
            </a:r>
            <a:r>
              <a:rPr lang="en-US" sz="2000"/>
              <a:t> – unsure if it was a DoS attack or if there was an intrusion.</a:t>
            </a:r>
          </a:p>
        </p:txBody>
      </p:sp>
    </p:spTree>
    <p:extLst>
      <p:ext uri="{BB962C8B-B14F-4D97-AF65-F5344CB8AC3E}">
        <p14:creationId xmlns:p14="http://schemas.microsoft.com/office/powerpoint/2010/main" val="306025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FCF14-96DD-116E-BCF6-40928D98F519}"/>
              </a:ext>
            </a:extLst>
          </p:cNvPr>
          <p:cNvSpPr>
            <a:spLocks noGrp="1"/>
          </p:cNvSpPr>
          <p:nvPr>
            <p:ph type="title"/>
          </p:nvPr>
        </p:nvSpPr>
        <p:spPr>
          <a:xfrm>
            <a:off x="594360" y="640263"/>
            <a:ext cx="3822192" cy="1344975"/>
          </a:xfrm>
        </p:spPr>
        <p:txBody>
          <a:bodyPr>
            <a:normAutofit/>
          </a:bodyPr>
          <a:lstStyle/>
          <a:p>
            <a:r>
              <a:rPr lang="en-US" sz="3600" b="1">
                <a:solidFill>
                  <a:schemeClr val="bg1"/>
                </a:solidFill>
                <a:cs typeface="Calibri Light"/>
              </a:rPr>
              <a:t>History of iPremier</a:t>
            </a:r>
            <a:endParaRPr lang="en-US" sz="3600" b="1">
              <a:solidFill>
                <a:schemeClr val="bg1"/>
              </a:solidFill>
            </a:endParaRPr>
          </a:p>
        </p:txBody>
      </p:sp>
      <p:cxnSp>
        <p:nvCxnSpPr>
          <p:cNvPr id="18" name="Straight Connector 1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D5E2CB-F47A-1FD4-84F5-2FE7E7CCA4C7}"/>
              </a:ext>
            </a:extLst>
          </p:cNvPr>
          <p:cNvSpPr>
            <a:spLocks noGrp="1"/>
          </p:cNvSpPr>
          <p:nvPr>
            <p:ph idx="1"/>
          </p:nvPr>
        </p:nvSpPr>
        <p:spPr>
          <a:xfrm>
            <a:off x="593610" y="2121763"/>
            <a:ext cx="3822192" cy="3773010"/>
          </a:xfrm>
        </p:spPr>
        <p:txBody>
          <a:bodyPr vert="horz" lIns="91440" tIns="45720" rIns="91440" bIns="45720" rtlCol="0" anchor="t">
            <a:normAutofit/>
          </a:bodyPr>
          <a:lstStyle/>
          <a:p>
            <a:r>
              <a:rPr lang="en-US" sz="1700">
                <a:solidFill>
                  <a:schemeClr val="bg1"/>
                </a:solidFill>
              </a:rPr>
              <a:t>Founders: Blake Carleton and Rajiv </a:t>
            </a:r>
            <a:r>
              <a:rPr lang="en-US" sz="1700" err="1">
                <a:solidFill>
                  <a:schemeClr val="bg1"/>
                </a:solidFill>
              </a:rPr>
              <a:t>Narayandas</a:t>
            </a:r>
            <a:r>
              <a:rPr lang="en-US" sz="1700">
                <a:solidFill>
                  <a:schemeClr val="bg1"/>
                </a:solidFill>
              </a:rPr>
              <a:t> were classmates at Swarthmore College</a:t>
            </a:r>
          </a:p>
          <a:p>
            <a:pPr lvl="1"/>
            <a:r>
              <a:rPr lang="en-US" sz="1700">
                <a:solidFill>
                  <a:schemeClr val="bg1"/>
                </a:solidFill>
              </a:rPr>
              <a:t>In 1997, began operations in Seattle, California.</a:t>
            </a:r>
            <a:endParaRPr lang="en-US" sz="1700">
              <a:solidFill>
                <a:schemeClr val="bg1"/>
              </a:solidFill>
              <a:cs typeface="Calibri"/>
            </a:endParaRPr>
          </a:p>
          <a:p>
            <a:r>
              <a:rPr lang="en-US" sz="1700">
                <a:solidFill>
                  <a:schemeClr val="bg1"/>
                </a:solidFill>
              </a:rPr>
              <a:t>Business-to-Consumer (B2C) Company – online retailer mainly processing credit cards as payment</a:t>
            </a:r>
            <a:endParaRPr lang="en-US" sz="1700">
              <a:solidFill>
                <a:schemeClr val="bg1"/>
              </a:solidFill>
              <a:cs typeface="Calibri"/>
            </a:endParaRPr>
          </a:p>
          <a:p>
            <a:pPr lvl="1"/>
            <a:r>
              <a:rPr lang="en-US" sz="1700">
                <a:solidFill>
                  <a:schemeClr val="bg1"/>
                </a:solidFill>
              </a:rPr>
              <a:t>Products are mostly priced between fifty and a few hundred dollars</a:t>
            </a:r>
            <a:endParaRPr lang="en-US" sz="1700">
              <a:solidFill>
                <a:schemeClr val="bg1"/>
              </a:solidFill>
              <a:cs typeface="Calibri"/>
            </a:endParaRPr>
          </a:p>
          <a:p>
            <a:r>
              <a:rPr lang="en-US" sz="1700">
                <a:solidFill>
                  <a:schemeClr val="bg1"/>
                </a:solidFill>
              </a:rPr>
              <a:t>Hired Bob Turley as new Chief Information Officer in October 2008</a:t>
            </a:r>
            <a:endParaRPr lang="en-US" sz="1700">
              <a:solidFill>
                <a:schemeClr val="bg1"/>
              </a:solidFill>
              <a:cs typeface="Calibri"/>
            </a:endParaRPr>
          </a:p>
          <a:p>
            <a:pPr marL="0" indent="0">
              <a:buNone/>
            </a:pPr>
            <a:endParaRPr lang="en-US" sz="1700">
              <a:solidFill>
                <a:schemeClr val="bg1"/>
              </a:solidFill>
            </a:endParaRPr>
          </a:p>
        </p:txBody>
      </p:sp>
      <p:pic>
        <p:nvPicPr>
          <p:cNvPr id="5" name="Picture 4" descr="Diagram, engineering drawing&#10;&#10;Description automatically generated">
            <a:extLst>
              <a:ext uri="{FF2B5EF4-FFF2-40B4-BE49-F238E27FC236}">
                <a16:creationId xmlns:a16="http://schemas.microsoft.com/office/drawing/2014/main" id="{72366DA8-CF38-0572-F453-098AF1320111}"/>
              </a:ext>
            </a:extLst>
          </p:cNvPr>
          <p:cNvPicPr>
            <a:picLocks noChangeAspect="1"/>
          </p:cNvPicPr>
          <p:nvPr/>
        </p:nvPicPr>
        <p:blipFill>
          <a:blip r:embed="rId2"/>
          <a:stretch>
            <a:fillRect/>
          </a:stretch>
        </p:blipFill>
        <p:spPr>
          <a:xfrm>
            <a:off x="5461336" y="484632"/>
            <a:ext cx="5895411" cy="5733287"/>
          </a:xfrm>
          <a:prstGeom prst="rect">
            <a:avLst/>
          </a:prstGeom>
        </p:spPr>
      </p:pic>
    </p:spTree>
    <p:extLst>
      <p:ext uri="{BB962C8B-B14F-4D97-AF65-F5344CB8AC3E}">
        <p14:creationId xmlns:p14="http://schemas.microsoft.com/office/powerpoint/2010/main" val="294360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7EFD9C-556E-E34E-6524-9423B1D15A55}"/>
              </a:ext>
            </a:extLst>
          </p:cNvPr>
          <p:cNvSpPr txBox="1"/>
          <p:nvPr/>
        </p:nvSpPr>
        <p:spPr>
          <a:xfrm>
            <a:off x="838200" y="621792"/>
            <a:ext cx="4795157" cy="54132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b="1">
                <a:solidFill>
                  <a:schemeClr val="bg1"/>
                </a:solidFill>
                <a:latin typeface="+mj-lt"/>
                <a:ea typeface="+mj-ea"/>
                <a:cs typeface="+mj-cs"/>
              </a:rPr>
              <a:t>Additional Procedures</a:t>
            </a:r>
            <a:endParaRPr lang="en-US" b="1">
              <a:solidFill>
                <a:schemeClr val="bg1"/>
              </a:solidFill>
              <a:latin typeface="Calibri" panose="020F0502020204030204"/>
              <a:ea typeface="+mj-ea"/>
              <a:cs typeface="Calibri" panose="020F0502020204030204"/>
            </a:endParaRPr>
          </a:p>
          <a:p>
            <a:pPr>
              <a:lnSpc>
                <a:spcPct val="90000"/>
              </a:lnSpc>
              <a:spcBef>
                <a:spcPct val="0"/>
              </a:spcBef>
              <a:spcAft>
                <a:spcPts val="600"/>
              </a:spcAft>
            </a:pPr>
            <a:r>
              <a:rPr lang="en-US" sz="4800" b="1" err="1">
                <a:solidFill>
                  <a:schemeClr val="bg1"/>
                </a:solidFill>
                <a:latin typeface="+mj-lt"/>
                <a:ea typeface="+mj-ea"/>
                <a:cs typeface="+mj-cs"/>
              </a:rPr>
              <a:t>iPremier</a:t>
            </a:r>
            <a:r>
              <a:rPr lang="en-US" sz="4800" b="1">
                <a:solidFill>
                  <a:schemeClr val="bg1"/>
                </a:solidFill>
                <a:latin typeface="+mj-lt"/>
                <a:ea typeface="+mj-ea"/>
                <a:cs typeface="+mj-cs"/>
              </a:rPr>
              <a:t> </a:t>
            </a:r>
            <a:endParaRPr lang="en-US" b="1">
              <a:solidFill>
                <a:schemeClr val="bg1"/>
              </a:solidFill>
              <a:cs typeface="Calibri"/>
            </a:endParaRPr>
          </a:p>
          <a:p>
            <a:pPr>
              <a:lnSpc>
                <a:spcPct val="90000"/>
              </a:lnSpc>
              <a:spcBef>
                <a:spcPct val="0"/>
              </a:spcBef>
              <a:spcAft>
                <a:spcPts val="600"/>
              </a:spcAft>
            </a:pPr>
            <a:r>
              <a:rPr lang="en-US" sz="4800" b="1">
                <a:solidFill>
                  <a:schemeClr val="bg1"/>
                </a:solidFill>
                <a:latin typeface="Calibri Light"/>
                <a:ea typeface="+mj-ea"/>
                <a:cs typeface="Calibri"/>
              </a:rPr>
              <a:t>Needed</a:t>
            </a:r>
            <a:endParaRPr lang="en-US" sz="4800" b="1">
              <a:solidFill>
                <a:schemeClr val="bg1"/>
              </a:solidFill>
              <a:latin typeface="Calibri Light"/>
              <a:ea typeface="+mj-ea"/>
              <a:cs typeface="Calibri Light"/>
            </a:endParaRPr>
          </a:p>
          <a:p>
            <a:pPr>
              <a:lnSpc>
                <a:spcPct val="90000"/>
              </a:lnSpc>
              <a:spcBef>
                <a:spcPct val="0"/>
              </a:spcBef>
              <a:spcAft>
                <a:spcPts val="600"/>
              </a:spcAft>
            </a:pPr>
            <a:endParaRPr lang="en-US" sz="4800" b="1">
              <a:solidFill>
                <a:schemeClr val="bg1"/>
              </a:solidFill>
              <a:latin typeface="Calibri Light"/>
              <a:ea typeface="+mj-ea"/>
              <a:cs typeface="Calibri Light"/>
            </a:endParaRPr>
          </a:p>
        </p:txBody>
      </p:sp>
      <p:sp>
        <p:nvSpPr>
          <p:cNvPr id="3" name="TextBox 2">
            <a:extLst>
              <a:ext uri="{FF2B5EF4-FFF2-40B4-BE49-F238E27FC236}">
                <a16:creationId xmlns:a16="http://schemas.microsoft.com/office/drawing/2014/main" id="{8C506F22-754B-256B-3FBA-F838671DFFD0}"/>
              </a:ext>
            </a:extLst>
          </p:cNvPr>
          <p:cNvSpPr txBox="1"/>
          <p:nvPr/>
        </p:nvSpPr>
        <p:spPr>
          <a:xfrm>
            <a:off x="6521450" y="621792"/>
            <a:ext cx="4832349" cy="54132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b="1"/>
              <a:t>Conference Call </a:t>
            </a:r>
            <a:r>
              <a:rPr lang="en-US" sz="2000"/>
              <a:t>- CTO should have held a conference call with key IT staff, </a:t>
            </a:r>
            <a:r>
              <a:rPr lang="en-US" sz="2000" err="1"/>
              <a:t>Qdata</a:t>
            </a:r>
            <a:r>
              <a:rPr lang="en-US" sz="2000"/>
              <a:t> personnel, and legal team</a:t>
            </a:r>
            <a:endParaRPr lang="en-US" sz="2000">
              <a:cs typeface="Calibri"/>
            </a:endParaRPr>
          </a:p>
          <a:p>
            <a:pPr marL="285750" indent="-228600">
              <a:lnSpc>
                <a:spcPct val="90000"/>
              </a:lnSpc>
              <a:spcAft>
                <a:spcPts val="600"/>
              </a:spcAft>
              <a:buFont typeface="Arial" panose="020B0604020202020204" pitchFamily="34" charset="0"/>
              <a:buChar char="•"/>
            </a:pPr>
            <a:r>
              <a:rPr lang="en-US" sz="2000" b="1"/>
              <a:t>Critical Services </a:t>
            </a:r>
            <a:r>
              <a:rPr lang="en-US" sz="2000"/>
              <a:t> – Identify and prioritize critical services and application that hold sensitive PII data</a:t>
            </a:r>
            <a:endParaRPr lang="en-US" sz="2000">
              <a:cs typeface="Calibri"/>
            </a:endParaRPr>
          </a:p>
          <a:p>
            <a:pPr marL="285750" indent="-228600">
              <a:lnSpc>
                <a:spcPct val="90000"/>
              </a:lnSpc>
              <a:spcAft>
                <a:spcPts val="600"/>
              </a:spcAft>
              <a:buFont typeface="Arial" panose="020B0604020202020204" pitchFamily="34" charset="0"/>
              <a:buChar char="•"/>
            </a:pPr>
            <a:r>
              <a:rPr lang="en-US" sz="2000" b="1"/>
              <a:t>System Logs </a:t>
            </a:r>
            <a:r>
              <a:rPr lang="en-US" sz="2000"/>
              <a:t>– Investigate system logs and configuration to better understand the issue</a:t>
            </a:r>
            <a:endParaRPr lang="en-US" sz="2000">
              <a:cs typeface="Calibri"/>
            </a:endParaRPr>
          </a:p>
          <a:p>
            <a:pPr marL="285750" indent="-228600">
              <a:lnSpc>
                <a:spcPct val="90000"/>
              </a:lnSpc>
              <a:spcAft>
                <a:spcPts val="600"/>
              </a:spcAft>
              <a:buFont typeface="Arial" panose="020B0604020202020204" pitchFamily="34" charset="0"/>
              <a:buChar char="•"/>
            </a:pPr>
            <a:r>
              <a:rPr lang="en-US" sz="2000" b="1">
                <a:cs typeface="Calibri"/>
              </a:rPr>
              <a:t>Contact law Enforcement</a:t>
            </a:r>
            <a:endParaRPr lang="en-US" sz="2000">
              <a:cs typeface="Calibri"/>
            </a:endParaRPr>
          </a:p>
          <a:p>
            <a:pPr marL="285750" indent="-228600">
              <a:lnSpc>
                <a:spcPct val="90000"/>
              </a:lnSpc>
              <a:spcAft>
                <a:spcPts val="600"/>
              </a:spcAft>
              <a:buFont typeface="Arial" panose="020B0604020202020204" pitchFamily="34" charset="0"/>
              <a:buChar char="•"/>
            </a:pPr>
            <a:r>
              <a:rPr lang="en-US" sz="2000" b="1"/>
              <a:t>Temporarily Unavailable Page </a:t>
            </a:r>
            <a:r>
              <a:rPr lang="en-US" sz="2000"/>
              <a:t> – set a webpage in case the attack lasts longer</a:t>
            </a:r>
            <a:endParaRPr lang="en-US" sz="2000">
              <a:cs typeface="Calibri"/>
            </a:endParaRPr>
          </a:p>
        </p:txBody>
      </p:sp>
    </p:spTree>
    <p:extLst>
      <p:ext uri="{BB962C8B-B14F-4D97-AF65-F5344CB8AC3E}">
        <p14:creationId xmlns:p14="http://schemas.microsoft.com/office/powerpoint/2010/main" val="239473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EA69D82-1B4C-B957-8C38-6355A226B030}"/>
              </a:ext>
            </a:extLst>
          </p:cNvPr>
          <p:cNvSpPr txBox="1"/>
          <p:nvPr/>
        </p:nvSpPr>
        <p:spPr>
          <a:xfrm>
            <a:off x="526073" y="46657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Risk Analysis</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D69A2D43-124B-678B-85AD-46F90C51347D}"/>
              </a:ext>
            </a:extLst>
          </p:cNvPr>
          <p:cNvGraphicFramePr>
            <a:graphicFrameLocks noGrp="1"/>
          </p:cNvGraphicFramePr>
          <p:nvPr>
            <p:extLst>
              <p:ext uri="{D42A27DB-BD31-4B8C-83A1-F6EECF244321}">
                <p14:modId xmlns:p14="http://schemas.microsoft.com/office/powerpoint/2010/main" val="2654395157"/>
              </p:ext>
            </p:extLst>
          </p:nvPr>
        </p:nvGraphicFramePr>
        <p:xfrm>
          <a:off x="304740" y="2397567"/>
          <a:ext cx="2895053" cy="4222694"/>
        </p:xfrm>
        <a:graphic>
          <a:graphicData uri="http://schemas.openxmlformats.org/drawingml/2006/table">
            <a:tbl>
              <a:tblPr firstRow="1" bandRow="1">
                <a:tableStyleId>{5C22544A-7EE6-4342-B048-85BDC9FD1C3A}</a:tableStyleId>
              </a:tblPr>
              <a:tblGrid>
                <a:gridCol w="2895053">
                  <a:extLst>
                    <a:ext uri="{9D8B030D-6E8A-4147-A177-3AD203B41FA5}">
                      <a16:colId xmlns:a16="http://schemas.microsoft.com/office/drawing/2014/main" val="2999358294"/>
                    </a:ext>
                  </a:extLst>
                </a:gridCol>
              </a:tblGrid>
              <a:tr h="786294">
                <a:tc>
                  <a:txBody>
                    <a:bodyPr/>
                    <a:lstStyle/>
                    <a:p>
                      <a:pPr algn="ctr"/>
                      <a:r>
                        <a:rPr lang="en-GB" sz="2800" b="0"/>
                        <a:t>Assests</a:t>
                      </a:r>
                    </a:p>
                  </a:txBody>
                  <a:tcPr>
                    <a:solidFill>
                      <a:schemeClr val="bg1">
                        <a:lumMod val="50000"/>
                      </a:schemeClr>
                    </a:solidFill>
                  </a:tcPr>
                </a:tc>
                <a:extLst>
                  <a:ext uri="{0D108BD9-81ED-4DB2-BD59-A6C34878D82A}">
                    <a16:rowId xmlns:a16="http://schemas.microsoft.com/office/drawing/2014/main" val="2803501429"/>
                  </a:ext>
                </a:extLst>
              </a:tr>
              <a:tr h="3436400">
                <a:tc>
                  <a:txBody>
                    <a:bodyPr/>
                    <a:lstStyle/>
                    <a:p>
                      <a:pPr marL="285750" lvl="0" indent="-285750">
                        <a:buFont typeface="Arial"/>
                        <a:buChar char="•"/>
                      </a:pPr>
                      <a:r>
                        <a:rPr lang="en-GB" sz="1800" b="0" i="0" u="none" strike="noStrike" noProof="0">
                          <a:solidFill>
                            <a:schemeClr val="tx1">
                              <a:lumMod val="95000"/>
                              <a:lumOff val="5000"/>
                            </a:schemeClr>
                          </a:solidFill>
                          <a:latin typeface="Calibri"/>
                        </a:rPr>
                        <a:t>PII Data ( like credit card details, SSN, etc.)</a:t>
                      </a:r>
                    </a:p>
                    <a:p>
                      <a:pPr marL="285750" lvl="0" indent="-285750">
                        <a:buFont typeface="Arial"/>
                        <a:buChar char="•"/>
                      </a:pPr>
                      <a:r>
                        <a:rPr lang="en-GB" sz="1800" b="0" i="0" u="none" strike="noStrike" noProof="0">
                          <a:solidFill>
                            <a:schemeClr val="tx1">
                              <a:lumMod val="95000"/>
                              <a:lumOff val="5000"/>
                            </a:schemeClr>
                          </a:solidFill>
                          <a:latin typeface="Calibri"/>
                        </a:rPr>
                        <a:t>Company Reputation</a:t>
                      </a:r>
                    </a:p>
                    <a:p>
                      <a:pPr marL="285750" lvl="0" indent="-285750">
                        <a:buFont typeface="Arial"/>
                        <a:buChar char="•"/>
                      </a:pPr>
                      <a:r>
                        <a:rPr lang="en-GB" sz="1800" b="0" i="0" u="none" strike="noStrike" noProof="0">
                          <a:solidFill>
                            <a:schemeClr val="tx1">
                              <a:lumMod val="95000"/>
                              <a:lumOff val="5000"/>
                            </a:schemeClr>
                          </a:solidFill>
                          <a:latin typeface="Calibri"/>
                        </a:rPr>
                        <a:t>Customer Relationship</a:t>
                      </a:r>
                    </a:p>
                    <a:p>
                      <a:pPr marL="285750" lvl="0" indent="-285750">
                        <a:buFont typeface="Arial"/>
                        <a:buChar char="•"/>
                      </a:pPr>
                      <a:r>
                        <a:rPr lang="en-GB" sz="1800" b="0" i="0" u="none" strike="noStrike" noProof="0">
                          <a:solidFill>
                            <a:schemeClr val="tx1">
                              <a:lumMod val="95000"/>
                              <a:lumOff val="5000"/>
                            </a:schemeClr>
                          </a:solidFill>
                          <a:latin typeface="Calibri"/>
                        </a:rPr>
                        <a:t>Stocks</a:t>
                      </a:r>
                    </a:p>
                    <a:p>
                      <a:pPr marL="285750" lvl="0" indent="-285750">
                        <a:buFont typeface="Arial"/>
                        <a:buChar char="•"/>
                      </a:pPr>
                      <a:r>
                        <a:rPr lang="en-US" sz="1800" b="0" i="0" u="none" strike="noStrike" noProof="0"/>
                        <a:t>Internal IT infrastructure - Web servers, routers, switches, firewall</a:t>
                      </a:r>
                      <a:endParaRPr lang="en-GB" sz="1800" b="0" i="0" u="none" strike="noStrike" noProof="0"/>
                    </a:p>
                  </a:txBody>
                  <a:tcPr>
                    <a:solidFill>
                      <a:schemeClr val="bg1">
                        <a:lumMod val="85000"/>
                      </a:schemeClr>
                    </a:solidFill>
                  </a:tcPr>
                </a:tc>
                <a:extLst>
                  <a:ext uri="{0D108BD9-81ED-4DB2-BD59-A6C34878D82A}">
                    <a16:rowId xmlns:a16="http://schemas.microsoft.com/office/drawing/2014/main" val="3047185999"/>
                  </a:ext>
                </a:extLst>
              </a:tr>
            </a:tbl>
          </a:graphicData>
        </a:graphic>
      </p:graphicFrame>
      <p:graphicFrame>
        <p:nvGraphicFramePr>
          <p:cNvPr id="6" name="Table 5">
            <a:extLst>
              <a:ext uri="{FF2B5EF4-FFF2-40B4-BE49-F238E27FC236}">
                <a16:creationId xmlns:a16="http://schemas.microsoft.com/office/drawing/2014/main" id="{91BDCC2A-7419-76EC-7259-80BDD8089F9B}"/>
              </a:ext>
            </a:extLst>
          </p:cNvPr>
          <p:cNvGraphicFramePr>
            <a:graphicFrameLocks noGrp="1"/>
          </p:cNvGraphicFramePr>
          <p:nvPr>
            <p:extLst>
              <p:ext uri="{D42A27DB-BD31-4B8C-83A1-F6EECF244321}">
                <p14:modId xmlns:p14="http://schemas.microsoft.com/office/powerpoint/2010/main" val="1384173694"/>
              </p:ext>
            </p:extLst>
          </p:nvPr>
        </p:nvGraphicFramePr>
        <p:xfrm>
          <a:off x="3237834" y="2400590"/>
          <a:ext cx="2854225" cy="4222694"/>
        </p:xfrm>
        <a:graphic>
          <a:graphicData uri="http://schemas.openxmlformats.org/drawingml/2006/table">
            <a:tbl>
              <a:tblPr firstRow="1" bandRow="1">
                <a:tableStyleId>{5C22544A-7EE6-4342-B048-85BDC9FD1C3A}</a:tableStyleId>
              </a:tblPr>
              <a:tblGrid>
                <a:gridCol w="2854225">
                  <a:extLst>
                    <a:ext uri="{9D8B030D-6E8A-4147-A177-3AD203B41FA5}">
                      <a16:colId xmlns:a16="http://schemas.microsoft.com/office/drawing/2014/main" val="2999358294"/>
                    </a:ext>
                  </a:extLst>
                </a:gridCol>
              </a:tblGrid>
              <a:tr h="786294">
                <a:tc>
                  <a:txBody>
                    <a:bodyPr/>
                    <a:lstStyle/>
                    <a:p>
                      <a:pPr lvl="0" algn="ctr">
                        <a:buNone/>
                      </a:pPr>
                      <a:r>
                        <a:rPr lang="en-GB" sz="2800" b="0" i="0" u="none" strike="noStrike" noProof="0">
                          <a:latin typeface="Calibri"/>
                        </a:rPr>
                        <a:t>Vulnerabilities</a:t>
                      </a:r>
                      <a:endParaRPr lang="en-GB" sz="2800" b="0"/>
                    </a:p>
                  </a:txBody>
                  <a:tcPr>
                    <a:solidFill>
                      <a:schemeClr val="bg1">
                        <a:lumMod val="50000"/>
                      </a:schemeClr>
                    </a:solidFill>
                  </a:tcPr>
                </a:tc>
                <a:extLst>
                  <a:ext uri="{0D108BD9-81ED-4DB2-BD59-A6C34878D82A}">
                    <a16:rowId xmlns:a16="http://schemas.microsoft.com/office/drawing/2014/main" val="2803501429"/>
                  </a:ext>
                </a:extLst>
              </a:tr>
              <a:tr h="3436400">
                <a:tc>
                  <a:txBody>
                    <a:bodyPr/>
                    <a:lstStyle/>
                    <a:p>
                      <a:pPr marL="0" lvl="0" indent="0" algn="l">
                        <a:lnSpc>
                          <a:spcPct val="100000"/>
                        </a:lnSpc>
                        <a:spcBef>
                          <a:spcPts val="0"/>
                        </a:spcBef>
                        <a:spcAft>
                          <a:spcPts val="0"/>
                        </a:spcAft>
                        <a:buFont typeface="Arial"/>
                        <a:buChar char="•"/>
                      </a:pPr>
                      <a:r>
                        <a:rPr lang="en-US" sz="1800" b="0" i="0" u="none" strike="noStrike" noProof="0">
                          <a:latin typeface="Calibri"/>
                        </a:rPr>
                        <a:t> Qdata</a:t>
                      </a:r>
                      <a:endParaRPr lang="en-US" sz="1800" b="0" i="0" u="none" strike="noStrike" noProof="0"/>
                    </a:p>
                    <a:p>
                      <a:pPr marL="0" lvl="0" indent="0" algn="l">
                        <a:lnSpc>
                          <a:spcPct val="100000"/>
                        </a:lnSpc>
                        <a:spcBef>
                          <a:spcPts val="0"/>
                        </a:spcBef>
                        <a:spcAft>
                          <a:spcPts val="0"/>
                        </a:spcAft>
                        <a:buFont typeface="Arial"/>
                        <a:buChar char="•"/>
                      </a:pPr>
                      <a:r>
                        <a:rPr lang="en-US" sz="1800" b="0" i="0" u="none" strike="noStrike" noProof="0"/>
                        <a:t> Out-of-date business</a:t>
                      </a:r>
                      <a:endParaRPr lang="en-GB" sz="1800" b="0" i="0" u="none" strike="noStrike" noProof="0"/>
                    </a:p>
                    <a:p>
                      <a:pPr marL="0" lvl="0" indent="0" algn="l">
                        <a:lnSpc>
                          <a:spcPct val="100000"/>
                        </a:lnSpc>
                        <a:spcBef>
                          <a:spcPts val="0"/>
                        </a:spcBef>
                        <a:spcAft>
                          <a:spcPts val="0"/>
                        </a:spcAft>
                        <a:buNone/>
                      </a:pPr>
                      <a:r>
                        <a:rPr lang="en-US" sz="1800" b="0" i="0" u="none" strike="noStrike" noProof="0"/>
                        <a:t>   continuity plan</a:t>
                      </a:r>
                      <a:endParaRPr lang="en-GB" sz="1800" b="0" i="0" u="none" strike="noStrike" noProof="0"/>
                    </a:p>
                    <a:p>
                      <a:pPr marL="0" lvl="0" indent="0" algn="l">
                        <a:lnSpc>
                          <a:spcPct val="100000"/>
                        </a:lnSpc>
                        <a:spcBef>
                          <a:spcPts val="0"/>
                        </a:spcBef>
                        <a:spcAft>
                          <a:spcPts val="0"/>
                        </a:spcAft>
                        <a:buFont typeface="Arial"/>
                        <a:buChar char="•"/>
                      </a:pPr>
                      <a:r>
                        <a:rPr lang="en-US" sz="1800" b="0" i="0" u="none" strike="noStrike" noProof="0"/>
                        <a:t> Inexperienced team </a:t>
                      </a:r>
                      <a:endParaRPr lang="en-GB" sz="1800" b="0" i="0" u="none" strike="noStrike" noProof="0"/>
                    </a:p>
                    <a:p>
                      <a:pPr marL="0" lvl="0" indent="0" algn="l">
                        <a:lnSpc>
                          <a:spcPct val="100000"/>
                        </a:lnSpc>
                        <a:spcBef>
                          <a:spcPts val="0"/>
                        </a:spcBef>
                        <a:spcAft>
                          <a:spcPts val="0"/>
                        </a:spcAft>
                        <a:buFont typeface="Arial"/>
                        <a:buChar char="•"/>
                      </a:pPr>
                      <a:r>
                        <a:rPr lang="en-US" sz="1800" b="0" i="0" u="none" strike="noStrike" noProof="0"/>
                        <a:t> Weak firewall</a:t>
                      </a:r>
                      <a:endParaRPr lang="en-GB" sz="1800" b="0" i="0" u="none" strike="noStrike" noProof="0"/>
                    </a:p>
                    <a:p>
                      <a:pPr marL="0" lvl="0" indent="0" algn="l">
                        <a:lnSpc>
                          <a:spcPct val="100000"/>
                        </a:lnSpc>
                        <a:spcBef>
                          <a:spcPts val="0"/>
                        </a:spcBef>
                        <a:spcAft>
                          <a:spcPts val="0"/>
                        </a:spcAft>
                        <a:buFont typeface="Arial"/>
                        <a:buChar char="•"/>
                      </a:pPr>
                      <a:r>
                        <a:rPr lang="en-US" sz="1800" b="0" i="0" u="none" strike="noStrike" noProof="0"/>
                        <a:t> No proper line of control</a:t>
                      </a:r>
                    </a:p>
                  </a:txBody>
                  <a:tcPr>
                    <a:solidFill>
                      <a:schemeClr val="bg1">
                        <a:lumMod val="85000"/>
                      </a:schemeClr>
                    </a:solidFill>
                  </a:tcPr>
                </a:tc>
                <a:extLst>
                  <a:ext uri="{0D108BD9-81ED-4DB2-BD59-A6C34878D82A}">
                    <a16:rowId xmlns:a16="http://schemas.microsoft.com/office/drawing/2014/main" val="3047185999"/>
                  </a:ext>
                </a:extLst>
              </a:tr>
            </a:tbl>
          </a:graphicData>
        </a:graphic>
      </p:graphicFrame>
      <p:graphicFrame>
        <p:nvGraphicFramePr>
          <p:cNvPr id="7" name="Table 6">
            <a:extLst>
              <a:ext uri="{FF2B5EF4-FFF2-40B4-BE49-F238E27FC236}">
                <a16:creationId xmlns:a16="http://schemas.microsoft.com/office/drawing/2014/main" id="{7BE3CA62-9B3E-1472-0511-4400D73302FB}"/>
              </a:ext>
            </a:extLst>
          </p:cNvPr>
          <p:cNvGraphicFramePr>
            <a:graphicFrameLocks noGrp="1"/>
          </p:cNvGraphicFramePr>
          <p:nvPr>
            <p:extLst>
              <p:ext uri="{D42A27DB-BD31-4B8C-83A1-F6EECF244321}">
                <p14:modId xmlns:p14="http://schemas.microsoft.com/office/powerpoint/2010/main" val="3282365934"/>
              </p:ext>
            </p:extLst>
          </p:nvPr>
        </p:nvGraphicFramePr>
        <p:xfrm>
          <a:off x="6150429" y="2394856"/>
          <a:ext cx="2854225" cy="4222694"/>
        </p:xfrm>
        <a:graphic>
          <a:graphicData uri="http://schemas.openxmlformats.org/drawingml/2006/table">
            <a:tbl>
              <a:tblPr firstRow="1" bandRow="1">
                <a:tableStyleId>{5C22544A-7EE6-4342-B048-85BDC9FD1C3A}</a:tableStyleId>
              </a:tblPr>
              <a:tblGrid>
                <a:gridCol w="2854225">
                  <a:extLst>
                    <a:ext uri="{9D8B030D-6E8A-4147-A177-3AD203B41FA5}">
                      <a16:colId xmlns:a16="http://schemas.microsoft.com/office/drawing/2014/main" val="2999358294"/>
                    </a:ext>
                  </a:extLst>
                </a:gridCol>
              </a:tblGrid>
              <a:tr h="786294">
                <a:tc>
                  <a:txBody>
                    <a:bodyPr/>
                    <a:lstStyle/>
                    <a:p>
                      <a:pPr algn="ctr"/>
                      <a:r>
                        <a:rPr lang="en-GB" sz="2800" b="0"/>
                        <a:t>Threats</a:t>
                      </a:r>
                    </a:p>
                  </a:txBody>
                  <a:tcPr>
                    <a:solidFill>
                      <a:schemeClr val="bg1">
                        <a:lumMod val="50000"/>
                      </a:schemeClr>
                    </a:solidFill>
                  </a:tcPr>
                </a:tc>
                <a:extLst>
                  <a:ext uri="{0D108BD9-81ED-4DB2-BD59-A6C34878D82A}">
                    <a16:rowId xmlns:a16="http://schemas.microsoft.com/office/drawing/2014/main" val="2803501429"/>
                  </a:ext>
                </a:extLst>
              </a:tr>
              <a:tr h="3436400">
                <a:tc>
                  <a:txBody>
                    <a:bodyPr/>
                    <a:lstStyle/>
                    <a:p>
                      <a:pPr marL="0" lvl="0" indent="0" algn="l">
                        <a:lnSpc>
                          <a:spcPct val="100000"/>
                        </a:lnSpc>
                        <a:spcBef>
                          <a:spcPts val="0"/>
                        </a:spcBef>
                        <a:spcAft>
                          <a:spcPts val="0"/>
                        </a:spcAft>
                        <a:buClr>
                          <a:srgbClr val="000000"/>
                        </a:buClr>
                        <a:buFont typeface="Arial,Sans-Serif"/>
                        <a:buChar char="•"/>
                      </a:pPr>
                      <a:r>
                        <a:rPr lang="en-US" sz="1800" b="0" i="0" u="none" strike="noStrike" noProof="0">
                          <a:latin typeface="Calibri"/>
                        </a:rPr>
                        <a:t> DDOS – targeting router</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Intrusion</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Data Breach </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Ransomware</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Insider Threat</a:t>
                      </a:r>
                    </a:p>
                    <a:p>
                      <a:pPr marL="0" lvl="0" indent="0" algn="l">
                        <a:lnSpc>
                          <a:spcPct val="100000"/>
                        </a:lnSpc>
                        <a:spcBef>
                          <a:spcPts val="0"/>
                        </a:spcBef>
                        <a:spcAft>
                          <a:spcPts val="0"/>
                        </a:spcAft>
                        <a:buClr>
                          <a:srgbClr val="000000"/>
                        </a:buClr>
                        <a:buNone/>
                      </a:pPr>
                      <a:endParaRPr lang="en-US" sz="1800" b="0" i="0" u="none" strike="noStrike" noProof="0">
                        <a:latin typeface="Calibri"/>
                      </a:endParaRPr>
                    </a:p>
                  </a:txBody>
                  <a:tcPr>
                    <a:solidFill>
                      <a:schemeClr val="bg1">
                        <a:lumMod val="85000"/>
                      </a:schemeClr>
                    </a:solidFill>
                  </a:tcPr>
                </a:tc>
                <a:extLst>
                  <a:ext uri="{0D108BD9-81ED-4DB2-BD59-A6C34878D82A}">
                    <a16:rowId xmlns:a16="http://schemas.microsoft.com/office/drawing/2014/main" val="3047185999"/>
                  </a:ext>
                </a:extLst>
              </a:tr>
            </a:tbl>
          </a:graphicData>
        </a:graphic>
      </p:graphicFrame>
      <p:graphicFrame>
        <p:nvGraphicFramePr>
          <p:cNvPr id="9" name="Table 8">
            <a:extLst>
              <a:ext uri="{FF2B5EF4-FFF2-40B4-BE49-F238E27FC236}">
                <a16:creationId xmlns:a16="http://schemas.microsoft.com/office/drawing/2014/main" id="{01EBF9B3-A3E4-9A40-6F16-D13E8A3E354F}"/>
              </a:ext>
            </a:extLst>
          </p:cNvPr>
          <p:cNvGraphicFramePr>
            <a:graphicFrameLocks noGrp="1"/>
          </p:cNvGraphicFramePr>
          <p:nvPr>
            <p:extLst>
              <p:ext uri="{D42A27DB-BD31-4B8C-83A1-F6EECF244321}">
                <p14:modId xmlns:p14="http://schemas.microsoft.com/office/powerpoint/2010/main" val="1894783340"/>
              </p:ext>
            </p:extLst>
          </p:nvPr>
        </p:nvGraphicFramePr>
        <p:xfrm>
          <a:off x="9075298" y="2373375"/>
          <a:ext cx="2854225" cy="4222694"/>
        </p:xfrm>
        <a:graphic>
          <a:graphicData uri="http://schemas.openxmlformats.org/drawingml/2006/table">
            <a:tbl>
              <a:tblPr firstRow="1" bandRow="1">
                <a:tableStyleId>{5C22544A-7EE6-4342-B048-85BDC9FD1C3A}</a:tableStyleId>
              </a:tblPr>
              <a:tblGrid>
                <a:gridCol w="2854225">
                  <a:extLst>
                    <a:ext uri="{9D8B030D-6E8A-4147-A177-3AD203B41FA5}">
                      <a16:colId xmlns:a16="http://schemas.microsoft.com/office/drawing/2014/main" val="2999358294"/>
                    </a:ext>
                  </a:extLst>
                </a:gridCol>
              </a:tblGrid>
              <a:tr h="786294">
                <a:tc>
                  <a:txBody>
                    <a:bodyPr/>
                    <a:lstStyle/>
                    <a:p>
                      <a:pPr algn="ctr"/>
                      <a:r>
                        <a:rPr lang="en-GB" sz="2800" b="0"/>
                        <a:t>Controls</a:t>
                      </a:r>
                    </a:p>
                  </a:txBody>
                  <a:tcPr>
                    <a:solidFill>
                      <a:schemeClr val="bg1">
                        <a:lumMod val="50000"/>
                      </a:schemeClr>
                    </a:solidFill>
                  </a:tcPr>
                </a:tc>
                <a:extLst>
                  <a:ext uri="{0D108BD9-81ED-4DB2-BD59-A6C34878D82A}">
                    <a16:rowId xmlns:a16="http://schemas.microsoft.com/office/drawing/2014/main" val="2803501429"/>
                  </a:ext>
                </a:extLst>
              </a:tr>
              <a:tr h="3436400">
                <a:tc>
                  <a:txBody>
                    <a:bodyPr/>
                    <a:lstStyle/>
                    <a:p>
                      <a:pPr marL="0" lvl="0" indent="0" algn="l">
                        <a:lnSpc>
                          <a:spcPct val="100000"/>
                        </a:lnSpc>
                        <a:spcBef>
                          <a:spcPts val="0"/>
                        </a:spcBef>
                        <a:spcAft>
                          <a:spcPts val="0"/>
                        </a:spcAft>
                        <a:buClr>
                          <a:srgbClr val="000000"/>
                        </a:buClr>
                        <a:buFont typeface="Arial,Sans-Serif"/>
                        <a:buChar char="•"/>
                      </a:pPr>
                      <a:r>
                        <a:rPr lang="en-US" sz="1800" b="0" i="0" u="none" strike="noStrike" noProof="0">
                          <a:latin typeface="Calibri"/>
                        </a:rPr>
                        <a:t> Upgrading firewall</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24/7 monitoring</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Upgrade server capacity </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Access control at </a:t>
                      </a:r>
                      <a:r>
                        <a:rPr lang="en-US" sz="1800" b="0" i="0" u="none" strike="noStrike" noProof="0" err="1">
                          <a:latin typeface="Calibri"/>
                        </a:rPr>
                        <a:t>Qdata</a:t>
                      </a:r>
                      <a:endParaRPr lang="en-US" sz="1800" b="0" i="0" u="none" strike="noStrike" noProof="0">
                        <a:latin typeface="Calibri"/>
                      </a:endParaRP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Better business continuity and disaster recovery plan </a:t>
                      </a:r>
                    </a:p>
                    <a:p>
                      <a:pPr marL="0" lvl="0" indent="0" algn="l">
                        <a:lnSpc>
                          <a:spcPct val="100000"/>
                        </a:lnSpc>
                        <a:spcBef>
                          <a:spcPts val="0"/>
                        </a:spcBef>
                        <a:spcAft>
                          <a:spcPts val="0"/>
                        </a:spcAft>
                        <a:buClr>
                          <a:srgbClr val="000000"/>
                        </a:buClr>
                        <a:buFont typeface="Arial"/>
                        <a:buChar char="•"/>
                      </a:pPr>
                      <a:r>
                        <a:rPr lang="en-US" sz="1800" b="0" i="0" u="none" strike="noStrike" noProof="0">
                          <a:latin typeface="Calibri"/>
                        </a:rPr>
                        <a:t> Conduct internal audit and regular audits </a:t>
                      </a:r>
                    </a:p>
                  </a:txBody>
                  <a:tcPr>
                    <a:solidFill>
                      <a:schemeClr val="bg1">
                        <a:lumMod val="85000"/>
                      </a:schemeClr>
                    </a:solidFill>
                  </a:tcPr>
                </a:tc>
                <a:extLst>
                  <a:ext uri="{0D108BD9-81ED-4DB2-BD59-A6C34878D82A}">
                    <a16:rowId xmlns:a16="http://schemas.microsoft.com/office/drawing/2014/main" val="3047185999"/>
                  </a:ext>
                </a:extLst>
              </a:tr>
            </a:tbl>
          </a:graphicData>
        </a:graphic>
      </p:graphicFrame>
    </p:spTree>
    <p:extLst>
      <p:ext uri="{BB962C8B-B14F-4D97-AF65-F5344CB8AC3E}">
        <p14:creationId xmlns:p14="http://schemas.microsoft.com/office/powerpoint/2010/main" val="685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EA69D82-1B4C-B957-8C38-6355A226B030}"/>
              </a:ext>
            </a:extLst>
          </p:cNvPr>
          <p:cNvSpPr txBox="1"/>
          <p:nvPr/>
        </p:nvSpPr>
        <p:spPr>
          <a:xfrm>
            <a:off x="526073" y="46657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b="1">
                <a:solidFill>
                  <a:srgbClr val="FFFFFF"/>
                </a:solidFill>
                <a:latin typeface="+mj-lt"/>
                <a:ea typeface="+mj-ea"/>
                <a:cs typeface="+mj-cs"/>
              </a:rPr>
              <a:t>Quantitative Risk</a:t>
            </a:r>
            <a:r>
              <a:rPr lang="en-US" sz="5400" b="1" kern="1200">
                <a:solidFill>
                  <a:srgbClr val="FFFFFF"/>
                </a:solidFill>
                <a:latin typeface="+mj-lt"/>
                <a:ea typeface="+mj-ea"/>
                <a:cs typeface="+mj-cs"/>
              </a:rPr>
              <a:t> Analysis</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Graphic 3" descr="Downward trend graph outline">
            <a:extLst>
              <a:ext uri="{FF2B5EF4-FFF2-40B4-BE49-F238E27FC236}">
                <a16:creationId xmlns:a16="http://schemas.microsoft.com/office/drawing/2014/main" id="{1E8F87D8-6FD7-1C1D-99B4-D150FFF9D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8700" y="660400"/>
            <a:ext cx="914400" cy="914400"/>
          </a:xfrm>
          <a:prstGeom prst="rect">
            <a:avLst/>
          </a:prstGeom>
        </p:spPr>
      </p:pic>
      <p:graphicFrame>
        <p:nvGraphicFramePr>
          <p:cNvPr id="11" name="Table 11">
            <a:extLst>
              <a:ext uri="{FF2B5EF4-FFF2-40B4-BE49-F238E27FC236}">
                <a16:creationId xmlns:a16="http://schemas.microsoft.com/office/drawing/2014/main" id="{0E138E9D-4E7B-9A27-51F2-15A17E4B9101}"/>
              </a:ext>
            </a:extLst>
          </p:cNvPr>
          <p:cNvGraphicFramePr>
            <a:graphicFrameLocks noGrp="1"/>
          </p:cNvGraphicFramePr>
          <p:nvPr>
            <p:extLst>
              <p:ext uri="{D42A27DB-BD31-4B8C-83A1-F6EECF244321}">
                <p14:modId xmlns:p14="http://schemas.microsoft.com/office/powerpoint/2010/main" val="4040793680"/>
              </p:ext>
            </p:extLst>
          </p:nvPr>
        </p:nvGraphicFramePr>
        <p:xfrm>
          <a:off x="342900" y="2387600"/>
          <a:ext cx="11521475" cy="4013199"/>
        </p:xfrm>
        <a:graphic>
          <a:graphicData uri="http://schemas.openxmlformats.org/drawingml/2006/table">
            <a:tbl>
              <a:tblPr firstRow="1" bandRow="1">
                <a:tableStyleId>{5C22544A-7EE6-4342-B048-85BDC9FD1C3A}</a:tableStyleId>
              </a:tblPr>
              <a:tblGrid>
                <a:gridCol w="2304295">
                  <a:extLst>
                    <a:ext uri="{9D8B030D-6E8A-4147-A177-3AD203B41FA5}">
                      <a16:colId xmlns:a16="http://schemas.microsoft.com/office/drawing/2014/main" val="846987523"/>
                    </a:ext>
                  </a:extLst>
                </a:gridCol>
                <a:gridCol w="2304295">
                  <a:extLst>
                    <a:ext uri="{9D8B030D-6E8A-4147-A177-3AD203B41FA5}">
                      <a16:colId xmlns:a16="http://schemas.microsoft.com/office/drawing/2014/main" val="1538147318"/>
                    </a:ext>
                  </a:extLst>
                </a:gridCol>
                <a:gridCol w="2304295">
                  <a:extLst>
                    <a:ext uri="{9D8B030D-6E8A-4147-A177-3AD203B41FA5}">
                      <a16:colId xmlns:a16="http://schemas.microsoft.com/office/drawing/2014/main" val="525555376"/>
                    </a:ext>
                  </a:extLst>
                </a:gridCol>
                <a:gridCol w="2304295">
                  <a:extLst>
                    <a:ext uri="{9D8B030D-6E8A-4147-A177-3AD203B41FA5}">
                      <a16:colId xmlns:a16="http://schemas.microsoft.com/office/drawing/2014/main" val="1913197329"/>
                    </a:ext>
                  </a:extLst>
                </a:gridCol>
                <a:gridCol w="2304295">
                  <a:extLst>
                    <a:ext uri="{9D8B030D-6E8A-4147-A177-3AD203B41FA5}">
                      <a16:colId xmlns:a16="http://schemas.microsoft.com/office/drawing/2014/main" val="3215911522"/>
                    </a:ext>
                  </a:extLst>
                </a:gridCol>
              </a:tblGrid>
              <a:tr h="843539">
                <a:tc>
                  <a:txBody>
                    <a:bodyPr/>
                    <a:lstStyle/>
                    <a:p>
                      <a:pPr lvl="0" algn="ctr">
                        <a:buNone/>
                      </a:pPr>
                      <a:r>
                        <a:rPr lang="en-GB" sz="2200"/>
                        <a:t>Threats</a:t>
                      </a:r>
                      <a:endParaRPr lang="en-US" sz="2200"/>
                    </a:p>
                  </a:txBody>
                  <a:tcPr anchor="ctr">
                    <a:solidFill>
                      <a:schemeClr val="bg1">
                        <a:lumMod val="50000"/>
                      </a:schemeClr>
                    </a:solidFill>
                  </a:tcPr>
                </a:tc>
                <a:tc>
                  <a:txBody>
                    <a:bodyPr/>
                    <a:lstStyle/>
                    <a:p>
                      <a:pPr lvl="0" algn="ctr"/>
                      <a:r>
                        <a:rPr lang="en-GB" sz="2200"/>
                        <a:t>Probability</a:t>
                      </a:r>
                    </a:p>
                    <a:p>
                      <a:pPr lvl="0" algn="ctr">
                        <a:buNone/>
                      </a:pPr>
                      <a:r>
                        <a:rPr lang="en-GB" sz="2200"/>
                        <a:t>(0-100%)</a:t>
                      </a:r>
                    </a:p>
                  </a:txBody>
                  <a:tcPr anchor="ctr">
                    <a:solidFill>
                      <a:schemeClr val="bg1">
                        <a:lumMod val="50000"/>
                      </a:schemeClr>
                    </a:solidFill>
                  </a:tcPr>
                </a:tc>
                <a:tc>
                  <a:txBody>
                    <a:bodyPr/>
                    <a:lstStyle/>
                    <a:p>
                      <a:pPr lvl="0" algn="ctr"/>
                      <a:r>
                        <a:rPr lang="en-GB" sz="2200"/>
                        <a:t>Impact</a:t>
                      </a:r>
                    </a:p>
                    <a:p>
                      <a:pPr lvl="0" algn="ctr">
                        <a:buNone/>
                      </a:pPr>
                      <a:r>
                        <a:rPr lang="en-GB" sz="2200"/>
                        <a:t>(1-5)</a:t>
                      </a:r>
                    </a:p>
                  </a:txBody>
                  <a:tcPr anchor="ctr">
                    <a:solidFill>
                      <a:schemeClr val="bg1">
                        <a:lumMod val="50000"/>
                      </a:schemeClr>
                    </a:solidFill>
                  </a:tcPr>
                </a:tc>
                <a:tc>
                  <a:txBody>
                    <a:bodyPr/>
                    <a:lstStyle/>
                    <a:p>
                      <a:pPr algn="ctr"/>
                      <a:r>
                        <a:rPr lang="en-GB" sz="2200"/>
                        <a:t>Risk Rank</a:t>
                      </a:r>
                    </a:p>
                  </a:txBody>
                  <a:tcPr anchor="ctr">
                    <a:solidFill>
                      <a:schemeClr val="bg1">
                        <a:lumMod val="50000"/>
                      </a:schemeClr>
                    </a:solidFill>
                  </a:tcPr>
                </a:tc>
                <a:tc>
                  <a:txBody>
                    <a:bodyPr/>
                    <a:lstStyle/>
                    <a:p>
                      <a:pPr algn="ctr"/>
                      <a:r>
                        <a:rPr lang="en-GB" sz="2200"/>
                        <a:t>Decision</a:t>
                      </a:r>
                    </a:p>
                  </a:txBody>
                  <a:tcPr anchor="ctr">
                    <a:solidFill>
                      <a:schemeClr val="bg1">
                        <a:lumMod val="50000"/>
                      </a:schemeClr>
                    </a:solidFill>
                  </a:tcPr>
                </a:tc>
                <a:extLst>
                  <a:ext uri="{0D108BD9-81ED-4DB2-BD59-A6C34878D82A}">
                    <a16:rowId xmlns:a16="http://schemas.microsoft.com/office/drawing/2014/main" val="3096456899"/>
                  </a:ext>
                </a:extLst>
              </a:tr>
              <a:tr h="792415">
                <a:tc>
                  <a:txBody>
                    <a:bodyPr/>
                    <a:lstStyle/>
                    <a:p>
                      <a:pPr lvl="0" algn="ctr">
                        <a:buNone/>
                      </a:pPr>
                      <a:r>
                        <a:rPr lang="en-GB"/>
                        <a:t>DDOS</a:t>
                      </a:r>
                      <a:endParaRPr lang="en-US"/>
                    </a:p>
                  </a:txBody>
                  <a:tcPr anchor="ctr">
                    <a:solidFill>
                      <a:schemeClr val="bg1">
                        <a:lumMod val="85000"/>
                      </a:schemeClr>
                    </a:solidFill>
                  </a:tcPr>
                </a:tc>
                <a:tc>
                  <a:txBody>
                    <a:bodyPr/>
                    <a:lstStyle/>
                    <a:p>
                      <a:pPr algn="ctr"/>
                      <a:r>
                        <a:rPr lang="en-GB"/>
                        <a:t>85%</a:t>
                      </a:r>
                    </a:p>
                  </a:txBody>
                  <a:tcPr anchor="ctr">
                    <a:solidFill>
                      <a:schemeClr val="bg1">
                        <a:lumMod val="85000"/>
                      </a:schemeClr>
                    </a:solidFill>
                  </a:tcPr>
                </a:tc>
                <a:tc>
                  <a:txBody>
                    <a:bodyPr/>
                    <a:lstStyle/>
                    <a:p>
                      <a:pPr algn="ctr"/>
                      <a:r>
                        <a:rPr lang="en-GB"/>
                        <a:t>5</a:t>
                      </a:r>
                    </a:p>
                  </a:txBody>
                  <a:tcPr anchor="ctr">
                    <a:solidFill>
                      <a:schemeClr val="bg1">
                        <a:lumMod val="85000"/>
                      </a:schemeClr>
                    </a:solidFill>
                  </a:tcPr>
                </a:tc>
                <a:tc>
                  <a:txBody>
                    <a:bodyPr/>
                    <a:lstStyle/>
                    <a:p>
                      <a:pPr algn="ctr"/>
                      <a:r>
                        <a:rPr lang="en-GB"/>
                        <a:t>1</a:t>
                      </a:r>
                    </a:p>
                  </a:txBody>
                  <a:tcPr anchor="ctr">
                    <a:solidFill>
                      <a:schemeClr val="bg1">
                        <a:lumMod val="85000"/>
                      </a:schemeClr>
                    </a:solidFill>
                  </a:tcPr>
                </a:tc>
                <a:tc>
                  <a:txBody>
                    <a:bodyPr/>
                    <a:lstStyle/>
                    <a:p>
                      <a:pPr algn="ctr"/>
                      <a:r>
                        <a:rPr lang="en-GB"/>
                        <a:t>Risk Mitigation/Transfer</a:t>
                      </a:r>
                    </a:p>
                  </a:txBody>
                  <a:tcPr anchor="ctr">
                    <a:solidFill>
                      <a:schemeClr val="bg1">
                        <a:lumMod val="85000"/>
                      </a:schemeClr>
                    </a:solidFill>
                  </a:tcPr>
                </a:tc>
                <a:extLst>
                  <a:ext uri="{0D108BD9-81ED-4DB2-BD59-A6C34878D82A}">
                    <a16:rowId xmlns:a16="http://schemas.microsoft.com/office/drawing/2014/main" val="114662389"/>
                  </a:ext>
                </a:extLst>
              </a:tr>
              <a:tr h="792415">
                <a:tc>
                  <a:txBody>
                    <a:bodyPr/>
                    <a:lstStyle/>
                    <a:p>
                      <a:pPr algn="ctr"/>
                      <a:r>
                        <a:rPr lang="en-GB"/>
                        <a:t>Ransomware</a:t>
                      </a:r>
                    </a:p>
                  </a:txBody>
                  <a:tcPr anchor="ctr">
                    <a:solidFill>
                      <a:schemeClr val="bg1">
                        <a:lumMod val="85000"/>
                      </a:schemeClr>
                    </a:solidFill>
                  </a:tcPr>
                </a:tc>
                <a:tc>
                  <a:txBody>
                    <a:bodyPr/>
                    <a:lstStyle/>
                    <a:p>
                      <a:pPr lvl="0" algn="ctr">
                        <a:buNone/>
                      </a:pPr>
                      <a:r>
                        <a:rPr lang="en-GB"/>
                        <a:t>70%</a:t>
                      </a:r>
                      <a:endParaRPr lang="en-US"/>
                    </a:p>
                  </a:txBody>
                  <a:tcPr anchor="ctr">
                    <a:solidFill>
                      <a:schemeClr val="bg1">
                        <a:lumMod val="85000"/>
                      </a:schemeClr>
                    </a:solidFill>
                  </a:tcPr>
                </a:tc>
                <a:tc>
                  <a:txBody>
                    <a:bodyPr/>
                    <a:lstStyle/>
                    <a:p>
                      <a:pPr algn="ctr"/>
                      <a:r>
                        <a:rPr lang="en-GB"/>
                        <a:t>4</a:t>
                      </a:r>
                    </a:p>
                  </a:txBody>
                  <a:tcPr anchor="ctr">
                    <a:solidFill>
                      <a:schemeClr val="bg1">
                        <a:lumMod val="85000"/>
                      </a:schemeClr>
                    </a:solidFill>
                  </a:tcPr>
                </a:tc>
                <a:tc>
                  <a:txBody>
                    <a:bodyPr/>
                    <a:lstStyle/>
                    <a:p>
                      <a:pPr algn="ctr"/>
                      <a:r>
                        <a:rPr lang="en-GB"/>
                        <a:t>2</a:t>
                      </a:r>
                    </a:p>
                  </a:txBody>
                  <a:tcPr anchor="ctr">
                    <a:solidFill>
                      <a:schemeClr val="bg1">
                        <a:lumMod val="85000"/>
                      </a:schemeClr>
                    </a:solidFill>
                  </a:tcPr>
                </a:tc>
                <a:tc>
                  <a:txBody>
                    <a:bodyPr/>
                    <a:lstStyle/>
                    <a:p>
                      <a:pPr algn="ctr"/>
                      <a:r>
                        <a:rPr lang="en-GB"/>
                        <a:t>Risk Transfer</a:t>
                      </a:r>
                    </a:p>
                  </a:txBody>
                  <a:tcPr anchor="ctr">
                    <a:solidFill>
                      <a:schemeClr val="bg1">
                        <a:lumMod val="85000"/>
                      </a:schemeClr>
                    </a:solidFill>
                  </a:tcPr>
                </a:tc>
                <a:extLst>
                  <a:ext uri="{0D108BD9-81ED-4DB2-BD59-A6C34878D82A}">
                    <a16:rowId xmlns:a16="http://schemas.microsoft.com/office/drawing/2014/main" val="3985616586"/>
                  </a:ext>
                </a:extLst>
              </a:tr>
              <a:tr h="792415">
                <a:tc>
                  <a:txBody>
                    <a:bodyPr/>
                    <a:lstStyle/>
                    <a:p>
                      <a:pPr lvl="0" algn="ctr">
                        <a:buNone/>
                      </a:pPr>
                      <a:r>
                        <a:rPr lang="en-GB"/>
                        <a:t>Malware</a:t>
                      </a:r>
                    </a:p>
                  </a:txBody>
                  <a:tcPr anchor="ctr">
                    <a:solidFill>
                      <a:schemeClr val="bg1">
                        <a:lumMod val="85000"/>
                      </a:schemeClr>
                    </a:solidFill>
                  </a:tcPr>
                </a:tc>
                <a:tc>
                  <a:txBody>
                    <a:bodyPr/>
                    <a:lstStyle/>
                    <a:p>
                      <a:pPr algn="ctr"/>
                      <a:r>
                        <a:rPr lang="en-GB"/>
                        <a:t>40%</a:t>
                      </a:r>
                    </a:p>
                  </a:txBody>
                  <a:tcPr anchor="ctr">
                    <a:solidFill>
                      <a:schemeClr val="bg1">
                        <a:lumMod val="85000"/>
                      </a:schemeClr>
                    </a:solidFill>
                  </a:tcPr>
                </a:tc>
                <a:tc>
                  <a:txBody>
                    <a:bodyPr/>
                    <a:lstStyle/>
                    <a:p>
                      <a:pPr algn="ctr"/>
                      <a:r>
                        <a:rPr lang="en-GB"/>
                        <a:t>3</a:t>
                      </a:r>
                    </a:p>
                  </a:txBody>
                  <a:tcPr anchor="ctr">
                    <a:solidFill>
                      <a:schemeClr val="bg1">
                        <a:lumMod val="85000"/>
                      </a:schemeClr>
                    </a:solidFill>
                  </a:tcPr>
                </a:tc>
                <a:tc>
                  <a:txBody>
                    <a:bodyPr/>
                    <a:lstStyle/>
                    <a:p>
                      <a:pPr algn="ctr"/>
                      <a:r>
                        <a:rPr lang="en-GB"/>
                        <a:t>4</a:t>
                      </a:r>
                    </a:p>
                  </a:txBody>
                  <a:tcPr anchor="ctr">
                    <a:solidFill>
                      <a:schemeClr val="bg1">
                        <a:lumMod val="85000"/>
                      </a:schemeClr>
                    </a:solidFill>
                  </a:tcPr>
                </a:tc>
                <a:tc>
                  <a:txBody>
                    <a:bodyPr/>
                    <a:lstStyle/>
                    <a:p>
                      <a:pPr algn="ctr"/>
                      <a:r>
                        <a:rPr lang="en-GB"/>
                        <a:t>Risk Transfer</a:t>
                      </a:r>
                    </a:p>
                  </a:txBody>
                  <a:tcPr anchor="ctr">
                    <a:solidFill>
                      <a:schemeClr val="bg1">
                        <a:lumMod val="85000"/>
                      </a:schemeClr>
                    </a:solidFill>
                  </a:tcPr>
                </a:tc>
                <a:extLst>
                  <a:ext uri="{0D108BD9-81ED-4DB2-BD59-A6C34878D82A}">
                    <a16:rowId xmlns:a16="http://schemas.microsoft.com/office/drawing/2014/main" val="2801757713"/>
                  </a:ext>
                </a:extLst>
              </a:tr>
              <a:tr h="792415">
                <a:tc>
                  <a:txBody>
                    <a:bodyPr/>
                    <a:lstStyle/>
                    <a:p>
                      <a:pPr lvl="0" algn="ctr">
                        <a:buNone/>
                      </a:pPr>
                      <a:r>
                        <a:rPr lang="en-GB"/>
                        <a:t>Insider Threat</a:t>
                      </a:r>
                      <a:endParaRPr lang="en-US"/>
                    </a:p>
                  </a:txBody>
                  <a:tcPr anchor="ctr">
                    <a:solidFill>
                      <a:schemeClr val="bg1">
                        <a:lumMod val="85000"/>
                      </a:schemeClr>
                    </a:solidFill>
                  </a:tcPr>
                </a:tc>
                <a:tc>
                  <a:txBody>
                    <a:bodyPr/>
                    <a:lstStyle/>
                    <a:p>
                      <a:pPr algn="ctr"/>
                      <a:r>
                        <a:rPr lang="en-GB"/>
                        <a:t>20%</a:t>
                      </a:r>
                    </a:p>
                  </a:txBody>
                  <a:tcPr anchor="ctr">
                    <a:solidFill>
                      <a:schemeClr val="bg1">
                        <a:lumMod val="85000"/>
                      </a:schemeClr>
                    </a:solidFill>
                  </a:tcPr>
                </a:tc>
                <a:tc>
                  <a:txBody>
                    <a:bodyPr/>
                    <a:lstStyle/>
                    <a:p>
                      <a:pPr algn="ctr"/>
                      <a:r>
                        <a:rPr lang="en-GB"/>
                        <a:t>2</a:t>
                      </a:r>
                    </a:p>
                  </a:txBody>
                  <a:tcPr anchor="ctr">
                    <a:solidFill>
                      <a:schemeClr val="bg1">
                        <a:lumMod val="85000"/>
                      </a:schemeClr>
                    </a:solidFill>
                  </a:tcPr>
                </a:tc>
                <a:tc>
                  <a:txBody>
                    <a:bodyPr/>
                    <a:lstStyle/>
                    <a:p>
                      <a:pPr algn="ctr"/>
                      <a:r>
                        <a:rPr lang="en-GB"/>
                        <a:t>3</a:t>
                      </a:r>
                    </a:p>
                  </a:txBody>
                  <a:tcPr anchor="ctr">
                    <a:solidFill>
                      <a:schemeClr val="bg1">
                        <a:lumMod val="85000"/>
                      </a:schemeClr>
                    </a:solidFill>
                  </a:tcPr>
                </a:tc>
                <a:tc>
                  <a:txBody>
                    <a:bodyPr/>
                    <a:lstStyle/>
                    <a:p>
                      <a:pPr algn="ctr"/>
                      <a:r>
                        <a:rPr lang="en-GB"/>
                        <a:t>Risk Mitigation</a:t>
                      </a:r>
                    </a:p>
                  </a:txBody>
                  <a:tcPr anchor="ctr">
                    <a:solidFill>
                      <a:schemeClr val="bg1">
                        <a:lumMod val="85000"/>
                      </a:schemeClr>
                    </a:solidFill>
                  </a:tcPr>
                </a:tc>
                <a:extLst>
                  <a:ext uri="{0D108BD9-81ED-4DB2-BD59-A6C34878D82A}">
                    <a16:rowId xmlns:a16="http://schemas.microsoft.com/office/drawing/2014/main" val="190457272"/>
                  </a:ext>
                </a:extLst>
              </a:tr>
            </a:tbl>
          </a:graphicData>
        </a:graphic>
      </p:graphicFrame>
      <p:pic>
        <p:nvPicPr>
          <p:cNvPr id="5" name="Graphic 10" descr="Upward trend outline">
            <a:extLst>
              <a:ext uri="{FF2B5EF4-FFF2-40B4-BE49-F238E27FC236}">
                <a16:creationId xmlns:a16="http://schemas.microsoft.com/office/drawing/2014/main" id="{AB56D55D-CF46-A3C7-F40E-EC9AB370B2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42599" y="660399"/>
            <a:ext cx="914400" cy="914400"/>
          </a:xfrm>
          <a:prstGeom prst="rect">
            <a:avLst/>
          </a:prstGeom>
        </p:spPr>
      </p:pic>
    </p:spTree>
    <p:extLst>
      <p:ext uri="{BB962C8B-B14F-4D97-AF65-F5344CB8AC3E}">
        <p14:creationId xmlns:p14="http://schemas.microsoft.com/office/powerpoint/2010/main" val="412176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49375-0B87-C7E4-DAAE-568350A3C93F}"/>
              </a:ext>
            </a:extLst>
          </p:cNvPr>
          <p:cNvSpPr>
            <a:spLocks noGrp="1"/>
          </p:cNvSpPr>
          <p:nvPr>
            <p:ph type="title"/>
          </p:nvPr>
        </p:nvSpPr>
        <p:spPr>
          <a:xfrm>
            <a:off x="594360" y="640263"/>
            <a:ext cx="5239512" cy="1344975"/>
          </a:xfrm>
        </p:spPr>
        <p:txBody>
          <a:bodyPr>
            <a:normAutofit/>
          </a:bodyPr>
          <a:lstStyle/>
          <a:p>
            <a:r>
              <a:rPr lang="en-US" sz="2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Now that the attack has ended, what can the </a:t>
            </a:r>
            <a:r>
              <a:rPr lang="en-US" sz="2200" b="1"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iPremier</a:t>
            </a:r>
            <a:r>
              <a:rPr lang="en-US" sz="2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Company do to prepare for another such attack?</a:t>
            </a:r>
            <a:br>
              <a:rPr lang="en-US" sz="2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200" b="1">
              <a:solidFill>
                <a:schemeClr val="bg1"/>
              </a:solidFill>
            </a:endParaRPr>
          </a:p>
        </p:txBody>
      </p:sp>
      <p:cxnSp>
        <p:nvCxnSpPr>
          <p:cNvPr id="13"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894298-65C4-FE0B-4471-71BB06F7F0D3}"/>
              </a:ext>
            </a:extLst>
          </p:cNvPr>
          <p:cNvSpPr>
            <a:spLocks noGrp="1"/>
          </p:cNvSpPr>
          <p:nvPr>
            <p:ph idx="1"/>
          </p:nvPr>
        </p:nvSpPr>
        <p:spPr>
          <a:xfrm>
            <a:off x="593610" y="2121763"/>
            <a:ext cx="5235490" cy="3773010"/>
          </a:xfrm>
        </p:spPr>
        <p:txBody>
          <a:bodyPr vert="horz" lIns="91440" tIns="45720" rIns="91440" bIns="45720" rtlCol="0" anchor="t">
            <a:normAutofit/>
          </a:bodyPr>
          <a:lstStyle/>
          <a:p>
            <a:r>
              <a:rPr lang="en-US" sz="1400">
                <a:solidFill>
                  <a:schemeClr val="bg1"/>
                </a:solidFill>
                <a:latin typeface="Calibri"/>
                <a:ea typeface="Calibri" panose="020F0502020204030204" pitchFamily="34" charset="0"/>
                <a:cs typeface="Times New Roman"/>
              </a:rPr>
              <a:t>Most important: decide what to do with </a:t>
            </a:r>
            <a:r>
              <a:rPr lang="en-US" sz="1400" err="1">
                <a:solidFill>
                  <a:schemeClr val="bg1"/>
                </a:solidFill>
                <a:latin typeface="Calibri"/>
                <a:ea typeface="Calibri" panose="020F0502020204030204" pitchFamily="34" charset="0"/>
                <a:cs typeface="Times New Roman"/>
              </a:rPr>
              <a:t>Qdata</a:t>
            </a:r>
            <a:endParaRPr lang="en-US" sz="1400">
              <a:solidFill>
                <a:schemeClr val="bg1"/>
              </a:solidFill>
              <a:latin typeface="Calibri"/>
              <a:ea typeface="Calibri" panose="020F0502020204030204" pitchFamily="34" charset="0"/>
              <a:cs typeface="Times New Roman"/>
            </a:endParaRPr>
          </a:p>
          <a:p>
            <a:r>
              <a:rPr lang="en-US" sz="1400">
                <a:solidFill>
                  <a:schemeClr val="bg1"/>
                </a:solidFill>
                <a:latin typeface="Calibri"/>
                <a:ea typeface="Calibri" panose="020F0502020204030204" pitchFamily="34" charset="0"/>
                <a:cs typeface="Times New Roman"/>
              </a:rPr>
              <a:t>Update security plans and business continuity plan</a:t>
            </a:r>
          </a:p>
          <a:p>
            <a:r>
              <a:rPr lang="en-US" sz="1400">
                <a:solidFill>
                  <a:schemeClr val="bg1"/>
                </a:solidFill>
                <a:effectLst/>
                <a:latin typeface="Calibri"/>
                <a:ea typeface="Calibri" panose="020F0502020204030204" pitchFamily="34" charset="0"/>
                <a:cs typeface="Times New Roman"/>
              </a:rPr>
              <a:t>Create backups</a:t>
            </a:r>
            <a:endParaRPr lang="en-US" sz="1400">
              <a:solidFill>
                <a:schemeClr val="bg1"/>
              </a:solidFill>
              <a:latin typeface="Calibri"/>
              <a:ea typeface="Calibri" panose="020F0502020204030204" pitchFamily="34" charset="0"/>
              <a:cs typeface="Times New Roman"/>
            </a:endParaRPr>
          </a:p>
          <a:p>
            <a:r>
              <a:rPr lang="en-US" sz="1400">
                <a:solidFill>
                  <a:schemeClr val="bg1"/>
                </a:solidFill>
                <a:effectLst/>
                <a:latin typeface="Calibri"/>
                <a:ea typeface="Calibri" panose="020F0502020204030204" pitchFamily="34" charset="0"/>
                <a:cs typeface="Times New Roman"/>
              </a:rPr>
              <a:t>Establish proper</a:t>
            </a:r>
            <a:r>
              <a:rPr lang="en-US" sz="1400">
                <a:solidFill>
                  <a:schemeClr val="bg1"/>
                </a:solidFill>
                <a:latin typeface="Calibri"/>
                <a:ea typeface="Calibri" panose="020F0502020204030204" pitchFamily="34" charset="0"/>
                <a:cs typeface="Times New Roman"/>
              </a:rPr>
              <a:t> line of command in the case of emergencies</a:t>
            </a:r>
          </a:p>
          <a:p>
            <a:r>
              <a:rPr lang="en-US" sz="1400">
                <a:solidFill>
                  <a:schemeClr val="bg1"/>
                </a:solidFill>
                <a:effectLst/>
                <a:latin typeface="Calibri"/>
                <a:ea typeface="Calibri" panose="020F0502020204030204" pitchFamily="34" charset="0"/>
                <a:cs typeface="Times New Roman"/>
              </a:rPr>
              <a:t>Complete a thorough investigation – conduct an internal audit,</a:t>
            </a:r>
            <a:r>
              <a:rPr lang="en-US" sz="1400">
                <a:solidFill>
                  <a:schemeClr val="bg1"/>
                </a:solidFill>
                <a:latin typeface="Calibri"/>
                <a:ea typeface="Calibri" panose="020F0502020204030204" pitchFamily="34" charset="0"/>
                <a:cs typeface="Times New Roman"/>
              </a:rPr>
              <a:t> </a:t>
            </a:r>
            <a:r>
              <a:rPr lang="en-US" sz="1400">
                <a:solidFill>
                  <a:schemeClr val="bg1"/>
                </a:solidFill>
                <a:effectLst/>
                <a:latin typeface="Calibri"/>
                <a:ea typeface="Calibri" panose="020F0502020204030204" pitchFamily="34" charset="0"/>
                <a:cs typeface="Times New Roman"/>
              </a:rPr>
              <a:t>hire external auditors</a:t>
            </a:r>
            <a:r>
              <a:rPr lang="en-US" sz="1400">
                <a:solidFill>
                  <a:schemeClr val="bg1"/>
                </a:solidFill>
                <a:latin typeface="Calibri"/>
                <a:ea typeface="Calibri" panose="020F0502020204030204" pitchFamily="34" charset="0"/>
                <a:cs typeface="Times New Roman"/>
              </a:rPr>
              <a:t>, and </a:t>
            </a:r>
            <a:r>
              <a:rPr lang="en-US" sz="1400">
                <a:solidFill>
                  <a:schemeClr val="bg1"/>
                </a:solidFill>
                <a:effectLst/>
                <a:latin typeface="Calibri"/>
                <a:ea typeface="Calibri" panose="020F0502020204030204" pitchFamily="34" charset="0"/>
                <a:cs typeface="Times New Roman"/>
              </a:rPr>
              <a:t>establish a plan for regular audits</a:t>
            </a:r>
            <a:r>
              <a:rPr lang="en-US" sz="1400">
                <a:solidFill>
                  <a:schemeClr val="bg1"/>
                </a:solidFill>
                <a:latin typeface="Calibri"/>
                <a:ea typeface="Calibri" panose="020F0502020204030204" pitchFamily="34" charset="0"/>
                <a:cs typeface="Times New Roman"/>
              </a:rPr>
              <a:t>.</a:t>
            </a:r>
            <a:endParaRPr lang="en-US" sz="1400">
              <a:solidFill>
                <a:schemeClr val="bg1"/>
              </a:solidFill>
              <a:effectLst/>
              <a:latin typeface="Calibri"/>
              <a:ea typeface="Calibri" panose="020F0502020204030204" pitchFamily="34" charset="0"/>
              <a:cs typeface="Times New Roman"/>
            </a:endParaRPr>
          </a:p>
          <a:p>
            <a:r>
              <a:rPr lang="en-US" sz="1400">
                <a:solidFill>
                  <a:schemeClr val="bg1"/>
                </a:solidFill>
                <a:latin typeface="Calibri"/>
                <a:ea typeface="Calibri" panose="020F0502020204030204" pitchFamily="34" charset="0"/>
                <a:cs typeface="Times New Roman"/>
              </a:rPr>
              <a:t>Ensure management has basic IT knowledge</a:t>
            </a:r>
          </a:p>
          <a:p>
            <a:r>
              <a:rPr lang="en-US" sz="1400">
                <a:solidFill>
                  <a:schemeClr val="bg1"/>
                </a:solidFill>
                <a:latin typeface="Calibri"/>
                <a:ea typeface="Calibri" panose="020F0502020204030204" pitchFamily="34" charset="0"/>
                <a:cs typeface="Times New Roman"/>
              </a:rPr>
              <a:t>Create an a</a:t>
            </a:r>
            <a:r>
              <a:rPr lang="en-US" sz="1400">
                <a:solidFill>
                  <a:schemeClr val="bg1"/>
                </a:solidFill>
                <a:effectLst/>
                <a:latin typeface="Calibri"/>
                <a:ea typeface="Calibri" panose="020F0502020204030204" pitchFamily="34" charset="0"/>
                <a:cs typeface="Times New Roman"/>
              </a:rPr>
              <a:t>ccountable legal team</a:t>
            </a:r>
          </a:p>
          <a:p>
            <a:r>
              <a:rPr lang="en-US" sz="1400">
                <a:solidFill>
                  <a:schemeClr val="bg1"/>
                </a:solidFill>
                <a:effectLst/>
                <a:latin typeface="Calibri"/>
                <a:ea typeface="Calibri" panose="020F0502020204030204" pitchFamily="34" charset="0"/>
                <a:cs typeface="Times New Roman"/>
              </a:rPr>
              <a:t>Practice </a:t>
            </a:r>
            <a:r>
              <a:rPr lang="en-US" sz="1400">
                <a:solidFill>
                  <a:schemeClr val="bg1"/>
                </a:solidFill>
                <a:latin typeface="Calibri"/>
                <a:ea typeface="Calibri" panose="020F0502020204030204" pitchFamily="34" charset="0"/>
                <a:cs typeface="Times New Roman"/>
              </a:rPr>
              <a:t>emergency procedures</a:t>
            </a:r>
          </a:p>
          <a:p>
            <a:r>
              <a:rPr lang="en-US" sz="1400">
                <a:solidFill>
                  <a:schemeClr val="bg1"/>
                </a:solidFill>
                <a:latin typeface="Calibri"/>
                <a:ea typeface="Calibri" panose="020F0502020204030204" pitchFamily="34" charset="0"/>
                <a:cs typeface="Times New Roman"/>
              </a:rPr>
              <a:t>Basic Security and Compliance</a:t>
            </a:r>
            <a:r>
              <a:rPr lang="en-US" sz="1400">
                <a:solidFill>
                  <a:schemeClr val="bg1"/>
                </a:solidFill>
                <a:effectLst/>
                <a:latin typeface="Calibri"/>
                <a:ea typeface="Calibri" panose="020F0502020204030204" pitchFamily="34" charset="0"/>
                <a:cs typeface="Times New Roman"/>
              </a:rPr>
              <a:t> training for all employees</a:t>
            </a:r>
          </a:p>
          <a:p>
            <a:r>
              <a:rPr lang="en-US" sz="1400">
                <a:solidFill>
                  <a:schemeClr val="bg1"/>
                </a:solidFill>
                <a:effectLst/>
                <a:latin typeface="Calibri"/>
                <a:ea typeface="Calibri" panose="020F0502020204030204" pitchFamily="34" charset="0"/>
                <a:cs typeface="Times New Roman"/>
              </a:rPr>
              <a:t>Do not use company resources to play online video games</a:t>
            </a:r>
          </a:p>
        </p:txBody>
      </p:sp>
      <p:pic>
        <p:nvPicPr>
          <p:cNvPr id="5" name="Picture 4" descr="A person wearing glasses&#10;&#10;Description automatically generated with medium confidence">
            <a:extLst>
              <a:ext uri="{FF2B5EF4-FFF2-40B4-BE49-F238E27FC236}">
                <a16:creationId xmlns:a16="http://schemas.microsoft.com/office/drawing/2014/main" id="{CCE3EBA9-1B66-B749-33CC-F01A5CC259E2}"/>
              </a:ext>
            </a:extLst>
          </p:cNvPr>
          <p:cNvPicPr>
            <a:picLocks noChangeAspect="1"/>
          </p:cNvPicPr>
          <p:nvPr/>
        </p:nvPicPr>
        <p:blipFill>
          <a:blip r:embed="rId2"/>
          <a:stretch>
            <a:fillRect/>
          </a:stretch>
        </p:blipFill>
        <p:spPr>
          <a:xfrm>
            <a:off x="6580632" y="638716"/>
            <a:ext cx="5126736" cy="5425119"/>
          </a:xfrm>
          <a:prstGeom prst="rect">
            <a:avLst/>
          </a:prstGeom>
        </p:spPr>
      </p:pic>
    </p:spTree>
    <p:extLst>
      <p:ext uri="{BB962C8B-B14F-4D97-AF65-F5344CB8AC3E}">
        <p14:creationId xmlns:p14="http://schemas.microsoft.com/office/powerpoint/2010/main" val="23915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9C951-6518-989B-76A9-ED92B607B30D}"/>
              </a:ext>
            </a:extLst>
          </p:cNvPr>
          <p:cNvSpPr>
            <a:spLocks noGrp="1"/>
          </p:cNvSpPr>
          <p:nvPr>
            <p:ph type="title"/>
          </p:nvPr>
        </p:nvSpPr>
        <p:spPr>
          <a:xfrm>
            <a:off x="838200" y="631825"/>
            <a:ext cx="10515600" cy="1325563"/>
          </a:xfrm>
        </p:spPr>
        <p:txBody>
          <a:bodyPr>
            <a:normAutofit/>
          </a:bodyPr>
          <a:lstStyle/>
          <a:p>
            <a:r>
              <a:rPr lang="en-US" b="1">
                <a:solidFill>
                  <a:schemeClr val="bg1"/>
                </a:solidFill>
              </a:rPr>
              <a:t>What to do about </a:t>
            </a:r>
            <a:r>
              <a:rPr lang="en-US" b="1" err="1">
                <a:solidFill>
                  <a:schemeClr val="bg1"/>
                </a:solidFill>
              </a:rPr>
              <a:t>Qdata</a:t>
            </a:r>
            <a:r>
              <a:rPr lang="en-US" b="1">
                <a:solidFill>
                  <a:schemeClr val="bg1"/>
                </a:solidFill>
              </a:rPr>
              <a:t>? </a:t>
            </a:r>
          </a:p>
        </p:txBody>
      </p:sp>
      <p:cxnSp>
        <p:nvCxnSpPr>
          <p:cNvPr id="15" name="Straight Connector 14">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B040C7-8E9F-BB4A-BCFF-C8AECC887F80}"/>
              </a:ext>
            </a:extLst>
          </p:cNvPr>
          <p:cNvSpPr>
            <a:spLocks noGrp="1"/>
          </p:cNvSpPr>
          <p:nvPr>
            <p:ph idx="1"/>
          </p:nvPr>
        </p:nvSpPr>
        <p:spPr>
          <a:xfrm>
            <a:off x="838200" y="2269173"/>
            <a:ext cx="10515600" cy="3659988"/>
          </a:xfrm>
        </p:spPr>
        <p:txBody>
          <a:bodyPr vert="horz" lIns="91440" tIns="45720" rIns="91440" bIns="45720" rtlCol="0" anchor="t">
            <a:normAutofit/>
          </a:bodyPr>
          <a:lstStyle/>
          <a:p>
            <a:pPr marL="0" indent="0">
              <a:buNone/>
            </a:pPr>
            <a:r>
              <a:rPr lang="en-US" sz="2400">
                <a:solidFill>
                  <a:schemeClr val="bg1"/>
                </a:solidFill>
                <a:latin typeface="Calibri" panose="020F0502020204030204"/>
                <a:cs typeface="Calibri"/>
              </a:rPr>
              <a:t>Three</a:t>
            </a:r>
            <a:r>
              <a:rPr lang="en-US" sz="2400" spc="0">
                <a:solidFill>
                  <a:schemeClr val="bg1"/>
                </a:solidFill>
                <a:latin typeface="Calibri" panose="020F0502020204030204"/>
                <a:cs typeface="Calibri"/>
              </a:rPr>
              <a:t> Approaches</a:t>
            </a:r>
            <a:br>
              <a:rPr lang="en-US" sz="2400">
                <a:solidFill>
                  <a:schemeClr val="bg1"/>
                </a:solidFill>
                <a:latin typeface="Calibri" panose="020F0502020204030204"/>
                <a:cs typeface="Calibri"/>
              </a:rPr>
            </a:br>
            <a:endParaRPr lang="en-US" sz="2400">
              <a:solidFill>
                <a:schemeClr val="bg1"/>
              </a:solidFill>
              <a:latin typeface="Calibri" panose="020F0502020204030204"/>
              <a:cs typeface="Calibri"/>
            </a:endParaRPr>
          </a:p>
          <a:p>
            <a:pPr marL="457200" indent="-457200">
              <a:buAutoNum type="arabicPeriod"/>
            </a:pPr>
            <a:r>
              <a:rPr lang="en-US" sz="2400" spc="0">
                <a:solidFill>
                  <a:schemeClr val="bg1"/>
                </a:solidFill>
                <a:latin typeface="Calibri" panose="020F0502020204030204"/>
                <a:cs typeface="Calibri"/>
              </a:rPr>
              <a:t>Replace </a:t>
            </a:r>
            <a:r>
              <a:rPr lang="en-US" sz="2400" err="1">
                <a:solidFill>
                  <a:schemeClr val="bg1"/>
                </a:solidFill>
                <a:latin typeface="Calibri" panose="020F0502020204030204"/>
                <a:cs typeface="Calibri"/>
              </a:rPr>
              <a:t>Qdata</a:t>
            </a:r>
            <a:r>
              <a:rPr lang="en-US" sz="2400">
                <a:solidFill>
                  <a:schemeClr val="bg1"/>
                </a:solidFill>
                <a:latin typeface="Calibri" panose="020F0502020204030204"/>
                <a:cs typeface="Calibri"/>
              </a:rPr>
              <a:t> with another</a:t>
            </a:r>
            <a:r>
              <a:rPr lang="en-US" sz="2400" spc="0">
                <a:solidFill>
                  <a:schemeClr val="bg1"/>
                </a:solidFill>
                <a:latin typeface="Calibri" panose="020F0502020204030204"/>
                <a:cs typeface="Calibri"/>
              </a:rPr>
              <a:t> service provider</a:t>
            </a:r>
          </a:p>
          <a:p>
            <a:pPr marL="457200" indent="-457200">
              <a:buAutoNum type="arabicPeriod"/>
            </a:pPr>
            <a:r>
              <a:rPr lang="en-US" sz="2400" spc="0">
                <a:solidFill>
                  <a:schemeClr val="bg1"/>
                </a:solidFill>
                <a:latin typeface="Calibri" panose="020F0502020204030204"/>
                <a:cs typeface="Calibri"/>
              </a:rPr>
              <a:t>Stay with </a:t>
            </a:r>
            <a:r>
              <a:rPr lang="en-US" sz="2400" err="1">
                <a:solidFill>
                  <a:schemeClr val="bg1"/>
                </a:solidFill>
                <a:latin typeface="Calibri" panose="020F0502020204030204"/>
                <a:cs typeface="Calibri"/>
              </a:rPr>
              <a:t>Qdata</a:t>
            </a:r>
            <a:r>
              <a:rPr lang="en-US" sz="2400" spc="0">
                <a:solidFill>
                  <a:schemeClr val="bg1"/>
                </a:solidFill>
                <a:latin typeface="Calibri" panose="020F0502020204030204"/>
                <a:cs typeface="Calibri"/>
              </a:rPr>
              <a:t>, but upgrade </a:t>
            </a:r>
            <a:r>
              <a:rPr lang="en-US" sz="2400">
                <a:solidFill>
                  <a:schemeClr val="bg1"/>
                </a:solidFill>
                <a:latin typeface="Calibri" panose="020F0502020204030204"/>
                <a:cs typeface="Calibri"/>
              </a:rPr>
              <a:t>the security</a:t>
            </a:r>
            <a:endParaRPr lang="en-US" sz="2400" spc="0">
              <a:solidFill>
                <a:schemeClr val="bg1"/>
              </a:solidFill>
              <a:latin typeface="Calibri" panose="020F0502020204030204"/>
              <a:cs typeface="Calibri"/>
            </a:endParaRPr>
          </a:p>
          <a:p>
            <a:pPr marL="457200" indent="-457200">
              <a:buAutoNum type="arabicPeriod"/>
            </a:pPr>
            <a:r>
              <a:rPr lang="en-US" sz="2400">
                <a:solidFill>
                  <a:schemeClr val="bg1"/>
                </a:solidFill>
                <a:latin typeface="Calibri" panose="020F0502020204030204"/>
                <a:cs typeface="Calibri"/>
              </a:rPr>
              <a:t>Develop </a:t>
            </a:r>
            <a:r>
              <a:rPr lang="en-US" sz="2400" err="1">
                <a:solidFill>
                  <a:schemeClr val="bg1"/>
                </a:solidFill>
                <a:latin typeface="Calibri" panose="020F0502020204030204"/>
                <a:cs typeface="Calibri"/>
              </a:rPr>
              <a:t>iPremier’s</a:t>
            </a:r>
            <a:r>
              <a:rPr lang="en-US" sz="2400">
                <a:solidFill>
                  <a:schemeClr val="bg1"/>
                </a:solidFill>
                <a:latin typeface="Calibri" panose="020F0502020204030204"/>
                <a:cs typeface="Calibri"/>
              </a:rPr>
              <a:t> internal IT team (add security experts)</a:t>
            </a:r>
            <a:endParaRPr lang="en-US" sz="2400" spc="0">
              <a:solidFill>
                <a:schemeClr val="bg1"/>
              </a:solidFill>
              <a:latin typeface="Calibri" panose="020F0502020204030204"/>
              <a:cs typeface="Calibri"/>
            </a:endParaRPr>
          </a:p>
          <a:p>
            <a:pPr marL="0" indent="0">
              <a:buNone/>
            </a:pPr>
            <a:endParaRPr lang="en-US" sz="2400">
              <a:solidFill>
                <a:schemeClr val="bg1"/>
              </a:solidFill>
              <a:latin typeface="Calibri" panose="020F0502020204030204"/>
              <a:cs typeface="Calibri"/>
            </a:endParaRPr>
          </a:p>
          <a:p>
            <a:pPr marL="0" indent="0">
              <a:buNone/>
            </a:pPr>
            <a:endParaRPr lang="en-US" sz="2400">
              <a:solidFill>
                <a:schemeClr val="bg1"/>
              </a:solidFill>
              <a:latin typeface="Calibri" panose="020F0502020204030204"/>
              <a:cs typeface="Calibri"/>
            </a:endParaRPr>
          </a:p>
        </p:txBody>
      </p:sp>
    </p:spTree>
    <p:extLst>
      <p:ext uri="{BB962C8B-B14F-4D97-AF65-F5344CB8AC3E}">
        <p14:creationId xmlns:p14="http://schemas.microsoft.com/office/powerpoint/2010/main" val="418051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11891-F758-C4A5-56A1-292F6E3349A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1" kern="1200">
                <a:solidFill>
                  <a:schemeClr val="bg1"/>
                </a:solidFill>
                <a:latin typeface="+mj-lt"/>
                <a:ea typeface="+mj-ea"/>
                <a:cs typeface="+mj-cs"/>
              </a:rPr>
              <a:t>Organization Chart</a:t>
            </a:r>
          </a:p>
        </p:txBody>
      </p:sp>
      <p:cxnSp>
        <p:nvCxnSpPr>
          <p:cNvPr id="21" name="Straight Connector 1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Diagram&#10;&#10;Description automatically generated">
            <a:extLst>
              <a:ext uri="{FF2B5EF4-FFF2-40B4-BE49-F238E27FC236}">
                <a16:creationId xmlns:a16="http://schemas.microsoft.com/office/drawing/2014/main" id="{2E2246AD-5B25-ABAC-45CC-2AE1D5546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37" y="2229178"/>
            <a:ext cx="8858989" cy="4628822"/>
          </a:xfrm>
          <a:prstGeom prst="rect">
            <a:avLst/>
          </a:prstGeom>
        </p:spPr>
      </p:pic>
    </p:spTree>
    <p:extLst>
      <p:ext uri="{BB962C8B-B14F-4D97-AF65-F5344CB8AC3E}">
        <p14:creationId xmlns:p14="http://schemas.microsoft.com/office/powerpoint/2010/main" val="253658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A0EC5-C6AB-A37A-59A2-3B2E738880FC}"/>
              </a:ext>
            </a:extLst>
          </p:cNvPr>
          <p:cNvSpPr>
            <a:spLocks noGrp="1"/>
          </p:cNvSpPr>
          <p:nvPr>
            <p:ph type="title"/>
          </p:nvPr>
        </p:nvSpPr>
        <p:spPr>
          <a:xfrm>
            <a:off x="594360" y="640263"/>
            <a:ext cx="5239512" cy="1344975"/>
          </a:xfrm>
        </p:spPr>
        <p:txBody>
          <a:bodyPr>
            <a:normAutofit/>
          </a:bodyPr>
          <a:lstStyle/>
          <a:p>
            <a:r>
              <a:rPr lang="en-US" sz="3700" b="1">
                <a:solidFill>
                  <a:schemeClr val="bg1"/>
                </a:solidFill>
              </a:rPr>
              <a:t>October 2008: Onboarding of Bob Turley (CIO)</a:t>
            </a:r>
          </a:p>
        </p:txBody>
      </p:sp>
      <p:cxnSp>
        <p:nvCxnSpPr>
          <p:cNvPr id="19" name="Straight Connector 2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B3A00F-B627-9ADF-DDF8-8B98DABD6A92}"/>
              </a:ext>
            </a:extLst>
          </p:cNvPr>
          <p:cNvSpPr>
            <a:spLocks noGrp="1"/>
          </p:cNvSpPr>
          <p:nvPr>
            <p:ph idx="1"/>
          </p:nvPr>
        </p:nvSpPr>
        <p:spPr>
          <a:xfrm>
            <a:off x="593610" y="2121763"/>
            <a:ext cx="5235490" cy="3773010"/>
          </a:xfrm>
        </p:spPr>
        <p:txBody>
          <a:bodyPr vert="horz" lIns="91440" tIns="45720" rIns="91440" bIns="45720" rtlCol="0" anchor="t">
            <a:normAutofit/>
          </a:bodyPr>
          <a:lstStyle/>
          <a:p>
            <a:r>
              <a:rPr lang="en-US" sz="2000">
                <a:solidFill>
                  <a:schemeClr val="bg1"/>
                </a:solidFill>
                <a:cs typeface="Calibri"/>
              </a:rPr>
              <a:t>Meets Leon Ledbetter, an IT employee, and his manager, Joanne Ripley</a:t>
            </a:r>
          </a:p>
          <a:p>
            <a:r>
              <a:rPr lang="en-US" sz="2000">
                <a:solidFill>
                  <a:schemeClr val="bg1"/>
                </a:solidFill>
                <a:cs typeface="Calibri"/>
              </a:rPr>
              <a:t>Leon and Joanne agree that </a:t>
            </a:r>
            <a:r>
              <a:rPr lang="en-US" sz="2000" err="1">
                <a:solidFill>
                  <a:schemeClr val="bg1"/>
                </a:solidFill>
                <a:cs typeface="Calibri"/>
              </a:rPr>
              <a:t>Qdata</a:t>
            </a:r>
            <a:r>
              <a:rPr lang="en-US" sz="2000">
                <a:solidFill>
                  <a:schemeClr val="bg1"/>
                </a:solidFill>
                <a:cs typeface="Calibri"/>
              </a:rPr>
              <a:t>, their IT service provider, is inadequate</a:t>
            </a:r>
          </a:p>
          <a:p>
            <a:r>
              <a:rPr lang="en-US" sz="2000">
                <a:solidFill>
                  <a:schemeClr val="bg1"/>
                </a:solidFill>
                <a:cs typeface="Calibri"/>
              </a:rPr>
              <a:t>They give the following reasons for why they don’t change providers:</a:t>
            </a:r>
            <a:endParaRPr lang="en-US">
              <a:solidFill>
                <a:schemeClr val="bg1"/>
              </a:solidFill>
            </a:endParaRPr>
          </a:p>
          <a:p>
            <a:pPr lvl="1"/>
            <a:r>
              <a:rPr lang="en-US" sz="2000">
                <a:solidFill>
                  <a:schemeClr val="bg1"/>
                </a:solidFill>
                <a:cs typeface="Calibri"/>
              </a:rPr>
              <a:t>Issue is not seen as a priority</a:t>
            </a:r>
          </a:p>
          <a:p>
            <a:pPr lvl="1"/>
            <a:r>
              <a:rPr lang="en-US" sz="2000">
                <a:solidFill>
                  <a:schemeClr val="bg1"/>
                </a:solidFill>
                <a:cs typeface="Calibri"/>
              </a:rPr>
              <a:t>A new facility would be expensive and cut into their profits</a:t>
            </a:r>
          </a:p>
          <a:p>
            <a:pPr lvl="1"/>
            <a:r>
              <a:rPr lang="en-US" sz="2000">
                <a:solidFill>
                  <a:schemeClr val="bg1"/>
                </a:solidFill>
                <a:cs typeface="Calibri"/>
              </a:rPr>
              <a:t>One of </a:t>
            </a:r>
            <a:r>
              <a:rPr lang="en-US" sz="2000" err="1">
                <a:solidFill>
                  <a:schemeClr val="bg1"/>
                </a:solidFill>
                <a:cs typeface="Calibri"/>
              </a:rPr>
              <a:t>iPremier’s</a:t>
            </a:r>
            <a:r>
              <a:rPr lang="en-US" sz="2000">
                <a:solidFill>
                  <a:schemeClr val="bg1"/>
                </a:solidFill>
                <a:cs typeface="Calibri"/>
              </a:rPr>
              <a:t> founders is friends with one of </a:t>
            </a:r>
            <a:r>
              <a:rPr lang="en-US" sz="2000" err="1">
                <a:solidFill>
                  <a:schemeClr val="bg1"/>
                </a:solidFill>
                <a:cs typeface="Calibri"/>
              </a:rPr>
              <a:t>Qdata’s</a:t>
            </a:r>
            <a:r>
              <a:rPr lang="en-US" sz="2000">
                <a:solidFill>
                  <a:schemeClr val="bg1"/>
                </a:solidFill>
                <a:cs typeface="Calibri"/>
              </a:rPr>
              <a:t> founders</a:t>
            </a:r>
          </a:p>
          <a:p>
            <a:pPr marL="457200" lvl="1" indent="0">
              <a:buNone/>
            </a:pPr>
            <a:endParaRPr lang="en-US" sz="2000">
              <a:solidFill>
                <a:schemeClr val="bg1"/>
              </a:solidFill>
              <a:cs typeface="Calibri"/>
            </a:endParaRPr>
          </a:p>
        </p:txBody>
      </p:sp>
      <p:pic>
        <p:nvPicPr>
          <p:cNvPr id="5" name="Picture 4" descr="Diagram, engineering drawing&#10;&#10;Description automatically generated">
            <a:extLst>
              <a:ext uri="{FF2B5EF4-FFF2-40B4-BE49-F238E27FC236}">
                <a16:creationId xmlns:a16="http://schemas.microsoft.com/office/drawing/2014/main" id="{8A82F36E-DF8E-7923-5B14-2BC8D85BE9C3}"/>
              </a:ext>
            </a:extLst>
          </p:cNvPr>
          <p:cNvPicPr>
            <a:picLocks noChangeAspect="1"/>
          </p:cNvPicPr>
          <p:nvPr/>
        </p:nvPicPr>
        <p:blipFill>
          <a:blip r:embed="rId3"/>
          <a:stretch>
            <a:fillRect/>
          </a:stretch>
        </p:blipFill>
        <p:spPr>
          <a:xfrm>
            <a:off x="6580632" y="1242906"/>
            <a:ext cx="5126736" cy="4216738"/>
          </a:xfrm>
          <a:prstGeom prst="rect">
            <a:avLst/>
          </a:prstGeom>
        </p:spPr>
      </p:pic>
    </p:spTree>
    <p:extLst>
      <p:ext uri="{BB962C8B-B14F-4D97-AF65-F5344CB8AC3E}">
        <p14:creationId xmlns:p14="http://schemas.microsoft.com/office/powerpoint/2010/main" val="153407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A6602B-CADB-48C2-8885-B1E1586EF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0E3A8E-3DFB-BB2E-0C00-B057EE38FFB4}"/>
              </a:ext>
            </a:extLst>
          </p:cNvPr>
          <p:cNvSpPr txBox="1">
            <a:spLocks/>
          </p:cNvSpPr>
          <p:nvPr/>
        </p:nvSpPr>
        <p:spPr>
          <a:xfrm>
            <a:off x="1277112" y="1541968"/>
            <a:ext cx="9637776" cy="3064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a:solidFill>
                  <a:schemeClr val="bg1"/>
                </a:solidFill>
              </a:rPr>
              <a:t>If you were Bob, how concerned would you be with the information you just learned about </a:t>
            </a:r>
            <a:r>
              <a:rPr lang="en-US" sz="4400" b="1" err="1">
                <a:solidFill>
                  <a:schemeClr val="bg1"/>
                </a:solidFill>
              </a:rPr>
              <a:t>iPremier</a:t>
            </a:r>
            <a:r>
              <a:rPr lang="en-US" sz="4400" b="1">
                <a:solidFill>
                  <a:schemeClr val="bg1"/>
                </a:solidFill>
              </a:rPr>
              <a:t>? What are you most concerned about? </a:t>
            </a:r>
          </a:p>
          <a:p>
            <a:pPr marL="0"/>
            <a:endParaRPr lang="en-US" sz="2400">
              <a:solidFill>
                <a:schemeClr val="bg1"/>
              </a:solidFill>
            </a:endParaRPr>
          </a:p>
          <a:p>
            <a:pPr marL="0"/>
            <a:endParaRPr lang="en-US" sz="2400">
              <a:solidFill>
                <a:schemeClr val="bg1"/>
              </a:solidFill>
            </a:endParaRPr>
          </a:p>
        </p:txBody>
      </p:sp>
    </p:spTree>
    <p:extLst>
      <p:ext uri="{BB962C8B-B14F-4D97-AF65-F5344CB8AC3E}">
        <p14:creationId xmlns:p14="http://schemas.microsoft.com/office/powerpoint/2010/main" val="244361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5F150-0935-235E-1C91-3F4CE128C8ED}"/>
              </a:ext>
            </a:extLst>
          </p:cNvPr>
          <p:cNvSpPr>
            <a:spLocks noGrp="1"/>
          </p:cNvSpPr>
          <p:nvPr>
            <p:ph type="title"/>
          </p:nvPr>
        </p:nvSpPr>
        <p:spPr>
          <a:xfrm>
            <a:off x="838200" y="585216"/>
            <a:ext cx="10515600" cy="1325563"/>
          </a:xfrm>
        </p:spPr>
        <p:txBody>
          <a:bodyPr>
            <a:normAutofit/>
          </a:bodyPr>
          <a:lstStyle/>
          <a:p>
            <a:pPr algn="ctr"/>
            <a:r>
              <a:rPr lang="en-US" b="1">
                <a:solidFill>
                  <a:schemeClr val="bg1"/>
                </a:solidFill>
              </a:rPr>
              <a:t>January 2009: Denial of Service Attack</a:t>
            </a:r>
          </a:p>
        </p:txBody>
      </p:sp>
      <p:sp>
        <p:nvSpPr>
          <p:cNvPr id="3" name="Content Placeholder 2">
            <a:extLst>
              <a:ext uri="{FF2B5EF4-FFF2-40B4-BE49-F238E27FC236}">
                <a16:creationId xmlns:a16="http://schemas.microsoft.com/office/drawing/2014/main" id="{0676D80C-F8F0-3176-E3E5-67945FAE4217}"/>
              </a:ext>
            </a:extLst>
          </p:cNvPr>
          <p:cNvSpPr>
            <a:spLocks noGrp="1"/>
          </p:cNvSpPr>
          <p:nvPr>
            <p:ph idx="1"/>
          </p:nvPr>
        </p:nvSpPr>
        <p:spPr>
          <a:xfrm>
            <a:off x="7546848" y="2516777"/>
            <a:ext cx="3803904" cy="3660185"/>
          </a:xfrm>
        </p:spPr>
        <p:txBody>
          <a:bodyPr vert="horz" lIns="91440" tIns="45720" rIns="91440" bIns="45720" rtlCol="0" anchor="ctr">
            <a:normAutofit/>
          </a:bodyPr>
          <a:lstStyle/>
          <a:p>
            <a:r>
              <a:rPr lang="en-US" sz="1700"/>
              <a:t>Bob Turley, who is in New York on a business trip, receives a call from Leon Ledbetter at 4:30 A.M</a:t>
            </a:r>
          </a:p>
          <a:p>
            <a:r>
              <a:rPr lang="en-US" sz="1700"/>
              <a:t>Leon tells Bob that customers cannot access the company website</a:t>
            </a:r>
            <a:endParaRPr lang="en-US" sz="1700">
              <a:cs typeface="Calibri"/>
            </a:endParaRPr>
          </a:p>
          <a:p>
            <a:pPr lvl="1"/>
            <a:r>
              <a:rPr lang="en-US" sz="1700"/>
              <a:t>Support is also receiving an email that just says “ha” every second</a:t>
            </a:r>
            <a:endParaRPr lang="en-US" sz="1700">
              <a:cs typeface="Calibri"/>
            </a:endParaRP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effectLst/>
                <a:uLnTx/>
                <a:uFillTx/>
                <a:latin typeface="Calibri" panose="020F0502020204030204"/>
                <a:ea typeface="+mn-ea"/>
                <a:cs typeface="+mn-cs"/>
              </a:rPr>
              <a:t>Bob asks Leon if they had started emergency procedures, but Leon cannot locate a physical copy of the company’s emergency procedure plan</a:t>
            </a:r>
            <a:endParaRPr lang="en-US" sz="1700" b="0" i="0" u="none" strike="noStrike" kern="1200" cap="none" spc="0" normalizeH="0" baseline="0" noProof="0">
              <a:ln>
                <a:noFill/>
              </a:ln>
              <a:effectLst/>
              <a:uLnTx/>
              <a:uFillTx/>
              <a:latin typeface="Calibri" panose="020F0502020204030204"/>
              <a:cs typeface="Calibri"/>
            </a:endParaRPr>
          </a:p>
          <a:p>
            <a:pPr marL="457200" lvl="1" indent="0">
              <a:buNone/>
            </a:pPr>
            <a:endParaRPr lang="en-US" sz="1700"/>
          </a:p>
          <a:p>
            <a:pPr marL="457200" lvl="1" indent="0">
              <a:buNone/>
            </a:pPr>
            <a:endParaRPr lang="en-US" sz="1700"/>
          </a:p>
        </p:txBody>
      </p:sp>
      <p:pic>
        <p:nvPicPr>
          <p:cNvPr id="9" name="Picture 8">
            <a:extLst>
              <a:ext uri="{FF2B5EF4-FFF2-40B4-BE49-F238E27FC236}">
                <a16:creationId xmlns:a16="http://schemas.microsoft.com/office/drawing/2014/main" id="{1AF91801-7CB9-43C7-8F19-C76BE68D1D78}"/>
              </a:ext>
            </a:extLst>
          </p:cNvPr>
          <p:cNvPicPr>
            <a:picLocks noChangeAspect="1"/>
          </p:cNvPicPr>
          <p:nvPr/>
        </p:nvPicPr>
        <p:blipFill>
          <a:blip r:embed="rId2"/>
          <a:stretch>
            <a:fillRect/>
          </a:stretch>
        </p:blipFill>
        <p:spPr>
          <a:xfrm>
            <a:off x="1848180" y="2356946"/>
            <a:ext cx="4179672" cy="3979846"/>
          </a:xfrm>
          <a:prstGeom prst="rect">
            <a:avLst/>
          </a:prstGeom>
        </p:spPr>
      </p:pic>
    </p:spTree>
    <p:extLst>
      <p:ext uri="{BB962C8B-B14F-4D97-AF65-F5344CB8AC3E}">
        <p14:creationId xmlns:p14="http://schemas.microsoft.com/office/powerpoint/2010/main" val="251321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D91B-0836-DFCD-E603-CDE1616AC665}"/>
              </a:ext>
            </a:extLst>
          </p:cNvPr>
          <p:cNvSpPr>
            <a:spLocks noGrp="1"/>
          </p:cNvSpPr>
          <p:nvPr>
            <p:ph type="title"/>
          </p:nvPr>
        </p:nvSpPr>
        <p:spPr>
          <a:xfrm>
            <a:off x="481013" y="327026"/>
            <a:ext cx="3290887" cy="2287588"/>
          </a:xfrm>
        </p:spPr>
        <p:txBody>
          <a:bodyPr anchor="ctr">
            <a:normAutofit/>
          </a:bodyPr>
          <a:lstStyle/>
          <a:p>
            <a:r>
              <a:rPr lang="en-US" sz="3600" b="1"/>
              <a:t>Bob’s Call With Joanne Ripley</a:t>
            </a:r>
          </a:p>
        </p:txBody>
      </p:sp>
      <p:sp>
        <p:nvSpPr>
          <p:cNvPr id="3" name="Content Placeholder 2">
            <a:extLst>
              <a:ext uri="{FF2B5EF4-FFF2-40B4-BE49-F238E27FC236}">
                <a16:creationId xmlns:a16="http://schemas.microsoft.com/office/drawing/2014/main" id="{44076C63-8783-CE63-406F-DE6A60266895}"/>
              </a:ext>
            </a:extLst>
          </p:cNvPr>
          <p:cNvSpPr>
            <a:spLocks noGrp="1"/>
          </p:cNvSpPr>
          <p:nvPr>
            <p:ph idx="1"/>
          </p:nvPr>
        </p:nvSpPr>
        <p:spPr>
          <a:xfrm>
            <a:off x="4223982" y="327026"/>
            <a:ext cx="7485413" cy="2287587"/>
          </a:xfrm>
        </p:spPr>
        <p:txBody>
          <a:bodyPr anchor="ctr">
            <a:normAutofit/>
          </a:bodyPr>
          <a:lstStyle/>
          <a:p>
            <a:r>
              <a:rPr lang="en-US" sz="1800"/>
              <a:t>After getting off the phone with Leon, Bob received a phone call from Joanne Ripley, who was on her way to </a:t>
            </a:r>
            <a:r>
              <a:rPr lang="en-US" sz="1800" err="1"/>
              <a:t>Qdata’s</a:t>
            </a:r>
            <a:r>
              <a:rPr lang="en-US" sz="1800"/>
              <a:t> data center</a:t>
            </a:r>
          </a:p>
          <a:p>
            <a:r>
              <a:rPr lang="en-US" sz="1800"/>
              <a:t>They consider pulling the plug, but opt to have Joanne restart the web server</a:t>
            </a:r>
          </a:p>
          <a:p>
            <a:r>
              <a:rPr lang="en-US" sz="1800"/>
              <a:t>Joanne informs Bob that the company’s business continuity plan is out of date and essentially useless</a:t>
            </a:r>
          </a:p>
        </p:txBody>
      </p:sp>
      <p:pic>
        <p:nvPicPr>
          <p:cNvPr id="5" name="Picture 4" descr="A person with glasses&#10;&#10;Description automatically generated with low confidence">
            <a:extLst>
              <a:ext uri="{FF2B5EF4-FFF2-40B4-BE49-F238E27FC236}">
                <a16:creationId xmlns:a16="http://schemas.microsoft.com/office/drawing/2014/main" id="{53388A28-2A48-5F6F-E166-1035E0F91909}"/>
              </a:ext>
            </a:extLst>
          </p:cNvPr>
          <p:cNvPicPr>
            <a:picLocks noChangeAspect="1"/>
          </p:cNvPicPr>
          <p:nvPr/>
        </p:nvPicPr>
        <p:blipFill rotWithShape="1">
          <a:blip r:embed="rId2"/>
          <a:srcRect l="3124" r="1" b="1"/>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116130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982CC-6E38-72E7-620E-625EBADDB341}"/>
              </a:ext>
            </a:extLst>
          </p:cNvPr>
          <p:cNvSpPr>
            <a:spLocks noGrp="1"/>
          </p:cNvSpPr>
          <p:nvPr>
            <p:ph type="title"/>
          </p:nvPr>
        </p:nvSpPr>
        <p:spPr>
          <a:xfrm>
            <a:off x="594360" y="640263"/>
            <a:ext cx="5239512" cy="1344975"/>
          </a:xfrm>
        </p:spPr>
        <p:txBody>
          <a:bodyPr>
            <a:normAutofit/>
          </a:bodyPr>
          <a:lstStyle/>
          <a:p>
            <a:r>
              <a:rPr lang="en-US" sz="4000" b="1">
                <a:solidFill>
                  <a:schemeClr val="bg1"/>
                </a:solidFill>
              </a:rPr>
              <a:t>Bob’s Next Calls</a:t>
            </a:r>
          </a:p>
        </p:txBody>
      </p:sp>
      <p:cxnSp>
        <p:nvCxnSpPr>
          <p:cNvPr id="47" name="Straight Connector 4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89A86B-A0DD-F580-571B-D5DD39C18440}"/>
              </a:ext>
            </a:extLst>
          </p:cNvPr>
          <p:cNvSpPr>
            <a:spLocks noGrp="1"/>
          </p:cNvSpPr>
          <p:nvPr>
            <p:ph idx="1"/>
          </p:nvPr>
        </p:nvSpPr>
        <p:spPr>
          <a:xfrm>
            <a:off x="593610" y="2121763"/>
            <a:ext cx="5235490" cy="3773010"/>
          </a:xfrm>
        </p:spPr>
        <p:txBody>
          <a:bodyPr vert="horz" lIns="91440" tIns="45720" rIns="91440" bIns="45720" rtlCol="0">
            <a:normAutofit/>
          </a:bodyPr>
          <a:lstStyle/>
          <a:p>
            <a:r>
              <a:rPr lang="en-US" sz="1600" b="1">
                <a:solidFill>
                  <a:schemeClr val="bg1"/>
                </a:solidFill>
              </a:rPr>
              <a:t>Warren Spangler</a:t>
            </a:r>
            <a:r>
              <a:rPr lang="en-US" sz="1600">
                <a:solidFill>
                  <a:schemeClr val="bg1"/>
                </a:solidFill>
              </a:rPr>
              <a:t> head of PR, talks about stock price taking a hit and asks whether police should be informed</a:t>
            </a:r>
            <a:endParaRPr lang="en-US" sz="1600">
              <a:solidFill>
                <a:schemeClr val="bg1"/>
              </a:solidFill>
              <a:cs typeface="Calibri"/>
            </a:endParaRPr>
          </a:p>
          <a:p>
            <a:r>
              <a:rPr lang="en-US" sz="1600">
                <a:solidFill>
                  <a:schemeClr val="bg1"/>
                </a:solidFill>
                <a:cs typeface="Calibri"/>
              </a:rPr>
              <a:t>Assures Bob that he'll take care of PR</a:t>
            </a:r>
          </a:p>
          <a:p>
            <a:r>
              <a:rPr lang="en-US" sz="1600" b="1">
                <a:solidFill>
                  <a:schemeClr val="bg1"/>
                </a:solidFill>
                <a:cs typeface="Calibri"/>
              </a:rPr>
              <a:t>Tim Mandel </a:t>
            </a:r>
            <a:r>
              <a:rPr lang="en-US" sz="1600">
                <a:solidFill>
                  <a:schemeClr val="bg1"/>
                </a:solidFill>
                <a:cs typeface="Calibri"/>
              </a:rPr>
              <a:t>IT manager, gets a brief about the issue from Bob, and he suggests not to pull any cords as that will result in losing all logging data</a:t>
            </a:r>
          </a:p>
          <a:p>
            <a:r>
              <a:rPr lang="en-US" sz="1600" b="1">
                <a:solidFill>
                  <a:schemeClr val="bg1"/>
                </a:solidFill>
                <a:ea typeface="+mn-lt"/>
                <a:cs typeface="+mn-lt"/>
              </a:rPr>
              <a:t>Peter Stewart </a:t>
            </a:r>
            <a:r>
              <a:rPr lang="en-US" sz="1600">
                <a:solidFill>
                  <a:schemeClr val="bg1"/>
                </a:solidFill>
                <a:ea typeface="+mn-lt"/>
                <a:cs typeface="+mn-lt"/>
              </a:rPr>
              <a:t>General Counsel, suggests that they shut off the systems until the issue is fixed as customer data is in danger</a:t>
            </a:r>
          </a:p>
          <a:p>
            <a:r>
              <a:rPr lang="en-US" sz="1600" b="1">
                <a:solidFill>
                  <a:schemeClr val="bg1"/>
                </a:solidFill>
              </a:rPr>
              <a:t>Joanne</a:t>
            </a:r>
            <a:r>
              <a:rPr lang="en-US" sz="1600">
                <a:solidFill>
                  <a:schemeClr val="bg1"/>
                </a:solidFill>
              </a:rPr>
              <a:t> complains about not being let inside the </a:t>
            </a:r>
            <a:r>
              <a:rPr lang="en-US" sz="1600" err="1">
                <a:solidFill>
                  <a:schemeClr val="bg1"/>
                </a:solidFill>
              </a:rPr>
              <a:t>Qdata</a:t>
            </a:r>
            <a:r>
              <a:rPr lang="en-US" sz="1600">
                <a:solidFill>
                  <a:schemeClr val="bg1"/>
                </a:solidFill>
              </a:rPr>
              <a:t> data center and that </a:t>
            </a:r>
            <a:r>
              <a:rPr lang="en-US" sz="1600" err="1">
                <a:solidFill>
                  <a:schemeClr val="bg1"/>
                </a:solidFill>
              </a:rPr>
              <a:t>Qdata</a:t>
            </a:r>
            <a:r>
              <a:rPr lang="en-US" sz="1600">
                <a:solidFill>
                  <a:schemeClr val="bg1"/>
                </a:solidFill>
              </a:rPr>
              <a:t> is not monitoring the network</a:t>
            </a:r>
            <a:endParaRPr lang="en-US" sz="1600">
              <a:solidFill>
                <a:schemeClr val="bg1"/>
              </a:solidFill>
              <a:cs typeface="Calibri"/>
            </a:endParaRPr>
          </a:p>
          <a:p>
            <a:pPr marL="0" indent="0">
              <a:buNone/>
            </a:pPr>
            <a:endParaRPr lang="en-US" sz="1600">
              <a:solidFill>
                <a:schemeClr val="bg1"/>
              </a:solidFill>
              <a:cs typeface="Calibri"/>
            </a:endParaRPr>
          </a:p>
          <a:p>
            <a:pPr marL="0" indent="0">
              <a:buNone/>
            </a:pPr>
            <a:r>
              <a:rPr lang="en-US" sz="1600">
                <a:solidFill>
                  <a:schemeClr val="bg1"/>
                </a:solidFill>
                <a:cs typeface="Calibri"/>
              </a:rPr>
              <a:t>     </a:t>
            </a:r>
          </a:p>
          <a:p>
            <a:endParaRPr lang="en-US" sz="1600">
              <a:solidFill>
                <a:schemeClr val="bg1"/>
              </a:solidFill>
              <a:cs typeface="Calibri"/>
            </a:endParaRPr>
          </a:p>
        </p:txBody>
      </p:sp>
      <p:pic>
        <p:nvPicPr>
          <p:cNvPr id="6" name="Picture 5" descr="A picture containing text, book&#10;&#10;Description automatically generated">
            <a:extLst>
              <a:ext uri="{FF2B5EF4-FFF2-40B4-BE49-F238E27FC236}">
                <a16:creationId xmlns:a16="http://schemas.microsoft.com/office/drawing/2014/main" id="{99B4C744-C3C1-DB28-3FD2-15502237C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2" y="385318"/>
            <a:ext cx="4242632" cy="5733287"/>
          </a:xfrm>
          <a:prstGeom prst="rect">
            <a:avLst/>
          </a:prstGeom>
        </p:spPr>
      </p:pic>
    </p:spTree>
    <p:extLst>
      <p:ext uri="{BB962C8B-B14F-4D97-AF65-F5344CB8AC3E}">
        <p14:creationId xmlns:p14="http://schemas.microsoft.com/office/powerpoint/2010/main" val="74974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25">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27">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24A6ED0-093C-792C-BF3F-54ACE303B661}"/>
              </a:ext>
            </a:extLst>
          </p:cNvPr>
          <p:cNvSpPr>
            <a:spLocks noGrp="1"/>
          </p:cNvSpPr>
          <p:nvPr>
            <p:ph type="title"/>
          </p:nvPr>
        </p:nvSpPr>
        <p:spPr>
          <a:xfrm>
            <a:off x="838200" y="832104"/>
            <a:ext cx="4575048" cy="1179576"/>
          </a:xfrm>
        </p:spPr>
        <p:txBody>
          <a:bodyPr>
            <a:normAutofit/>
          </a:bodyPr>
          <a:lstStyle/>
          <a:p>
            <a:r>
              <a:rPr lang="en-US" sz="2800" b="1">
                <a:solidFill>
                  <a:schemeClr val="bg1"/>
                </a:solidFill>
              </a:rPr>
              <a:t>Calls with Joanne and Jack</a:t>
            </a:r>
          </a:p>
        </p:txBody>
      </p:sp>
      <p:sp>
        <p:nvSpPr>
          <p:cNvPr id="3" name="Content Placeholder 2">
            <a:extLst>
              <a:ext uri="{FF2B5EF4-FFF2-40B4-BE49-F238E27FC236}">
                <a16:creationId xmlns:a16="http://schemas.microsoft.com/office/drawing/2014/main" id="{2DAAB387-07F9-3397-47CE-3A19C66DABFD}"/>
              </a:ext>
            </a:extLst>
          </p:cNvPr>
          <p:cNvSpPr>
            <a:spLocks noGrp="1"/>
          </p:cNvSpPr>
          <p:nvPr>
            <p:ph idx="1"/>
          </p:nvPr>
        </p:nvSpPr>
        <p:spPr>
          <a:xfrm>
            <a:off x="838200" y="2331720"/>
            <a:ext cx="3520440" cy="3346704"/>
          </a:xfrm>
        </p:spPr>
        <p:txBody>
          <a:bodyPr vert="horz" lIns="91440" tIns="45720" rIns="91440" bIns="45720" rtlCol="0" anchor="t">
            <a:normAutofit/>
          </a:bodyPr>
          <a:lstStyle/>
          <a:p>
            <a:r>
              <a:rPr lang="en-US" sz="2000">
                <a:solidFill>
                  <a:schemeClr val="bg1"/>
                </a:solidFill>
                <a:cs typeface="Calibri"/>
              </a:rPr>
              <a:t>Jack Samuelson calls Bob and asks if he could help in anyway </a:t>
            </a:r>
          </a:p>
          <a:p>
            <a:r>
              <a:rPr lang="en-US" sz="2000">
                <a:solidFill>
                  <a:schemeClr val="bg1"/>
                </a:solidFill>
                <a:cs typeface="Calibri"/>
              </a:rPr>
              <a:t>Bob asks him to call someone senior at </a:t>
            </a:r>
            <a:r>
              <a:rPr lang="en-US" sz="2000" err="1">
                <a:solidFill>
                  <a:schemeClr val="bg1"/>
                </a:solidFill>
                <a:cs typeface="Calibri"/>
              </a:rPr>
              <a:t>Qdata</a:t>
            </a:r>
            <a:r>
              <a:rPr lang="en-US" sz="2000">
                <a:solidFill>
                  <a:schemeClr val="bg1"/>
                </a:solidFill>
                <a:cs typeface="Calibri"/>
              </a:rPr>
              <a:t> to let Joanne into the facility</a:t>
            </a:r>
          </a:p>
          <a:p>
            <a:r>
              <a:rPr lang="en-US" sz="2000">
                <a:solidFill>
                  <a:schemeClr val="bg1"/>
                </a:solidFill>
                <a:cs typeface="Calibri"/>
              </a:rPr>
              <a:t>After Jack calls </a:t>
            </a:r>
            <a:r>
              <a:rPr lang="en-US" sz="2000" err="1">
                <a:solidFill>
                  <a:schemeClr val="bg1"/>
                </a:solidFill>
                <a:cs typeface="Calibri"/>
              </a:rPr>
              <a:t>Qdata</a:t>
            </a:r>
            <a:r>
              <a:rPr lang="en-US" sz="2000">
                <a:solidFill>
                  <a:schemeClr val="bg1"/>
                </a:solidFill>
                <a:cs typeface="Calibri"/>
              </a:rPr>
              <a:t>, Joanne was let into the </a:t>
            </a:r>
            <a:r>
              <a:rPr lang="en-US" sz="2000" err="1">
                <a:solidFill>
                  <a:schemeClr val="bg1"/>
                </a:solidFill>
                <a:cs typeface="Calibri"/>
              </a:rPr>
              <a:t>Qdata’s</a:t>
            </a:r>
            <a:r>
              <a:rPr lang="en-US" sz="2000">
                <a:solidFill>
                  <a:schemeClr val="bg1"/>
                </a:solidFill>
                <a:cs typeface="Calibri"/>
              </a:rPr>
              <a:t> operations center</a:t>
            </a:r>
          </a:p>
          <a:p>
            <a:endParaRPr lang="en-US" sz="2000">
              <a:solidFill>
                <a:schemeClr val="bg1"/>
              </a:solidFill>
              <a:cs typeface="Calibri"/>
            </a:endParaRPr>
          </a:p>
        </p:txBody>
      </p:sp>
      <p:pic>
        <p:nvPicPr>
          <p:cNvPr id="5" name="Picture 4">
            <a:extLst>
              <a:ext uri="{FF2B5EF4-FFF2-40B4-BE49-F238E27FC236}">
                <a16:creationId xmlns:a16="http://schemas.microsoft.com/office/drawing/2014/main" id="{0F7841F7-84E9-7EC8-9D7E-13645C011584}"/>
              </a:ext>
            </a:extLst>
          </p:cNvPr>
          <p:cNvPicPr>
            <a:picLocks noChangeAspect="1"/>
          </p:cNvPicPr>
          <p:nvPr/>
        </p:nvPicPr>
        <p:blipFill>
          <a:blip r:embed="rId3"/>
          <a:stretch>
            <a:fillRect/>
          </a:stretch>
        </p:blipFill>
        <p:spPr>
          <a:xfrm>
            <a:off x="7097770" y="1201700"/>
            <a:ext cx="4766438" cy="2061482"/>
          </a:xfrm>
          <a:custGeom>
            <a:avLst/>
            <a:gdLst/>
            <a:ahLst/>
            <a:cxnLst/>
            <a:rect l="l" t="t" r="r" b="b"/>
            <a:pathLst>
              <a:path w="4926150" h="2331720">
                <a:moveTo>
                  <a:pt x="0" y="0"/>
                </a:moveTo>
                <a:lnTo>
                  <a:pt x="4926150" y="0"/>
                </a:lnTo>
                <a:lnTo>
                  <a:pt x="4926150" y="2331720"/>
                </a:lnTo>
                <a:lnTo>
                  <a:pt x="0" y="2331720"/>
                </a:lnTo>
                <a:close/>
              </a:path>
            </a:pathLst>
          </a:custGeom>
        </p:spPr>
      </p:pic>
      <p:pic>
        <p:nvPicPr>
          <p:cNvPr id="9" name="Picture 8" descr="Diagram&#10;&#10;Description automatically generated">
            <a:extLst>
              <a:ext uri="{FF2B5EF4-FFF2-40B4-BE49-F238E27FC236}">
                <a16:creationId xmlns:a16="http://schemas.microsoft.com/office/drawing/2014/main" id="{51D09867-76BD-578D-8086-D8E72586E449}"/>
              </a:ext>
            </a:extLst>
          </p:cNvPr>
          <p:cNvPicPr>
            <a:picLocks noChangeAspect="1"/>
          </p:cNvPicPr>
          <p:nvPr/>
        </p:nvPicPr>
        <p:blipFill>
          <a:blip r:embed="rId4"/>
          <a:stretch>
            <a:fillRect/>
          </a:stretch>
        </p:blipFill>
        <p:spPr>
          <a:xfrm>
            <a:off x="5852556" y="4006026"/>
            <a:ext cx="6024629" cy="2138742"/>
          </a:xfrm>
          <a:custGeom>
            <a:avLst/>
            <a:gdLst/>
            <a:ahLst/>
            <a:cxnLst/>
            <a:rect l="l" t="t" r="r" b="b"/>
            <a:pathLst>
              <a:path w="3976051" h="2331947">
                <a:moveTo>
                  <a:pt x="0" y="0"/>
                </a:moveTo>
                <a:lnTo>
                  <a:pt x="3976051" y="0"/>
                </a:lnTo>
                <a:lnTo>
                  <a:pt x="3976051" y="2331947"/>
                </a:lnTo>
                <a:lnTo>
                  <a:pt x="0" y="2331947"/>
                </a:lnTo>
                <a:close/>
              </a:path>
            </a:pathLst>
          </a:custGeom>
        </p:spPr>
      </p:pic>
    </p:spTree>
    <p:extLst>
      <p:ext uri="{BB962C8B-B14F-4D97-AF65-F5344CB8AC3E}">
        <p14:creationId xmlns:p14="http://schemas.microsoft.com/office/powerpoint/2010/main" val="151205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E1B4901BE5D419989A8FB74C7A470" ma:contentTypeVersion="5" ma:contentTypeDescription="Create a new document." ma:contentTypeScope="" ma:versionID="957b2e8107f11aed229413107e52cb7a">
  <xsd:schema xmlns:xsd="http://www.w3.org/2001/XMLSchema" xmlns:xs="http://www.w3.org/2001/XMLSchema" xmlns:p="http://schemas.microsoft.com/office/2006/metadata/properties" xmlns:ns2="296246ca-2c69-4ac1-92eb-96fe9b35bc29" xmlns:ns3="0a1dd5b8-1702-46c6-aa81-2456ae9ad6a7" targetNamespace="http://schemas.microsoft.com/office/2006/metadata/properties" ma:root="true" ma:fieldsID="96fee753e9c1bc787aa46e309cb212f6" ns2:_="" ns3:_="">
    <xsd:import namespace="296246ca-2c69-4ac1-92eb-96fe9b35bc29"/>
    <xsd:import namespace="0a1dd5b8-1702-46c6-aa81-2456ae9ad6a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6246ca-2c69-4ac1-92eb-96fe9b35bc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1dd5b8-1702-46c6-aa81-2456ae9ad6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2F7578-B157-4060-93C2-E2DCBEDD0A07}"/>
</file>

<file path=customXml/itemProps2.xml><?xml version="1.0" encoding="utf-8"?>
<ds:datastoreItem xmlns:ds="http://schemas.openxmlformats.org/officeDocument/2006/customXml" ds:itemID="{2E36DD74-4097-4DFA-B20D-FA61B35D7804}">
  <ds:schemaRefs>
    <ds:schemaRef ds:uri="296246ca-2c69-4ac1-92eb-96fe9b35b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E6EA942-6074-4BD0-8D8B-3FBE1B7021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TM03090430[[fn=Banded]]</Template>
  <Application>Microsoft Office PowerPoint</Application>
  <PresentationFormat>Widescreen</PresentationFormat>
  <Slides>24</Slides>
  <Notes>5</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iPremier (A): Denial of Service Attack – Case Study</vt:lpstr>
      <vt:lpstr>History of iPremier</vt:lpstr>
      <vt:lpstr>Organization Chart</vt:lpstr>
      <vt:lpstr>October 2008: Onboarding of Bob Turley (CIO)</vt:lpstr>
      <vt:lpstr>PowerPoint Presentation</vt:lpstr>
      <vt:lpstr>January 2009: Denial of Service Attack</vt:lpstr>
      <vt:lpstr>Bob’s Call With Joanne Ripley</vt:lpstr>
      <vt:lpstr>Bob’s Next Calls</vt:lpstr>
      <vt:lpstr>Calls with Joanne and Jack</vt:lpstr>
      <vt:lpstr>Joanne at Qdata</vt:lpstr>
      <vt:lpstr>Attack is Over!</vt:lpstr>
      <vt:lpstr>PowerPoint Presentation</vt:lpstr>
      <vt:lpstr>What do you think Joanne should include in her report to Bob?  Can she make a conclusion about the nature of the attack? What should iPremier be worried about?  What actions would you recommend?</vt:lpstr>
      <vt:lpstr>Our Answer</vt:lpstr>
      <vt:lpstr>Our Recommendations</vt:lpstr>
      <vt:lpstr>How well did the iPremier Company perform during the 75-minute attack? If you were Bob Turley, what might you have done differently during the attack?</vt:lpstr>
      <vt:lpstr>Our Answer</vt:lpstr>
      <vt:lpstr>The iPremier Company CEO, Jack Samuelson, had already expressed to Bob Turley his concern that the company might eventually suffer from a “deficit in operating procedures.” Were the company’s operating procedures deficient in responding to this attack? What additional procedures might have been in place to better handle the attack?</vt:lpstr>
      <vt:lpstr>PowerPoint Presentation</vt:lpstr>
      <vt:lpstr>PowerPoint Presentation</vt:lpstr>
      <vt:lpstr>PowerPoint Presentation</vt:lpstr>
      <vt:lpstr>PowerPoint Presentation</vt:lpstr>
      <vt:lpstr>Now that the attack has ended, what can the iPremier Company do to prepare for another such attack? </vt:lpstr>
      <vt:lpstr>What to do about Qdata?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2022-10-18T21:04:12Z</dcterms:created>
  <dcterms:modified xsi:type="dcterms:W3CDTF">2022-10-25T21:12:56Z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0x01010016EE1B4901BE5D419989A8FB74C7A470</vt:lpwstr>
  </property>
</Properties>
</file>