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omments/modernComment_114_169C8397.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77" r:id="rId7"/>
    <p:sldId id="279" r:id="rId8"/>
    <p:sldId id="276" r:id="rId9"/>
    <p:sldId id="314" r:id="rId10"/>
    <p:sldId id="261" r:id="rId11"/>
    <p:sldId id="315" r:id="rId12"/>
    <p:sldId id="273" r:id="rId13"/>
    <p:sldId id="262" r:id="rId14"/>
    <p:sldId id="312" r:id="rId15"/>
    <p:sldId id="313" r:id="rId16"/>
    <p:sldId id="310" r:id="rId17"/>
    <p:sldId id="307" r:id="rId18"/>
    <p:sldId id="309" r:id="rId19"/>
    <p:sldId id="278" r:id="rId20"/>
    <p:sldId id="316"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D6263B-F0E6-6F3E-01EE-3F2A4DC5E722}" name="Wonik Kim" initials="WK" userId="S::wkim28@student.gsu.edu::72f43947-b4ba-42b3-a1c3-99c7e1fd29a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5FF"/>
    <a:srgbClr val="072C8B"/>
    <a:srgbClr val="0754FF"/>
    <a:srgbClr val="431308"/>
    <a:srgbClr val="E67E3A"/>
    <a:srgbClr val="ED5B18"/>
    <a:srgbClr val="313428"/>
    <a:srgbClr val="7B337E"/>
    <a:srgbClr val="171918"/>
    <a:srgbClr val="C91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B5369-82EC-4FD9-8B05-4034F4E4697D}" v="318" dt="2022-12-08T18:46:51.176"/>
    <p1510:client id="{3E5F0242-3A9A-4C18-A79A-57F3AE75A930}" v="77" dt="2022-12-09T01:05:02.664"/>
    <p1510:client id="{903D31BC-EB2A-4832-8BD6-A45FCA96D8F0}" v="88" dt="2022-12-08T02:28:05.706"/>
    <p1510:client id="{C8EEECBC-09D2-444C-9DD2-E79190A5BCBB}" v="6" dt="2022-12-08T02:03:13.410"/>
    <p1510:client id="{D25A02B0-8AEC-4915-9FF6-4975ADA56513}" v="19" dt="2022-12-08T21:34:44.566"/>
    <p1510:client id="{E148E155-D198-48B1-A35F-8E0326B0EBF1}" v="22" dt="2022-12-08T20:26:18.613"/>
    <p1510:client id="{F5D538DD-4EC0-42B6-B298-AE9B4C483678}" v="58" dt="2022-12-08T22:12:32.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Sai Nag Bhargav Sabbineni" userId="S::vsabbineni1@student.gsu.edu::db0d012d-8377-40aa-a23a-e049ff809e8a" providerId="AD" clId="Web-{D25A02B0-8AEC-4915-9FF6-4975ADA56513}"/>
    <pc:docChg chg="modSld">
      <pc:chgData name="Venkat Sai Nag Bhargav Sabbineni" userId="S::vsabbineni1@student.gsu.edu::db0d012d-8377-40aa-a23a-e049ff809e8a" providerId="AD" clId="Web-{D25A02B0-8AEC-4915-9FF6-4975ADA56513}" dt="2022-12-08T21:34:44.566" v="15" actId="14100"/>
      <pc:docMkLst>
        <pc:docMk/>
      </pc:docMkLst>
      <pc:sldChg chg="addSp modSp">
        <pc:chgData name="Venkat Sai Nag Bhargav Sabbineni" userId="S::vsabbineni1@student.gsu.edu::db0d012d-8377-40aa-a23a-e049ff809e8a" providerId="AD" clId="Web-{D25A02B0-8AEC-4915-9FF6-4975ADA56513}" dt="2022-12-08T21:34:44.566" v="15" actId="14100"/>
        <pc:sldMkLst>
          <pc:docMk/>
          <pc:sldMk cId="2452234464" sldId="278"/>
        </pc:sldMkLst>
        <pc:picChg chg="add mod">
          <ac:chgData name="Venkat Sai Nag Bhargav Sabbineni" userId="S::vsabbineni1@student.gsu.edu::db0d012d-8377-40aa-a23a-e049ff809e8a" providerId="AD" clId="Web-{D25A02B0-8AEC-4915-9FF6-4975ADA56513}" dt="2022-12-08T21:34:26.237" v="11" actId="1076"/>
          <ac:picMkLst>
            <pc:docMk/>
            <pc:sldMk cId="2452234464" sldId="278"/>
            <ac:picMk id="4" creationId="{78222470-C403-1497-5063-C859448AF768}"/>
          </ac:picMkLst>
        </pc:picChg>
        <pc:picChg chg="add mod">
          <ac:chgData name="Venkat Sai Nag Bhargav Sabbineni" userId="S::vsabbineni1@student.gsu.edu::db0d012d-8377-40aa-a23a-e049ff809e8a" providerId="AD" clId="Web-{D25A02B0-8AEC-4915-9FF6-4975ADA56513}" dt="2022-12-08T21:34:29.769" v="12" actId="1076"/>
          <ac:picMkLst>
            <pc:docMk/>
            <pc:sldMk cId="2452234464" sldId="278"/>
            <ac:picMk id="5" creationId="{721649ED-248E-1B9D-B4FD-72EF265C6C5C}"/>
          </ac:picMkLst>
        </pc:picChg>
        <pc:picChg chg="add mod">
          <ac:chgData name="Venkat Sai Nag Bhargav Sabbineni" userId="S::vsabbineni1@student.gsu.edu::db0d012d-8377-40aa-a23a-e049ff809e8a" providerId="AD" clId="Web-{D25A02B0-8AEC-4915-9FF6-4975ADA56513}" dt="2022-12-08T21:34:44.566" v="15" actId="14100"/>
          <ac:picMkLst>
            <pc:docMk/>
            <pc:sldMk cId="2452234464" sldId="278"/>
            <ac:picMk id="6" creationId="{EA3D15BB-8BA4-E7D8-43E3-EB4098006ED6}"/>
          </ac:picMkLst>
        </pc:picChg>
      </pc:sldChg>
    </pc:docChg>
  </pc:docChgLst>
  <pc:docChgLst>
    <pc:chgData name="Venkat Sai Nag Bhargav Sabbineni" userId="S::vsabbineni1@student.gsu.edu::db0d012d-8377-40aa-a23a-e049ff809e8a" providerId="AD" clId="Web-{6D5A8364-0AD4-4AB3-9ED3-311CDDEA51C8}"/>
    <pc:docChg chg="addSld modSld">
      <pc:chgData name="Venkat Sai Nag Bhargav Sabbineni" userId="S::vsabbineni1@student.gsu.edu::db0d012d-8377-40aa-a23a-e049ff809e8a" providerId="AD" clId="Web-{6D5A8364-0AD4-4AB3-9ED3-311CDDEA51C8}" dt="2022-12-06T00:12:44.881" v="252" actId="20577"/>
      <pc:docMkLst>
        <pc:docMk/>
      </pc:docMkLst>
      <pc:sldChg chg="addSp modSp">
        <pc:chgData name="Venkat Sai Nag Bhargav Sabbineni" userId="S::vsabbineni1@student.gsu.edu::db0d012d-8377-40aa-a23a-e049ff809e8a" providerId="AD" clId="Web-{6D5A8364-0AD4-4AB3-9ED3-311CDDEA51C8}" dt="2022-12-06T00:12:44.881" v="252" actId="20577"/>
        <pc:sldMkLst>
          <pc:docMk/>
          <pc:sldMk cId="226703688" sldId="273"/>
        </pc:sldMkLst>
        <pc:spChg chg="add mod">
          <ac:chgData name="Venkat Sai Nag Bhargav Sabbineni" userId="S::vsabbineni1@student.gsu.edu::db0d012d-8377-40aa-a23a-e049ff809e8a" providerId="AD" clId="Web-{6D5A8364-0AD4-4AB3-9ED3-311CDDEA51C8}" dt="2022-12-06T00:05:48.509" v="163" actId="20577"/>
          <ac:spMkLst>
            <pc:docMk/>
            <pc:sldMk cId="226703688" sldId="273"/>
            <ac:spMk id="2" creationId="{6CBFB1FD-CB47-B5C9-91E7-BA453E098320}"/>
          </ac:spMkLst>
        </pc:spChg>
        <pc:spChg chg="add mod">
          <ac:chgData name="Venkat Sai Nag Bhargav Sabbineni" userId="S::vsabbineni1@student.gsu.edu::db0d012d-8377-40aa-a23a-e049ff809e8a" providerId="AD" clId="Web-{6D5A8364-0AD4-4AB3-9ED3-311CDDEA51C8}" dt="2022-12-06T00:12:44.881" v="252" actId="20577"/>
          <ac:spMkLst>
            <pc:docMk/>
            <pc:sldMk cId="226703688" sldId="273"/>
            <ac:spMk id="3" creationId="{AD36B4C1-5A65-CAA5-CC5F-3869D150A11D}"/>
          </ac:spMkLst>
        </pc:spChg>
      </pc:sldChg>
      <pc:sldChg chg="addSp modSp">
        <pc:chgData name="Venkat Sai Nag Bhargav Sabbineni" userId="S::vsabbineni1@student.gsu.edu::db0d012d-8377-40aa-a23a-e049ff809e8a" providerId="AD" clId="Web-{6D5A8364-0AD4-4AB3-9ED3-311CDDEA51C8}" dt="2022-12-05T23:29:49.083" v="137" actId="20577"/>
        <pc:sldMkLst>
          <pc:docMk/>
          <pc:sldMk cId="133267082" sldId="274"/>
        </pc:sldMkLst>
        <pc:spChg chg="mod">
          <ac:chgData name="Venkat Sai Nag Bhargav Sabbineni" userId="S::vsabbineni1@student.gsu.edu::db0d012d-8377-40aa-a23a-e049ff809e8a" providerId="AD" clId="Web-{6D5A8364-0AD4-4AB3-9ED3-311CDDEA51C8}" dt="2022-12-05T23:16:17.886" v="20" actId="20577"/>
          <ac:spMkLst>
            <pc:docMk/>
            <pc:sldMk cId="133267082" sldId="274"/>
            <ac:spMk id="2" creationId="{B5C52013-0C56-1E50-05E6-B207C95C263E}"/>
          </ac:spMkLst>
        </pc:spChg>
        <pc:spChg chg="add mod">
          <ac:chgData name="Venkat Sai Nag Bhargav Sabbineni" userId="S::vsabbineni1@student.gsu.edu::db0d012d-8377-40aa-a23a-e049ff809e8a" providerId="AD" clId="Web-{6D5A8364-0AD4-4AB3-9ED3-311CDDEA51C8}" dt="2022-12-05T23:29:49.083" v="137" actId="20577"/>
          <ac:spMkLst>
            <pc:docMk/>
            <pc:sldMk cId="133267082" sldId="274"/>
            <ac:spMk id="3" creationId="{2FA5621D-D2E7-E0B2-9B97-4C3A3A3E60B4}"/>
          </ac:spMkLst>
        </pc:spChg>
        <pc:spChg chg="add mod">
          <ac:chgData name="Venkat Sai Nag Bhargav Sabbineni" userId="S::vsabbineni1@student.gsu.edu::db0d012d-8377-40aa-a23a-e049ff809e8a" providerId="AD" clId="Web-{6D5A8364-0AD4-4AB3-9ED3-311CDDEA51C8}" dt="2022-12-05T23:16:41.214" v="22" actId="20577"/>
          <ac:spMkLst>
            <pc:docMk/>
            <pc:sldMk cId="133267082" sldId="274"/>
            <ac:spMk id="4" creationId="{43D11A4E-1F55-92AB-290F-B0ABECDEFDA1}"/>
          </ac:spMkLst>
        </pc:spChg>
      </pc:sldChg>
      <pc:sldChg chg="addSp modSp new">
        <pc:chgData name="Venkat Sai Nag Bhargav Sabbineni" userId="S::vsabbineni1@student.gsu.edu::db0d012d-8377-40aa-a23a-e049ff809e8a" providerId="AD" clId="Web-{6D5A8364-0AD4-4AB3-9ED3-311CDDEA51C8}" dt="2022-12-05T23:57:16.962" v="149" actId="20577"/>
        <pc:sldMkLst>
          <pc:docMk/>
          <pc:sldMk cId="3373913214" sldId="275"/>
        </pc:sldMkLst>
        <pc:spChg chg="add mod">
          <ac:chgData name="Venkat Sai Nag Bhargav Sabbineni" userId="S::vsabbineni1@student.gsu.edu::db0d012d-8377-40aa-a23a-e049ff809e8a" providerId="AD" clId="Web-{6D5A8364-0AD4-4AB3-9ED3-311CDDEA51C8}" dt="2022-12-05T23:43:30.561" v="145" actId="20577"/>
          <ac:spMkLst>
            <pc:docMk/>
            <pc:sldMk cId="3373913214" sldId="275"/>
            <ac:spMk id="2" creationId="{53FEF356-9167-C4A7-426B-87AC3A4A0A74}"/>
          </ac:spMkLst>
        </pc:spChg>
        <pc:spChg chg="add mod">
          <ac:chgData name="Venkat Sai Nag Bhargav Sabbineni" userId="S::vsabbineni1@student.gsu.edu::db0d012d-8377-40aa-a23a-e049ff809e8a" providerId="AD" clId="Web-{6D5A8364-0AD4-4AB3-9ED3-311CDDEA51C8}" dt="2022-12-05T23:57:16.962" v="149" actId="20577"/>
          <ac:spMkLst>
            <pc:docMk/>
            <pc:sldMk cId="3373913214" sldId="275"/>
            <ac:spMk id="3" creationId="{C3C60774-86A2-A593-8BF4-4C09D4D9D727}"/>
          </ac:spMkLst>
        </pc:spChg>
      </pc:sldChg>
    </pc:docChg>
  </pc:docChgLst>
  <pc:docChgLst>
    <pc:chgData name="Wonik Kim" userId="S::wkim28@student.gsu.edu::72f43947-b4ba-42b3-a1c3-99c7e1fd29a7" providerId="AD" clId="Web-{E148E155-D198-48B1-A35F-8E0326B0EBF1}"/>
    <pc:docChg chg="modSld">
      <pc:chgData name="Wonik Kim" userId="S::wkim28@student.gsu.edu::72f43947-b4ba-42b3-a1c3-99c7e1fd29a7" providerId="AD" clId="Web-{E148E155-D198-48B1-A35F-8E0326B0EBF1}" dt="2022-12-08T20:26:25.269" v="23"/>
      <pc:docMkLst>
        <pc:docMk/>
      </pc:docMkLst>
      <pc:sldChg chg="addSp modSp">
        <pc:chgData name="Wonik Kim" userId="S::wkim28@student.gsu.edu::72f43947-b4ba-42b3-a1c3-99c7e1fd29a7" providerId="AD" clId="Web-{E148E155-D198-48B1-A35F-8E0326B0EBF1}" dt="2022-12-08T20:24:00.704" v="7" actId="1076"/>
        <pc:sldMkLst>
          <pc:docMk/>
          <pc:sldMk cId="2059971362" sldId="257"/>
        </pc:sldMkLst>
        <pc:picChg chg="add mod">
          <ac:chgData name="Wonik Kim" userId="S::wkim28@student.gsu.edu::72f43947-b4ba-42b3-a1c3-99c7e1fd29a7" providerId="AD" clId="Web-{E148E155-D198-48B1-A35F-8E0326B0EBF1}" dt="2022-12-08T20:24:00.704" v="7" actId="1076"/>
          <ac:picMkLst>
            <pc:docMk/>
            <pc:sldMk cId="2059971362" sldId="257"/>
            <ac:picMk id="4" creationId="{8BDB065F-80BF-819B-B2C8-8FDCCF561C3B}"/>
          </ac:picMkLst>
        </pc:picChg>
      </pc:sldChg>
      <pc:sldChg chg="addSp delSp modSp mod modClrScheme chgLayout">
        <pc:chgData name="Wonik Kim" userId="S::wkim28@student.gsu.edu::72f43947-b4ba-42b3-a1c3-99c7e1fd29a7" providerId="AD" clId="Web-{E148E155-D198-48B1-A35F-8E0326B0EBF1}" dt="2022-12-08T20:25:13.408" v="20"/>
        <pc:sldMkLst>
          <pc:docMk/>
          <pc:sldMk cId="379356055" sldId="276"/>
        </pc:sldMkLst>
        <pc:spChg chg="mod">
          <ac:chgData name="Wonik Kim" userId="S::wkim28@student.gsu.edu::72f43947-b4ba-42b3-a1c3-99c7e1fd29a7" providerId="AD" clId="Web-{E148E155-D198-48B1-A35F-8E0326B0EBF1}" dt="2022-12-08T20:24:58.705" v="18"/>
          <ac:spMkLst>
            <pc:docMk/>
            <pc:sldMk cId="379356055" sldId="276"/>
            <ac:spMk id="2" creationId="{7233678E-0DE5-BE68-F691-49D982861E68}"/>
          </ac:spMkLst>
        </pc:spChg>
        <pc:spChg chg="mod">
          <ac:chgData name="Wonik Kim" userId="S::wkim28@student.gsu.edu::72f43947-b4ba-42b3-a1c3-99c7e1fd29a7" providerId="AD" clId="Web-{E148E155-D198-48B1-A35F-8E0326B0EBF1}" dt="2022-12-08T20:24:58.705" v="18"/>
          <ac:spMkLst>
            <pc:docMk/>
            <pc:sldMk cId="379356055" sldId="276"/>
            <ac:spMk id="3" creationId="{4C44CCDE-218C-2E49-FB68-2374374FDAA1}"/>
          </ac:spMkLst>
        </pc:spChg>
        <pc:picChg chg="add del mod">
          <ac:chgData name="Wonik Kim" userId="S::wkim28@student.gsu.edu::72f43947-b4ba-42b3-a1c3-99c7e1fd29a7" providerId="AD" clId="Web-{E148E155-D198-48B1-A35F-8E0326B0EBF1}" dt="2022-12-08T20:25:13.408" v="20"/>
          <ac:picMkLst>
            <pc:docMk/>
            <pc:sldMk cId="379356055" sldId="276"/>
            <ac:picMk id="4" creationId="{34BA6809-3AC5-8C9B-216E-474469640209}"/>
          </ac:picMkLst>
        </pc:picChg>
      </pc:sldChg>
      <pc:sldChg chg="addSp modSp mod modClrScheme chgLayout">
        <pc:chgData name="Wonik Kim" userId="S::wkim28@student.gsu.edu::72f43947-b4ba-42b3-a1c3-99c7e1fd29a7" providerId="AD" clId="Web-{E148E155-D198-48B1-A35F-8E0326B0EBF1}" dt="2022-12-08T20:26:25.269" v="23"/>
        <pc:sldMkLst>
          <pc:docMk/>
          <pc:sldMk cId="1413009962" sldId="277"/>
        </pc:sldMkLst>
        <pc:spChg chg="mod">
          <ac:chgData name="Wonik Kim" userId="S::wkim28@student.gsu.edu::72f43947-b4ba-42b3-a1c3-99c7e1fd29a7" providerId="AD" clId="Web-{E148E155-D198-48B1-A35F-8E0326B0EBF1}" dt="2022-12-08T20:26:25.269" v="23"/>
          <ac:spMkLst>
            <pc:docMk/>
            <pc:sldMk cId="1413009962" sldId="277"/>
            <ac:spMk id="2" creationId="{8307D4C8-2CB3-EFB5-531E-BD77C97C4E3D}"/>
          </ac:spMkLst>
        </pc:spChg>
        <pc:spChg chg="mod">
          <ac:chgData name="Wonik Kim" userId="S::wkim28@student.gsu.edu::72f43947-b4ba-42b3-a1c3-99c7e1fd29a7" providerId="AD" clId="Web-{E148E155-D198-48B1-A35F-8E0326B0EBF1}" dt="2022-12-08T20:26:25.269" v="23"/>
          <ac:spMkLst>
            <pc:docMk/>
            <pc:sldMk cId="1413009962" sldId="277"/>
            <ac:spMk id="3" creationId="{85E02A2B-F951-0820-A6A4-CCAACA254BB1}"/>
          </ac:spMkLst>
        </pc:spChg>
        <pc:picChg chg="add mod">
          <ac:chgData name="Wonik Kim" userId="S::wkim28@student.gsu.edu::72f43947-b4ba-42b3-a1c3-99c7e1fd29a7" providerId="AD" clId="Web-{E148E155-D198-48B1-A35F-8E0326B0EBF1}" dt="2022-12-08T20:26:25.269" v="23"/>
          <ac:picMkLst>
            <pc:docMk/>
            <pc:sldMk cId="1413009962" sldId="277"/>
            <ac:picMk id="4" creationId="{B375C0A3-B307-6348-AA00-4E4ECB99F6A5}"/>
          </ac:picMkLst>
        </pc:picChg>
      </pc:sldChg>
    </pc:docChg>
  </pc:docChgLst>
  <pc:docChgLst>
    <pc:chgData name="Wonik Kim" userId="S::wkim28@student.gsu.edu::72f43947-b4ba-42b3-a1c3-99c7e1fd29a7" providerId="AD" clId="Web-{9D69F686-F2EB-4414-A25D-97D2155A05B4}"/>
    <pc:docChg chg="addSld delSld modSld">
      <pc:chgData name="Wonik Kim" userId="S::wkim28@student.gsu.edu::72f43947-b4ba-42b3-a1c3-99c7e1fd29a7" providerId="AD" clId="Web-{9D69F686-F2EB-4414-A25D-97D2155A05B4}" dt="2022-12-06T17:41:42.327" v="51" actId="20577"/>
      <pc:docMkLst>
        <pc:docMk/>
      </pc:docMkLst>
      <pc:sldChg chg="modSp">
        <pc:chgData name="Wonik Kim" userId="S::wkim28@student.gsu.edu::72f43947-b4ba-42b3-a1c3-99c7e1fd29a7" providerId="AD" clId="Web-{9D69F686-F2EB-4414-A25D-97D2155A05B4}" dt="2022-12-06T17:41:04.886" v="49" actId="20577"/>
        <pc:sldMkLst>
          <pc:docMk/>
          <pc:sldMk cId="2059971362" sldId="257"/>
        </pc:sldMkLst>
        <pc:spChg chg="mod">
          <ac:chgData name="Wonik Kim" userId="S::wkim28@student.gsu.edu::72f43947-b4ba-42b3-a1c3-99c7e1fd29a7" providerId="AD" clId="Web-{9D69F686-F2EB-4414-A25D-97D2155A05B4}" dt="2022-12-06T17:34:23.799" v="3" actId="20577"/>
          <ac:spMkLst>
            <pc:docMk/>
            <pc:sldMk cId="2059971362" sldId="257"/>
            <ac:spMk id="2" creationId="{00000000-0000-0000-0000-000000000000}"/>
          </ac:spMkLst>
        </pc:spChg>
        <pc:spChg chg="mod">
          <ac:chgData name="Wonik Kim" userId="S::wkim28@student.gsu.edu::72f43947-b4ba-42b3-a1c3-99c7e1fd29a7" providerId="AD" clId="Web-{9D69F686-F2EB-4414-A25D-97D2155A05B4}" dt="2022-12-06T17:41:04.886" v="49" actId="20577"/>
          <ac:spMkLst>
            <pc:docMk/>
            <pc:sldMk cId="2059971362" sldId="257"/>
            <ac:spMk id="3" creationId="{00000000-0000-0000-0000-000000000000}"/>
          </ac:spMkLst>
        </pc:spChg>
      </pc:sldChg>
      <pc:sldChg chg="del">
        <pc:chgData name="Wonik Kim" userId="S::wkim28@student.gsu.edu::72f43947-b4ba-42b3-a1c3-99c7e1fd29a7" providerId="AD" clId="Web-{9D69F686-F2EB-4414-A25D-97D2155A05B4}" dt="2022-12-06T17:36:21.431" v="18"/>
        <pc:sldMkLst>
          <pc:docMk/>
          <pc:sldMk cId="1525683661" sldId="260"/>
        </pc:sldMkLst>
      </pc:sldChg>
      <pc:sldChg chg="addSp modSp mod modClrScheme chgLayout">
        <pc:chgData name="Wonik Kim" userId="S::wkim28@student.gsu.edu::72f43947-b4ba-42b3-a1c3-99c7e1fd29a7" providerId="AD" clId="Web-{9D69F686-F2EB-4414-A25D-97D2155A05B4}" dt="2022-12-06T17:39:50.538" v="47" actId="20577"/>
        <pc:sldMkLst>
          <pc:docMk/>
          <pc:sldMk cId="3372455745" sldId="261"/>
        </pc:sldMkLst>
        <pc:spChg chg="add mod">
          <ac:chgData name="Wonik Kim" userId="S::wkim28@student.gsu.edu::72f43947-b4ba-42b3-a1c3-99c7e1fd29a7" providerId="AD" clId="Web-{9D69F686-F2EB-4414-A25D-97D2155A05B4}" dt="2022-12-06T17:39:31.099" v="41" actId="1076"/>
          <ac:spMkLst>
            <pc:docMk/>
            <pc:sldMk cId="3372455745" sldId="261"/>
            <ac:spMk id="2" creationId="{0D07FA8D-829E-119F-348B-BB98AC257112}"/>
          </ac:spMkLst>
        </pc:spChg>
        <pc:spChg chg="add mod">
          <ac:chgData name="Wonik Kim" userId="S::wkim28@student.gsu.edu::72f43947-b4ba-42b3-a1c3-99c7e1fd29a7" providerId="AD" clId="Web-{9D69F686-F2EB-4414-A25D-97D2155A05B4}" dt="2022-12-06T17:39:50.538" v="47" actId="20577"/>
          <ac:spMkLst>
            <pc:docMk/>
            <pc:sldMk cId="3372455745" sldId="261"/>
            <ac:spMk id="3" creationId="{B0B71CC4-2A18-8653-1454-07A909F053E6}"/>
          </ac:spMkLst>
        </pc:spChg>
      </pc:sldChg>
      <pc:sldChg chg="modSp new">
        <pc:chgData name="Wonik Kim" userId="S::wkim28@student.gsu.edu::72f43947-b4ba-42b3-a1c3-99c7e1fd29a7" providerId="AD" clId="Web-{9D69F686-F2EB-4414-A25D-97D2155A05B4}" dt="2022-12-06T17:41:42.327" v="51" actId="20577"/>
        <pc:sldMkLst>
          <pc:docMk/>
          <pc:sldMk cId="379356055" sldId="276"/>
        </pc:sldMkLst>
        <pc:spChg chg="mod">
          <ac:chgData name="Wonik Kim" userId="S::wkim28@student.gsu.edu::72f43947-b4ba-42b3-a1c3-99c7e1fd29a7" providerId="AD" clId="Web-{9D69F686-F2EB-4414-A25D-97D2155A05B4}" dt="2022-12-06T17:36:26.572" v="21" actId="20577"/>
          <ac:spMkLst>
            <pc:docMk/>
            <pc:sldMk cId="379356055" sldId="276"/>
            <ac:spMk id="2" creationId="{7233678E-0DE5-BE68-F691-49D982861E68}"/>
          </ac:spMkLst>
        </pc:spChg>
        <pc:spChg chg="mod">
          <ac:chgData name="Wonik Kim" userId="S::wkim28@student.gsu.edu::72f43947-b4ba-42b3-a1c3-99c7e1fd29a7" providerId="AD" clId="Web-{9D69F686-F2EB-4414-A25D-97D2155A05B4}" dt="2022-12-06T17:41:42.327" v="51" actId="20577"/>
          <ac:spMkLst>
            <pc:docMk/>
            <pc:sldMk cId="379356055" sldId="276"/>
            <ac:spMk id="3" creationId="{4C44CCDE-218C-2E49-FB68-2374374FDAA1}"/>
          </ac:spMkLst>
        </pc:spChg>
      </pc:sldChg>
      <pc:sldChg chg="new del">
        <pc:chgData name="Wonik Kim" userId="S::wkim28@student.gsu.edu::72f43947-b4ba-42b3-a1c3-99c7e1fd29a7" providerId="AD" clId="Web-{9D69F686-F2EB-4414-A25D-97D2155A05B4}" dt="2022-12-06T17:36:05.430" v="16"/>
        <pc:sldMkLst>
          <pc:docMk/>
          <pc:sldMk cId="1065609804" sldId="276"/>
        </pc:sldMkLst>
      </pc:sldChg>
    </pc:docChg>
  </pc:docChgLst>
  <pc:docChgLst>
    <pc:chgData name="Montez Bell" userId="3aa95657-e8db-4585-8705-db1a966f1696" providerId="ADAL" clId="{3E5F0242-3A9A-4C18-A79A-57F3AE75A930}"/>
    <pc:docChg chg="undo custSel addSld delSld modSld sldOrd">
      <pc:chgData name="Montez Bell" userId="3aa95657-e8db-4585-8705-db1a966f1696" providerId="ADAL" clId="{3E5F0242-3A9A-4C18-A79A-57F3AE75A930}" dt="2022-12-09T01:05:02.664" v="885" actId="14734"/>
      <pc:docMkLst>
        <pc:docMk/>
      </pc:docMkLst>
      <pc:sldChg chg="addSp delSp modSp mod">
        <pc:chgData name="Montez Bell" userId="3aa95657-e8db-4585-8705-db1a966f1696" providerId="ADAL" clId="{3E5F0242-3A9A-4C18-A79A-57F3AE75A930}" dt="2022-12-08T22:52:00.723" v="878"/>
        <pc:sldMkLst>
          <pc:docMk/>
          <pc:sldMk cId="720928810" sldId="256"/>
        </pc:sldMkLst>
        <pc:spChg chg="del">
          <ac:chgData name="Montez Bell" userId="3aa95657-e8db-4585-8705-db1a966f1696" providerId="ADAL" clId="{3E5F0242-3A9A-4C18-A79A-57F3AE75A930}" dt="2022-12-08T22:51:41.933" v="877" actId="478"/>
          <ac:spMkLst>
            <pc:docMk/>
            <pc:sldMk cId="720928810" sldId="256"/>
            <ac:spMk id="3" creationId="{00000000-0000-0000-0000-000000000000}"/>
          </ac:spMkLst>
        </pc:spChg>
        <pc:spChg chg="add mod">
          <ac:chgData name="Montez Bell" userId="3aa95657-e8db-4585-8705-db1a966f1696" providerId="ADAL" clId="{3E5F0242-3A9A-4C18-A79A-57F3AE75A930}" dt="2022-12-08T22:52:00.723" v="878"/>
          <ac:spMkLst>
            <pc:docMk/>
            <pc:sldMk cId="720928810" sldId="256"/>
            <ac:spMk id="5" creationId="{01F5544A-1F5B-B654-6B1E-017D00593EC8}"/>
          </ac:spMkLst>
        </pc:spChg>
      </pc:sldChg>
      <pc:sldChg chg="modSp mod">
        <pc:chgData name="Montez Bell" userId="3aa95657-e8db-4585-8705-db1a966f1696" providerId="ADAL" clId="{3E5F0242-3A9A-4C18-A79A-57F3AE75A930}" dt="2022-12-08T19:46:18.821" v="270" actId="207"/>
        <pc:sldMkLst>
          <pc:docMk/>
          <pc:sldMk cId="2059971362" sldId="257"/>
        </pc:sldMkLst>
        <pc:spChg chg="mod">
          <ac:chgData name="Montez Bell" userId="3aa95657-e8db-4585-8705-db1a966f1696" providerId="ADAL" clId="{3E5F0242-3A9A-4C18-A79A-57F3AE75A930}" dt="2022-12-08T19:46:18.821" v="270" actId="207"/>
          <ac:spMkLst>
            <pc:docMk/>
            <pc:sldMk cId="2059971362" sldId="257"/>
            <ac:spMk id="2" creationId="{00000000-0000-0000-0000-000000000000}"/>
          </ac:spMkLst>
        </pc:spChg>
      </pc:sldChg>
      <pc:sldChg chg="modSp mod">
        <pc:chgData name="Montez Bell" userId="3aa95657-e8db-4585-8705-db1a966f1696" providerId="ADAL" clId="{3E5F0242-3A9A-4C18-A79A-57F3AE75A930}" dt="2022-12-08T19:46:54.463" v="274" actId="207"/>
        <pc:sldMkLst>
          <pc:docMk/>
          <pc:sldMk cId="3372455745" sldId="261"/>
        </pc:sldMkLst>
        <pc:spChg chg="mod">
          <ac:chgData name="Montez Bell" userId="3aa95657-e8db-4585-8705-db1a966f1696" providerId="ADAL" clId="{3E5F0242-3A9A-4C18-A79A-57F3AE75A930}" dt="2022-12-08T19:46:54.463" v="274" actId="207"/>
          <ac:spMkLst>
            <pc:docMk/>
            <pc:sldMk cId="3372455745" sldId="261"/>
            <ac:spMk id="2" creationId="{0D07FA8D-829E-119F-348B-BB98AC257112}"/>
          </ac:spMkLst>
        </pc:spChg>
      </pc:sldChg>
      <pc:sldChg chg="addSp delSp modSp mod modNotesTx">
        <pc:chgData name="Montez Bell" userId="3aa95657-e8db-4585-8705-db1a966f1696" providerId="ADAL" clId="{3E5F0242-3A9A-4C18-A79A-57F3AE75A930}" dt="2022-12-09T01:05:02.664" v="885" actId="14734"/>
        <pc:sldMkLst>
          <pc:docMk/>
          <pc:sldMk cId="753602115" sldId="262"/>
        </pc:sldMkLst>
        <pc:spChg chg="add mod">
          <ac:chgData name="Montez Bell" userId="3aa95657-e8db-4585-8705-db1a966f1696" providerId="ADAL" clId="{3E5F0242-3A9A-4C18-A79A-57F3AE75A930}" dt="2022-12-08T19:20:41.526" v="30" actId="1076"/>
          <ac:spMkLst>
            <pc:docMk/>
            <pc:sldMk cId="753602115" sldId="262"/>
            <ac:spMk id="2" creationId="{93463438-1190-5BB9-D219-0A9B72671C2A}"/>
          </ac:spMkLst>
        </pc:spChg>
        <pc:spChg chg="add del mod">
          <ac:chgData name="Montez Bell" userId="3aa95657-e8db-4585-8705-db1a966f1696" providerId="ADAL" clId="{3E5F0242-3A9A-4C18-A79A-57F3AE75A930}" dt="2022-12-08T19:20:43.891" v="32"/>
          <ac:spMkLst>
            <pc:docMk/>
            <pc:sldMk cId="753602115" sldId="262"/>
            <ac:spMk id="3" creationId="{3B8A64AF-35F8-A80B-8C0A-9CAAFF587B5E}"/>
          </ac:spMkLst>
        </pc:spChg>
        <pc:graphicFrameChg chg="add mod modGraphic">
          <ac:chgData name="Montez Bell" userId="3aa95657-e8db-4585-8705-db1a966f1696" providerId="ADAL" clId="{3E5F0242-3A9A-4C18-A79A-57F3AE75A930}" dt="2022-12-09T01:05:02.664" v="885" actId="14734"/>
          <ac:graphicFrameMkLst>
            <pc:docMk/>
            <pc:sldMk cId="753602115" sldId="262"/>
            <ac:graphicFrameMk id="4" creationId="{06957397-9676-F174-58EE-544E52D9E624}"/>
          </ac:graphicFrameMkLst>
        </pc:graphicFrameChg>
      </pc:sldChg>
      <pc:sldChg chg="del">
        <pc:chgData name="Montez Bell" userId="3aa95657-e8db-4585-8705-db1a966f1696" providerId="ADAL" clId="{3E5F0242-3A9A-4C18-A79A-57F3AE75A930}" dt="2022-12-08T19:38:29.498" v="204" actId="2696"/>
        <pc:sldMkLst>
          <pc:docMk/>
          <pc:sldMk cId="743316789" sldId="263"/>
        </pc:sldMkLst>
      </pc:sldChg>
      <pc:sldChg chg="del">
        <pc:chgData name="Montez Bell" userId="3aa95657-e8db-4585-8705-db1a966f1696" providerId="ADAL" clId="{3E5F0242-3A9A-4C18-A79A-57F3AE75A930}" dt="2022-12-08T19:38:29.498" v="204" actId="2696"/>
        <pc:sldMkLst>
          <pc:docMk/>
          <pc:sldMk cId="3402525042" sldId="264"/>
        </pc:sldMkLst>
      </pc:sldChg>
      <pc:sldChg chg="del">
        <pc:chgData name="Montez Bell" userId="3aa95657-e8db-4585-8705-db1a966f1696" providerId="ADAL" clId="{3E5F0242-3A9A-4C18-A79A-57F3AE75A930}" dt="2022-12-08T19:38:29.498" v="204" actId="2696"/>
        <pc:sldMkLst>
          <pc:docMk/>
          <pc:sldMk cId="2190329083" sldId="265"/>
        </pc:sldMkLst>
      </pc:sldChg>
      <pc:sldChg chg="del">
        <pc:chgData name="Montez Bell" userId="3aa95657-e8db-4585-8705-db1a966f1696" providerId="ADAL" clId="{3E5F0242-3A9A-4C18-A79A-57F3AE75A930}" dt="2022-12-08T19:38:29.498" v="204" actId="2696"/>
        <pc:sldMkLst>
          <pc:docMk/>
          <pc:sldMk cId="1285671040" sldId="266"/>
        </pc:sldMkLst>
      </pc:sldChg>
      <pc:sldChg chg="del">
        <pc:chgData name="Montez Bell" userId="3aa95657-e8db-4585-8705-db1a966f1696" providerId="ADAL" clId="{3E5F0242-3A9A-4C18-A79A-57F3AE75A930}" dt="2022-12-08T19:38:29.498" v="204" actId="2696"/>
        <pc:sldMkLst>
          <pc:docMk/>
          <pc:sldMk cId="1946552751" sldId="267"/>
        </pc:sldMkLst>
      </pc:sldChg>
      <pc:sldChg chg="del">
        <pc:chgData name="Montez Bell" userId="3aa95657-e8db-4585-8705-db1a966f1696" providerId="ADAL" clId="{3E5F0242-3A9A-4C18-A79A-57F3AE75A930}" dt="2022-12-08T19:38:29.498" v="204" actId="2696"/>
        <pc:sldMkLst>
          <pc:docMk/>
          <pc:sldMk cId="640093378" sldId="268"/>
        </pc:sldMkLst>
      </pc:sldChg>
      <pc:sldChg chg="del">
        <pc:chgData name="Montez Bell" userId="3aa95657-e8db-4585-8705-db1a966f1696" providerId="ADAL" clId="{3E5F0242-3A9A-4C18-A79A-57F3AE75A930}" dt="2022-12-08T19:38:29.498" v="204" actId="2696"/>
        <pc:sldMkLst>
          <pc:docMk/>
          <pc:sldMk cId="2885379263" sldId="269"/>
        </pc:sldMkLst>
      </pc:sldChg>
      <pc:sldChg chg="del">
        <pc:chgData name="Montez Bell" userId="3aa95657-e8db-4585-8705-db1a966f1696" providerId="ADAL" clId="{3E5F0242-3A9A-4C18-A79A-57F3AE75A930}" dt="2022-12-08T19:38:29.498" v="204" actId="2696"/>
        <pc:sldMkLst>
          <pc:docMk/>
          <pc:sldMk cId="2598020825" sldId="270"/>
        </pc:sldMkLst>
      </pc:sldChg>
      <pc:sldChg chg="del">
        <pc:chgData name="Montez Bell" userId="3aa95657-e8db-4585-8705-db1a966f1696" providerId="ADAL" clId="{3E5F0242-3A9A-4C18-A79A-57F3AE75A930}" dt="2022-12-08T19:38:29.498" v="204" actId="2696"/>
        <pc:sldMkLst>
          <pc:docMk/>
          <pc:sldMk cId="1703156054" sldId="271"/>
        </pc:sldMkLst>
      </pc:sldChg>
      <pc:sldChg chg="del">
        <pc:chgData name="Montez Bell" userId="3aa95657-e8db-4585-8705-db1a966f1696" providerId="ADAL" clId="{3E5F0242-3A9A-4C18-A79A-57F3AE75A930}" dt="2022-12-08T20:13:20.635" v="719" actId="47"/>
        <pc:sldMkLst>
          <pc:docMk/>
          <pc:sldMk cId="2582534503" sldId="272"/>
        </pc:sldMkLst>
      </pc:sldChg>
      <pc:sldChg chg="addSp delSp modSp mod ord modClrScheme chgLayout modNotesTx">
        <pc:chgData name="Montez Bell" userId="3aa95657-e8db-4585-8705-db1a966f1696" providerId="ADAL" clId="{3E5F0242-3A9A-4C18-A79A-57F3AE75A930}" dt="2022-12-08T20:12:33.383" v="711" actId="21"/>
        <pc:sldMkLst>
          <pc:docMk/>
          <pc:sldMk cId="226703688" sldId="273"/>
        </pc:sldMkLst>
        <pc:spChg chg="mod">
          <ac:chgData name="Montez Bell" userId="3aa95657-e8db-4585-8705-db1a966f1696" providerId="ADAL" clId="{3E5F0242-3A9A-4C18-A79A-57F3AE75A930}" dt="2022-12-08T20:04:13.220" v="632" actId="26606"/>
          <ac:spMkLst>
            <pc:docMk/>
            <pc:sldMk cId="226703688" sldId="273"/>
            <ac:spMk id="2" creationId="{6CBFB1FD-CB47-B5C9-91E7-BA453E098320}"/>
          </ac:spMkLst>
        </pc:spChg>
        <pc:spChg chg="add del mod">
          <ac:chgData name="Montez Bell" userId="3aa95657-e8db-4585-8705-db1a966f1696" providerId="ADAL" clId="{3E5F0242-3A9A-4C18-A79A-57F3AE75A930}" dt="2022-12-08T20:12:09.640" v="706" actId="478"/>
          <ac:spMkLst>
            <pc:docMk/>
            <pc:sldMk cId="226703688" sldId="273"/>
            <ac:spMk id="3" creationId="{AD36B4C1-5A65-CAA5-CC5F-3869D150A11D}"/>
          </ac:spMkLst>
        </pc:spChg>
        <pc:spChg chg="add del mod">
          <ac:chgData name="Montez Bell" userId="3aa95657-e8db-4585-8705-db1a966f1696" providerId="ADAL" clId="{3E5F0242-3A9A-4C18-A79A-57F3AE75A930}" dt="2022-12-08T19:55:44.116" v="618" actId="26606"/>
          <ac:spMkLst>
            <pc:docMk/>
            <pc:sldMk cId="226703688" sldId="273"/>
            <ac:spMk id="10" creationId="{1A99011C-8207-E09A-9CAF-3DB2037711E4}"/>
          </ac:spMkLst>
        </pc:spChg>
        <pc:graphicFrameChg chg="add del modGraphic">
          <ac:chgData name="Montez Bell" userId="3aa95657-e8db-4585-8705-db1a966f1696" providerId="ADAL" clId="{3E5F0242-3A9A-4C18-A79A-57F3AE75A930}" dt="2022-12-08T20:06:02.708" v="670" actId="1032"/>
          <ac:graphicFrameMkLst>
            <pc:docMk/>
            <pc:sldMk cId="226703688" sldId="273"/>
            <ac:graphicFrameMk id="6" creationId="{A8CB502F-77B3-E50D-4CD1-B2DC09264D28}"/>
          </ac:graphicFrameMkLst>
        </pc:graphicFrameChg>
        <pc:graphicFrameChg chg="add mod modGraphic">
          <ac:chgData name="Montez Bell" userId="3aa95657-e8db-4585-8705-db1a966f1696" providerId="ADAL" clId="{3E5F0242-3A9A-4C18-A79A-57F3AE75A930}" dt="2022-12-08T20:12:30.831" v="710" actId="1076"/>
          <ac:graphicFrameMkLst>
            <pc:docMk/>
            <pc:sldMk cId="226703688" sldId="273"/>
            <ac:graphicFrameMk id="7" creationId="{0CEAA036-B6AB-2BA7-6A59-F727676F0565}"/>
          </ac:graphicFrameMkLst>
        </pc:graphicFrameChg>
        <pc:picChg chg="add del mod">
          <ac:chgData name="Montez Bell" userId="3aa95657-e8db-4585-8705-db1a966f1696" providerId="ADAL" clId="{3E5F0242-3A9A-4C18-A79A-57F3AE75A930}" dt="2022-12-08T20:12:33.383" v="711" actId="21"/>
          <ac:picMkLst>
            <pc:docMk/>
            <pc:sldMk cId="226703688" sldId="273"/>
            <ac:picMk id="5" creationId="{C244D230-B558-066F-2448-016ACE0B185B}"/>
          </ac:picMkLst>
        </pc:picChg>
      </pc:sldChg>
      <pc:sldChg chg="modSp mod">
        <pc:chgData name="Montez Bell" userId="3aa95657-e8db-4585-8705-db1a966f1696" providerId="ADAL" clId="{3E5F0242-3A9A-4C18-A79A-57F3AE75A930}" dt="2022-12-08T20:17:37.546" v="869" actId="207"/>
        <pc:sldMkLst>
          <pc:docMk/>
          <pc:sldMk cId="133267082" sldId="274"/>
        </pc:sldMkLst>
        <pc:spChg chg="mod">
          <ac:chgData name="Montez Bell" userId="3aa95657-e8db-4585-8705-db1a966f1696" providerId="ADAL" clId="{3E5F0242-3A9A-4C18-A79A-57F3AE75A930}" dt="2022-12-08T20:17:37.546" v="869" actId="207"/>
          <ac:spMkLst>
            <pc:docMk/>
            <pc:sldMk cId="133267082" sldId="274"/>
            <ac:spMk id="2" creationId="{B5C52013-0C56-1E50-05E6-B207C95C263E}"/>
          </ac:spMkLst>
        </pc:spChg>
      </pc:sldChg>
      <pc:sldChg chg="modSp mod">
        <pc:chgData name="Montez Bell" userId="3aa95657-e8db-4585-8705-db1a966f1696" providerId="ADAL" clId="{3E5F0242-3A9A-4C18-A79A-57F3AE75A930}" dt="2022-12-08T20:17:44.366" v="870" actId="207"/>
        <pc:sldMkLst>
          <pc:docMk/>
          <pc:sldMk cId="3373913214" sldId="275"/>
        </pc:sldMkLst>
        <pc:spChg chg="mod">
          <ac:chgData name="Montez Bell" userId="3aa95657-e8db-4585-8705-db1a966f1696" providerId="ADAL" clId="{3E5F0242-3A9A-4C18-A79A-57F3AE75A930}" dt="2022-12-08T20:17:44.366" v="870" actId="207"/>
          <ac:spMkLst>
            <pc:docMk/>
            <pc:sldMk cId="3373913214" sldId="275"/>
            <ac:spMk id="2" creationId="{53FEF356-9167-C4A7-426B-87AC3A4A0A74}"/>
          </ac:spMkLst>
        </pc:spChg>
      </pc:sldChg>
      <pc:sldChg chg="modSp mod modCm">
        <pc:chgData name="Montez Bell" userId="3aa95657-e8db-4585-8705-db1a966f1696" providerId="ADAL" clId="{3E5F0242-3A9A-4C18-A79A-57F3AE75A930}" dt="2022-12-08T22:52:44.103" v="879"/>
        <pc:sldMkLst>
          <pc:docMk/>
          <pc:sldMk cId="379356055" sldId="276"/>
        </pc:sldMkLst>
        <pc:spChg chg="mod">
          <ac:chgData name="Montez Bell" userId="3aa95657-e8db-4585-8705-db1a966f1696" providerId="ADAL" clId="{3E5F0242-3A9A-4C18-A79A-57F3AE75A930}" dt="2022-12-08T19:46:39.279" v="273" actId="2711"/>
          <ac:spMkLst>
            <pc:docMk/>
            <pc:sldMk cId="379356055" sldId="276"/>
            <ac:spMk id="2" creationId="{7233678E-0DE5-BE68-F691-49D982861E68}"/>
          </ac:spMkLst>
        </pc:spChg>
      </pc:sldChg>
      <pc:sldChg chg="modSp mod">
        <pc:chgData name="Montez Bell" userId="3aa95657-e8db-4585-8705-db1a966f1696" providerId="ADAL" clId="{3E5F0242-3A9A-4C18-A79A-57F3AE75A930}" dt="2022-12-08T19:46:22.163" v="271" actId="207"/>
        <pc:sldMkLst>
          <pc:docMk/>
          <pc:sldMk cId="1413009962" sldId="277"/>
        </pc:sldMkLst>
        <pc:spChg chg="mod">
          <ac:chgData name="Montez Bell" userId="3aa95657-e8db-4585-8705-db1a966f1696" providerId="ADAL" clId="{3E5F0242-3A9A-4C18-A79A-57F3AE75A930}" dt="2022-12-08T19:46:22.163" v="271" actId="207"/>
          <ac:spMkLst>
            <pc:docMk/>
            <pc:sldMk cId="1413009962" sldId="277"/>
            <ac:spMk id="2" creationId="{8307D4C8-2CB3-EFB5-531E-BD77C97C4E3D}"/>
          </ac:spMkLst>
        </pc:spChg>
      </pc:sldChg>
      <pc:sldChg chg="modSp new mod ord">
        <pc:chgData name="Montez Bell" userId="3aa95657-e8db-4585-8705-db1a966f1696" providerId="ADAL" clId="{3E5F0242-3A9A-4C18-A79A-57F3AE75A930}" dt="2022-12-08T19:48:56.866" v="442"/>
        <pc:sldMkLst>
          <pc:docMk/>
          <pc:sldMk cId="1905389038" sldId="279"/>
        </pc:sldMkLst>
        <pc:spChg chg="mod">
          <ac:chgData name="Montez Bell" userId="3aa95657-e8db-4585-8705-db1a966f1696" providerId="ADAL" clId="{3E5F0242-3A9A-4C18-A79A-57F3AE75A930}" dt="2022-12-08T19:05:56.177" v="20" actId="20577"/>
          <ac:spMkLst>
            <pc:docMk/>
            <pc:sldMk cId="1905389038" sldId="279"/>
            <ac:spMk id="2" creationId="{63F268B6-8B86-1D0C-CB63-B3D2BF014D48}"/>
          </ac:spMkLst>
        </pc:spChg>
        <pc:spChg chg="mod">
          <ac:chgData name="Montez Bell" userId="3aa95657-e8db-4585-8705-db1a966f1696" providerId="ADAL" clId="{3E5F0242-3A9A-4C18-A79A-57F3AE75A930}" dt="2022-12-08T19:48:20.153" v="440" actId="14100"/>
          <ac:spMkLst>
            <pc:docMk/>
            <pc:sldMk cId="1905389038" sldId="279"/>
            <ac:spMk id="3" creationId="{0ECD596A-14FF-5E00-4C40-DF71D13F0711}"/>
          </ac:spMkLst>
        </pc:spChg>
      </pc:sldChg>
      <pc:sldChg chg="addSp delSp modSp del mod">
        <pc:chgData name="Montez Bell" userId="3aa95657-e8db-4585-8705-db1a966f1696" providerId="ADAL" clId="{3E5F0242-3A9A-4C18-A79A-57F3AE75A930}" dt="2022-12-08T19:45:11.453" v="268" actId="14734"/>
        <pc:sldMkLst>
          <pc:docMk/>
          <pc:sldMk cId="2693272125" sldId="307"/>
        </pc:sldMkLst>
        <pc:spChg chg="mod">
          <ac:chgData name="Montez Bell" userId="3aa95657-e8db-4585-8705-db1a966f1696" providerId="ADAL" clId="{3E5F0242-3A9A-4C18-A79A-57F3AE75A930}" dt="2022-12-08T19:42:51.155" v="233" actId="1076"/>
          <ac:spMkLst>
            <pc:docMk/>
            <pc:sldMk cId="2693272125" sldId="307"/>
            <ac:spMk id="2" creationId="{6E795505-73F1-1256-4747-105B40B6662E}"/>
          </ac:spMkLst>
        </pc:spChg>
        <pc:spChg chg="add del mod">
          <ac:chgData name="Montez Bell" userId="3aa95657-e8db-4585-8705-db1a966f1696" providerId="ADAL" clId="{3E5F0242-3A9A-4C18-A79A-57F3AE75A930}" dt="2022-12-08T19:41:14.717" v="222" actId="478"/>
          <ac:spMkLst>
            <pc:docMk/>
            <pc:sldMk cId="2693272125" sldId="307"/>
            <ac:spMk id="6" creationId="{F80F498E-5E63-FDD8-9A71-CB5BF44FB45B}"/>
          </ac:spMkLst>
        </pc:spChg>
        <pc:spChg chg="mod">
          <ac:chgData name="Montez Bell" userId="3aa95657-e8db-4585-8705-db1a966f1696" providerId="ADAL" clId="{3E5F0242-3A9A-4C18-A79A-57F3AE75A930}" dt="2022-12-08T19:42:51.155" v="233" actId="1076"/>
          <ac:spMkLst>
            <pc:docMk/>
            <pc:sldMk cId="2693272125" sldId="307"/>
            <ac:spMk id="10" creationId="{5661D127-9237-75DB-2C19-72A870B9DCE2}"/>
          </ac:spMkLst>
        </pc:spChg>
        <pc:spChg chg="del">
          <ac:chgData name="Montez Bell" userId="3aa95657-e8db-4585-8705-db1a966f1696" providerId="ADAL" clId="{3E5F0242-3A9A-4C18-A79A-57F3AE75A930}" dt="2022-12-08T19:40:58.502" v="213" actId="478"/>
          <ac:spMkLst>
            <pc:docMk/>
            <pc:sldMk cId="2693272125" sldId="307"/>
            <ac:spMk id="12" creationId="{7CDACFAB-F59A-8F36-41A2-24D83CDC55B2}"/>
          </ac:spMkLst>
        </pc:spChg>
        <pc:graphicFrameChg chg="mod modGraphic">
          <ac:chgData name="Montez Bell" userId="3aa95657-e8db-4585-8705-db1a966f1696" providerId="ADAL" clId="{3E5F0242-3A9A-4C18-A79A-57F3AE75A930}" dt="2022-12-08T19:45:11.453" v="268" actId="14734"/>
          <ac:graphicFrameMkLst>
            <pc:docMk/>
            <pc:sldMk cId="2693272125" sldId="307"/>
            <ac:graphicFrameMk id="4" creationId="{95147F3A-CA87-8C56-58B3-6C631745B4B4}"/>
          </ac:graphicFrameMkLst>
        </pc:graphicFrameChg>
        <pc:graphicFrameChg chg="del modGraphic">
          <ac:chgData name="Montez Bell" userId="3aa95657-e8db-4585-8705-db1a966f1696" providerId="ADAL" clId="{3E5F0242-3A9A-4C18-A79A-57F3AE75A930}" dt="2022-12-08T19:41:02.307" v="216" actId="478"/>
          <ac:graphicFrameMkLst>
            <pc:docMk/>
            <pc:sldMk cId="2693272125" sldId="307"/>
            <ac:graphicFrameMk id="5" creationId="{73C7065C-A734-8210-27BD-A55835A104BC}"/>
          </ac:graphicFrameMkLst>
        </pc:graphicFrameChg>
      </pc:sldChg>
      <pc:sldChg chg="modSp del mod">
        <pc:chgData name="Montez Bell" userId="3aa95657-e8db-4585-8705-db1a966f1696" providerId="ADAL" clId="{3E5F0242-3A9A-4C18-A79A-57F3AE75A930}" dt="2022-12-08T19:40:23.539" v="212" actId="47"/>
        <pc:sldMkLst>
          <pc:docMk/>
          <pc:sldMk cId="1964090009" sldId="308"/>
        </pc:sldMkLst>
        <pc:spChg chg="mod">
          <ac:chgData name="Montez Bell" userId="3aa95657-e8db-4585-8705-db1a966f1696" providerId="ADAL" clId="{3E5F0242-3A9A-4C18-A79A-57F3AE75A930}" dt="2022-12-08T19:19:13.481" v="22" actId="27636"/>
          <ac:spMkLst>
            <pc:docMk/>
            <pc:sldMk cId="1964090009" sldId="308"/>
            <ac:spMk id="8" creationId="{7C1E5C15-2745-E900-BDE0-A230541295F7}"/>
          </ac:spMkLst>
        </pc:spChg>
      </pc:sldChg>
      <pc:sldChg chg="modSp del mod">
        <pc:chgData name="Montez Bell" userId="3aa95657-e8db-4585-8705-db1a966f1696" providerId="ADAL" clId="{3E5F0242-3A9A-4C18-A79A-57F3AE75A930}" dt="2022-12-08T21:28:47.905" v="876" actId="20577"/>
        <pc:sldMkLst>
          <pc:docMk/>
          <pc:sldMk cId="996252401" sldId="309"/>
        </pc:sldMkLst>
        <pc:spChg chg="mod">
          <ac:chgData name="Montez Bell" userId="3aa95657-e8db-4585-8705-db1a966f1696" providerId="ADAL" clId="{3E5F0242-3A9A-4C18-A79A-57F3AE75A930}" dt="2022-12-08T21:28:47.905" v="876" actId="20577"/>
          <ac:spMkLst>
            <pc:docMk/>
            <pc:sldMk cId="996252401" sldId="309"/>
            <ac:spMk id="8" creationId="{7C1E5C15-2745-E900-BDE0-A230541295F7}"/>
          </ac:spMkLst>
        </pc:spChg>
      </pc:sldChg>
      <pc:sldChg chg="addSp delSp modSp del mod">
        <pc:chgData name="Montez Bell" userId="3aa95657-e8db-4585-8705-db1a966f1696" providerId="ADAL" clId="{3E5F0242-3A9A-4C18-A79A-57F3AE75A930}" dt="2022-12-08T19:34:30.827" v="203" actId="14734"/>
        <pc:sldMkLst>
          <pc:docMk/>
          <pc:sldMk cId="743406232" sldId="310"/>
        </pc:sldMkLst>
        <pc:spChg chg="mod">
          <ac:chgData name="Montez Bell" userId="3aa95657-e8db-4585-8705-db1a966f1696" providerId="ADAL" clId="{3E5F0242-3A9A-4C18-A79A-57F3AE75A930}" dt="2022-12-08T19:33:24.108" v="189" actId="20577"/>
          <ac:spMkLst>
            <pc:docMk/>
            <pc:sldMk cId="743406232" sldId="310"/>
            <ac:spMk id="2" creationId="{6E795505-73F1-1256-4747-105B40B6662E}"/>
          </ac:spMkLst>
        </pc:spChg>
        <pc:spChg chg="add del mod">
          <ac:chgData name="Montez Bell" userId="3aa95657-e8db-4585-8705-db1a966f1696" providerId="ADAL" clId="{3E5F0242-3A9A-4C18-A79A-57F3AE75A930}" dt="2022-12-08T19:33:45.168" v="191"/>
          <ac:spMkLst>
            <pc:docMk/>
            <pc:sldMk cId="743406232" sldId="310"/>
            <ac:spMk id="4" creationId="{37CAE3C7-F30D-2B73-126B-B9D63F825A72}"/>
          </ac:spMkLst>
        </pc:spChg>
        <pc:graphicFrameChg chg="add mod modGraphic">
          <ac:chgData name="Montez Bell" userId="3aa95657-e8db-4585-8705-db1a966f1696" providerId="ADAL" clId="{3E5F0242-3A9A-4C18-A79A-57F3AE75A930}" dt="2022-12-08T19:34:30.827" v="203" actId="14734"/>
          <ac:graphicFrameMkLst>
            <pc:docMk/>
            <pc:sldMk cId="743406232" sldId="310"/>
            <ac:graphicFrameMk id="5" creationId="{3C9F8131-4B9C-2F8E-D378-03C6AFE2B1FF}"/>
          </ac:graphicFrameMkLst>
        </pc:graphicFrameChg>
        <pc:graphicFrameChg chg="del modGraphic">
          <ac:chgData name="Montez Bell" userId="3aa95657-e8db-4585-8705-db1a966f1696" providerId="ADAL" clId="{3E5F0242-3A9A-4C18-A79A-57F3AE75A930}" dt="2022-12-08T19:33:41.421" v="190" actId="478"/>
          <ac:graphicFrameMkLst>
            <pc:docMk/>
            <pc:sldMk cId="743406232" sldId="310"/>
            <ac:graphicFrameMk id="10" creationId="{B7BBD7EB-4960-9BAD-E6A2-7465FA3A3527}"/>
          </ac:graphicFrameMkLst>
        </pc:graphicFrameChg>
      </pc:sldChg>
      <pc:sldChg chg="del">
        <pc:chgData name="Montez Bell" userId="3aa95657-e8db-4585-8705-db1a966f1696" providerId="ADAL" clId="{3E5F0242-3A9A-4C18-A79A-57F3AE75A930}" dt="2022-12-08T19:40:14.293" v="209" actId="47"/>
        <pc:sldMkLst>
          <pc:docMk/>
          <pc:sldMk cId="3145804477" sldId="311"/>
        </pc:sldMkLst>
      </pc:sldChg>
      <pc:sldChg chg="addSp delSp modSp add mod">
        <pc:chgData name="Montez Bell" userId="3aa95657-e8db-4585-8705-db1a966f1696" providerId="ADAL" clId="{3E5F0242-3A9A-4C18-A79A-57F3AE75A930}" dt="2022-12-08T19:32:24.138" v="119" actId="1076"/>
        <pc:sldMkLst>
          <pc:docMk/>
          <pc:sldMk cId="1369241418" sldId="312"/>
        </pc:sldMkLst>
        <pc:graphicFrameChg chg="add mod modGraphic">
          <ac:chgData name="Montez Bell" userId="3aa95657-e8db-4585-8705-db1a966f1696" providerId="ADAL" clId="{3E5F0242-3A9A-4C18-A79A-57F3AE75A930}" dt="2022-12-08T19:31:49.661" v="114" actId="14100"/>
          <ac:graphicFrameMkLst>
            <pc:docMk/>
            <pc:sldMk cId="1369241418" sldId="312"/>
            <ac:graphicFrameMk id="3" creationId="{C23C136E-9753-0E3C-236B-15CA67B93EF0}"/>
          </ac:graphicFrameMkLst>
        </pc:graphicFrameChg>
        <pc:graphicFrameChg chg="del">
          <ac:chgData name="Montez Bell" userId="3aa95657-e8db-4585-8705-db1a966f1696" providerId="ADAL" clId="{3E5F0242-3A9A-4C18-A79A-57F3AE75A930}" dt="2022-12-08T19:24:23.608" v="48" actId="478"/>
          <ac:graphicFrameMkLst>
            <pc:docMk/>
            <pc:sldMk cId="1369241418" sldId="312"/>
            <ac:graphicFrameMk id="4" creationId="{06957397-9676-F174-58EE-544E52D9E624}"/>
          </ac:graphicFrameMkLst>
        </pc:graphicFrameChg>
        <pc:graphicFrameChg chg="add mod modGraphic">
          <ac:chgData name="Montez Bell" userId="3aa95657-e8db-4585-8705-db1a966f1696" providerId="ADAL" clId="{3E5F0242-3A9A-4C18-A79A-57F3AE75A930}" dt="2022-12-08T19:32:24.138" v="119" actId="1076"/>
          <ac:graphicFrameMkLst>
            <pc:docMk/>
            <pc:sldMk cId="1369241418" sldId="312"/>
            <ac:graphicFrameMk id="5" creationId="{C0FC1195-A764-4963-06D2-527A66B0204B}"/>
          </ac:graphicFrameMkLst>
        </pc:graphicFrameChg>
      </pc:sldChg>
      <pc:sldChg chg="addSp modSp new mod">
        <pc:chgData name="Montez Bell" userId="3aa95657-e8db-4585-8705-db1a966f1696" providerId="ADAL" clId="{3E5F0242-3A9A-4C18-A79A-57F3AE75A930}" dt="2022-12-08T19:32:58.161" v="125" actId="1076"/>
        <pc:sldMkLst>
          <pc:docMk/>
          <pc:sldMk cId="3888016550" sldId="313"/>
        </pc:sldMkLst>
        <pc:spChg chg="add mod">
          <ac:chgData name="Montez Bell" userId="3aa95657-e8db-4585-8705-db1a966f1696" providerId="ADAL" clId="{3E5F0242-3A9A-4C18-A79A-57F3AE75A930}" dt="2022-12-08T19:27:00.262" v="82"/>
          <ac:spMkLst>
            <pc:docMk/>
            <pc:sldMk cId="3888016550" sldId="313"/>
            <ac:spMk id="2" creationId="{89074D6C-1924-7C25-075E-0230AB8DA851}"/>
          </ac:spMkLst>
        </pc:spChg>
        <pc:graphicFrameChg chg="add mod modGraphic">
          <ac:chgData name="Montez Bell" userId="3aa95657-e8db-4585-8705-db1a966f1696" providerId="ADAL" clId="{3E5F0242-3A9A-4C18-A79A-57F3AE75A930}" dt="2022-12-08T19:32:58.161" v="125" actId="1076"/>
          <ac:graphicFrameMkLst>
            <pc:docMk/>
            <pc:sldMk cId="3888016550" sldId="313"/>
            <ac:graphicFrameMk id="3" creationId="{96935132-38B0-3C98-A069-3B0EA42C089B}"/>
          </ac:graphicFrameMkLst>
        </pc:graphicFrameChg>
      </pc:sldChg>
      <pc:sldChg chg="modSp mod">
        <pc:chgData name="Montez Bell" userId="3aa95657-e8db-4585-8705-db1a966f1696" providerId="ADAL" clId="{3E5F0242-3A9A-4C18-A79A-57F3AE75A930}" dt="2022-12-08T19:50:37.415" v="609" actId="20577"/>
        <pc:sldMkLst>
          <pc:docMk/>
          <pc:sldMk cId="3210045424" sldId="314"/>
        </pc:sldMkLst>
        <pc:spChg chg="mod">
          <ac:chgData name="Montez Bell" userId="3aa95657-e8db-4585-8705-db1a966f1696" providerId="ADAL" clId="{3E5F0242-3A9A-4C18-A79A-57F3AE75A930}" dt="2022-12-08T19:50:37.415" v="609" actId="20577"/>
          <ac:spMkLst>
            <pc:docMk/>
            <pc:sldMk cId="3210045424" sldId="314"/>
            <ac:spMk id="3" creationId="{0ECD596A-14FF-5E00-4C40-DF71D13F0711}"/>
          </ac:spMkLst>
        </pc:spChg>
      </pc:sldChg>
      <pc:sldChg chg="addSp delSp modSp add mod ord modClrScheme chgLayout">
        <pc:chgData name="Montez Bell" userId="3aa95657-e8db-4585-8705-db1a966f1696" providerId="ADAL" clId="{3E5F0242-3A9A-4C18-A79A-57F3AE75A930}" dt="2022-12-08T20:12:58.971" v="718"/>
        <pc:sldMkLst>
          <pc:docMk/>
          <pc:sldMk cId="3968990719" sldId="315"/>
        </pc:sldMkLst>
        <pc:spChg chg="mod">
          <ac:chgData name="Montez Bell" userId="3aa95657-e8db-4585-8705-db1a966f1696" providerId="ADAL" clId="{3E5F0242-3A9A-4C18-A79A-57F3AE75A930}" dt="2022-12-08T20:12:53.305" v="716" actId="26606"/>
          <ac:spMkLst>
            <pc:docMk/>
            <pc:sldMk cId="3968990719" sldId="315"/>
            <ac:spMk id="2" creationId="{6CBFB1FD-CB47-B5C9-91E7-BA453E098320}"/>
          </ac:spMkLst>
        </pc:spChg>
        <pc:graphicFrameChg chg="del">
          <ac:chgData name="Montez Bell" userId="3aa95657-e8db-4585-8705-db1a966f1696" providerId="ADAL" clId="{3E5F0242-3A9A-4C18-A79A-57F3AE75A930}" dt="2022-12-08T20:12:46.658" v="713" actId="478"/>
          <ac:graphicFrameMkLst>
            <pc:docMk/>
            <pc:sldMk cId="3968990719" sldId="315"/>
            <ac:graphicFrameMk id="7" creationId="{0CEAA036-B6AB-2BA7-6A59-F727676F0565}"/>
          </ac:graphicFrameMkLst>
        </pc:graphicFrameChg>
        <pc:picChg chg="add mod">
          <ac:chgData name="Montez Bell" userId="3aa95657-e8db-4585-8705-db1a966f1696" providerId="ADAL" clId="{3E5F0242-3A9A-4C18-A79A-57F3AE75A930}" dt="2022-12-08T20:12:53.305" v="716" actId="26606"/>
          <ac:picMkLst>
            <pc:docMk/>
            <pc:sldMk cId="3968990719" sldId="315"/>
            <ac:picMk id="3" creationId="{A89A0CAF-320E-C432-123C-A6C42D85958F}"/>
          </ac:picMkLst>
        </pc:picChg>
      </pc:sldChg>
      <pc:sldChg chg="modSp add mod ord">
        <pc:chgData name="Montez Bell" userId="3aa95657-e8db-4585-8705-db1a966f1696" providerId="ADAL" clId="{3E5F0242-3A9A-4C18-A79A-57F3AE75A930}" dt="2022-12-08T20:17:26.340" v="868" actId="20577"/>
        <pc:sldMkLst>
          <pc:docMk/>
          <pc:sldMk cId="2071378011" sldId="316"/>
        </pc:sldMkLst>
        <pc:spChg chg="mod">
          <ac:chgData name="Montez Bell" userId="3aa95657-e8db-4585-8705-db1a966f1696" providerId="ADAL" clId="{3E5F0242-3A9A-4C18-A79A-57F3AE75A930}" dt="2022-12-08T20:17:26.340" v="868" actId="20577"/>
          <ac:spMkLst>
            <pc:docMk/>
            <pc:sldMk cId="2071378011" sldId="316"/>
            <ac:spMk id="3" creationId="{0ECD596A-14FF-5E00-4C40-DF71D13F0711}"/>
          </ac:spMkLst>
        </pc:spChg>
      </pc:sldChg>
    </pc:docChg>
  </pc:docChgLst>
  <pc:docChgLst>
    <pc:chgData name="Wonik Kim" userId="S::wkim28@student.gsu.edu::72f43947-b4ba-42b3-a1c3-99c7e1fd29a7" providerId="AD" clId="Web-{C8EEECBC-09D2-444C-9DD2-E79190A5BCBB}"/>
    <pc:docChg chg="modSld">
      <pc:chgData name="Wonik Kim" userId="S::wkim28@student.gsu.edu::72f43947-b4ba-42b3-a1c3-99c7e1fd29a7" providerId="AD" clId="Web-{C8EEECBC-09D2-444C-9DD2-E79190A5BCBB}" dt="2022-12-08T02:03:13.410" v="5" actId="20577"/>
      <pc:docMkLst>
        <pc:docMk/>
      </pc:docMkLst>
      <pc:sldChg chg="modSp">
        <pc:chgData name="Wonik Kim" userId="S::wkim28@student.gsu.edu::72f43947-b4ba-42b3-a1c3-99c7e1fd29a7" providerId="AD" clId="Web-{C8EEECBC-09D2-444C-9DD2-E79190A5BCBB}" dt="2022-12-08T02:03:13.410" v="5" actId="20577"/>
        <pc:sldMkLst>
          <pc:docMk/>
          <pc:sldMk cId="379356055" sldId="276"/>
        </pc:sldMkLst>
        <pc:spChg chg="mod">
          <ac:chgData name="Wonik Kim" userId="S::wkim28@student.gsu.edu::72f43947-b4ba-42b3-a1c3-99c7e1fd29a7" providerId="AD" clId="Web-{C8EEECBC-09D2-444C-9DD2-E79190A5BCBB}" dt="2022-12-08T02:03:13.410" v="5" actId="20577"/>
          <ac:spMkLst>
            <pc:docMk/>
            <pc:sldMk cId="379356055" sldId="276"/>
            <ac:spMk id="2" creationId="{7233678E-0DE5-BE68-F691-49D982861E68}"/>
          </ac:spMkLst>
        </pc:spChg>
      </pc:sldChg>
    </pc:docChg>
  </pc:docChgLst>
  <pc:docChgLst>
    <pc:chgData name="Venkat Sai Nag Bhargav Sabbineni" userId="S::vsabbineni1@student.gsu.edu::db0d012d-8377-40aa-a23a-e049ff809e8a" providerId="AD" clId="Web-{8A3F8A23-443B-468C-AC54-322BE7206FA4}"/>
    <pc:docChg chg="addSld delSld modSld">
      <pc:chgData name="Venkat Sai Nag Bhargav Sabbineni" userId="S::vsabbineni1@student.gsu.edu::db0d012d-8377-40aa-a23a-e049ff809e8a" providerId="AD" clId="Web-{8A3F8A23-443B-468C-AC54-322BE7206FA4}" dt="2022-12-05T23:10:04.165" v="29" actId="20577"/>
      <pc:docMkLst>
        <pc:docMk/>
      </pc:docMkLst>
      <pc:sldChg chg="new">
        <pc:chgData name="Venkat Sai Nag Bhargav Sabbineni" userId="S::vsabbineni1@student.gsu.edu::db0d012d-8377-40aa-a23a-e049ff809e8a" providerId="AD" clId="Web-{8A3F8A23-443B-468C-AC54-322BE7206FA4}" dt="2022-12-05T23:08:37.272" v="0"/>
        <pc:sldMkLst>
          <pc:docMk/>
          <pc:sldMk cId="3372455745" sldId="261"/>
        </pc:sldMkLst>
      </pc:sldChg>
      <pc:sldChg chg="new">
        <pc:chgData name="Venkat Sai Nag Bhargav Sabbineni" userId="S::vsabbineni1@student.gsu.edu::db0d012d-8377-40aa-a23a-e049ff809e8a" providerId="AD" clId="Web-{8A3F8A23-443B-468C-AC54-322BE7206FA4}" dt="2022-12-05T23:08:38.272" v="1"/>
        <pc:sldMkLst>
          <pc:docMk/>
          <pc:sldMk cId="753602115" sldId="262"/>
        </pc:sldMkLst>
      </pc:sldChg>
      <pc:sldChg chg="new">
        <pc:chgData name="Venkat Sai Nag Bhargav Sabbineni" userId="S::vsabbineni1@student.gsu.edu::db0d012d-8377-40aa-a23a-e049ff809e8a" providerId="AD" clId="Web-{8A3F8A23-443B-468C-AC54-322BE7206FA4}" dt="2022-12-05T23:08:38.959" v="2"/>
        <pc:sldMkLst>
          <pc:docMk/>
          <pc:sldMk cId="743316789" sldId="263"/>
        </pc:sldMkLst>
      </pc:sldChg>
      <pc:sldChg chg="new">
        <pc:chgData name="Venkat Sai Nag Bhargav Sabbineni" userId="S::vsabbineni1@student.gsu.edu::db0d012d-8377-40aa-a23a-e049ff809e8a" providerId="AD" clId="Web-{8A3F8A23-443B-468C-AC54-322BE7206FA4}" dt="2022-12-05T23:08:39.475" v="3"/>
        <pc:sldMkLst>
          <pc:docMk/>
          <pc:sldMk cId="3402525042" sldId="264"/>
        </pc:sldMkLst>
      </pc:sldChg>
      <pc:sldChg chg="new">
        <pc:chgData name="Venkat Sai Nag Bhargav Sabbineni" userId="S::vsabbineni1@student.gsu.edu::db0d012d-8377-40aa-a23a-e049ff809e8a" providerId="AD" clId="Web-{8A3F8A23-443B-468C-AC54-322BE7206FA4}" dt="2022-12-05T23:08:39.756" v="4"/>
        <pc:sldMkLst>
          <pc:docMk/>
          <pc:sldMk cId="2190329083" sldId="265"/>
        </pc:sldMkLst>
      </pc:sldChg>
      <pc:sldChg chg="new">
        <pc:chgData name="Venkat Sai Nag Bhargav Sabbineni" userId="S::vsabbineni1@student.gsu.edu::db0d012d-8377-40aa-a23a-e049ff809e8a" providerId="AD" clId="Web-{8A3F8A23-443B-468C-AC54-322BE7206FA4}" dt="2022-12-05T23:08:40.178" v="5"/>
        <pc:sldMkLst>
          <pc:docMk/>
          <pc:sldMk cId="1285671040" sldId="266"/>
        </pc:sldMkLst>
      </pc:sldChg>
      <pc:sldChg chg="new">
        <pc:chgData name="Venkat Sai Nag Bhargav Sabbineni" userId="S::vsabbineni1@student.gsu.edu::db0d012d-8377-40aa-a23a-e049ff809e8a" providerId="AD" clId="Web-{8A3F8A23-443B-468C-AC54-322BE7206FA4}" dt="2022-12-05T23:08:40.350" v="6"/>
        <pc:sldMkLst>
          <pc:docMk/>
          <pc:sldMk cId="1946552751" sldId="267"/>
        </pc:sldMkLst>
      </pc:sldChg>
      <pc:sldChg chg="new">
        <pc:chgData name="Venkat Sai Nag Bhargav Sabbineni" userId="S::vsabbineni1@student.gsu.edu::db0d012d-8377-40aa-a23a-e049ff809e8a" providerId="AD" clId="Web-{8A3F8A23-443B-468C-AC54-322BE7206FA4}" dt="2022-12-05T23:08:40.803" v="7"/>
        <pc:sldMkLst>
          <pc:docMk/>
          <pc:sldMk cId="640093378" sldId="268"/>
        </pc:sldMkLst>
      </pc:sldChg>
      <pc:sldChg chg="new">
        <pc:chgData name="Venkat Sai Nag Bhargav Sabbineni" userId="S::vsabbineni1@student.gsu.edu::db0d012d-8377-40aa-a23a-e049ff809e8a" providerId="AD" clId="Web-{8A3F8A23-443B-468C-AC54-322BE7206FA4}" dt="2022-12-05T23:08:41.053" v="8"/>
        <pc:sldMkLst>
          <pc:docMk/>
          <pc:sldMk cId="2885379263" sldId="269"/>
        </pc:sldMkLst>
      </pc:sldChg>
      <pc:sldChg chg="new">
        <pc:chgData name="Venkat Sai Nag Bhargav Sabbineni" userId="S::vsabbineni1@student.gsu.edu::db0d012d-8377-40aa-a23a-e049ff809e8a" providerId="AD" clId="Web-{8A3F8A23-443B-468C-AC54-322BE7206FA4}" dt="2022-12-05T23:08:41.209" v="9"/>
        <pc:sldMkLst>
          <pc:docMk/>
          <pc:sldMk cId="2598020825" sldId="270"/>
        </pc:sldMkLst>
      </pc:sldChg>
      <pc:sldChg chg="new">
        <pc:chgData name="Venkat Sai Nag Bhargav Sabbineni" userId="S::vsabbineni1@student.gsu.edu::db0d012d-8377-40aa-a23a-e049ff809e8a" providerId="AD" clId="Web-{8A3F8A23-443B-468C-AC54-322BE7206FA4}" dt="2022-12-05T23:08:41.584" v="10"/>
        <pc:sldMkLst>
          <pc:docMk/>
          <pc:sldMk cId="1703156054" sldId="271"/>
        </pc:sldMkLst>
      </pc:sldChg>
      <pc:sldChg chg="new">
        <pc:chgData name="Venkat Sai Nag Bhargav Sabbineni" userId="S::vsabbineni1@student.gsu.edu::db0d012d-8377-40aa-a23a-e049ff809e8a" providerId="AD" clId="Web-{8A3F8A23-443B-468C-AC54-322BE7206FA4}" dt="2022-12-05T23:08:41.819" v="11"/>
        <pc:sldMkLst>
          <pc:docMk/>
          <pc:sldMk cId="2582534503" sldId="272"/>
        </pc:sldMkLst>
      </pc:sldChg>
      <pc:sldChg chg="addSp delSp new">
        <pc:chgData name="Venkat Sai Nag Bhargav Sabbineni" userId="S::vsabbineni1@student.gsu.edu::db0d012d-8377-40aa-a23a-e049ff809e8a" providerId="AD" clId="Web-{8A3F8A23-443B-468C-AC54-322BE7206FA4}" dt="2022-12-05T23:09:19.289" v="16"/>
        <pc:sldMkLst>
          <pc:docMk/>
          <pc:sldMk cId="226703688" sldId="273"/>
        </pc:sldMkLst>
        <pc:graphicFrameChg chg="add del">
          <ac:chgData name="Venkat Sai Nag Bhargav Sabbineni" userId="S::vsabbineni1@student.gsu.edu::db0d012d-8377-40aa-a23a-e049ff809e8a" providerId="AD" clId="Web-{8A3F8A23-443B-468C-AC54-322BE7206FA4}" dt="2022-12-05T23:09:19.289" v="16"/>
          <ac:graphicFrameMkLst>
            <pc:docMk/>
            <pc:sldMk cId="226703688" sldId="273"/>
            <ac:graphicFrameMk id="2" creationId="{5102852F-3A2E-0D09-0D1F-E00321906842}"/>
          </ac:graphicFrameMkLst>
        </pc:graphicFrameChg>
      </pc:sldChg>
      <pc:sldChg chg="addSp modSp new">
        <pc:chgData name="Venkat Sai Nag Bhargav Sabbineni" userId="S::vsabbineni1@student.gsu.edu::db0d012d-8377-40aa-a23a-e049ff809e8a" providerId="AD" clId="Web-{8A3F8A23-443B-468C-AC54-322BE7206FA4}" dt="2022-12-05T23:10:04.165" v="29" actId="20577"/>
        <pc:sldMkLst>
          <pc:docMk/>
          <pc:sldMk cId="133267082" sldId="274"/>
        </pc:sldMkLst>
        <pc:spChg chg="add mod">
          <ac:chgData name="Venkat Sai Nag Bhargav Sabbineni" userId="S::vsabbineni1@student.gsu.edu::db0d012d-8377-40aa-a23a-e049ff809e8a" providerId="AD" clId="Web-{8A3F8A23-443B-468C-AC54-322BE7206FA4}" dt="2022-12-05T23:10:04.165" v="29" actId="20577"/>
          <ac:spMkLst>
            <pc:docMk/>
            <pc:sldMk cId="133267082" sldId="274"/>
            <ac:spMk id="2" creationId="{B5C52013-0C56-1E50-05E6-B207C95C263E}"/>
          </ac:spMkLst>
        </pc:spChg>
      </pc:sldChg>
      <pc:sldChg chg="new del">
        <pc:chgData name="Venkat Sai Nag Bhargav Sabbineni" userId="S::vsabbineni1@student.gsu.edu::db0d012d-8377-40aa-a23a-e049ff809e8a" providerId="AD" clId="Web-{8A3F8A23-443B-468C-AC54-322BE7206FA4}" dt="2022-12-05T23:09:20.429" v="17"/>
        <pc:sldMkLst>
          <pc:docMk/>
          <pc:sldMk cId="3722052234" sldId="275"/>
        </pc:sldMkLst>
      </pc:sldChg>
    </pc:docChg>
  </pc:docChgLst>
  <pc:docChgLst>
    <pc:chgData name="Venkat Sai Nag Bhargav Sabbineni" userId="S::vsabbineni1@student.gsu.edu::db0d012d-8377-40aa-a23a-e049ff809e8a" providerId="AD" clId="Web-{252B5369-82EC-4FD9-8B05-4034F4E4697D}"/>
    <pc:docChg chg="addSld modSld">
      <pc:chgData name="Venkat Sai Nag Bhargav Sabbineni" userId="S::vsabbineni1@student.gsu.edu::db0d012d-8377-40aa-a23a-e049ff809e8a" providerId="AD" clId="Web-{252B5369-82EC-4FD9-8B05-4034F4E4697D}" dt="2022-12-08T18:46:51.176" v="194" actId="20577"/>
      <pc:docMkLst>
        <pc:docMk/>
      </pc:docMkLst>
      <pc:sldChg chg="modSp">
        <pc:chgData name="Venkat Sai Nag Bhargav Sabbineni" userId="S::vsabbineni1@student.gsu.edu::db0d012d-8377-40aa-a23a-e049ff809e8a" providerId="AD" clId="Web-{252B5369-82EC-4FD9-8B05-4034F4E4697D}" dt="2022-12-08T18:13:54.152" v="137" actId="20577"/>
        <pc:sldMkLst>
          <pc:docMk/>
          <pc:sldMk cId="3373913214" sldId="275"/>
        </pc:sldMkLst>
        <pc:spChg chg="mod">
          <ac:chgData name="Venkat Sai Nag Bhargav Sabbineni" userId="S::vsabbineni1@student.gsu.edu::db0d012d-8377-40aa-a23a-e049ff809e8a" providerId="AD" clId="Web-{252B5369-82EC-4FD9-8B05-4034F4E4697D}" dt="2022-12-08T18:13:54.152" v="137" actId="20577"/>
          <ac:spMkLst>
            <pc:docMk/>
            <pc:sldMk cId="3373913214" sldId="275"/>
            <ac:spMk id="3" creationId="{C3C60774-86A2-A593-8BF4-4C09D4D9D727}"/>
          </ac:spMkLst>
        </pc:spChg>
      </pc:sldChg>
      <pc:sldChg chg="addSp modSp new">
        <pc:chgData name="Venkat Sai Nag Bhargav Sabbineni" userId="S::vsabbineni1@student.gsu.edu::db0d012d-8377-40aa-a23a-e049ff809e8a" providerId="AD" clId="Web-{252B5369-82EC-4FD9-8B05-4034F4E4697D}" dt="2022-12-08T18:46:51.176" v="194" actId="20577"/>
        <pc:sldMkLst>
          <pc:docMk/>
          <pc:sldMk cId="2452234464" sldId="278"/>
        </pc:sldMkLst>
        <pc:spChg chg="add mod">
          <ac:chgData name="Venkat Sai Nag Bhargav Sabbineni" userId="S::vsabbineni1@student.gsu.edu::db0d012d-8377-40aa-a23a-e049ff809e8a" providerId="AD" clId="Web-{252B5369-82EC-4FD9-8B05-4034F4E4697D}" dt="2022-12-08T18:07:50.895" v="82" actId="20577"/>
          <ac:spMkLst>
            <pc:docMk/>
            <pc:sldMk cId="2452234464" sldId="278"/>
            <ac:spMk id="2" creationId="{4B76652C-8187-73A3-CE93-12EB6DEE703C}"/>
          </ac:spMkLst>
        </pc:spChg>
        <pc:spChg chg="add mod">
          <ac:chgData name="Venkat Sai Nag Bhargav Sabbineni" userId="S::vsabbineni1@student.gsu.edu::db0d012d-8377-40aa-a23a-e049ff809e8a" providerId="AD" clId="Web-{252B5369-82EC-4FD9-8B05-4034F4E4697D}" dt="2022-12-08T18:46:51.176" v="194" actId="20577"/>
          <ac:spMkLst>
            <pc:docMk/>
            <pc:sldMk cId="2452234464" sldId="278"/>
            <ac:spMk id="3" creationId="{A3CBD0E0-F2E8-ADA7-9D69-A102F1073543}"/>
          </ac:spMkLst>
        </pc:spChg>
      </pc:sldChg>
    </pc:docChg>
  </pc:docChgLst>
  <pc:docChgLst>
    <pc:chgData name="Wonik Kim" userId="S::wkim28@student.gsu.edu::72f43947-b4ba-42b3-a1c3-99c7e1fd29a7" providerId="AD" clId="Web-{A18F3436-C220-445F-B079-657FFC3F9FD7}"/>
    <pc:docChg chg="modSld">
      <pc:chgData name="Wonik Kim" userId="S::wkim28@student.gsu.edu::72f43947-b4ba-42b3-a1c3-99c7e1fd29a7" providerId="AD" clId="Web-{A18F3436-C220-445F-B079-657FFC3F9FD7}" dt="2022-12-07T00:47:12.896" v="1" actId="20577"/>
      <pc:docMkLst>
        <pc:docMk/>
      </pc:docMkLst>
      <pc:sldChg chg="modSp">
        <pc:chgData name="Wonik Kim" userId="S::wkim28@student.gsu.edu::72f43947-b4ba-42b3-a1c3-99c7e1fd29a7" providerId="AD" clId="Web-{A18F3436-C220-445F-B079-657FFC3F9FD7}" dt="2022-12-07T00:47:12.896" v="1" actId="20577"/>
        <pc:sldMkLst>
          <pc:docMk/>
          <pc:sldMk cId="3372455745" sldId="261"/>
        </pc:sldMkLst>
        <pc:spChg chg="mod">
          <ac:chgData name="Wonik Kim" userId="S::wkim28@student.gsu.edu::72f43947-b4ba-42b3-a1c3-99c7e1fd29a7" providerId="AD" clId="Web-{A18F3436-C220-445F-B079-657FFC3F9FD7}" dt="2022-12-07T00:47:12.896" v="1" actId="20577"/>
          <ac:spMkLst>
            <pc:docMk/>
            <pc:sldMk cId="3372455745" sldId="261"/>
            <ac:spMk id="2" creationId="{0D07FA8D-829E-119F-348B-BB98AC257112}"/>
          </ac:spMkLst>
        </pc:spChg>
      </pc:sldChg>
    </pc:docChg>
  </pc:docChgLst>
  <pc:docChgLst>
    <pc:chgData name="Venkat Sai Nag Bhargav Sabbineni" userId="S::vsabbineni1@student.gsu.edu::db0d012d-8377-40aa-a23a-e049ff809e8a" providerId="AD" clId="Web-{F5D538DD-4EC0-42B6-B298-AE9B4C483678}"/>
    <pc:docChg chg="modSld">
      <pc:chgData name="Venkat Sai Nag Bhargav Sabbineni" userId="S::vsabbineni1@student.gsu.edu::db0d012d-8377-40aa-a23a-e049ff809e8a" providerId="AD" clId="Web-{F5D538DD-4EC0-42B6-B298-AE9B4C483678}" dt="2022-12-08T22:12:31.793" v="35" actId="20577"/>
      <pc:docMkLst>
        <pc:docMk/>
      </pc:docMkLst>
      <pc:sldChg chg="modSp">
        <pc:chgData name="Venkat Sai Nag Bhargav Sabbineni" userId="S::vsabbineni1@student.gsu.edu::db0d012d-8377-40aa-a23a-e049ff809e8a" providerId="AD" clId="Web-{F5D538DD-4EC0-42B6-B298-AE9B4C483678}" dt="2022-12-08T22:12:31.793" v="35" actId="20577"/>
        <pc:sldMkLst>
          <pc:docMk/>
          <pc:sldMk cId="133267082" sldId="274"/>
        </pc:sldMkLst>
        <pc:spChg chg="mod">
          <ac:chgData name="Venkat Sai Nag Bhargav Sabbineni" userId="S::vsabbineni1@student.gsu.edu::db0d012d-8377-40aa-a23a-e049ff809e8a" providerId="AD" clId="Web-{F5D538DD-4EC0-42B6-B298-AE9B4C483678}" dt="2022-12-08T22:12:31.793" v="35" actId="20577"/>
          <ac:spMkLst>
            <pc:docMk/>
            <pc:sldMk cId="133267082" sldId="274"/>
            <ac:spMk id="3" creationId="{2FA5621D-D2E7-E0B2-9B97-4C3A3A3E60B4}"/>
          </ac:spMkLst>
        </pc:spChg>
      </pc:sldChg>
    </pc:docChg>
  </pc:docChgLst>
  <pc:docChgLst>
    <pc:chgData name="Wonik Kim" userId="S::wkim28@student.gsu.edu::72f43947-b4ba-42b3-a1c3-99c7e1fd29a7" providerId="AD" clId="Web-{903D31BC-EB2A-4832-8BD6-A45FCA96D8F0}"/>
    <pc:docChg chg="mod addSld delSld modSld">
      <pc:chgData name="Wonik Kim" userId="S::wkim28@student.gsu.edu::72f43947-b4ba-42b3-a1c3-99c7e1fd29a7" providerId="AD" clId="Web-{903D31BC-EB2A-4832-8BD6-A45FCA96D8F0}" dt="2022-12-08T02:28:05.706" v="94"/>
      <pc:docMkLst>
        <pc:docMk/>
      </pc:docMkLst>
      <pc:sldChg chg="modSp">
        <pc:chgData name="Wonik Kim" userId="S::wkim28@student.gsu.edu::72f43947-b4ba-42b3-a1c3-99c7e1fd29a7" providerId="AD" clId="Web-{903D31BC-EB2A-4832-8BD6-A45FCA96D8F0}" dt="2022-12-08T02:24:46.154" v="46" actId="20577"/>
        <pc:sldMkLst>
          <pc:docMk/>
          <pc:sldMk cId="2059971362" sldId="257"/>
        </pc:sldMkLst>
        <pc:spChg chg="mod">
          <ac:chgData name="Wonik Kim" userId="S::wkim28@student.gsu.edu::72f43947-b4ba-42b3-a1c3-99c7e1fd29a7" providerId="AD" clId="Web-{903D31BC-EB2A-4832-8BD6-A45FCA96D8F0}" dt="2022-12-08T02:20:28.803" v="28" actId="20577"/>
          <ac:spMkLst>
            <pc:docMk/>
            <pc:sldMk cId="2059971362" sldId="257"/>
            <ac:spMk id="2" creationId="{00000000-0000-0000-0000-000000000000}"/>
          </ac:spMkLst>
        </pc:spChg>
        <pc:spChg chg="mod">
          <ac:chgData name="Wonik Kim" userId="S::wkim28@student.gsu.edu::72f43947-b4ba-42b3-a1c3-99c7e1fd29a7" providerId="AD" clId="Web-{903D31BC-EB2A-4832-8BD6-A45FCA96D8F0}" dt="2022-12-08T02:24:46.154" v="46" actId="20577"/>
          <ac:spMkLst>
            <pc:docMk/>
            <pc:sldMk cId="2059971362" sldId="257"/>
            <ac:spMk id="3" creationId="{00000000-0000-0000-0000-000000000000}"/>
          </ac:spMkLst>
        </pc:spChg>
      </pc:sldChg>
      <pc:sldChg chg="del">
        <pc:chgData name="Wonik Kim" userId="S::wkim28@student.gsu.edu::72f43947-b4ba-42b3-a1c3-99c7e1fd29a7" providerId="AD" clId="Web-{903D31BC-EB2A-4832-8BD6-A45FCA96D8F0}" dt="2022-12-08T02:09:49.315" v="3"/>
        <pc:sldMkLst>
          <pc:docMk/>
          <pc:sldMk cId="4190014309" sldId="258"/>
        </pc:sldMkLst>
      </pc:sldChg>
      <pc:sldChg chg="delSp modSp del">
        <pc:chgData name="Wonik Kim" userId="S::wkim28@student.gsu.edu::72f43947-b4ba-42b3-a1c3-99c7e1fd29a7" providerId="AD" clId="Web-{903D31BC-EB2A-4832-8BD6-A45FCA96D8F0}" dt="2022-12-08T02:09:52.706" v="4"/>
        <pc:sldMkLst>
          <pc:docMk/>
          <pc:sldMk cId="3026865914" sldId="259"/>
        </pc:sldMkLst>
        <pc:spChg chg="mod">
          <ac:chgData name="Wonik Kim" userId="S::wkim28@student.gsu.edu::72f43947-b4ba-42b3-a1c3-99c7e1fd29a7" providerId="AD" clId="Web-{903D31BC-EB2A-4832-8BD6-A45FCA96D8F0}" dt="2022-12-08T02:09:41.440" v="0" actId="20577"/>
          <ac:spMkLst>
            <pc:docMk/>
            <pc:sldMk cId="3026865914" sldId="259"/>
            <ac:spMk id="2" creationId="{D9B1F0FB-5829-4949-9E35-841A9DF31F2D}"/>
          </ac:spMkLst>
        </pc:spChg>
        <pc:spChg chg="mod">
          <ac:chgData name="Wonik Kim" userId="S::wkim28@student.gsu.edu::72f43947-b4ba-42b3-a1c3-99c7e1fd29a7" providerId="AD" clId="Web-{903D31BC-EB2A-4832-8BD6-A45FCA96D8F0}" dt="2022-12-08T02:09:45.409" v="2" actId="20577"/>
          <ac:spMkLst>
            <pc:docMk/>
            <pc:sldMk cId="3026865914" sldId="259"/>
            <ac:spMk id="3" creationId="{5ACFCE3B-D4B3-6743-AC05-A671F006A87F}"/>
          </ac:spMkLst>
        </pc:spChg>
        <pc:picChg chg="del">
          <ac:chgData name="Wonik Kim" userId="S::wkim28@student.gsu.edu::72f43947-b4ba-42b3-a1c3-99c7e1fd29a7" providerId="AD" clId="Web-{903D31BC-EB2A-4832-8BD6-A45FCA96D8F0}" dt="2022-12-08T02:09:43.706" v="1"/>
          <ac:picMkLst>
            <pc:docMk/>
            <pc:sldMk cId="3026865914" sldId="259"/>
            <ac:picMk id="4" creationId="{73164CCC-B744-637C-22AE-3A61E548A63C}"/>
          </ac:picMkLst>
        </pc:picChg>
      </pc:sldChg>
      <pc:sldChg chg="modSp">
        <pc:chgData name="Wonik Kim" userId="S::wkim28@student.gsu.edu::72f43947-b4ba-42b3-a1c3-99c7e1fd29a7" providerId="AD" clId="Web-{903D31BC-EB2A-4832-8BD6-A45FCA96D8F0}" dt="2022-12-08T02:21:56.899" v="36" actId="20577"/>
        <pc:sldMkLst>
          <pc:docMk/>
          <pc:sldMk cId="3372455745" sldId="261"/>
        </pc:sldMkLst>
        <pc:spChg chg="mod">
          <ac:chgData name="Wonik Kim" userId="S::wkim28@student.gsu.edu::72f43947-b4ba-42b3-a1c3-99c7e1fd29a7" providerId="AD" clId="Web-{903D31BC-EB2A-4832-8BD6-A45FCA96D8F0}" dt="2022-12-08T02:20:12.802" v="23" actId="20577"/>
          <ac:spMkLst>
            <pc:docMk/>
            <pc:sldMk cId="3372455745" sldId="261"/>
            <ac:spMk id="2" creationId="{0D07FA8D-829E-119F-348B-BB98AC257112}"/>
          </ac:spMkLst>
        </pc:spChg>
        <pc:spChg chg="mod">
          <ac:chgData name="Wonik Kim" userId="S::wkim28@student.gsu.edu::72f43947-b4ba-42b3-a1c3-99c7e1fd29a7" providerId="AD" clId="Web-{903D31BC-EB2A-4832-8BD6-A45FCA96D8F0}" dt="2022-12-08T02:21:56.899" v="36" actId="20577"/>
          <ac:spMkLst>
            <pc:docMk/>
            <pc:sldMk cId="3372455745" sldId="261"/>
            <ac:spMk id="3" creationId="{B0B71CC4-2A18-8653-1454-07A909F053E6}"/>
          </ac:spMkLst>
        </pc:spChg>
      </pc:sldChg>
      <pc:sldChg chg="modSp addCm">
        <pc:chgData name="Wonik Kim" userId="S::wkim28@student.gsu.edu::72f43947-b4ba-42b3-a1c3-99c7e1fd29a7" providerId="AD" clId="Web-{903D31BC-EB2A-4832-8BD6-A45FCA96D8F0}" dt="2022-12-08T02:28:05.706" v="94"/>
        <pc:sldMkLst>
          <pc:docMk/>
          <pc:sldMk cId="379356055" sldId="276"/>
        </pc:sldMkLst>
        <pc:spChg chg="mod">
          <ac:chgData name="Wonik Kim" userId="S::wkim28@student.gsu.edu::72f43947-b4ba-42b3-a1c3-99c7e1fd29a7" providerId="AD" clId="Web-{903D31BC-EB2A-4832-8BD6-A45FCA96D8F0}" dt="2022-12-08T02:20:24.240" v="26" actId="20577"/>
          <ac:spMkLst>
            <pc:docMk/>
            <pc:sldMk cId="379356055" sldId="276"/>
            <ac:spMk id="2" creationId="{7233678E-0DE5-BE68-F691-49D982861E68}"/>
          </ac:spMkLst>
        </pc:spChg>
        <pc:spChg chg="mod">
          <ac:chgData name="Wonik Kim" userId="S::wkim28@student.gsu.edu::72f43947-b4ba-42b3-a1c3-99c7e1fd29a7" providerId="AD" clId="Web-{903D31BC-EB2A-4832-8BD6-A45FCA96D8F0}" dt="2022-12-08T02:27:32.330" v="92" actId="20577"/>
          <ac:spMkLst>
            <pc:docMk/>
            <pc:sldMk cId="379356055" sldId="276"/>
            <ac:spMk id="3" creationId="{4C44CCDE-218C-2E49-FB68-2374374FDAA1}"/>
          </ac:spMkLst>
        </pc:spChg>
      </pc:sldChg>
      <pc:sldChg chg="modSp new">
        <pc:chgData name="Wonik Kim" userId="S::wkim28@student.gsu.edu::72f43947-b4ba-42b3-a1c3-99c7e1fd29a7" providerId="AD" clId="Web-{903D31BC-EB2A-4832-8BD6-A45FCA96D8F0}" dt="2022-12-08T02:25:44.327" v="73" actId="20577"/>
        <pc:sldMkLst>
          <pc:docMk/>
          <pc:sldMk cId="1413009962" sldId="277"/>
        </pc:sldMkLst>
        <pc:spChg chg="mod">
          <ac:chgData name="Wonik Kim" userId="S::wkim28@student.gsu.edu::72f43947-b4ba-42b3-a1c3-99c7e1fd29a7" providerId="AD" clId="Web-{903D31BC-EB2A-4832-8BD6-A45FCA96D8F0}" dt="2022-12-08T02:25:44.327" v="73" actId="20577"/>
          <ac:spMkLst>
            <pc:docMk/>
            <pc:sldMk cId="1413009962" sldId="277"/>
            <ac:spMk id="2" creationId="{8307D4C8-2CB3-EFB5-531E-BD77C97C4E3D}"/>
          </ac:spMkLst>
        </pc:spChg>
        <pc:spChg chg="mod">
          <ac:chgData name="Wonik Kim" userId="S::wkim28@student.gsu.edu::72f43947-b4ba-42b3-a1c3-99c7e1fd29a7" providerId="AD" clId="Web-{903D31BC-EB2A-4832-8BD6-A45FCA96D8F0}" dt="2022-12-08T02:25:39.608" v="71" actId="20577"/>
          <ac:spMkLst>
            <pc:docMk/>
            <pc:sldMk cId="1413009962" sldId="277"/>
            <ac:spMk id="3" creationId="{85E02A2B-F951-0820-A6A4-CCAACA254BB1}"/>
          </ac:spMkLst>
        </pc:spChg>
      </pc:sldChg>
    </pc:docChg>
  </pc:docChgLst>
</pc:chgInfo>
</file>

<file path=ppt/comments/modernComment_114_169C8397.xml><?xml version="1.0" encoding="utf-8"?>
<p188:cmLst xmlns:a="http://schemas.openxmlformats.org/drawingml/2006/main" xmlns:r="http://schemas.openxmlformats.org/officeDocument/2006/relationships" xmlns:p188="http://schemas.microsoft.com/office/powerpoint/2018/8/main">
  <p188:cm id="{B4027779-3CE2-4B60-8262-84908B5422E2}" authorId="{A7D6263B-F0E6-6F3E-01EE-3F2A4DC5E722}" status="resolved" created="2022-12-08T02:28:05.706" complete="100000">
    <pc:sldMkLst xmlns:pc="http://schemas.microsoft.com/office/powerpoint/2013/main/command">
      <pc:docMk/>
      <pc:sldMk cId="379356055" sldId="276"/>
    </pc:sldMkLst>
    <p188:txBody>
      <a:bodyPr/>
      <a:lstStyle/>
      <a:p>
        <a:r>
          <a:rPr lang="ko-KR" altLang="en-US"/>
          <a:t>Why Cloud Computing? Adaptable Multi-tenancy Reliable Scalability Secure</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8F60E3-BFBD-4888-82AD-342C780F800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F0BFC09-CC35-4BF9-8398-71BCC49F8211}">
      <dgm:prSet phldrT="[Text]"/>
      <dgm:spPr/>
      <dgm:t>
        <a:bodyPr/>
        <a:lstStyle/>
        <a:p>
          <a:pPr>
            <a:buFont typeface="Arial"/>
            <a:buChar char="•"/>
          </a:pPr>
          <a:r>
            <a:rPr lang="en-US">
              <a:ea typeface="+mn-lt"/>
              <a:cs typeface="+mn-lt"/>
            </a:rPr>
            <a:t>Training</a:t>
          </a:r>
          <a:endParaRPr lang="en-US"/>
        </a:p>
      </dgm:t>
    </dgm:pt>
    <dgm:pt modelId="{DACCBE5A-5599-4564-B199-82EF3B840581}" type="parTrans" cxnId="{159D9682-496C-46FF-B4EF-22095FC9C32C}">
      <dgm:prSet/>
      <dgm:spPr/>
      <dgm:t>
        <a:bodyPr/>
        <a:lstStyle/>
        <a:p>
          <a:endParaRPr lang="en-US"/>
        </a:p>
      </dgm:t>
    </dgm:pt>
    <dgm:pt modelId="{06A7B939-28CB-43D9-B953-70A78EBEA051}" type="sibTrans" cxnId="{159D9682-496C-46FF-B4EF-22095FC9C32C}">
      <dgm:prSet/>
      <dgm:spPr/>
      <dgm:t>
        <a:bodyPr/>
        <a:lstStyle/>
        <a:p>
          <a:endParaRPr lang="en-US"/>
        </a:p>
      </dgm:t>
    </dgm:pt>
    <dgm:pt modelId="{41CC71B8-FF0E-4C49-BB5F-B3316E7CE32D}">
      <dgm:prSet/>
      <dgm:spPr/>
      <dgm:t>
        <a:bodyPr/>
        <a:lstStyle/>
        <a:p>
          <a:r>
            <a:rPr lang="en-US">
              <a:ea typeface="+mn-lt"/>
              <a:cs typeface="+mn-lt"/>
            </a:rPr>
            <a:t>System Administration Support</a:t>
          </a:r>
        </a:p>
      </dgm:t>
    </dgm:pt>
    <dgm:pt modelId="{06125A29-E214-4C66-868A-6823750DB4C2}" type="parTrans" cxnId="{D8D32B17-C47A-4519-A348-6ABDDD0C99C6}">
      <dgm:prSet/>
      <dgm:spPr/>
      <dgm:t>
        <a:bodyPr/>
        <a:lstStyle/>
        <a:p>
          <a:endParaRPr lang="en-US"/>
        </a:p>
      </dgm:t>
    </dgm:pt>
    <dgm:pt modelId="{BE859FA6-07E1-4E31-B678-EBE1F70A5285}" type="sibTrans" cxnId="{D8D32B17-C47A-4519-A348-6ABDDD0C99C6}">
      <dgm:prSet/>
      <dgm:spPr/>
      <dgm:t>
        <a:bodyPr/>
        <a:lstStyle/>
        <a:p>
          <a:endParaRPr lang="en-US"/>
        </a:p>
      </dgm:t>
    </dgm:pt>
    <dgm:pt modelId="{B65C05D9-9036-4F27-B958-C4B479D5236C}">
      <dgm:prSet/>
      <dgm:spPr/>
      <dgm:t>
        <a:bodyPr/>
        <a:lstStyle/>
        <a:p>
          <a:r>
            <a:rPr lang="en-US">
              <a:ea typeface="+mn-lt"/>
              <a:cs typeface="+mn-lt"/>
            </a:rPr>
            <a:t>Customer Support</a:t>
          </a:r>
        </a:p>
      </dgm:t>
    </dgm:pt>
    <dgm:pt modelId="{3B24C064-A1B0-4ECF-B13C-861FF6280B61}" type="parTrans" cxnId="{1EFF1AF0-76D3-4A3E-AE00-EE3315C26781}">
      <dgm:prSet/>
      <dgm:spPr/>
      <dgm:t>
        <a:bodyPr/>
        <a:lstStyle/>
        <a:p>
          <a:endParaRPr lang="en-US"/>
        </a:p>
      </dgm:t>
    </dgm:pt>
    <dgm:pt modelId="{3CEB8F96-46B8-4931-AB55-18B154D0502F}" type="sibTrans" cxnId="{1EFF1AF0-76D3-4A3E-AE00-EE3315C26781}">
      <dgm:prSet/>
      <dgm:spPr/>
      <dgm:t>
        <a:bodyPr/>
        <a:lstStyle/>
        <a:p>
          <a:endParaRPr lang="en-US"/>
        </a:p>
      </dgm:t>
    </dgm:pt>
    <dgm:pt modelId="{F7F0BACC-05BB-4760-8DF0-1C98C97BB3FE}">
      <dgm:prSet/>
      <dgm:spPr/>
      <dgm:t>
        <a:bodyPr/>
        <a:lstStyle/>
        <a:p>
          <a:r>
            <a:rPr lang="en-US">
              <a:ea typeface="+mn-lt"/>
              <a:cs typeface="+mn-lt"/>
            </a:rPr>
            <a:t>Data and System Availability</a:t>
          </a:r>
        </a:p>
      </dgm:t>
    </dgm:pt>
    <dgm:pt modelId="{98A9C277-5429-40A2-87C8-4D4B0ECD84D2}" type="parTrans" cxnId="{90042268-4003-459A-89A0-2475ACE0947F}">
      <dgm:prSet/>
      <dgm:spPr/>
      <dgm:t>
        <a:bodyPr/>
        <a:lstStyle/>
        <a:p>
          <a:endParaRPr lang="en-US"/>
        </a:p>
      </dgm:t>
    </dgm:pt>
    <dgm:pt modelId="{03E8E6E4-4375-4961-9686-49CA5E542382}" type="sibTrans" cxnId="{90042268-4003-459A-89A0-2475ACE0947F}">
      <dgm:prSet/>
      <dgm:spPr/>
      <dgm:t>
        <a:bodyPr/>
        <a:lstStyle/>
        <a:p>
          <a:endParaRPr lang="en-US"/>
        </a:p>
      </dgm:t>
    </dgm:pt>
    <dgm:pt modelId="{AD5C2001-89EF-4D36-A8FE-529AA5337966}">
      <dgm:prSet/>
      <dgm:spPr/>
      <dgm:t>
        <a:bodyPr/>
        <a:lstStyle/>
        <a:p>
          <a:r>
            <a:rPr lang="en-US">
              <a:ea typeface="+mn-lt"/>
              <a:cs typeface="+mn-lt"/>
            </a:rPr>
            <a:t>Security</a:t>
          </a:r>
        </a:p>
      </dgm:t>
    </dgm:pt>
    <dgm:pt modelId="{50B3CDEB-698F-4E9E-9F0A-8DC0B95A87C7}" type="parTrans" cxnId="{EEF2775B-ED22-4758-9647-11C299CE24D0}">
      <dgm:prSet/>
      <dgm:spPr/>
      <dgm:t>
        <a:bodyPr/>
        <a:lstStyle/>
        <a:p>
          <a:endParaRPr lang="en-US"/>
        </a:p>
      </dgm:t>
    </dgm:pt>
    <dgm:pt modelId="{45AB395B-E62F-41E3-B8C9-D117D183AC16}" type="sibTrans" cxnId="{EEF2775B-ED22-4758-9647-11C299CE24D0}">
      <dgm:prSet/>
      <dgm:spPr/>
      <dgm:t>
        <a:bodyPr/>
        <a:lstStyle/>
        <a:p>
          <a:endParaRPr lang="en-US"/>
        </a:p>
      </dgm:t>
    </dgm:pt>
    <dgm:pt modelId="{388D14DD-C007-4063-9C25-C84CDA89B193}">
      <dgm:prSet/>
      <dgm:spPr/>
      <dgm:t>
        <a:bodyPr/>
        <a:lstStyle/>
        <a:p>
          <a:r>
            <a:rPr lang="en-US">
              <a:ea typeface="+mn-lt"/>
              <a:cs typeface="+mn-lt"/>
            </a:rPr>
            <a:t>Programmability</a:t>
          </a:r>
        </a:p>
      </dgm:t>
    </dgm:pt>
    <dgm:pt modelId="{BF2CD920-5502-4570-9207-5EEF327562AE}" type="parTrans" cxnId="{961CB019-38BB-42FF-B6F9-16433B5F46F3}">
      <dgm:prSet/>
      <dgm:spPr/>
      <dgm:t>
        <a:bodyPr/>
        <a:lstStyle/>
        <a:p>
          <a:endParaRPr lang="en-US"/>
        </a:p>
      </dgm:t>
    </dgm:pt>
    <dgm:pt modelId="{0FA3783A-D7F8-4651-B10A-B1D99AC6C093}" type="sibTrans" cxnId="{961CB019-38BB-42FF-B6F9-16433B5F46F3}">
      <dgm:prSet/>
      <dgm:spPr/>
      <dgm:t>
        <a:bodyPr/>
        <a:lstStyle/>
        <a:p>
          <a:endParaRPr lang="en-US"/>
        </a:p>
      </dgm:t>
    </dgm:pt>
    <dgm:pt modelId="{1417C38B-C6E1-4BA5-9638-65372521BA6E}" type="pres">
      <dgm:prSet presAssocID="{9A8F60E3-BFBD-4888-82AD-342C780F8001}" presName="Name0" presStyleCnt="0">
        <dgm:presLayoutVars>
          <dgm:dir/>
          <dgm:resizeHandles val="exact"/>
        </dgm:presLayoutVars>
      </dgm:prSet>
      <dgm:spPr/>
    </dgm:pt>
    <dgm:pt modelId="{4B27143C-1A2E-425A-BD1E-0F28C251F2FF}" type="pres">
      <dgm:prSet presAssocID="{3F0BFC09-CC35-4BF9-8398-71BCC49F8211}" presName="compNode" presStyleCnt="0"/>
      <dgm:spPr/>
    </dgm:pt>
    <dgm:pt modelId="{5826B27D-DAD0-4B4B-B054-65F7394E1CB9}" type="pres">
      <dgm:prSet presAssocID="{3F0BFC09-CC35-4BF9-8398-71BCC49F8211}" presName="pict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Teacher with solid fill"/>
        </a:ext>
      </dgm:extLst>
    </dgm:pt>
    <dgm:pt modelId="{C4F9C4A0-93BA-44E2-A9D6-ED88D227402D}" type="pres">
      <dgm:prSet presAssocID="{3F0BFC09-CC35-4BF9-8398-71BCC49F8211}" presName="textRect" presStyleLbl="revTx" presStyleIdx="0" presStyleCnt="6">
        <dgm:presLayoutVars>
          <dgm:bulletEnabled val="1"/>
        </dgm:presLayoutVars>
      </dgm:prSet>
      <dgm:spPr/>
    </dgm:pt>
    <dgm:pt modelId="{E8A2EBC1-4AC8-417F-9978-4732293C22DA}" type="pres">
      <dgm:prSet presAssocID="{06A7B939-28CB-43D9-B953-70A78EBEA051}" presName="sibTrans" presStyleLbl="sibTrans2D1" presStyleIdx="0" presStyleCnt="0"/>
      <dgm:spPr/>
    </dgm:pt>
    <dgm:pt modelId="{B78DC654-1D52-46E2-9ABC-7E501191B8DF}" type="pres">
      <dgm:prSet presAssocID="{41CC71B8-FF0E-4C49-BB5F-B3316E7CE32D}" presName="compNode" presStyleCnt="0"/>
      <dgm:spPr/>
    </dgm:pt>
    <dgm:pt modelId="{CA33B922-14D1-4073-BB1E-C06D1C6F34A3}" type="pres">
      <dgm:prSet presAssocID="{41CC71B8-FF0E-4C49-BB5F-B3316E7CE32D}" presName="pict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Download from cloud with solid fill"/>
        </a:ext>
      </dgm:extLst>
    </dgm:pt>
    <dgm:pt modelId="{D7590A28-94AB-4B2C-8043-82276E6B4330}" type="pres">
      <dgm:prSet presAssocID="{41CC71B8-FF0E-4C49-BB5F-B3316E7CE32D}" presName="textRect" presStyleLbl="revTx" presStyleIdx="1" presStyleCnt="6">
        <dgm:presLayoutVars>
          <dgm:bulletEnabled val="1"/>
        </dgm:presLayoutVars>
      </dgm:prSet>
      <dgm:spPr/>
    </dgm:pt>
    <dgm:pt modelId="{7C069490-A981-4595-996E-40F4BA8F0E90}" type="pres">
      <dgm:prSet presAssocID="{BE859FA6-07E1-4E31-B678-EBE1F70A5285}" presName="sibTrans" presStyleLbl="sibTrans2D1" presStyleIdx="0" presStyleCnt="0"/>
      <dgm:spPr/>
    </dgm:pt>
    <dgm:pt modelId="{AEBF3E48-B831-4253-BC4B-2569F4F31911}" type="pres">
      <dgm:prSet presAssocID="{B65C05D9-9036-4F27-B958-C4B479D5236C}" presName="compNode" presStyleCnt="0"/>
      <dgm:spPr/>
    </dgm:pt>
    <dgm:pt modelId="{D875B013-E14D-4A88-9AA3-5905D3C8B503}" type="pres">
      <dgm:prSet presAssocID="{B65C05D9-9036-4F27-B958-C4B479D5236C}" presName="pict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dgm:spPr>
      <dgm:extLst>
        <a:ext uri="{E40237B7-FDA0-4F09-8148-C483321AD2D9}">
          <dgm14:cNvPr xmlns:dgm14="http://schemas.microsoft.com/office/drawing/2010/diagram" id="0" name="" descr="Open hand with solid fill"/>
        </a:ext>
      </dgm:extLst>
    </dgm:pt>
    <dgm:pt modelId="{4E9D0AF5-C566-420A-93AF-C8C19A4DF614}" type="pres">
      <dgm:prSet presAssocID="{B65C05D9-9036-4F27-B958-C4B479D5236C}" presName="textRect" presStyleLbl="revTx" presStyleIdx="2" presStyleCnt="6">
        <dgm:presLayoutVars>
          <dgm:bulletEnabled val="1"/>
        </dgm:presLayoutVars>
      </dgm:prSet>
      <dgm:spPr/>
    </dgm:pt>
    <dgm:pt modelId="{752AE513-8F09-4527-86AA-77A58B9C3690}" type="pres">
      <dgm:prSet presAssocID="{3CEB8F96-46B8-4931-AB55-18B154D0502F}" presName="sibTrans" presStyleLbl="sibTrans2D1" presStyleIdx="0" presStyleCnt="0"/>
      <dgm:spPr/>
    </dgm:pt>
    <dgm:pt modelId="{CAF1E44D-75D6-4C7E-A487-823E99C9177E}" type="pres">
      <dgm:prSet presAssocID="{F7F0BACC-05BB-4760-8DF0-1C98C97BB3FE}" presName="compNode" presStyleCnt="0"/>
      <dgm:spPr/>
    </dgm:pt>
    <dgm:pt modelId="{FF9AEFC4-8F3F-4E9B-93CB-FCE45D8F21D4}" type="pres">
      <dgm:prSet presAssocID="{F7F0BACC-05BB-4760-8DF0-1C98C97BB3FE}" presName="pict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dgm:spPr>
      <dgm:extLst>
        <a:ext uri="{E40237B7-FDA0-4F09-8148-C483321AD2D9}">
          <dgm14:cNvPr xmlns:dgm14="http://schemas.microsoft.com/office/drawing/2010/diagram" id="0" name="" descr="Internet outline"/>
        </a:ext>
      </dgm:extLst>
    </dgm:pt>
    <dgm:pt modelId="{43663FD7-CA1C-490F-B02F-C7E43F8C78B1}" type="pres">
      <dgm:prSet presAssocID="{F7F0BACC-05BB-4760-8DF0-1C98C97BB3FE}" presName="textRect" presStyleLbl="revTx" presStyleIdx="3" presStyleCnt="6">
        <dgm:presLayoutVars>
          <dgm:bulletEnabled val="1"/>
        </dgm:presLayoutVars>
      </dgm:prSet>
      <dgm:spPr/>
    </dgm:pt>
    <dgm:pt modelId="{EB23908A-A243-4349-853C-40A54E670270}" type="pres">
      <dgm:prSet presAssocID="{03E8E6E4-4375-4961-9686-49CA5E542382}" presName="sibTrans" presStyleLbl="sibTrans2D1" presStyleIdx="0" presStyleCnt="0"/>
      <dgm:spPr/>
    </dgm:pt>
    <dgm:pt modelId="{D07B5C49-B6C4-424F-BA8E-AD77B22E3A60}" type="pres">
      <dgm:prSet presAssocID="{AD5C2001-89EF-4D36-A8FE-529AA5337966}" presName="compNode" presStyleCnt="0"/>
      <dgm:spPr/>
    </dgm:pt>
    <dgm:pt modelId="{A98DA526-03CC-4363-88C5-1EF54042B40E}" type="pres">
      <dgm:prSet presAssocID="{AD5C2001-89EF-4D36-A8FE-529AA5337966}" presName="pict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23000" b="-23000"/>
          </a:stretch>
        </a:blipFill>
      </dgm:spPr>
      <dgm:extLst>
        <a:ext uri="{E40237B7-FDA0-4F09-8148-C483321AD2D9}">
          <dgm14:cNvPr xmlns:dgm14="http://schemas.microsoft.com/office/drawing/2010/diagram" id="0" name="" descr="Lock with solid fill"/>
        </a:ext>
      </dgm:extLst>
    </dgm:pt>
    <dgm:pt modelId="{CD56E013-6095-4A36-B547-ED7B2A05758A}" type="pres">
      <dgm:prSet presAssocID="{AD5C2001-89EF-4D36-A8FE-529AA5337966}" presName="textRect" presStyleLbl="revTx" presStyleIdx="4" presStyleCnt="6">
        <dgm:presLayoutVars>
          <dgm:bulletEnabled val="1"/>
        </dgm:presLayoutVars>
      </dgm:prSet>
      <dgm:spPr/>
    </dgm:pt>
    <dgm:pt modelId="{A2FB3BC5-94E0-4794-A432-DE57FE6C4C23}" type="pres">
      <dgm:prSet presAssocID="{45AB395B-E62F-41E3-B8C9-D117D183AC16}" presName="sibTrans" presStyleLbl="sibTrans2D1" presStyleIdx="0" presStyleCnt="0"/>
      <dgm:spPr/>
    </dgm:pt>
    <dgm:pt modelId="{D92E58CC-2458-4E8B-A40B-47E54A4C2784}" type="pres">
      <dgm:prSet presAssocID="{388D14DD-C007-4063-9C25-C84CDA89B193}" presName="compNode" presStyleCnt="0"/>
      <dgm:spPr/>
    </dgm:pt>
    <dgm:pt modelId="{68D7335A-E252-45CF-B893-453E90F1F87B}" type="pres">
      <dgm:prSet presAssocID="{388D14DD-C007-4063-9C25-C84CDA89B193}" presName="pict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t="-23000" b="-23000"/>
          </a:stretch>
        </a:blipFill>
      </dgm:spPr>
      <dgm:extLst>
        <a:ext uri="{E40237B7-FDA0-4F09-8148-C483321AD2D9}">
          <dgm14:cNvPr xmlns:dgm14="http://schemas.microsoft.com/office/drawing/2010/diagram" id="0" name="" descr="Web design with solid fill"/>
        </a:ext>
      </dgm:extLst>
    </dgm:pt>
    <dgm:pt modelId="{9CA3F144-883C-4B0D-8D03-C5BE68C49F56}" type="pres">
      <dgm:prSet presAssocID="{388D14DD-C007-4063-9C25-C84CDA89B193}" presName="textRect" presStyleLbl="revTx" presStyleIdx="5" presStyleCnt="6">
        <dgm:presLayoutVars>
          <dgm:bulletEnabled val="1"/>
        </dgm:presLayoutVars>
      </dgm:prSet>
      <dgm:spPr/>
    </dgm:pt>
  </dgm:ptLst>
  <dgm:cxnLst>
    <dgm:cxn modelId="{001B9E09-3588-47FF-85EB-9BFDC2DE496C}" type="presOf" srcId="{3CEB8F96-46B8-4931-AB55-18B154D0502F}" destId="{752AE513-8F09-4527-86AA-77A58B9C3690}" srcOrd="0" destOrd="0" presId="urn:microsoft.com/office/officeart/2005/8/layout/pList1"/>
    <dgm:cxn modelId="{AB298715-0C15-4498-8FBD-1D54FF2D8F7E}" type="presOf" srcId="{06A7B939-28CB-43D9-B953-70A78EBEA051}" destId="{E8A2EBC1-4AC8-417F-9978-4732293C22DA}" srcOrd="0" destOrd="0" presId="urn:microsoft.com/office/officeart/2005/8/layout/pList1"/>
    <dgm:cxn modelId="{7C21B816-8BE5-48EB-9DB7-5CFD52963285}" type="presOf" srcId="{F7F0BACC-05BB-4760-8DF0-1C98C97BB3FE}" destId="{43663FD7-CA1C-490F-B02F-C7E43F8C78B1}" srcOrd="0" destOrd="0" presId="urn:microsoft.com/office/officeart/2005/8/layout/pList1"/>
    <dgm:cxn modelId="{D8D32B17-C47A-4519-A348-6ABDDD0C99C6}" srcId="{9A8F60E3-BFBD-4888-82AD-342C780F8001}" destId="{41CC71B8-FF0E-4C49-BB5F-B3316E7CE32D}" srcOrd="1" destOrd="0" parTransId="{06125A29-E214-4C66-868A-6823750DB4C2}" sibTransId="{BE859FA6-07E1-4E31-B678-EBE1F70A5285}"/>
    <dgm:cxn modelId="{961CB019-38BB-42FF-B6F9-16433B5F46F3}" srcId="{9A8F60E3-BFBD-4888-82AD-342C780F8001}" destId="{388D14DD-C007-4063-9C25-C84CDA89B193}" srcOrd="5" destOrd="0" parTransId="{BF2CD920-5502-4570-9207-5EEF327562AE}" sibTransId="{0FA3783A-D7F8-4651-B10A-B1D99AC6C093}"/>
    <dgm:cxn modelId="{EEF2775B-ED22-4758-9647-11C299CE24D0}" srcId="{9A8F60E3-BFBD-4888-82AD-342C780F8001}" destId="{AD5C2001-89EF-4D36-A8FE-529AA5337966}" srcOrd="4" destOrd="0" parTransId="{50B3CDEB-698F-4E9E-9F0A-8DC0B95A87C7}" sibTransId="{45AB395B-E62F-41E3-B8C9-D117D183AC16}"/>
    <dgm:cxn modelId="{90042268-4003-459A-89A0-2475ACE0947F}" srcId="{9A8F60E3-BFBD-4888-82AD-342C780F8001}" destId="{F7F0BACC-05BB-4760-8DF0-1C98C97BB3FE}" srcOrd="3" destOrd="0" parTransId="{98A9C277-5429-40A2-87C8-4D4B0ECD84D2}" sibTransId="{03E8E6E4-4375-4961-9686-49CA5E542382}"/>
    <dgm:cxn modelId="{239DD070-DE92-4159-9445-0A75A027E4EB}" type="presOf" srcId="{B65C05D9-9036-4F27-B958-C4B479D5236C}" destId="{4E9D0AF5-C566-420A-93AF-C8C19A4DF614}" srcOrd="0" destOrd="0" presId="urn:microsoft.com/office/officeart/2005/8/layout/pList1"/>
    <dgm:cxn modelId="{2D0E2556-4FFE-4761-AC81-EF67EDDB78E3}" type="presOf" srcId="{03E8E6E4-4375-4961-9686-49CA5E542382}" destId="{EB23908A-A243-4349-853C-40A54E670270}" srcOrd="0" destOrd="0" presId="urn:microsoft.com/office/officeart/2005/8/layout/pList1"/>
    <dgm:cxn modelId="{579A8759-4DC5-4087-958E-46B5710BD3B6}" type="presOf" srcId="{BE859FA6-07E1-4E31-B678-EBE1F70A5285}" destId="{7C069490-A981-4595-996E-40F4BA8F0E90}" srcOrd="0" destOrd="0" presId="urn:microsoft.com/office/officeart/2005/8/layout/pList1"/>
    <dgm:cxn modelId="{159D9682-496C-46FF-B4EF-22095FC9C32C}" srcId="{9A8F60E3-BFBD-4888-82AD-342C780F8001}" destId="{3F0BFC09-CC35-4BF9-8398-71BCC49F8211}" srcOrd="0" destOrd="0" parTransId="{DACCBE5A-5599-4564-B199-82EF3B840581}" sibTransId="{06A7B939-28CB-43D9-B953-70A78EBEA051}"/>
    <dgm:cxn modelId="{6D18FB86-7FF2-47E9-9FA7-E48245FBD331}" type="presOf" srcId="{9A8F60E3-BFBD-4888-82AD-342C780F8001}" destId="{1417C38B-C6E1-4BA5-9638-65372521BA6E}" srcOrd="0" destOrd="0" presId="urn:microsoft.com/office/officeart/2005/8/layout/pList1"/>
    <dgm:cxn modelId="{4C067489-C510-45C9-BA79-D0F1A7545B57}" type="presOf" srcId="{3F0BFC09-CC35-4BF9-8398-71BCC49F8211}" destId="{C4F9C4A0-93BA-44E2-A9D6-ED88D227402D}" srcOrd="0" destOrd="0" presId="urn:microsoft.com/office/officeart/2005/8/layout/pList1"/>
    <dgm:cxn modelId="{F8A7258F-B072-428F-9E5C-CAEEDAA58661}" type="presOf" srcId="{388D14DD-C007-4063-9C25-C84CDA89B193}" destId="{9CA3F144-883C-4B0D-8D03-C5BE68C49F56}" srcOrd="0" destOrd="0" presId="urn:microsoft.com/office/officeart/2005/8/layout/pList1"/>
    <dgm:cxn modelId="{F3245398-FBF6-467E-960F-C9739A1DE45F}" type="presOf" srcId="{45AB395B-E62F-41E3-B8C9-D117D183AC16}" destId="{A2FB3BC5-94E0-4794-A432-DE57FE6C4C23}" srcOrd="0" destOrd="0" presId="urn:microsoft.com/office/officeart/2005/8/layout/pList1"/>
    <dgm:cxn modelId="{F39C12A8-55C3-4C1A-A654-0D09405121BC}" type="presOf" srcId="{AD5C2001-89EF-4D36-A8FE-529AA5337966}" destId="{CD56E013-6095-4A36-B547-ED7B2A05758A}" srcOrd="0" destOrd="0" presId="urn:microsoft.com/office/officeart/2005/8/layout/pList1"/>
    <dgm:cxn modelId="{6CB3A3B9-D92F-4839-9E10-BEA45CB09DDF}" type="presOf" srcId="{41CC71B8-FF0E-4C49-BB5F-B3316E7CE32D}" destId="{D7590A28-94AB-4B2C-8043-82276E6B4330}" srcOrd="0" destOrd="0" presId="urn:microsoft.com/office/officeart/2005/8/layout/pList1"/>
    <dgm:cxn modelId="{1EFF1AF0-76D3-4A3E-AE00-EE3315C26781}" srcId="{9A8F60E3-BFBD-4888-82AD-342C780F8001}" destId="{B65C05D9-9036-4F27-B958-C4B479D5236C}" srcOrd="2" destOrd="0" parTransId="{3B24C064-A1B0-4ECF-B13C-861FF6280B61}" sibTransId="{3CEB8F96-46B8-4931-AB55-18B154D0502F}"/>
    <dgm:cxn modelId="{0690C340-33A7-4BC7-AD1A-530A6401FC4F}" type="presParOf" srcId="{1417C38B-C6E1-4BA5-9638-65372521BA6E}" destId="{4B27143C-1A2E-425A-BD1E-0F28C251F2FF}" srcOrd="0" destOrd="0" presId="urn:microsoft.com/office/officeart/2005/8/layout/pList1"/>
    <dgm:cxn modelId="{1AC091B1-44D1-4B5D-BDE6-2CA200888306}" type="presParOf" srcId="{4B27143C-1A2E-425A-BD1E-0F28C251F2FF}" destId="{5826B27D-DAD0-4B4B-B054-65F7394E1CB9}" srcOrd="0" destOrd="0" presId="urn:microsoft.com/office/officeart/2005/8/layout/pList1"/>
    <dgm:cxn modelId="{06A1E008-6B56-4960-86D8-D04A5D81074A}" type="presParOf" srcId="{4B27143C-1A2E-425A-BD1E-0F28C251F2FF}" destId="{C4F9C4A0-93BA-44E2-A9D6-ED88D227402D}" srcOrd="1" destOrd="0" presId="urn:microsoft.com/office/officeart/2005/8/layout/pList1"/>
    <dgm:cxn modelId="{2BC8A840-4DD2-4833-B27C-E6C521ABE914}" type="presParOf" srcId="{1417C38B-C6E1-4BA5-9638-65372521BA6E}" destId="{E8A2EBC1-4AC8-417F-9978-4732293C22DA}" srcOrd="1" destOrd="0" presId="urn:microsoft.com/office/officeart/2005/8/layout/pList1"/>
    <dgm:cxn modelId="{6660C0CE-92FA-4668-B530-2D07782541F3}" type="presParOf" srcId="{1417C38B-C6E1-4BA5-9638-65372521BA6E}" destId="{B78DC654-1D52-46E2-9ABC-7E501191B8DF}" srcOrd="2" destOrd="0" presId="urn:microsoft.com/office/officeart/2005/8/layout/pList1"/>
    <dgm:cxn modelId="{B4E86446-0561-4B5C-9E7F-42A5BEA29D1B}" type="presParOf" srcId="{B78DC654-1D52-46E2-9ABC-7E501191B8DF}" destId="{CA33B922-14D1-4073-BB1E-C06D1C6F34A3}" srcOrd="0" destOrd="0" presId="urn:microsoft.com/office/officeart/2005/8/layout/pList1"/>
    <dgm:cxn modelId="{650B6498-B20E-4FA8-9D1E-0E6612975B73}" type="presParOf" srcId="{B78DC654-1D52-46E2-9ABC-7E501191B8DF}" destId="{D7590A28-94AB-4B2C-8043-82276E6B4330}" srcOrd="1" destOrd="0" presId="urn:microsoft.com/office/officeart/2005/8/layout/pList1"/>
    <dgm:cxn modelId="{F0CFD2C0-C819-4030-8E94-5C6CC1F1E22C}" type="presParOf" srcId="{1417C38B-C6E1-4BA5-9638-65372521BA6E}" destId="{7C069490-A981-4595-996E-40F4BA8F0E90}" srcOrd="3" destOrd="0" presId="urn:microsoft.com/office/officeart/2005/8/layout/pList1"/>
    <dgm:cxn modelId="{9A805F66-2324-490C-9F9F-B4D57DD501A7}" type="presParOf" srcId="{1417C38B-C6E1-4BA5-9638-65372521BA6E}" destId="{AEBF3E48-B831-4253-BC4B-2569F4F31911}" srcOrd="4" destOrd="0" presId="urn:microsoft.com/office/officeart/2005/8/layout/pList1"/>
    <dgm:cxn modelId="{52A01884-2E3F-4216-B4AA-87CA64262EA3}" type="presParOf" srcId="{AEBF3E48-B831-4253-BC4B-2569F4F31911}" destId="{D875B013-E14D-4A88-9AA3-5905D3C8B503}" srcOrd="0" destOrd="0" presId="urn:microsoft.com/office/officeart/2005/8/layout/pList1"/>
    <dgm:cxn modelId="{54741B3D-A521-4993-9E31-5C1EF7542BF3}" type="presParOf" srcId="{AEBF3E48-B831-4253-BC4B-2569F4F31911}" destId="{4E9D0AF5-C566-420A-93AF-C8C19A4DF614}" srcOrd="1" destOrd="0" presId="urn:microsoft.com/office/officeart/2005/8/layout/pList1"/>
    <dgm:cxn modelId="{610E51D3-329E-421D-8471-8BC4EB111029}" type="presParOf" srcId="{1417C38B-C6E1-4BA5-9638-65372521BA6E}" destId="{752AE513-8F09-4527-86AA-77A58B9C3690}" srcOrd="5" destOrd="0" presId="urn:microsoft.com/office/officeart/2005/8/layout/pList1"/>
    <dgm:cxn modelId="{628F6146-28BC-47B5-B416-5D214990544C}" type="presParOf" srcId="{1417C38B-C6E1-4BA5-9638-65372521BA6E}" destId="{CAF1E44D-75D6-4C7E-A487-823E99C9177E}" srcOrd="6" destOrd="0" presId="urn:microsoft.com/office/officeart/2005/8/layout/pList1"/>
    <dgm:cxn modelId="{F9B1E64D-F778-4927-AFB2-F5430474B472}" type="presParOf" srcId="{CAF1E44D-75D6-4C7E-A487-823E99C9177E}" destId="{FF9AEFC4-8F3F-4E9B-93CB-FCE45D8F21D4}" srcOrd="0" destOrd="0" presId="urn:microsoft.com/office/officeart/2005/8/layout/pList1"/>
    <dgm:cxn modelId="{769B2C5A-0FD3-4B45-8BFD-48A60C131F48}" type="presParOf" srcId="{CAF1E44D-75D6-4C7E-A487-823E99C9177E}" destId="{43663FD7-CA1C-490F-B02F-C7E43F8C78B1}" srcOrd="1" destOrd="0" presId="urn:microsoft.com/office/officeart/2005/8/layout/pList1"/>
    <dgm:cxn modelId="{17CF55CF-FFD9-426D-AF96-F464ED52B46A}" type="presParOf" srcId="{1417C38B-C6E1-4BA5-9638-65372521BA6E}" destId="{EB23908A-A243-4349-853C-40A54E670270}" srcOrd="7" destOrd="0" presId="urn:microsoft.com/office/officeart/2005/8/layout/pList1"/>
    <dgm:cxn modelId="{5EA8C560-3F7C-415D-BF93-40A0171F0C03}" type="presParOf" srcId="{1417C38B-C6E1-4BA5-9638-65372521BA6E}" destId="{D07B5C49-B6C4-424F-BA8E-AD77B22E3A60}" srcOrd="8" destOrd="0" presId="urn:microsoft.com/office/officeart/2005/8/layout/pList1"/>
    <dgm:cxn modelId="{BCC9AE55-BFBF-44C1-B0ED-F756A50C1DC9}" type="presParOf" srcId="{D07B5C49-B6C4-424F-BA8E-AD77B22E3A60}" destId="{A98DA526-03CC-4363-88C5-1EF54042B40E}" srcOrd="0" destOrd="0" presId="urn:microsoft.com/office/officeart/2005/8/layout/pList1"/>
    <dgm:cxn modelId="{25FC862D-897A-4A31-99B2-8B3CCCAD1068}" type="presParOf" srcId="{D07B5C49-B6C4-424F-BA8E-AD77B22E3A60}" destId="{CD56E013-6095-4A36-B547-ED7B2A05758A}" srcOrd="1" destOrd="0" presId="urn:microsoft.com/office/officeart/2005/8/layout/pList1"/>
    <dgm:cxn modelId="{9BCD80AE-6107-4035-8A88-92DFD37F7C93}" type="presParOf" srcId="{1417C38B-C6E1-4BA5-9638-65372521BA6E}" destId="{A2FB3BC5-94E0-4794-A432-DE57FE6C4C23}" srcOrd="9" destOrd="0" presId="urn:microsoft.com/office/officeart/2005/8/layout/pList1"/>
    <dgm:cxn modelId="{473CC010-D194-4E28-9D60-86CD59C9C2CA}" type="presParOf" srcId="{1417C38B-C6E1-4BA5-9638-65372521BA6E}" destId="{D92E58CC-2458-4E8B-A40B-47E54A4C2784}" srcOrd="10" destOrd="0" presId="urn:microsoft.com/office/officeart/2005/8/layout/pList1"/>
    <dgm:cxn modelId="{925D99B6-A4B6-4414-9F06-0ADCCC3C8675}" type="presParOf" srcId="{D92E58CC-2458-4E8B-A40B-47E54A4C2784}" destId="{68D7335A-E252-45CF-B893-453E90F1F87B}" srcOrd="0" destOrd="0" presId="urn:microsoft.com/office/officeart/2005/8/layout/pList1"/>
    <dgm:cxn modelId="{56094550-5463-4FCF-B316-4D73A9A54449}" type="presParOf" srcId="{D92E58CC-2458-4E8B-A40B-47E54A4C2784}" destId="{9CA3F144-883C-4B0D-8D03-C5BE68C49F56}"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6B27D-DAD0-4B4B-B054-65F7394E1CB9}">
      <dsp:nvSpPr>
        <dsp:cNvPr id="0" name=""/>
        <dsp:cNvSpPr/>
      </dsp:nvSpPr>
      <dsp:spPr>
        <a:xfrm>
          <a:off x="1321" y="124461"/>
          <a:ext cx="2096710" cy="1444633"/>
        </a:xfrm>
        <a:prstGeom prst="round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F9C4A0-93BA-44E2-A9D6-ED88D227402D}">
      <dsp:nvSpPr>
        <dsp:cNvPr id="0" name=""/>
        <dsp:cNvSpPr/>
      </dsp:nvSpPr>
      <dsp:spPr>
        <a:xfrm>
          <a:off x="1321" y="1569094"/>
          <a:ext cx="2096710" cy="77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ctr" defTabSz="711200">
            <a:lnSpc>
              <a:spcPct val="90000"/>
            </a:lnSpc>
            <a:spcBef>
              <a:spcPct val="0"/>
            </a:spcBef>
            <a:spcAft>
              <a:spcPct val="35000"/>
            </a:spcAft>
            <a:buFont typeface="Arial"/>
            <a:buNone/>
          </a:pPr>
          <a:r>
            <a:rPr lang="en-US" sz="1600" kern="1200">
              <a:ea typeface="+mn-lt"/>
              <a:cs typeface="+mn-lt"/>
            </a:rPr>
            <a:t>Training</a:t>
          </a:r>
          <a:endParaRPr lang="en-US" sz="1600" kern="1200"/>
        </a:p>
      </dsp:txBody>
      <dsp:txXfrm>
        <a:off x="1321" y="1569094"/>
        <a:ext cx="2096710" cy="777879"/>
      </dsp:txXfrm>
    </dsp:sp>
    <dsp:sp modelId="{CA33B922-14D1-4073-BB1E-C06D1C6F34A3}">
      <dsp:nvSpPr>
        <dsp:cNvPr id="0" name=""/>
        <dsp:cNvSpPr/>
      </dsp:nvSpPr>
      <dsp:spPr>
        <a:xfrm>
          <a:off x="2307790" y="124461"/>
          <a:ext cx="2096710" cy="1444633"/>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90A28-94AB-4B2C-8043-82276E6B4330}">
      <dsp:nvSpPr>
        <dsp:cNvPr id="0" name=""/>
        <dsp:cNvSpPr/>
      </dsp:nvSpPr>
      <dsp:spPr>
        <a:xfrm>
          <a:off x="2307790" y="1569094"/>
          <a:ext cx="2096710" cy="77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ctr" defTabSz="711200">
            <a:lnSpc>
              <a:spcPct val="90000"/>
            </a:lnSpc>
            <a:spcBef>
              <a:spcPct val="0"/>
            </a:spcBef>
            <a:spcAft>
              <a:spcPct val="35000"/>
            </a:spcAft>
            <a:buNone/>
          </a:pPr>
          <a:r>
            <a:rPr lang="en-US" sz="1600" kern="1200">
              <a:ea typeface="+mn-lt"/>
              <a:cs typeface="+mn-lt"/>
            </a:rPr>
            <a:t>System Administration Support</a:t>
          </a:r>
        </a:p>
      </dsp:txBody>
      <dsp:txXfrm>
        <a:off x="2307790" y="1569094"/>
        <a:ext cx="2096710" cy="777879"/>
      </dsp:txXfrm>
    </dsp:sp>
    <dsp:sp modelId="{D875B013-E14D-4A88-9AA3-5905D3C8B503}">
      <dsp:nvSpPr>
        <dsp:cNvPr id="0" name=""/>
        <dsp:cNvSpPr/>
      </dsp:nvSpPr>
      <dsp:spPr>
        <a:xfrm>
          <a:off x="4614260" y="124461"/>
          <a:ext cx="2096710" cy="1444633"/>
        </a:xfrm>
        <a:prstGeom prst="round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9D0AF5-C566-420A-93AF-C8C19A4DF614}">
      <dsp:nvSpPr>
        <dsp:cNvPr id="0" name=""/>
        <dsp:cNvSpPr/>
      </dsp:nvSpPr>
      <dsp:spPr>
        <a:xfrm>
          <a:off x="4614260" y="1569094"/>
          <a:ext cx="2096710" cy="77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ctr" defTabSz="711200">
            <a:lnSpc>
              <a:spcPct val="90000"/>
            </a:lnSpc>
            <a:spcBef>
              <a:spcPct val="0"/>
            </a:spcBef>
            <a:spcAft>
              <a:spcPct val="35000"/>
            </a:spcAft>
            <a:buNone/>
          </a:pPr>
          <a:r>
            <a:rPr lang="en-US" sz="1600" kern="1200">
              <a:ea typeface="+mn-lt"/>
              <a:cs typeface="+mn-lt"/>
            </a:rPr>
            <a:t>Customer Support</a:t>
          </a:r>
        </a:p>
      </dsp:txBody>
      <dsp:txXfrm>
        <a:off x="4614260" y="1569094"/>
        <a:ext cx="2096710" cy="777879"/>
      </dsp:txXfrm>
    </dsp:sp>
    <dsp:sp modelId="{FF9AEFC4-8F3F-4E9B-93CB-FCE45D8F21D4}">
      <dsp:nvSpPr>
        <dsp:cNvPr id="0" name=""/>
        <dsp:cNvSpPr/>
      </dsp:nvSpPr>
      <dsp:spPr>
        <a:xfrm>
          <a:off x="1321" y="2556645"/>
          <a:ext cx="2096710" cy="1444633"/>
        </a:xfrm>
        <a:prstGeom prst="round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663FD7-CA1C-490F-B02F-C7E43F8C78B1}">
      <dsp:nvSpPr>
        <dsp:cNvPr id="0" name=""/>
        <dsp:cNvSpPr/>
      </dsp:nvSpPr>
      <dsp:spPr>
        <a:xfrm>
          <a:off x="1321" y="4001278"/>
          <a:ext cx="2096710" cy="77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ctr" defTabSz="711200">
            <a:lnSpc>
              <a:spcPct val="90000"/>
            </a:lnSpc>
            <a:spcBef>
              <a:spcPct val="0"/>
            </a:spcBef>
            <a:spcAft>
              <a:spcPct val="35000"/>
            </a:spcAft>
            <a:buNone/>
          </a:pPr>
          <a:r>
            <a:rPr lang="en-US" sz="1600" kern="1200">
              <a:ea typeface="+mn-lt"/>
              <a:cs typeface="+mn-lt"/>
            </a:rPr>
            <a:t>Data and System Availability</a:t>
          </a:r>
        </a:p>
      </dsp:txBody>
      <dsp:txXfrm>
        <a:off x="1321" y="4001278"/>
        <a:ext cx="2096710" cy="777879"/>
      </dsp:txXfrm>
    </dsp:sp>
    <dsp:sp modelId="{A98DA526-03CC-4363-88C5-1EF54042B40E}">
      <dsp:nvSpPr>
        <dsp:cNvPr id="0" name=""/>
        <dsp:cNvSpPr/>
      </dsp:nvSpPr>
      <dsp:spPr>
        <a:xfrm>
          <a:off x="2307790" y="2556645"/>
          <a:ext cx="2096710" cy="1444633"/>
        </a:xfrm>
        <a:prstGeom prst="round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6E013-6095-4A36-B547-ED7B2A05758A}">
      <dsp:nvSpPr>
        <dsp:cNvPr id="0" name=""/>
        <dsp:cNvSpPr/>
      </dsp:nvSpPr>
      <dsp:spPr>
        <a:xfrm>
          <a:off x="2307790" y="4001278"/>
          <a:ext cx="2096710" cy="77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ctr" defTabSz="711200">
            <a:lnSpc>
              <a:spcPct val="90000"/>
            </a:lnSpc>
            <a:spcBef>
              <a:spcPct val="0"/>
            </a:spcBef>
            <a:spcAft>
              <a:spcPct val="35000"/>
            </a:spcAft>
            <a:buNone/>
          </a:pPr>
          <a:r>
            <a:rPr lang="en-US" sz="1600" kern="1200">
              <a:ea typeface="+mn-lt"/>
              <a:cs typeface="+mn-lt"/>
            </a:rPr>
            <a:t>Security</a:t>
          </a:r>
        </a:p>
      </dsp:txBody>
      <dsp:txXfrm>
        <a:off x="2307790" y="4001278"/>
        <a:ext cx="2096710" cy="777879"/>
      </dsp:txXfrm>
    </dsp:sp>
    <dsp:sp modelId="{68D7335A-E252-45CF-B893-453E90F1F87B}">
      <dsp:nvSpPr>
        <dsp:cNvPr id="0" name=""/>
        <dsp:cNvSpPr/>
      </dsp:nvSpPr>
      <dsp:spPr>
        <a:xfrm>
          <a:off x="4614260" y="2556645"/>
          <a:ext cx="2096710" cy="1444633"/>
        </a:xfrm>
        <a:prstGeom prst="round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3F144-883C-4B0D-8D03-C5BE68C49F56}">
      <dsp:nvSpPr>
        <dsp:cNvPr id="0" name=""/>
        <dsp:cNvSpPr/>
      </dsp:nvSpPr>
      <dsp:spPr>
        <a:xfrm>
          <a:off x="4614260" y="4001278"/>
          <a:ext cx="2096710" cy="777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0" numCol="1" spcCol="1270" anchor="t" anchorCtr="0">
          <a:noAutofit/>
        </a:bodyPr>
        <a:lstStyle/>
        <a:p>
          <a:pPr marL="0" lvl="0" indent="0" algn="ctr" defTabSz="711200">
            <a:lnSpc>
              <a:spcPct val="90000"/>
            </a:lnSpc>
            <a:spcBef>
              <a:spcPct val="0"/>
            </a:spcBef>
            <a:spcAft>
              <a:spcPct val="35000"/>
            </a:spcAft>
            <a:buNone/>
          </a:pPr>
          <a:r>
            <a:rPr lang="en-US" sz="1600" kern="1200">
              <a:ea typeface="+mn-lt"/>
              <a:cs typeface="+mn-lt"/>
            </a:rPr>
            <a:t>Programmability</a:t>
          </a:r>
        </a:p>
      </dsp:txBody>
      <dsp:txXfrm>
        <a:off x="4614260" y="4001278"/>
        <a:ext cx="2096710" cy="77787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55701-A5AB-463C-AF52-EC68DC532D64}"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A20A5-8883-42A2-A7ED-F051355177E0}" type="slidenum">
              <a:rPr lang="en-US" smtClean="0"/>
              <a:t>‹#›</a:t>
            </a:fld>
            <a:endParaRPr lang="en-US"/>
          </a:p>
        </p:txBody>
      </p:sp>
    </p:spTree>
    <p:extLst>
      <p:ext uri="{BB962C8B-B14F-4D97-AF65-F5344CB8AC3E}">
        <p14:creationId xmlns:p14="http://schemas.microsoft.com/office/powerpoint/2010/main" val="1404583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4A20A5-8883-42A2-A7ED-F051355177E0}" type="slidenum">
              <a:rPr lang="en-US" smtClean="0"/>
              <a:t>8</a:t>
            </a:fld>
            <a:endParaRPr lang="en-US"/>
          </a:p>
        </p:txBody>
      </p:sp>
    </p:spTree>
    <p:extLst>
      <p:ext uri="{BB962C8B-B14F-4D97-AF65-F5344CB8AC3E}">
        <p14:creationId xmlns:p14="http://schemas.microsoft.com/office/powerpoint/2010/main" val="74469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4A20A5-8883-42A2-A7ED-F051355177E0}" type="slidenum">
              <a:rPr lang="en-US" smtClean="0"/>
              <a:t>9</a:t>
            </a:fld>
            <a:endParaRPr lang="en-US"/>
          </a:p>
        </p:txBody>
      </p:sp>
    </p:spTree>
    <p:extLst>
      <p:ext uri="{BB962C8B-B14F-4D97-AF65-F5344CB8AC3E}">
        <p14:creationId xmlns:p14="http://schemas.microsoft.com/office/powerpoint/2010/main" val="161628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Asset – something that you have that is of value to your organization – physical or virtual (perceived values) </a:t>
            </a:r>
          </a:p>
          <a:p>
            <a:endParaRPr lang="en-US"/>
          </a:p>
        </p:txBody>
      </p:sp>
      <p:sp>
        <p:nvSpPr>
          <p:cNvPr id="4" name="Slide Number Placeholder 3"/>
          <p:cNvSpPr>
            <a:spLocks noGrp="1"/>
          </p:cNvSpPr>
          <p:nvPr>
            <p:ph type="sldNum" sz="quarter" idx="5"/>
          </p:nvPr>
        </p:nvSpPr>
        <p:spPr/>
        <p:txBody>
          <a:bodyPr/>
          <a:lstStyle/>
          <a:p>
            <a:fld id="{824A20A5-8883-42A2-A7ED-F051355177E0}" type="slidenum">
              <a:rPr lang="en-US" smtClean="0"/>
              <a:t>10</a:t>
            </a:fld>
            <a:endParaRPr lang="en-US"/>
          </a:p>
        </p:txBody>
      </p:sp>
    </p:spTree>
    <p:extLst>
      <p:ext uri="{BB962C8B-B14F-4D97-AF65-F5344CB8AC3E}">
        <p14:creationId xmlns:p14="http://schemas.microsoft.com/office/powerpoint/2010/main" val="167177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Asset – something that you have that is of value to your organization – physical or virtual (perceived values) </a:t>
            </a:r>
          </a:p>
          <a:p>
            <a:endParaRPr lang="en-US"/>
          </a:p>
        </p:txBody>
      </p:sp>
      <p:sp>
        <p:nvSpPr>
          <p:cNvPr id="4" name="Slide Number Placeholder 3"/>
          <p:cNvSpPr>
            <a:spLocks noGrp="1"/>
          </p:cNvSpPr>
          <p:nvPr>
            <p:ph type="sldNum" sz="quarter" idx="5"/>
          </p:nvPr>
        </p:nvSpPr>
        <p:spPr/>
        <p:txBody>
          <a:bodyPr/>
          <a:lstStyle/>
          <a:p>
            <a:fld id="{824A20A5-8883-42A2-A7ED-F051355177E0}" type="slidenum">
              <a:rPr lang="en-US" smtClean="0"/>
              <a:t>11</a:t>
            </a:fld>
            <a:endParaRPr lang="en-US"/>
          </a:p>
        </p:txBody>
      </p:sp>
    </p:spTree>
    <p:extLst>
      <p:ext uri="{BB962C8B-B14F-4D97-AF65-F5344CB8AC3E}">
        <p14:creationId xmlns:p14="http://schemas.microsoft.com/office/powerpoint/2010/main" val="2507687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91482" y="1154705"/>
            <a:ext cx="7745145" cy="2387600"/>
          </a:xfrm>
        </p:spPr>
        <p:txBody>
          <a:bodyPr anchor="b">
            <a:normAutofit/>
          </a:bodyPr>
          <a:lstStyle>
            <a:lvl1pPr algn="ctr">
              <a:defRPr sz="6000">
                <a:solidFill>
                  <a:srgbClr val="2D95FF"/>
                </a:solidFill>
              </a:defRPr>
            </a:lvl1pPr>
          </a:lstStyle>
          <a:p>
            <a:r>
              <a:rPr lang="en-US"/>
              <a:t>Click to edit Master title style</a:t>
            </a:r>
          </a:p>
        </p:txBody>
      </p:sp>
      <p:sp>
        <p:nvSpPr>
          <p:cNvPr id="3" name="Subtitle 2"/>
          <p:cNvSpPr>
            <a:spLocks noGrp="1"/>
          </p:cNvSpPr>
          <p:nvPr>
            <p:ph type="subTitle" idx="1"/>
          </p:nvPr>
        </p:nvSpPr>
        <p:spPr>
          <a:xfrm>
            <a:off x="3691482" y="3634380"/>
            <a:ext cx="7745145" cy="1655762"/>
          </a:xfrm>
        </p:spPr>
        <p:txBody>
          <a:bodyPr/>
          <a:lstStyle>
            <a:lvl1pPr marL="0" indent="0" algn="ctr">
              <a:buNone/>
              <a:defRPr sz="2400">
                <a:solidFill>
                  <a:srgbClr val="072C8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9413" y="1696865"/>
            <a:ext cx="8623662" cy="2852737"/>
          </a:xfrm>
        </p:spPr>
        <p:txBody>
          <a:bodyPr anchor="b">
            <a:normAutofit/>
          </a:bodyPr>
          <a:lstStyle>
            <a:lvl1pPr algn="l">
              <a:defRPr sz="5400">
                <a:solidFill>
                  <a:srgbClr val="2D95FF"/>
                </a:solidFill>
              </a:defRPr>
            </a:lvl1pPr>
          </a:lstStyle>
          <a:p>
            <a:r>
              <a:rPr lang="en-US"/>
              <a:t>Click to edit Master title style</a:t>
            </a:r>
          </a:p>
        </p:txBody>
      </p:sp>
      <p:sp>
        <p:nvSpPr>
          <p:cNvPr id="3" name="Text Placeholder 2"/>
          <p:cNvSpPr>
            <a:spLocks noGrp="1"/>
          </p:cNvSpPr>
          <p:nvPr>
            <p:ph type="body" idx="1"/>
          </p:nvPr>
        </p:nvSpPr>
        <p:spPr>
          <a:xfrm>
            <a:off x="219413" y="4576590"/>
            <a:ext cx="8623662" cy="1500187"/>
          </a:xfrm>
        </p:spPr>
        <p:txBody>
          <a:bodyPr/>
          <a:lstStyle>
            <a:lvl1pPr marL="0" indent="0">
              <a:buNone/>
              <a:defRPr sz="2400">
                <a:solidFill>
                  <a:srgbClr val="072C8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13" y="417376"/>
            <a:ext cx="86236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9412"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12" y="6356349"/>
            <a:ext cx="2183674" cy="365125"/>
          </a:xfrm>
          <a:prstGeom prst="rect">
            <a:avLst/>
          </a:prstGeom>
        </p:spPr>
        <p:txBody>
          <a:bodyPr vert="horz" lIns="91440" tIns="45720" rIns="91440" bIns="45720" rtlCol="0" anchor="ctr"/>
          <a:lstStyle>
            <a:lvl1pPr algn="l">
              <a:defRPr sz="1200">
                <a:solidFill>
                  <a:srgbClr val="313428"/>
                </a:solidFill>
              </a:defRPr>
            </a:lvl1pPr>
          </a:lstStyle>
          <a:p>
            <a:fld id="{276D79ED-3FA7-4EF8-964B-EB8BCFAB02F8}" type="datetimeFigureOut">
              <a:rPr lang="en-US" smtClean="0"/>
              <a:pPr/>
              <a:t>3/23/2024</a:t>
            </a:fld>
            <a:endParaRPr lang="en-US"/>
          </a:p>
        </p:txBody>
      </p:sp>
      <p:sp>
        <p:nvSpPr>
          <p:cNvPr id="5" name="Footer Placeholder 4"/>
          <p:cNvSpPr>
            <a:spLocks noGrp="1"/>
          </p:cNvSpPr>
          <p:nvPr>
            <p:ph type="ftr" sz="quarter" idx="3"/>
          </p:nvPr>
        </p:nvSpPr>
        <p:spPr>
          <a:xfrm>
            <a:off x="3033368" y="6356349"/>
            <a:ext cx="3275511" cy="365125"/>
          </a:xfrm>
          <a:prstGeom prst="rect">
            <a:avLst/>
          </a:prstGeom>
        </p:spPr>
        <p:txBody>
          <a:bodyPr vert="horz" lIns="91440" tIns="45720" rIns="91440" bIns="45720" rtlCol="0" anchor="ctr"/>
          <a:lstStyle>
            <a:lvl1pPr algn="ctr">
              <a:defRPr sz="1200">
                <a:solidFill>
                  <a:srgbClr val="313428"/>
                </a:solidFill>
              </a:defRPr>
            </a:lvl1pPr>
          </a:lstStyle>
          <a:p>
            <a:endParaRPr lang="en-US"/>
          </a:p>
        </p:txBody>
      </p:sp>
      <p:sp>
        <p:nvSpPr>
          <p:cNvPr id="6" name="Slide Number Placeholder 5"/>
          <p:cNvSpPr>
            <a:spLocks noGrp="1"/>
          </p:cNvSpPr>
          <p:nvPr>
            <p:ph type="sldNum" sz="quarter" idx="4"/>
          </p:nvPr>
        </p:nvSpPr>
        <p:spPr>
          <a:xfrm>
            <a:off x="6939162" y="6356350"/>
            <a:ext cx="1903913" cy="365125"/>
          </a:xfrm>
          <a:prstGeom prst="rect">
            <a:avLst/>
          </a:prstGeom>
        </p:spPr>
        <p:txBody>
          <a:bodyPr vert="horz" lIns="91440" tIns="45720" rIns="91440" bIns="45720" rtlCol="0" anchor="ctr"/>
          <a:lstStyle>
            <a:lvl1pPr algn="r">
              <a:defRPr sz="1200">
                <a:solidFill>
                  <a:srgbClr val="313428"/>
                </a:solidFill>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a:solidFill>
                  <a:schemeClr val="bg1">
                    <a:lumMod val="65000"/>
                  </a:schemeClr>
                </a:solidFill>
              </a:rPr>
              <a:t>Find</a:t>
            </a:r>
            <a:r>
              <a:rPr lang="bs-Latn-BA" sz="1200" baseline="0">
                <a:solidFill>
                  <a:schemeClr val="bg1">
                    <a:lumMod val="65000"/>
                  </a:schemeClr>
                </a:solidFill>
              </a:rPr>
              <a:t> m</a:t>
            </a:r>
            <a:r>
              <a:rPr lang="bs-Latn-BA" sz="1200">
                <a:solidFill>
                  <a:schemeClr val="bg1">
                    <a:lumMod val="65000"/>
                  </a:schemeClr>
                </a:solidFill>
              </a:rPr>
              <a:t>ore PowerPoint templates</a:t>
            </a:r>
            <a:r>
              <a:rPr lang="bs-Latn-BA" sz="1200" baseline="0">
                <a:solidFill>
                  <a:schemeClr val="bg1">
                    <a:lumMod val="65000"/>
                  </a:schemeClr>
                </a:solidFill>
              </a:rPr>
              <a:t> on </a:t>
            </a:r>
            <a:r>
              <a:rPr lang="bs-Latn-BA" sz="1200" b="1" baseline="0">
                <a:solidFill>
                  <a:schemeClr val="bg1">
                    <a:lumMod val="65000"/>
                  </a:schemeClr>
                </a:solidFill>
              </a:rPr>
              <a:t>prezentr.com</a:t>
            </a:r>
            <a:r>
              <a:rPr lang="bs-Latn-BA" sz="1200" baseline="0">
                <a:solidFill>
                  <a:schemeClr val="bg1">
                    <a:lumMod val="65000"/>
                  </a:schemeClr>
                </a:solidFill>
              </a:rPr>
              <a:t>!</a:t>
            </a:r>
            <a:endParaRPr lang="en-US" sz="120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2D95F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72C8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72C8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2C8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2C8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2C8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4_169C839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05340" y="1154705"/>
            <a:ext cx="8331288" cy="2387600"/>
          </a:xfrm>
        </p:spPr>
        <p:txBody>
          <a:bodyPr>
            <a:normAutofit fontScale="90000"/>
          </a:bodyPr>
          <a:lstStyle/>
          <a:p>
            <a:r>
              <a:rPr lang="en-US"/>
              <a:t>Fintech: Choosing a Cloud Services Provider</a:t>
            </a:r>
          </a:p>
        </p:txBody>
      </p:sp>
      <p:sp>
        <p:nvSpPr>
          <p:cNvPr id="5" name="Subtitle 4">
            <a:extLst>
              <a:ext uri="{FF2B5EF4-FFF2-40B4-BE49-F238E27FC236}">
                <a16:creationId xmlns:a16="http://schemas.microsoft.com/office/drawing/2014/main" id="{01F5544A-1F5B-B654-6B1E-017D00593EC8}"/>
              </a:ext>
            </a:extLst>
          </p:cNvPr>
          <p:cNvSpPr>
            <a:spLocks noGrp="1"/>
          </p:cNvSpPr>
          <p:nvPr>
            <p:ph type="subTitle" idx="1"/>
          </p:nvPr>
        </p:nvSpPr>
        <p:spPr/>
        <p:txBody>
          <a:bodyPr/>
          <a:lstStyle/>
          <a:p>
            <a:r>
              <a:rPr lang="en-US" sz="1800" b="1" kern="100" spc="-25" dirty="0">
                <a:effectLst/>
                <a:latin typeface="Malgun Gothic" panose="020B0503020000020004" pitchFamily="34" charset="-127"/>
                <a:ea typeface="Malgun Gothic" panose="020B0503020000020004" pitchFamily="34" charset="-127"/>
                <a:cs typeface="Arial" panose="020B0604020202020204" pitchFamily="34" charset="0"/>
              </a:rPr>
              <a:t>By:  Montez Bell, </a:t>
            </a:r>
            <a:r>
              <a:rPr lang="en-US" sz="1800" b="1" kern="100" spc="-25" dirty="0" err="1">
                <a:effectLst/>
                <a:latin typeface="Malgun Gothic" panose="020B0503020000020004" pitchFamily="34" charset="-127"/>
                <a:ea typeface="Malgun Gothic" panose="020B0503020000020004" pitchFamily="34" charset="-127"/>
                <a:cs typeface="Arial" panose="020B0604020202020204" pitchFamily="34" charset="0"/>
              </a:rPr>
              <a:t>Wonik</a:t>
            </a:r>
            <a:r>
              <a:rPr lang="en-US" sz="1800" b="1" kern="100" spc="-25" dirty="0">
                <a:effectLst/>
                <a:latin typeface="Malgun Gothic" panose="020B0503020000020004" pitchFamily="34" charset="-127"/>
                <a:ea typeface="Malgun Gothic" panose="020B0503020000020004" pitchFamily="34" charset="-127"/>
                <a:cs typeface="Arial" panose="020B0604020202020204" pitchFamily="34" charset="0"/>
              </a:rPr>
              <a:t> Kim, and Venkat </a:t>
            </a:r>
            <a:r>
              <a:rPr lang="en-US" sz="1800" b="1" kern="100" spc="-25">
                <a:effectLst/>
                <a:latin typeface="Malgun Gothic" panose="020B0503020000020004" pitchFamily="34" charset="-127"/>
                <a:ea typeface="Malgun Gothic" panose="020B0503020000020004" pitchFamily="34" charset="-127"/>
                <a:cs typeface="Arial" panose="020B0604020202020204" pitchFamily="34" charset="0"/>
              </a:rPr>
              <a:t>Sai Nag Bhargav </a:t>
            </a:r>
            <a:r>
              <a:rPr lang="en-US" sz="1800" b="1" kern="100" spc="-25" dirty="0">
                <a:effectLst/>
                <a:latin typeface="Malgun Gothic" panose="020B0503020000020004" pitchFamily="34" charset="-127"/>
                <a:ea typeface="Malgun Gothic" panose="020B0503020000020004" pitchFamily="34" charset="-127"/>
                <a:cs typeface="Arial" panose="020B0604020202020204" pitchFamily="34" charset="0"/>
              </a:rPr>
              <a:t>Sabbineni</a:t>
            </a:r>
            <a:endParaRPr lang="en-US" sz="1800" kern="100" dirty="0">
              <a:effectLst/>
              <a:latin typeface="Malgun Gothic" panose="020B0503020000020004" pitchFamily="34" charset="-127"/>
              <a:ea typeface="Malgun Gothic" panose="020B0503020000020004" pitchFamily="34" charset="-127"/>
              <a:cs typeface="Arial" panose="020B0604020202020204" pitchFamily="34" charset="0"/>
            </a:endParaRPr>
          </a:p>
          <a:p>
            <a:endParaRPr lang="en-US" dirty="0"/>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3438-1190-5BB9-D219-0A9B72671C2A}"/>
              </a:ext>
            </a:extLst>
          </p:cNvPr>
          <p:cNvSpPr txBox="1">
            <a:spLocks/>
          </p:cNvSpPr>
          <p:nvPr/>
        </p:nvSpPr>
        <p:spPr>
          <a:xfrm>
            <a:off x="1234481" y="310394"/>
            <a:ext cx="8623662" cy="645951"/>
          </a:xfrm>
          <a:prstGeom prst="rect">
            <a:avLst/>
          </a:prstGeom>
        </p:spPr>
        <p:txBody>
          <a:bodyPr/>
          <a:lstStyle>
            <a:lvl1pPr algn="ctr" defTabSz="914400" rtl="0" eaLnBrk="1" latinLnBrk="0" hangingPunct="1">
              <a:lnSpc>
                <a:spcPct val="90000"/>
              </a:lnSpc>
              <a:spcBef>
                <a:spcPct val="0"/>
              </a:spcBef>
              <a:buNone/>
              <a:defRPr sz="4400" b="1" kern="1200">
                <a:solidFill>
                  <a:srgbClr val="2D95FF"/>
                </a:solidFill>
                <a:latin typeface="+mj-lt"/>
                <a:ea typeface="+mj-ea"/>
                <a:cs typeface="+mj-cs"/>
              </a:defRPr>
            </a:lvl1pPr>
          </a:lstStyle>
          <a:p>
            <a:r>
              <a:rPr lang="en-US">
                <a:latin typeface="Roboto"/>
                <a:ea typeface="Roboto"/>
                <a:cs typeface="Open Sans"/>
              </a:rPr>
              <a:t>Risk Analysis</a:t>
            </a:r>
            <a:endParaRPr lang="en-US"/>
          </a:p>
        </p:txBody>
      </p:sp>
      <p:graphicFrame>
        <p:nvGraphicFramePr>
          <p:cNvPr id="4" name="Table 3">
            <a:extLst>
              <a:ext uri="{FF2B5EF4-FFF2-40B4-BE49-F238E27FC236}">
                <a16:creationId xmlns:a16="http://schemas.microsoft.com/office/drawing/2014/main" id="{06957397-9676-F174-58EE-544E52D9E624}"/>
              </a:ext>
            </a:extLst>
          </p:cNvPr>
          <p:cNvGraphicFramePr>
            <a:graphicFrameLocks noGrp="1"/>
          </p:cNvGraphicFramePr>
          <p:nvPr>
            <p:extLst>
              <p:ext uri="{D42A27DB-BD31-4B8C-83A1-F6EECF244321}">
                <p14:modId xmlns:p14="http://schemas.microsoft.com/office/powerpoint/2010/main" val="2342516051"/>
              </p:ext>
            </p:extLst>
          </p:nvPr>
        </p:nvGraphicFramePr>
        <p:xfrm>
          <a:off x="1398745" y="1032572"/>
          <a:ext cx="7049873" cy="4520812"/>
        </p:xfrm>
        <a:graphic>
          <a:graphicData uri="http://schemas.openxmlformats.org/drawingml/2006/table">
            <a:tbl>
              <a:tblPr firstRow="1" firstCol="1" bandRow="1">
                <a:tableStyleId>{B301B821-A1FF-4177-AEE7-76D212191A09}</a:tableStyleId>
              </a:tblPr>
              <a:tblGrid>
                <a:gridCol w="7049873">
                  <a:extLst>
                    <a:ext uri="{9D8B030D-6E8A-4147-A177-3AD203B41FA5}">
                      <a16:colId xmlns:a16="http://schemas.microsoft.com/office/drawing/2014/main" val="2347823486"/>
                    </a:ext>
                  </a:extLst>
                </a:gridCol>
              </a:tblGrid>
              <a:tr h="590526">
                <a:tc>
                  <a:txBody>
                    <a:bodyPr/>
                    <a:lstStyle/>
                    <a:p>
                      <a:pPr marL="0" marR="0" algn="ctr" latinLnBrk="1">
                        <a:lnSpc>
                          <a:spcPct val="107000"/>
                        </a:lnSpc>
                        <a:spcBef>
                          <a:spcPts val="0"/>
                        </a:spcBef>
                        <a:spcAft>
                          <a:spcPts val="0"/>
                        </a:spcAft>
                      </a:pPr>
                      <a:r>
                        <a:rPr lang="en-US" sz="2800" kern="0">
                          <a:effectLst/>
                        </a:rPr>
                        <a:t>Asset Identification</a:t>
                      </a:r>
                      <a:endParaRPr lang="en-US" sz="2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836636698"/>
                  </a:ext>
                </a:extLst>
              </a:tr>
              <a:tr h="570086">
                <a:tc>
                  <a:txBody>
                    <a:bodyPr/>
                    <a:lstStyle/>
                    <a:p>
                      <a:pPr marL="0" marR="0" algn="just" latinLnBrk="1">
                        <a:lnSpc>
                          <a:spcPct val="107000"/>
                        </a:lnSpc>
                        <a:spcBef>
                          <a:spcPts val="0"/>
                        </a:spcBef>
                        <a:spcAft>
                          <a:spcPts val="0"/>
                        </a:spcAft>
                      </a:pPr>
                      <a:r>
                        <a:rPr lang="en-US" sz="1600" kern="0">
                          <a:effectLst/>
                        </a:rPr>
                        <a:t>Reputation Brand</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700068995"/>
                  </a:ext>
                </a:extLst>
              </a:tr>
              <a:tr h="1820320">
                <a:tc>
                  <a:txBody>
                    <a:bodyPr/>
                    <a:lstStyle/>
                    <a:p>
                      <a:pPr marL="0" marR="0" algn="just" latinLnBrk="1">
                        <a:lnSpc>
                          <a:spcPct val="107000"/>
                        </a:lnSpc>
                        <a:spcBef>
                          <a:spcPts val="0"/>
                        </a:spcBef>
                        <a:spcAft>
                          <a:spcPts val="0"/>
                        </a:spcAft>
                      </a:pPr>
                      <a:r>
                        <a:rPr lang="en-US" sz="1600" kern="0">
                          <a:effectLst/>
                        </a:rPr>
                        <a:t>Software and Data</a:t>
                      </a:r>
                      <a:endParaRPr lang="en-US" sz="1600" kern="100">
                        <a:effectLst/>
                      </a:endParaRPr>
                    </a:p>
                    <a:p>
                      <a:pPr marL="342900" marR="0" lvl="0" indent="-342900" algn="just" latinLnBrk="0">
                        <a:lnSpc>
                          <a:spcPct val="107000"/>
                        </a:lnSpc>
                        <a:spcBef>
                          <a:spcPts val="0"/>
                        </a:spcBef>
                        <a:spcAft>
                          <a:spcPts val="0"/>
                        </a:spcAft>
                        <a:buFont typeface="Symbol" panose="05050102010706020507" pitchFamily="18" charset="2"/>
                        <a:buChar char=""/>
                      </a:pPr>
                      <a:r>
                        <a:rPr lang="en-US" sz="1600" kern="0">
                          <a:effectLst/>
                        </a:rPr>
                        <a:t>Customer PII</a:t>
                      </a:r>
                      <a:endParaRPr lang="en-US" sz="1600" kern="100">
                        <a:effectLst/>
                      </a:endParaRPr>
                    </a:p>
                    <a:p>
                      <a:pPr marL="342900" marR="0" lvl="0" indent="-342900" algn="just" latinLnBrk="0">
                        <a:lnSpc>
                          <a:spcPct val="107000"/>
                        </a:lnSpc>
                        <a:spcBef>
                          <a:spcPts val="0"/>
                        </a:spcBef>
                        <a:spcAft>
                          <a:spcPts val="0"/>
                        </a:spcAft>
                        <a:buFont typeface="Symbol" panose="05050102010706020507" pitchFamily="18" charset="2"/>
                        <a:buChar char=""/>
                      </a:pPr>
                      <a:r>
                        <a:rPr lang="en-US" sz="1600" kern="0">
                          <a:effectLst/>
                        </a:rPr>
                        <a:t>Electronic fund Transfer Payment System (EFTPS)</a:t>
                      </a:r>
                      <a:endParaRPr lang="en-US" sz="1600" kern="100">
                        <a:effectLst/>
                      </a:endParaRPr>
                    </a:p>
                    <a:p>
                      <a:pPr marL="342900" marR="0" lvl="0" indent="-342900" algn="just" latinLnBrk="0">
                        <a:lnSpc>
                          <a:spcPct val="107000"/>
                        </a:lnSpc>
                        <a:spcBef>
                          <a:spcPts val="0"/>
                        </a:spcBef>
                        <a:spcAft>
                          <a:spcPts val="0"/>
                        </a:spcAft>
                        <a:buFont typeface="Symbol" panose="05050102010706020507" pitchFamily="18" charset="2"/>
                        <a:buChar char=""/>
                      </a:pPr>
                      <a:r>
                        <a:rPr lang="en-US" sz="1600" kern="0">
                          <a:effectLst/>
                        </a:rPr>
                        <a:t>Email, Websites </a:t>
                      </a:r>
                      <a:endParaRPr lang="en-US" sz="1600" kern="100">
                        <a:effectLst/>
                      </a:endParaRPr>
                    </a:p>
                    <a:p>
                      <a:pPr marL="342900" marR="0" lvl="0" indent="-342900" algn="just" latinLnBrk="0">
                        <a:lnSpc>
                          <a:spcPct val="107000"/>
                        </a:lnSpc>
                        <a:spcBef>
                          <a:spcPts val="0"/>
                        </a:spcBef>
                        <a:spcAft>
                          <a:spcPts val="0"/>
                        </a:spcAft>
                        <a:buFont typeface="Symbol" panose="05050102010706020507" pitchFamily="18" charset="2"/>
                        <a:buChar char=""/>
                      </a:pPr>
                      <a:r>
                        <a:rPr lang="en-US" sz="1600" kern="0">
                          <a:effectLst/>
                        </a:rPr>
                        <a:t>Proprietary Software </a:t>
                      </a:r>
                      <a:endParaRPr lang="en-US" sz="1600" kern="100">
                        <a:effectLst/>
                      </a:endParaRPr>
                    </a:p>
                    <a:p>
                      <a:pPr marL="742950" marR="0" lvl="1" indent="-285750" algn="just" latinLnBrk="0">
                        <a:lnSpc>
                          <a:spcPct val="107000"/>
                        </a:lnSpc>
                        <a:spcBef>
                          <a:spcPts val="0"/>
                        </a:spcBef>
                        <a:spcAft>
                          <a:spcPts val="0"/>
                        </a:spcAft>
                        <a:buFont typeface="Courier New" panose="02070309020205020404" pitchFamily="49" charset="0"/>
                        <a:buChar char="o"/>
                      </a:pPr>
                      <a:r>
                        <a:rPr lang="en-US" sz="1600" kern="0">
                          <a:effectLst/>
                        </a:rPr>
                        <a:t>Local custom packages</a:t>
                      </a:r>
                      <a:endParaRPr lang="en-US" sz="1600" kern="100">
                        <a:effectLst/>
                      </a:endParaRPr>
                    </a:p>
                    <a:p>
                      <a:pPr marL="742950" marR="0" lvl="1" indent="-285750" algn="just" latinLnBrk="0">
                        <a:lnSpc>
                          <a:spcPct val="107000"/>
                        </a:lnSpc>
                        <a:spcBef>
                          <a:spcPts val="0"/>
                        </a:spcBef>
                        <a:spcAft>
                          <a:spcPts val="0"/>
                        </a:spcAft>
                        <a:buFont typeface="Courier New" panose="02070309020205020404" pitchFamily="49" charset="0"/>
                        <a:buChar char="o"/>
                      </a:pPr>
                      <a:r>
                        <a:rPr lang="en-US" sz="1600" kern="0">
                          <a:effectLst/>
                        </a:rPr>
                        <a:t>Database</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49481984"/>
                  </a:ext>
                </a:extLst>
              </a:tr>
              <a:tr h="399708">
                <a:tc>
                  <a:txBody>
                    <a:bodyPr/>
                    <a:lstStyle/>
                    <a:p>
                      <a:pPr marL="0" marR="0" algn="just" latinLnBrk="1">
                        <a:lnSpc>
                          <a:spcPct val="107000"/>
                        </a:lnSpc>
                        <a:spcBef>
                          <a:spcPts val="0"/>
                        </a:spcBef>
                        <a:spcAft>
                          <a:spcPts val="0"/>
                        </a:spcAft>
                      </a:pPr>
                      <a:r>
                        <a:rPr lang="en-US" sz="1600" kern="0">
                          <a:effectLst/>
                        </a:rPr>
                        <a:t>Third-Party Vendors</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186870148"/>
                  </a:ext>
                </a:extLst>
              </a:tr>
              <a:tr h="570086">
                <a:tc>
                  <a:txBody>
                    <a:bodyPr/>
                    <a:lstStyle/>
                    <a:p>
                      <a:pPr marL="0" marR="0" algn="just" latinLnBrk="1">
                        <a:lnSpc>
                          <a:spcPct val="107000"/>
                        </a:lnSpc>
                        <a:spcBef>
                          <a:spcPts val="0"/>
                        </a:spcBef>
                        <a:spcAft>
                          <a:spcPts val="0"/>
                        </a:spcAft>
                      </a:pPr>
                      <a:r>
                        <a:rPr lang="en-US" sz="1600" kern="0">
                          <a:effectLst/>
                        </a:rPr>
                        <a:t>Payment Financial Data</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186452398"/>
                  </a:ext>
                </a:extLst>
              </a:tr>
              <a:tr h="570086">
                <a:tc>
                  <a:txBody>
                    <a:bodyPr/>
                    <a:lstStyle/>
                    <a:p>
                      <a:pPr marL="0" marR="0" algn="just" latinLnBrk="1">
                        <a:lnSpc>
                          <a:spcPct val="107000"/>
                        </a:lnSpc>
                        <a:spcBef>
                          <a:spcPts val="0"/>
                        </a:spcBef>
                        <a:spcAft>
                          <a:spcPts val="0"/>
                        </a:spcAft>
                      </a:pPr>
                      <a:r>
                        <a:rPr lang="en-US" sz="1600" kern="0">
                          <a:effectLst/>
                        </a:rPr>
                        <a:t>Employees </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279834174"/>
                  </a:ext>
                </a:extLst>
              </a:tr>
            </a:tbl>
          </a:graphicData>
        </a:graphic>
      </p:graphicFrame>
    </p:spTree>
    <p:extLst>
      <p:ext uri="{BB962C8B-B14F-4D97-AF65-F5344CB8AC3E}">
        <p14:creationId xmlns:p14="http://schemas.microsoft.com/office/powerpoint/2010/main" val="75360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3438-1190-5BB9-D219-0A9B72671C2A}"/>
              </a:ext>
            </a:extLst>
          </p:cNvPr>
          <p:cNvSpPr txBox="1">
            <a:spLocks/>
          </p:cNvSpPr>
          <p:nvPr/>
        </p:nvSpPr>
        <p:spPr>
          <a:xfrm>
            <a:off x="1234481" y="310394"/>
            <a:ext cx="8623662" cy="645951"/>
          </a:xfrm>
          <a:prstGeom prst="rect">
            <a:avLst/>
          </a:prstGeom>
        </p:spPr>
        <p:txBody>
          <a:bodyPr/>
          <a:lstStyle>
            <a:lvl1pPr algn="ctr" defTabSz="914400" rtl="0" eaLnBrk="1" latinLnBrk="0" hangingPunct="1">
              <a:lnSpc>
                <a:spcPct val="90000"/>
              </a:lnSpc>
              <a:spcBef>
                <a:spcPct val="0"/>
              </a:spcBef>
              <a:buNone/>
              <a:defRPr sz="4400" b="1" kern="1200">
                <a:solidFill>
                  <a:srgbClr val="2D95FF"/>
                </a:solidFill>
                <a:latin typeface="+mj-lt"/>
                <a:ea typeface="+mj-ea"/>
                <a:cs typeface="+mj-cs"/>
              </a:defRPr>
            </a:lvl1pPr>
          </a:lstStyle>
          <a:p>
            <a:r>
              <a:rPr lang="en-US">
                <a:latin typeface="Roboto"/>
                <a:ea typeface="Roboto"/>
                <a:cs typeface="Open Sans"/>
              </a:rPr>
              <a:t>Risk Analysis</a:t>
            </a:r>
            <a:endParaRPr lang="en-US"/>
          </a:p>
        </p:txBody>
      </p:sp>
      <p:graphicFrame>
        <p:nvGraphicFramePr>
          <p:cNvPr id="3" name="Table 2">
            <a:extLst>
              <a:ext uri="{FF2B5EF4-FFF2-40B4-BE49-F238E27FC236}">
                <a16:creationId xmlns:a16="http://schemas.microsoft.com/office/drawing/2014/main" id="{C23C136E-9753-0E3C-236B-15CA67B93EF0}"/>
              </a:ext>
            </a:extLst>
          </p:cNvPr>
          <p:cNvGraphicFramePr>
            <a:graphicFrameLocks noGrp="1"/>
          </p:cNvGraphicFramePr>
          <p:nvPr>
            <p:extLst>
              <p:ext uri="{D42A27DB-BD31-4B8C-83A1-F6EECF244321}">
                <p14:modId xmlns:p14="http://schemas.microsoft.com/office/powerpoint/2010/main" val="861196437"/>
              </p:ext>
            </p:extLst>
          </p:nvPr>
        </p:nvGraphicFramePr>
        <p:xfrm>
          <a:off x="568772" y="1481655"/>
          <a:ext cx="3762307" cy="4425114"/>
        </p:xfrm>
        <a:graphic>
          <a:graphicData uri="http://schemas.openxmlformats.org/drawingml/2006/table">
            <a:tbl>
              <a:tblPr firstRow="1" firstCol="1" bandRow="1">
                <a:tableStyleId>{69012ECD-51FC-41F1-AA8D-1B2483CD663E}</a:tableStyleId>
              </a:tblPr>
              <a:tblGrid>
                <a:gridCol w="3762307">
                  <a:extLst>
                    <a:ext uri="{9D8B030D-6E8A-4147-A177-3AD203B41FA5}">
                      <a16:colId xmlns:a16="http://schemas.microsoft.com/office/drawing/2014/main" val="2824879741"/>
                    </a:ext>
                  </a:extLst>
                </a:gridCol>
              </a:tblGrid>
              <a:tr h="293183">
                <a:tc>
                  <a:txBody>
                    <a:bodyPr/>
                    <a:lstStyle/>
                    <a:p>
                      <a:pPr marL="0" marR="0" algn="l" latinLnBrk="1">
                        <a:lnSpc>
                          <a:spcPct val="107000"/>
                        </a:lnSpc>
                        <a:spcBef>
                          <a:spcPts val="0"/>
                        </a:spcBef>
                        <a:spcAft>
                          <a:spcPts val="0"/>
                        </a:spcAft>
                      </a:pPr>
                      <a:r>
                        <a:rPr lang="en-US" sz="2800" kern="0">
                          <a:effectLst/>
                        </a:rPr>
                        <a:t>Threats</a:t>
                      </a:r>
                      <a:endParaRPr lang="en-US" sz="2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266084894"/>
                  </a:ext>
                </a:extLst>
              </a:tr>
              <a:tr h="609375">
                <a:tc>
                  <a:txBody>
                    <a:bodyPr/>
                    <a:lstStyle/>
                    <a:p>
                      <a:pPr marL="0" marR="0" algn="l" latinLnBrk="1">
                        <a:lnSpc>
                          <a:spcPct val="107000"/>
                        </a:lnSpc>
                        <a:spcBef>
                          <a:spcPts val="0"/>
                        </a:spcBef>
                        <a:spcAft>
                          <a:spcPts val="0"/>
                        </a:spcAft>
                      </a:pPr>
                      <a:r>
                        <a:rPr lang="en-US" sz="1600" kern="0">
                          <a:effectLst/>
                        </a:rPr>
                        <a:t>Data Breach</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22535023"/>
                  </a:ext>
                </a:extLst>
              </a:tr>
              <a:tr h="638693">
                <a:tc>
                  <a:txBody>
                    <a:bodyPr/>
                    <a:lstStyle/>
                    <a:p>
                      <a:pPr marL="0" marR="0" algn="l" latinLnBrk="1">
                        <a:lnSpc>
                          <a:spcPct val="107000"/>
                        </a:lnSpc>
                        <a:spcBef>
                          <a:spcPts val="0"/>
                        </a:spcBef>
                        <a:spcAft>
                          <a:spcPts val="0"/>
                        </a:spcAft>
                      </a:pPr>
                      <a:r>
                        <a:rPr lang="en-US" sz="1600" kern="0">
                          <a:effectLst/>
                        </a:rPr>
                        <a:t>Compromised Credentials</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317721914"/>
                  </a:ext>
                </a:extLst>
              </a:tr>
              <a:tr h="609375">
                <a:tc>
                  <a:txBody>
                    <a:bodyPr/>
                    <a:lstStyle/>
                    <a:p>
                      <a:pPr marL="0" marR="0" algn="l" latinLnBrk="1">
                        <a:lnSpc>
                          <a:spcPct val="107000"/>
                        </a:lnSpc>
                        <a:spcBef>
                          <a:spcPts val="0"/>
                        </a:spcBef>
                        <a:spcAft>
                          <a:spcPts val="0"/>
                        </a:spcAft>
                      </a:pPr>
                      <a:r>
                        <a:rPr lang="en-US" sz="1600" kern="0">
                          <a:effectLst/>
                        </a:rPr>
                        <a:t>Hacked interfaces and APIs</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655089260"/>
                  </a:ext>
                </a:extLst>
              </a:tr>
              <a:tr h="1241758">
                <a:tc>
                  <a:txBody>
                    <a:bodyPr/>
                    <a:lstStyle/>
                    <a:p>
                      <a:pPr marL="0" marR="0" algn="l" latinLnBrk="1">
                        <a:lnSpc>
                          <a:spcPct val="107000"/>
                        </a:lnSpc>
                        <a:spcBef>
                          <a:spcPts val="0"/>
                        </a:spcBef>
                        <a:spcAft>
                          <a:spcPts val="0"/>
                        </a:spcAft>
                      </a:pPr>
                      <a:r>
                        <a:rPr lang="en-US" sz="1600" kern="0">
                          <a:effectLst/>
                        </a:rPr>
                        <a:t>Cloud Service Abuse (DDoS attacks, APT Parasites,  phishing attempts, email spam, digital currency "mining")</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600956243"/>
                  </a:ext>
                </a:extLst>
              </a:tr>
              <a:tr h="293183">
                <a:tc>
                  <a:txBody>
                    <a:bodyPr/>
                    <a:lstStyle/>
                    <a:p>
                      <a:pPr marL="0" marR="0" algn="l" latinLnBrk="1">
                        <a:lnSpc>
                          <a:spcPct val="107000"/>
                        </a:lnSpc>
                        <a:spcBef>
                          <a:spcPts val="0"/>
                        </a:spcBef>
                        <a:spcAft>
                          <a:spcPts val="0"/>
                        </a:spcAft>
                      </a:pPr>
                      <a:r>
                        <a:rPr lang="en-US" sz="1600" kern="0">
                          <a:effectLst/>
                        </a:rPr>
                        <a:t>Data loss</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979539310"/>
                  </a:ext>
                </a:extLst>
              </a:tr>
              <a:tr h="609375">
                <a:tc>
                  <a:txBody>
                    <a:bodyPr/>
                    <a:lstStyle/>
                    <a:p>
                      <a:pPr marL="0" marR="0" algn="l" latinLnBrk="1">
                        <a:lnSpc>
                          <a:spcPct val="107000"/>
                        </a:lnSpc>
                        <a:spcBef>
                          <a:spcPts val="0"/>
                        </a:spcBef>
                        <a:spcAft>
                          <a:spcPts val="0"/>
                        </a:spcAft>
                      </a:pPr>
                      <a:r>
                        <a:rPr lang="en-US" sz="1600" kern="0">
                          <a:effectLst/>
                        </a:rPr>
                        <a:t>Shared technology, shared dangers</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872356122"/>
                  </a:ext>
                </a:extLst>
              </a:tr>
            </a:tbl>
          </a:graphicData>
        </a:graphic>
      </p:graphicFrame>
      <p:graphicFrame>
        <p:nvGraphicFramePr>
          <p:cNvPr id="5" name="Table 4">
            <a:extLst>
              <a:ext uri="{FF2B5EF4-FFF2-40B4-BE49-F238E27FC236}">
                <a16:creationId xmlns:a16="http://schemas.microsoft.com/office/drawing/2014/main" id="{C0FC1195-A764-4963-06D2-527A66B0204B}"/>
              </a:ext>
            </a:extLst>
          </p:cNvPr>
          <p:cNvGraphicFramePr>
            <a:graphicFrameLocks noGrp="1"/>
          </p:cNvGraphicFramePr>
          <p:nvPr>
            <p:extLst>
              <p:ext uri="{D42A27DB-BD31-4B8C-83A1-F6EECF244321}">
                <p14:modId xmlns:p14="http://schemas.microsoft.com/office/powerpoint/2010/main" val="2637025112"/>
              </p:ext>
            </p:extLst>
          </p:nvPr>
        </p:nvGraphicFramePr>
        <p:xfrm>
          <a:off x="4873206" y="1717099"/>
          <a:ext cx="3876618" cy="3014038"/>
        </p:xfrm>
        <a:graphic>
          <a:graphicData uri="http://schemas.openxmlformats.org/drawingml/2006/table">
            <a:tbl>
              <a:tblPr firstRow="1" firstCol="1" bandRow="1">
                <a:tableStyleId>{69012ECD-51FC-41F1-AA8D-1B2483CD663E}</a:tableStyleId>
              </a:tblPr>
              <a:tblGrid>
                <a:gridCol w="3876618">
                  <a:extLst>
                    <a:ext uri="{9D8B030D-6E8A-4147-A177-3AD203B41FA5}">
                      <a16:colId xmlns:a16="http://schemas.microsoft.com/office/drawing/2014/main" val="2886342427"/>
                    </a:ext>
                  </a:extLst>
                </a:gridCol>
              </a:tblGrid>
              <a:tr h="293183">
                <a:tc>
                  <a:txBody>
                    <a:bodyPr/>
                    <a:lstStyle/>
                    <a:p>
                      <a:pPr marL="0" marR="0" algn="l" latinLnBrk="1">
                        <a:lnSpc>
                          <a:spcPct val="107000"/>
                        </a:lnSpc>
                        <a:spcBef>
                          <a:spcPts val="0"/>
                        </a:spcBef>
                        <a:spcAft>
                          <a:spcPts val="0"/>
                        </a:spcAft>
                      </a:pPr>
                      <a:r>
                        <a:rPr lang="en-US" sz="2800" kern="0">
                          <a:effectLst/>
                        </a:rPr>
                        <a:t>Vulnerabilities</a:t>
                      </a:r>
                      <a:endParaRPr lang="en-US" sz="2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42124035"/>
                  </a:ext>
                </a:extLst>
              </a:tr>
              <a:tr h="609375">
                <a:tc>
                  <a:txBody>
                    <a:bodyPr/>
                    <a:lstStyle/>
                    <a:p>
                      <a:pPr marL="0" marR="0" algn="l" latinLnBrk="1">
                        <a:lnSpc>
                          <a:spcPct val="107000"/>
                        </a:lnSpc>
                        <a:spcBef>
                          <a:spcPts val="0"/>
                        </a:spcBef>
                        <a:spcAft>
                          <a:spcPts val="0"/>
                        </a:spcAft>
                      </a:pPr>
                      <a:r>
                        <a:rPr lang="en-US" sz="1600" kern="0">
                          <a:effectLst/>
                        </a:rPr>
                        <a:t>Infrequent Data backups</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671347995"/>
                  </a:ext>
                </a:extLst>
              </a:tr>
              <a:tr h="638693">
                <a:tc>
                  <a:txBody>
                    <a:bodyPr/>
                    <a:lstStyle/>
                    <a:p>
                      <a:pPr marL="0" marR="0" algn="l" latinLnBrk="1">
                        <a:lnSpc>
                          <a:spcPct val="107000"/>
                        </a:lnSpc>
                        <a:spcBef>
                          <a:spcPts val="0"/>
                        </a:spcBef>
                        <a:spcAft>
                          <a:spcPts val="0"/>
                        </a:spcAft>
                      </a:pPr>
                      <a:r>
                        <a:rPr lang="en-US" sz="1600" kern="0">
                          <a:effectLst/>
                        </a:rPr>
                        <a:t>Data Integration</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4224322685"/>
                  </a:ext>
                </a:extLst>
              </a:tr>
              <a:tr h="609375">
                <a:tc>
                  <a:txBody>
                    <a:bodyPr/>
                    <a:lstStyle/>
                    <a:p>
                      <a:pPr marL="0" marR="0" algn="l" latinLnBrk="1">
                        <a:lnSpc>
                          <a:spcPct val="107000"/>
                        </a:lnSpc>
                        <a:spcBef>
                          <a:spcPts val="0"/>
                        </a:spcBef>
                        <a:spcAft>
                          <a:spcPts val="0"/>
                        </a:spcAft>
                      </a:pPr>
                      <a:r>
                        <a:rPr lang="en-US" sz="1600" kern="0">
                          <a:effectLst/>
                        </a:rPr>
                        <a:t>Legacy Applications/Proprietary Software</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436195290"/>
                  </a:ext>
                </a:extLst>
              </a:tr>
              <a:tr h="349609">
                <a:tc>
                  <a:txBody>
                    <a:bodyPr/>
                    <a:lstStyle/>
                    <a:p>
                      <a:pPr marL="0" marR="0" algn="l" latinLnBrk="1">
                        <a:lnSpc>
                          <a:spcPct val="107000"/>
                        </a:lnSpc>
                        <a:spcBef>
                          <a:spcPts val="0"/>
                        </a:spcBef>
                        <a:spcAft>
                          <a:spcPts val="0"/>
                        </a:spcAft>
                      </a:pPr>
                      <a:r>
                        <a:rPr lang="en-US" sz="1600" kern="0">
                          <a:effectLst/>
                        </a:rPr>
                        <a:t>Separate copies of data requirements</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644366447"/>
                  </a:ext>
                </a:extLst>
              </a:tr>
              <a:tr h="383631">
                <a:tc>
                  <a:txBody>
                    <a:bodyPr/>
                    <a:lstStyle/>
                    <a:p>
                      <a:pPr marL="0" marR="0" algn="l" latinLnBrk="1">
                        <a:lnSpc>
                          <a:spcPct val="107000"/>
                        </a:lnSpc>
                        <a:spcBef>
                          <a:spcPts val="0"/>
                        </a:spcBef>
                        <a:spcAft>
                          <a:spcPts val="0"/>
                        </a:spcAft>
                      </a:pPr>
                      <a:r>
                        <a:rPr lang="en-US" sz="1600" kern="0">
                          <a:effectLst/>
                        </a:rPr>
                        <a:t>Time constraints for regulations</a:t>
                      </a:r>
                      <a:endParaRPr lang="en-US" sz="16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170681700"/>
                  </a:ext>
                </a:extLst>
              </a:tr>
            </a:tbl>
          </a:graphicData>
        </a:graphic>
      </p:graphicFrame>
    </p:spTree>
    <p:extLst>
      <p:ext uri="{BB962C8B-B14F-4D97-AF65-F5344CB8AC3E}">
        <p14:creationId xmlns:p14="http://schemas.microsoft.com/office/powerpoint/2010/main" val="136924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4D6C-1924-7C25-075E-0230AB8DA851}"/>
              </a:ext>
            </a:extLst>
          </p:cNvPr>
          <p:cNvSpPr txBox="1">
            <a:spLocks/>
          </p:cNvSpPr>
          <p:nvPr/>
        </p:nvSpPr>
        <p:spPr>
          <a:xfrm>
            <a:off x="1234481" y="310394"/>
            <a:ext cx="8623662" cy="645951"/>
          </a:xfrm>
          <a:prstGeom prst="rect">
            <a:avLst/>
          </a:prstGeom>
        </p:spPr>
        <p:txBody>
          <a:bodyPr/>
          <a:lstStyle>
            <a:lvl1pPr algn="ctr" defTabSz="914400" rtl="0" eaLnBrk="1" latinLnBrk="0" hangingPunct="1">
              <a:lnSpc>
                <a:spcPct val="90000"/>
              </a:lnSpc>
              <a:spcBef>
                <a:spcPct val="0"/>
              </a:spcBef>
              <a:buNone/>
              <a:defRPr sz="4400" b="1" kern="1200">
                <a:solidFill>
                  <a:srgbClr val="2D95FF"/>
                </a:solidFill>
                <a:latin typeface="+mj-lt"/>
                <a:ea typeface="+mj-ea"/>
                <a:cs typeface="+mj-cs"/>
              </a:defRPr>
            </a:lvl1pPr>
          </a:lstStyle>
          <a:p>
            <a:r>
              <a:rPr lang="en-US">
                <a:latin typeface="Roboto"/>
                <a:ea typeface="Roboto"/>
                <a:cs typeface="Open Sans"/>
              </a:rPr>
              <a:t>Risk Analysis</a:t>
            </a:r>
            <a:endParaRPr lang="en-US"/>
          </a:p>
        </p:txBody>
      </p:sp>
      <p:graphicFrame>
        <p:nvGraphicFramePr>
          <p:cNvPr id="3" name="Table 2">
            <a:extLst>
              <a:ext uri="{FF2B5EF4-FFF2-40B4-BE49-F238E27FC236}">
                <a16:creationId xmlns:a16="http://schemas.microsoft.com/office/drawing/2014/main" id="{96935132-38B0-3C98-A069-3B0EA42C089B}"/>
              </a:ext>
            </a:extLst>
          </p:cNvPr>
          <p:cNvGraphicFramePr>
            <a:graphicFrameLocks noGrp="1"/>
          </p:cNvGraphicFramePr>
          <p:nvPr>
            <p:extLst>
              <p:ext uri="{D42A27DB-BD31-4B8C-83A1-F6EECF244321}">
                <p14:modId xmlns:p14="http://schemas.microsoft.com/office/powerpoint/2010/main" val="3110150495"/>
              </p:ext>
            </p:extLst>
          </p:nvPr>
        </p:nvGraphicFramePr>
        <p:xfrm>
          <a:off x="197117" y="1283441"/>
          <a:ext cx="9855807" cy="4066074"/>
        </p:xfrm>
        <a:graphic>
          <a:graphicData uri="http://schemas.openxmlformats.org/drawingml/2006/table">
            <a:tbl>
              <a:tblPr firstRow="1" firstCol="1" bandRow="1">
                <a:tableStyleId>{B301B821-A1FF-4177-AEE7-76D212191A09}</a:tableStyleId>
              </a:tblPr>
              <a:tblGrid>
                <a:gridCol w="4604401">
                  <a:extLst>
                    <a:ext uri="{9D8B030D-6E8A-4147-A177-3AD203B41FA5}">
                      <a16:colId xmlns:a16="http://schemas.microsoft.com/office/drawing/2014/main" val="2737777695"/>
                    </a:ext>
                  </a:extLst>
                </a:gridCol>
                <a:gridCol w="5251406">
                  <a:extLst>
                    <a:ext uri="{9D8B030D-6E8A-4147-A177-3AD203B41FA5}">
                      <a16:colId xmlns:a16="http://schemas.microsoft.com/office/drawing/2014/main" val="65056239"/>
                    </a:ext>
                  </a:extLst>
                </a:gridCol>
              </a:tblGrid>
              <a:tr h="503328">
                <a:tc>
                  <a:txBody>
                    <a:bodyPr/>
                    <a:lstStyle/>
                    <a:p>
                      <a:pPr marL="0" marR="0" algn="just" latinLnBrk="1">
                        <a:lnSpc>
                          <a:spcPct val="107000"/>
                        </a:lnSpc>
                        <a:spcBef>
                          <a:spcPts val="0"/>
                        </a:spcBef>
                        <a:spcAft>
                          <a:spcPts val="0"/>
                        </a:spcAft>
                      </a:pPr>
                      <a:r>
                        <a:rPr lang="en-US" sz="1200" kern="0">
                          <a:effectLst/>
                        </a:rPr>
                        <a:t>Threat/Impact Area</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Controls</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442814070"/>
                  </a:ext>
                </a:extLst>
              </a:tr>
              <a:tr h="503328">
                <a:tc>
                  <a:txBody>
                    <a:bodyPr/>
                    <a:lstStyle/>
                    <a:p>
                      <a:pPr marL="0" marR="0" algn="just" latinLnBrk="1">
                        <a:lnSpc>
                          <a:spcPct val="107000"/>
                        </a:lnSpc>
                        <a:spcBef>
                          <a:spcPts val="0"/>
                        </a:spcBef>
                        <a:spcAft>
                          <a:spcPts val="0"/>
                        </a:spcAft>
                      </a:pPr>
                      <a:r>
                        <a:rPr lang="en-US" sz="1800" kern="0">
                          <a:effectLst/>
                        </a:rPr>
                        <a:t>Cloud Service Abuse</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800" kern="0">
                          <a:effectLst/>
                        </a:rPr>
                        <a:t>Redundancy / Failover System (Route 53)</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851814517"/>
                  </a:ext>
                </a:extLst>
              </a:tr>
              <a:tr h="503328">
                <a:tc>
                  <a:txBody>
                    <a:bodyPr/>
                    <a:lstStyle/>
                    <a:p>
                      <a:pPr marL="0" marR="0" algn="just" latinLnBrk="1">
                        <a:lnSpc>
                          <a:spcPct val="107000"/>
                        </a:lnSpc>
                        <a:spcBef>
                          <a:spcPts val="0"/>
                        </a:spcBef>
                        <a:spcAft>
                          <a:spcPts val="0"/>
                        </a:spcAft>
                      </a:pPr>
                      <a:r>
                        <a:rPr lang="en-US" sz="1800" kern="0">
                          <a:effectLst/>
                        </a:rPr>
                        <a:t>Hacked interfaces and APIs</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800" kern="0">
                          <a:effectLst/>
                        </a:rPr>
                        <a:t>Two Factor Authentication</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4278876066"/>
                  </a:ext>
                </a:extLst>
              </a:tr>
              <a:tr h="503328">
                <a:tc>
                  <a:txBody>
                    <a:bodyPr/>
                    <a:lstStyle/>
                    <a:p>
                      <a:pPr marL="0" marR="0" algn="just" latinLnBrk="1">
                        <a:lnSpc>
                          <a:spcPct val="107000"/>
                        </a:lnSpc>
                        <a:spcBef>
                          <a:spcPts val="0"/>
                        </a:spcBef>
                        <a:spcAft>
                          <a:spcPts val="0"/>
                        </a:spcAft>
                      </a:pPr>
                      <a:r>
                        <a:rPr lang="en-US" sz="1800" kern="0">
                          <a:effectLst/>
                        </a:rPr>
                        <a:t>Data Breaches</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800" kern="0">
                          <a:effectLst/>
                        </a:rPr>
                        <a:t>Data Encryption,</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476447167"/>
                  </a:ext>
                </a:extLst>
              </a:tr>
              <a:tr h="503328">
                <a:tc>
                  <a:txBody>
                    <a:bodyPr/>
                    <a:lstStyle/>
                    <a:p>
                      <a:pPr marL="0" marR="0" algn="just" latinLnBrk="1">
                        <a:lnSpc>
                          <a:spcPct val="107000"/>
                        </a:lnSpc>
                        <a:spcBef>
                          <a:spcPts val="0"/>
                        </a:spcBef>
                        <a:spcAft>
                          <a:spcPts val="0"/>
                        </a:spcAft>
                      </a:pPr>
                      <a:r>
                        <a:rPr lang="en-US" sz="1800" kern="0">
                          <a:effectLst/>
                        </a:rPr>
                        <a:t>Compromised credentials</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800" kern="0">
                          <a:effectLst/>
                        </a:rPr>
                        <a:t>Role base access controls (RBAC), 2FA</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467839869"/>
                  </a:ext>
                </a:extLst>
              </a:tr>
              <a:tr h="503328">
                <a:tc>
                  <a:txBody>
                    <a:bodyPr/>
                    <a:lstStyle/>
                    <a:p>
                      <a:pPr marL="0" marR="0" algn="just" latinLnBrk="1">
                        <a:lnSpc>
                          <a:spcPct val="107000"/>
                        </a:lnSpc>
                        <a:spcBef>
                          <a:spcPts val="0"/>
                        </a:spcBef>
                        <a:spcAft>
                          <a:spcPts val="0"/>
                        </a:spcAft>
                      </a:pPr>
                      <a:r>
                        <a:rPr lang="en-US" sz="1800" kern="0">
                          <a:effectLst/>
                        </a:rPr>
                        <a:t>Data loss</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800" kern="0">
                          <a:effectLst/>
                        </a:rPr>
                        <a:t>Data Standardization</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540441679"/>
                  </a:ext>
                </a:extLst>
              </a:tr>
              <a:tr h="1046106">
                <a:tc>
                  <a:txBody>
                    <a:bodyPr/>
                    <a:lstStyle/>
                    <a:p>
                      <a:pPr marL="0" marR="0" algn="just" latinLnBrk="1">
                        <a:lnSpc>
                          <a:spcPct val="107000"/>
                        </a:lnSpc>
                        <a:spcBef>
                          <a:spcPts val="0"/>
                        </a:spcBef>
                        <a:spcAft>
                          <a:spcPts val="0"/>
                        </a:spcAft>
                      </a:pPr>
                      <a:r>
                        <a:rPr lang="en-US" sz="1800" kern="0">
                          <a:effectLst/>
                        </a:rPr>
                        <a:t>Shared Technology, Shared Dangers</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800" kern="0">
                          <a:effectLst/>
                        </a:rPr>
                        <a:t>A framework of security policy for integrators </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691824589"/>
                  </a:ext>
                </a:extLst>
              </a:tr>
            </a:tbl>
          </a:graphicData>
        </a:graphic>
      </p:graphicFrame>
    </p:spTree>
    <p:extLst>
      <p:ext uri="{BB962C8B-B14F-4D97-AF65-F5344CB8AC3E}">
        <p14:creationId xmlns:p14="http://schemas.microsoft.com/office/powerpoint/2010/main" val="388801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5505-73F1-1256-4747-105B40B6662E}"/>
              </a:ext>
            </a:extLst>
          </p:cNvPr>
          <p:cNvSpPr>
            <a:spLocks noGrp="1"/>
          </p:cNvSpPr>
          <p:nvPr>
            <p:ph type="title"/>
          </p:nvPr>
        </p:nvSpPr>
        <p:spPr>
          <a:xfrm>
            <a:off x="1242870" y="0"/>
            <a:ext cx="8623662" cy="1325563"/>
          </a:xfrm>
        </p:spPr>
        <p:txBody>
          <a:bodyPr/>
          <a:lstStyle/>
          <a:p>
            <a:r>
              <a:rPr lang="en-US">
                <a:latin typeface="Roboto"/>
                <a:ea typeface="Roboto"/>
                <a:cs typeface="Open Sans"/>
              </a:rPr>
              <a:t>Qualitative/Quantitative Analysis </a:t>
            </a:r>
            <a:endParaRPr lang="en-US"/>
          </a:p>
        </p:txBody>
      </p:sp>
      <p:graphicFrame>
        <p:nvGraphicFramePr>
          <p:cNvPr id="5" name="Content Placeholder 4">
            <a:extLst>
              <a:ext uri="{FF2B5EF4-FFF2-40B4-BE49-F238E27FC236}">
                <a16:creationId xmlns:a16="http://schemas.microsoft.com/office/drawing/2014/main" id="{3C9F8131-4B9C-2F8E-D378-03C6AFE2B1FF}"/>
              </a:ext>
            </a:extLst>
          </p:cNvPr>
          <p:cNvGraphicFramePr>
            <a:graphicFrameLocks noGrp="1"/>
          </p:cNvGraphicFramePr>
          <p:nvPr>
            <p:ph idx="1"/>
            <p:extLst>
              <p:ext uri="{D42A27DB-BD31-4B8C-83A1-F6EECF244321}">
                <p14:modId xmlns:p14="http://schemas.microsoft.com/office/powerpoint/2010/main" val="1258255900"/>
              </p:ext>
            </p:extLst>
          </p:nvPr>
        </p:nvGraphicFramePr>
        <p:xfrm>
          <a:off x="757208" y="1251353"/>
          <a:ext cx="8474399" cy="4886628"/>
        </p:xfrm>
        <a:graphic>
          <a:graphicData uri="http://schemas.openxmlformats.org/drawingml/2006/table">
            <a:tbl>
              <a:tblPr firstRow="1" firstCol="1" bandRow="1">
                <a:tableStyleId>{B301B821-A1FF-4177-AEE7-76D212191A09}</a:tableStyleId>
              </a:tblPr>
              <a:tblGrid>
                <a:gridCol w="1186576">
                  <a:extLst>
                    <a:ext uri="{9D8B030D-6E8A-4147-A177-3AD203B41FA5}">
                      <a16:colId xmlns:a16="http://schemas.microsoft.com/office/drawing/2014/main" val="3256508926"/>
                    </a:ext>
                  </a:extLst>
                </a:gridCol>
                <a:gridCol w="2071763">
                  <a:extLst>
                    <a:ext uri="{9D8B030D-6E8A-4147-A177-3AD203B41FA5}">
                      <a16:colId xmlns:a16="http://schemas.microsoft.com/office/drawing/2014/main" val="454891563"/>
                    </a:ext>
                  </a:extLst>
                </a:gridCol>
                <a:gridCol w="2159839">
                  <a:extLst>
                    <a:ext uri="{9D8B030D-6E8A-4147-A177-3AD203B41FA5}">
                      <a16:colId xmlns:a16="http://schemas.microsoft.com/office/drawing/2014/main" val="1776731255"/>
                    </a:ext>
                  </a:extLst>
                </a:gridCol>
                <a:gridCol w="1054088">
                  <a:extLst>
                    <a:ext uri="{9D8B030D-6E8A-4147-A177-3AD203B41FA5}">
                      <a16:colId xmlns:a16="http://schemas.microsoft.com/office/drawing/2014/main" val="1291740846"/>
                    </a:ext>
                  </a:extLst>
                </a:gridCol>
                <a:gridCol w="942607">
                  <a:extLst>
                    <a:ext uri="{9D8B030D-6E8A-4147-A177-3AD203B41FA5}">
                      <a16:colId xmlns:a16="http://schemas.microsoft.com/office/drawing/2014/main" val="910661033"/>
                    </a:ext>
                  </a:extLst>
                </a:gridCol>
                <a:gridCol w="1059526">
                  <a:extLst>
                    <a:ext uri="{9D8B030D-6E8A-4147-A177-3AD203B41FA5}">
                      <a16:colId xmlns:a16="http://schemas.microsoft.com/office/drawing/2014/main" val="2960271374"/>
                    </a:ext>
                  </a:extLst>
                </a:gridCol>
              </a:tblGrid>
              <a:tr h="978499">
                <a:tc>
                  <a:txBody>
                    <a:bodyPr/>
                    <a:lstStyle/>
                    <a:p>
                      <a:pPr marL="0" marR="0" algn="l" latinLnBrk="1">
                        <a:lnSpc>
                          <a:spcPct val="107000"/>
                        </a:lnSpc>
                        <a:spcBef>
                          <a:spcPts val="0"/>
                        </a:spcBef>
                        <a:spcAft>
                          <a:spcPts val="0"/>
                        </a:spcAft>
                      </a:pPr>
                      <a:r>
                        <a:rPr lang="en-US" sz="1200" kern="0">
                          <a:effectLst/>
                        </a:rPr>
                        <a:t>Impact Area (Ranked)</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200" kern="0">
                          <a:effectLst/>
                        </a:rPr>
                        <a:t>Probability (1: Least – 6 Most Likely)</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200" kern="0">
                          <a:effectLst/>
                        </a:rPr>
                        <a:t>Business Impact</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200" kern="0">
                          <a:effectLst/>
                        </a:rPr>
                        <a:t>Value</a:t>
                      </a:r>
                      <a:endParaRPr lang="en-US" sz="1000" kern="100">
                        <a:effectLst/>
                      </a:endParaRPr>
                    </a:p>
                    <a:p>
                      <a:pPr marL="0" marR="0" algn="l" latinLnBrk="1">
                        <a:lnSpc>
                          <a:spcPct val="107000"/>
                        </a:lnSpc>
                        <a:spcBef>
                          <a:spcPts val="0"/>
                        </a:spcBef>
                        <a:spcAft>
                          <a:spcPts val="0"/>
                        </a:spcAft>
                      </a:pPr>
                      <a:r>
                        <a:rPr lang="en-US" sz="1200" kern="0">
                          <a:effectLst/>
                        </a:rPr>
                        <a:t>(1-3 Low-High)</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200" kern="0">
                          <a:effectLst/>
                        </a:rPr>
                        <a:t>Risk Score</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200" kern="0">
                          <a:effectLst/>
                        </a:rPr>
                        <a:t>Risk Ranking (Decision)</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668417342"/>
                  </a:ext>
                </a:extLst>
              </a:tr>
              <a:tr h="712313">
                <a:tc>
                  <a:txBody>
                    <a:bodyPr/>
                    <a:lstStyle/>
                    <a:p>
                      <a:pPr marL="0" marR="0" algn="just" latinLnBrk="1">
                        <a:lnSpc>
                          <a:spcPct val="107000"/>
                        </a:lnSpc>
                        <a:spcBef>
                          <a:spcPts val="0"/>
                        </a:spcBef>
                        <a:spcAft>
                          <a:spcPts val="0"/>
                        </a:spcAft>
                      </a:pPr>
                      <a:r>
                        <a:rPr lang="en-US" sz="1200" kern="0">
                          <a:effectLst/>
                        </a:rPr>
                        <a:t>Cloud Service Abuse</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6</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High</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3</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18</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Transfer</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317520093"/>
                  </a:ext>
                </a:extLst>
              </a:tr>
              <a:tr h="712313">
                <a:tc>
                  <a:txBody>
                    <a:bodyPr/>
                    <a:lstStyle/>
                    <a:p>
                      <a:pPr marL="0" marR="0" algn="just" latinLnBrk="1">
                        <a:lnSpc>
                          <a:spcPct val="107000"/>
                        </a:lnSpc>
                        <a:spcBef>
                          <a:spcPts val="0"/>
                        </a:spcBef>
                        <a:spcAft>
                          <a:spcPts val="0"/>
                        </a:spcAft>
                      </a:pPr>
                      <a:r>
                        <a:rPr lang="en-US" sz="1200" kern="0">
                          <a:effectLst/>
                        </a:rPr>
                        <a:t>Hacked interfaces and APIs</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5</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High</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3</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15</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Mitigate</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621239330"/>
                  </a:ext>
                </a:extLst>
              </a:tr>
              <a:tr h="342726">
                <a:tc>
                  <a:txBody>
                    <a:bodyPr/>
                    <a:lstStyle/>
                    <a:p>
                      <a:pPr marL="0" marR="0" algn="just" latinLnBrk="1">
                        <a:lnSpc>
                          <a:spcPct val="107000"/>
                        </a:lnSpc>
                        <a:spcBef>
                          <a:spcPts val="0"/>
                        </a:spcBef>
                        <a:spcAft>
                          <a:spcPts val="0"/>
                        </a:spcAft>
                      </a:pPr>
                      <a:r>
                        <a:rPr lang="en-US" sz="1200" kern="0">
                          <a:effectLst/>
                        </a:rPr>
                        <a:t>Data Breach</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3</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High</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3</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9</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Mitigate</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450553700"/>
                  </a:ext>
                </a:extLst>
              </a:tr>
              <a:tr h="712313">
                <a:tc>
                  <a:txBody>
                    <a:bodyPr/>
                    <a:lstStyle/>
                    <a:p>
                      <a:pPr marL="0" marR="0" algn="just" latinLnBrk="1">
                        <a:lnSpc>
                          <a:spcPct val="107000"/>
                        </a:lnSpc>
                        <a:spcBef>
                          <a:spcPts val="0"/>
                        </a:spcBef>
                        <a:spcAft>
                          <a:spcPts val="0"/>
                        </a:spcAft>
                      </a:pPr>
                      <a:r>
                        <a:rPr lang="en-US" sz="1200" kern="0">
                          <a:effectLst/>
                        </a:rPr>
                        <a:t>Compromised Credentials</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4</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Medium</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2</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8</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Mitigate</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677804697"/>
                  </a:ext>
                </a:extLst>
              </a:tr>
              <a:tr h="346564">
                <a:tc>
                  <a:txBody>
                    <a:bodyPr/>
                    <a:lstStyle/>
                    <a:p>
                      <a:pPr marL="0" marR="0" algn="just" latinLnBrk="1">
                        <a:lnSpc>
                          <a:spcPct val="107000"/>
                        </a:lnSpc>
                        <a:spcBef>
                          <a:spcPts val="0"/>
                        </a:spcBef>
                        <a:spcAft>
                          <a:spcPts val="0"/>
                        </a:spcAft>
                      </a:pPr>
                      <a:r>
                        <a:rPr lang="en-US" sz="1200" kern="0">
                          <a:effectLst/>
                        </a:rPr>
                        <a:t>Data loss</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2</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Medium</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2</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4</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Mitigate</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734842914"/>
                  </a:ext>
                </a:extLst>
              </a:tr>
              <a:tr h="1081900">
                <a:tc>
                  <a:txBody>
                    <a:bodyPr/>
                    <a:lstStyle/>
                    <a:p>
                      <a:pPr marL="0" marR="0" algn="just" latinLnBrk="1">
                        <a:lnSpc>
                          <a:spcPct val="107000"/>
                        </a:lnSpc>
                        <a:spcBef>
                          <a:spcPts val="0"/>
                        </a:spcBef>
                        <a:spcAft>
                          <a:spcPts val="0"/>
                        </a:spcAft>
                      </a:pPr>
                      <a:r>
                        <a:rPr lang="en-US" sz="1200" kern="0">
                          <a:effectLst/>
                        </a:rPr>
                        <a:t>Shared technology, shared dangers</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1</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Low</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1</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1</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just" latinLnBrk="1">
                        <a:lnSpc>
                          <a:spcPct val="107000"/>
                        </a:lnSpc>
                        <a:spcBef>
                          <a:spcPts val="0"/>
                        </a:spcBef>
                        <a:spcAft>
                          <a:spcPts val="0"/>
                        </a:spcAft>
                      </a:pPr>
                      <a:r>
                        <a:rPr lang="en-US" sz="1200" kern="0">
                          <a:effectLst/>
                        </a:rPr>
                        <a:t>Accept</a:t>
                      </a:r>
                      <a:endParaRPr lang="en-US" sz="10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000207280"/>
                  </a:ext>
                </a:extLst>
              </a:tr>
            </a:tbl>
          </a:graphicData>
        </a:graphic>
      </p:graphicFrame>
    </p:spTree>
    <p:extLst>
      <p:ext uri="{BB962C8B-B14F-4D97-AF65-F5344CB8AC3E}">
        <p14:creationId xmlns:p14="http://schemas.microsoft.com/office/powerpoint/2010/main" val="743406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5505-73F1-1256-4747-105B40B6662E}"/>
              </a:ext>
            </a:extLst>
          </p:cNvPr>
          <p:cNvSpPr>
            <a:spLocks noGrp="1"/>
          </p:cNvSpPr>
          <p:nvPr>
            <p:ph type="title"/>
          </p:nvPr>
        </p:nvSpPr>
        <p:spPr>
          <a:xfrm>
            <a:off x="208462" y="439278"/>
            <a:ext cx="8623662" cy="1325563"/>
          </a:xfrm>
        </p:spPr>
        <p:txBody>
          <a:bodyPr/>
          <a:lstStyle/>
          <a:p>
            <a:r>
              <a:rPr lang="en-US">
                <a:latin typeface="Roboto"/>
                <a:ea typeface="Roboto"/>
                <a:cs typeface="Open Sans"/>
              </a:rPr>
              <a:t>Weighted Factor Analysis</a:t>
            </a:r>
            <a:endParaRPr lang="en-US"/>
          </a:p>
        </p:txBody>
      </p:sp>
      <p:sp>
        <p:nvSpPr>
          <p:cNvPr id="10" name="TextBox 9">
            <a:extLst>
              <a:ext uri="{FF2B5EF4-FFF2-40B4-BE49-F238E27FC236}">
                <a16:creationId xmlns:a16="http://schemas.microsoft.com/office/drawing/2014/main" id="{5661D127-9237-75DB-2C19-72A870B9DCE2}"/>
              </a:ext>
            </a:extLst>
          </p:cNvPr>
          <p:cNvSpPr txBox="1"/>
          <p:nvPr/>
        </p:nvSpPr>
        <p:spPr>
          <a:xfrm>
            <a:off x="389741" y="1458572"/>
            <a:ext cx="2743200" cy="9079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F5496"/>
                </a:solidFill>
                <a:latin typeface="Calibri Light"/>
                <a:cs typeface="Segoe UI"/>
              </a:rPr>
              <a:t>Threats:</a:t>
            </a:r>
            <a:endParaRPr lang="en-US"/>
          </a:p>
          <a:p>
            <a:endParaRPr lang="en-US">
              <a:latin typeface="Segoe UI"/>
              <a:cs typeface="Segoe UI"/>
            </a:endParaRPr>
          </a:p>
          <a:p>
            <a:endParaRPr lang="en-US" sz="1100">
              <a:latin typeface="Calibri"/>
              <a:cs typeface="Calibri"/>
            </a:endParaRPr>
          </a:p>
        </p:txBody>
      </p:sp>
      <p:graphicFrame>
        <p:nvGraphicFramePr>
          <p:cNvPr id="4" name="Content Placeholder 3">
            <a:extLst>
              <a:ext uri="{FF2B5EF4-FFF2-40B4-BE49-F238E27FC236}">
                <a16:creationId xmlns:a16="http://schemas.microsoft.com/office/drawing/2014/main" id="{95147F3A-CA87-8C56-58B3-6C631745B4B4}"/>
              </a:ext>
            </a:extLst>
          </p:cNvPr>
          <p:cNvGraphicFramePr>
            <a:graphicFrameLocks noGrp="1"/>
          </p:cNvGraphicFramePr>
          <p:nvPr>
            <p:ph sz="half" idx="1"/>
            <p:extLst>
              <p:ext uri="{D42A27DB-BD31-4B8C-83A1-F6EECF244321}">
                <p14:modId xmlns:p14="http://schemas.microsoft.com/office/powerpoint/2010/main" val="1047952370"/>
              </p:ext>
            </p:extLst>
          </p:nvPr>
        </p:nvGraphicFramePr>
        <p:xfrm>
          <a:off x="393861" y="1895151"/>
          <a:ext cx="9341486" cy="4845127"/>
        </p:xfrm>
        <a:graphic>
          <a:graphicData uri="http://schemas.openxmlformats.org/drawingml/2006/table">
            <a:tbl>
              <a:tblPr firstRow="1" bandRow="1">
                <a:tableStyleId>{5C22544A-7EE6-4342-B048-85BDC9FD1C3A}</a:tableStyleId>
              </a:tblPr>
              <a:tblGrid>
                <a:gridCol w="1434939">
                  <a:extLst>
                    <a:ext uri="{9D8B030D-6E8A-4147-A177-3AD203B41FA5}">
                      <a16:colId xmlns:a16="http://schemas.microsoft.com/office/drawing/2014/main" val="2977530070"/>
                    </a:ext>
                  </a:extLst>
                </a:gridCol>
                <a:gridCol w="2551559">
                  <a:extLst>
                    <a:ext uri="{9D8B030D-6E8A-4147-A177-3AD203B41FA5}">
                      <a16:colId xmlns:a16="http://schemas.microsoft.com/office/drawing/2014/main" val="3831951942"/>
                    </a:ext>
                  </a:extLst>
                </a:gridCol>
                <a:gridCol w="1845227">
                  <a:extLst>
                    <a:ext uri="{9D8B030D-6E8A-4147-A177-3AD203B41FA5}">
                      <a16:colId xmlns:a16="http://schemas.microsoft.com/office/drawing/2014/main" val="508963500"/>
                    </a:ext>
                  </a:extLst>
                </a:gridCol>
                <a:gridCol w="1746668">
                  <a:extLst>
                    <a:ext uri="{9D8B030D-6E8A-4147-A177-3AD203B41FA5}">
                      <a16:colId xmlns:a16="http://schemas.microsoft.com/office/drawing/2014/main" val="2766762281"/>
                    </a:ext>
                  </a:extLst>
                </a:gridCol>
                <a:gridCol w="1763093">
                  <a:extLst>
                    <a:ext uri="{9D8B030D-6E8A-4147-A177-3AD203B41FA5}">
                      <a16:colId xmlns:a16="http://schemas.microsoft.com/office/drawing/2014/main" val="3524852999"/>
                    </a:ext>
                  </a:extLst>
                </a:gridCol>
              </a:tblGrid>
              <a:tr h="966964">
                <a:tc>
                  <a:txBody>
                    <a:bodyPr/>
                    <a:lstStyle/>
                    <a:p>
                      <a:pPr marL="0" marR="0" algn="l" latinLnBrk="1">
                        <a:lnSpc>
                          <a:spcPct val="107000"/>
                        </a:lnSpc>
                        <a:spcBef>
                          <a:spcPts val="0"/>
                        </a:spcBef>
                        <a:spcAft>
                          <a:spcPts val="0"/>
                        </a:spcAft>
                      </a:pPr>
                      <a:r>
                        <a:rPr lang="en-US" sz="1800" b="1" kern="0">
                          <a:solidFill>
                            <a:srgbClr val="000000"/>
                          </a:solidFill>
                          <a:effectLst/>
                          <a:latin typeface="Calibri" panose="020F0502020204030204" pitchFamily="34" charset="0"/>
                          <a:ea typeface="Calibri" panose="020F0502020204030204" pitchFamily="34" charset="0"/>
                          <a:cs typeface="Arial" panose="020B0604020202020204" pitchFamily="34" charset="0"/>
                        </a:rPr>
                        <a:t>Criteria</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b="1" kern="0">
                          <a:solidFill>
                            <a:srgbClr val="000000"/>
                          </a:solidFill>
                          <a:effectLst/>
                          <a:latin typeface="Calibri" panose="020F0502020204030204" pitchFamily="34" charset="0"/>
                          <a:ea typeface="Calibri" panose="020F0502020204030204" pitchFamily="34" charset="0"/>
                          <a:cs typeface="Arial" panose="020B0604020202020204" pitchFamily="34" charset="0"/>
                        </a:rPr>
                        <a:t>Criterion 1: Frequency of Attack (0-1.0)</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b="1" kern="0">
                          <a:solidFill>
                            <a:srgbClr val="000000"/>
                          </a:solidFill>
                          <a:effectLst/>
                          <a:latin typeface="Calibri" panose="020F0502020204030204" pitchFamily="34" charset="0"/>
                          <a:ea typeface="Calibri" panose="020F0502020204030204" pitchFamily="34" charset="0"/>
                          <a:cs typeface="Arial" panose="020B0604020202020204" pitchFamily="34" charset="0"/>
                        </a:rPr>
                        <a:t>Criterion 2: </a:t>
                      </a:r>
                    </a:p>
                    <a:p>
                      <a:pPr marL="0" marR="0" algn="l" latinLnBrk="1">
                        <a:lnSpc>
                          <a:spcPct val="107000"/>
                        </a:lnSpc>
                        <a:spcBef>
                          <a:spcPts val="0"/>
                        </a:spcBef>
                        <a:spcAft>
                          <a:spcPts val="0"/>
                        </a:spcAft>
                      </a:pPr>
                      <a:r>
                        <a:rPr lang="en-US" sz="1800" b="1" kern="0">
                          <a:solidFill>
                            <a:srgbClr val="000000"/>
                          </a:solidFill>
                          <a:effectLst/>
                          <a:latin typeface="Calibri" panose="020F0502020204030204" pitchFamily="34" charset="0"/>
                          <a:ea typeface="Calibri" panose="020F0502020204030204" pitchFamily="34" charset="0"/>
                          <a:cs typeface="Arial" panose="020B0604020202020204" pitchFamily="34" charset="0"/>
                        </a:rPr>
                        <a:t>Reputation loss if successful (0-1.0)</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b="1" kern="0">
                          <a:solidFill>
                            <a:srgbClr val="000000"/>
                          </a:solidFill>
                          <a:effectLst/>
                          <a:latin typeface="Calibri" panose="020F0502020204030204" pitchFamily="34" charset="0"/>
                          <a:ea typeface="Calibri" panose="020F0502020204030204" pitchFamily="34" charset="0"/>
                          <a:cs typeface="Arial" panose="020B0604020202020204" pitchFamily="34" charset="0"/>
                        </a:rPr>
                        <a:t>Criterion 3: </a:t>
                      </a:r>
                    </a:p>
                    <a:p>
                      <a:pPr marL="0" marR="0" algn="l" latinLnBrk="1">
                        <a:lnSpc>
                          <a:spcPct val="107000"/>
                        </a:lnSpc>
                        <a:spcBef>
                          <a:spcPts val="0"/>
                        </a:spcBef>
                        <a:spcAft>
                          <a:spcPts val="0"/>
                        </a:spcAft>
                      </a:pPr>
                      <a:r>
                        <a:rPr lang="en-US" sz="1800" b="1" kern="0">
                          <a:solidFill>
                            <a:srgbClr val="000000"/>
                          </a:solidFill>
                          <a:effectLst/>
                          <a:latin typeface="Calibri" panose="020F0502020204030204" pitchFamily="34" charset="0"/>
                          <a:ea typeface="Calibri" panose="020F0502020204030204" pitchFamily="34" charset="0"/>
                          <a:cs typeface="Arial" panose="020B0604020202020204" pitchFamily="34" charset="0"/>
                        </a:rPr>
                        <a:t>Financial loss if successful (0-1.0)</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b="1" kern="0">
                          <a:solidFill>
                            <a:srgbClr val="000000"/>
                          </a:solidFill>
                          <a:effectLst/>
                          <a:latin typeface="Calibri" panose="020F0502020204030204" pitchFamily="34" charset="0"/>
                          <a:ea typeface="Calibri" panose="020F0502020204030204" pitchFamily="34" charset="0"/>
                          <a:cs typeface="Arial" panose="020B0604020202020204" pitchFamily="34" charset="0"/>
                        </a:rPr>
                        <a:t>Weighted score</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897513070"/>
                  </a:ext>
                </a:extLst>
              </a:tr>
              <a:tr h="866590">
                <a:tc>
                  <a:txBody>
                    <a:bodyPr/>
                    <a:lstStyle/>
                    <a:p>
                      <a:pPr marL="0" marR="0" algn="l" latinLnBrk="1">
                        <a:lnSpc>
                          <a:spcPct val="107000"/>
                        </a:lnSpc>
                        <a:spcBef>
                          <a:spcPts val="0"/>
                        </a:spcBef>
                        <a:spcAft>
                          <a:spcPts val="0"/>
                        </a:spcAft>
                      </a:pPr>
                      <a:r>
                        <a:rPr lang="en-US" sz="1800" b="1" kern="0">
                          <a:solidFill>
                            <a:srgbClr val="000000"/>
                          </a:solidFill>
                          <a:effectLst/>
                          <a:latin typeface="Calibri" panose="020F0502020204030204" pitchFamily="34" charset="0"/>
                          <a:ea typeface="Calibri" panose="020F0502020204030204" pitchFamily="34" charset="0"/>
                          <a:cs typeface="Arial" panose="020B0604020202020204" pitchFamily="34" charset="0"/>
                        </a:rPr>
                        <a:t>Criterion Weight (1-100)</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kern="0">
                          <a:solidFill>
                            <a:srgbClr val="000000"/>
                          </a:solidFill>
                          <a:effectLst/>
                          <a:latin typeface="Calibri" panose="020F0502020204030204" pitchFamily="34" charset="0"/>
                          <a:ea typeface="Calibri" panose="020F0502020204030204" pitchFamily="34" charset="0"/>
                          <a:cs typeface="Arial" panose="020B0604020202020204" pitchFamily="34" charset="0"/>
                        </a:rPr>
                        <a:t> 20</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kern="0">
                          <a:solidFill>
                            <a:srgbClr val="000000"/>
                          </a:solidFill>
                          <a:effectLst/>
                          <a:latin typeface="Calibri" panose="020F0502020204030204" pitchFamily="34" charset="0"/>
                          <a:ea typeface="Calibri" panose="020F0502020204030204" pitchFamily="34" charset="0"/>
                          <a:cs typeface="Arial" panose="020B0604020202020204" pitchFamily="34" charset="0"/>
                        </a:rPr>
                        <a:t> 45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kern="0">
                          <a:solidFill>
                            <a:srgbClr val="000000"/>
                          </a:solidFill>
                          <a:effectLst/>
                          <a:latin typeface="Calibri" panose="020F0502020204030204" pitchFamily="34" charset="0"/>
                          <a:ea typeface="Calibri" panose="020F0502020204030204" pitchFamily="34" charset="0"/>
                          <a:cs typeface="Arial" panose="020B0604020202020204" pitchFamily="34" charset="0"/>
                        </a:rPr>
                        <a:t> 35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kern="0">
                          <a:solidFill>
                            <a:srgbClr val="000000"/>
                          </a:solidFill>
                          <a:effectLst/>
                          <a:latin typeface="Calibri" panose="020F0502020204030204" pitchFamily="34" charset="0"/>
                          <a:ea typeface="Calibri" panose="020F0502020204030204" pitchFamily="34" charset="0"/>
                          <a:cs typeface="Arial" panose="020B0604020202020204" pitchFamily="34" charset="0"/>
                        </a:rPr>
                        <a:t> 100</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795797631"/>
                  </a:ext>
                </a:extLst>
              </a:tr>
              <a:tr h="662637">
                <a:tc>
                  <a:txBody>
                    <a:bodyPr/>
                    <a:lstStyle/>
                    <a:p>
                      <a:pPr marL="0" marR="0" algn="l" latinLnBrk="1">
                        <a:lnSpc>
                          <a:spcPct val="107000"/>
                        </a:lnSpc>
                        <a:spcBef>
                          <a:spcPts val="0"/>
                        </a:spcBef>
                        <a:spcAft>
                          <a:spcPts val="0"/>
                        </a:spcAft>
                      </a:pPr>
                      <a:r>
                        <a:rPr lang="en-US" sz="1800" b="1" i="0" kern="0">
                          <a:effectLst/>
                          <a:latin typeface="Calibri" panose="020F0502020204030204" pitchFamily="34" charset="0"/>
                          <a:ea typeface="Calibri" panose="020F0502020204030204" pitchFamily="34" charset="0"/>
                          <a:cs typeface="Arial" panose="020B0604020202020204" pitchFamily="34" charset="0"/>
                        </a:rPr>
                        <a:t>Cloud service abuses</a:t>
                      </a:r>
                      <a:endParaRPr lang="en-US" sz="1800" i="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0.4</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0.8</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0.7</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68.5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417768099"/>
                  </a:ext>
                </a:extLst>
              </a:tr>
              <a:tr h="638966">
                <a:tc>
                  <a:txBody>
                    <a:bodyPr/>
                    <a:lstStyle/>
                    <a:p>
                      <a:pPr marL="0" marR="0" algn="l" latinLnBrk="1">
                        <a:lnSpc>
                          <a:spcPct val="107000"/>
                        </a:lnSpc>
                        <a:spcBef>
                          <a:spcPts val="0"/>
                        </a:spcBef>
                        <a:spcAft>
                          <a:spcPts val="0"/>
                        </a:spcAft>
                      </a:pPr>
                      <a:r>
                        <a:rPr lang="en-US" sz="1800" b="1" i="0" kern="0">
                          <a:solidFill>
                            <a:srgbClr val="000000"/>
                          </a:solidFill>
                          <a:effectLst/>
                          <a:latin typeface="Calibri" panose="020F0502020204030204" pitchFamily="34" charset="0"/>
                          <a:ea typeface="Calibri" panose="020F0502020204030204" pitchFamily="34" charset="0"/>
                          <a:cs typeface="Arial" panose="020B0604020202020204" pitchFamily="34" charset="0"/>
                        </a:rPr>
                        <a:t>Hacked interfaces and APIs  </a:t>
                      </a:r>
                      <a:endParaRPr lang="en-US" sz="1800" i="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solidFill>
                            <a:srgbClr val="000000"/>
                          </a:solidFill>
                          <a:effectLst/>
                          <a:latin typeface="Calibri" panose="020F0502020204030204" pitchFamily="34" charset="0"/>
                          <a:ea typeface="Calibri" panose="020F0502020204030204" pitchFamily="34" charset="0"/>
                          <a:cs typeface="Arial" panose="020B0604020202020204" pitchFamily="34" charset="0"/>
                        </a:rPr>
                        <a:t>0.8</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solidFill>
                            <a:srgbClr val="000000"/>
                          </a:solidFill>
                          <a:effectLst/>
                          <a:latin typeface="Calibri" panose="020F0502020204030204" pitchFamily="34" charset="0"/>
                          <a:ea typeface="Calibri" panose="020F0502020204030204" pitchFamily="34" charset="0"/>
                          <a:cs typeface="Arial" panose="020B0604020202020204" pitchFamily="34" charset="0"/>
                        </a:rPr>
                        <a:t> 0.6</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solidFill>
                            <a:srgbClr val="000000"/>
                          </a:solidFill>
                          <a:effectLst/>
                          <a:latin typeface="Calibri" panose="020F0502020204030204" pitchFamily="34" charset="0"/>
                          <a:ea typeface="Calibri" panose="020F0502020204030204" pitchFamily="34" charset="0"/>
                          <a:cs typeface="Arial" panose="020B0604020202020204" pitchFamily="34" charset="0"/>
                        </a:rPr>
                        <a:t> 0.5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tabLst>
                          <a:tab pos="782320" algn="l"/>
                        </a:tabLst>
                      </a:pPr>
                      <a:r>
                        <a:rPr lang="en-US" sz="1800" i="1" kern="0">
                          <a:solidFill>
                            <a:srgbClr val="000000"/>
                          </a:solidFill>
                          <a:effectLst/>
                          <a:latin typeface="Calibri" panose="020F0502020204030204" pitchFamily="34" charset="0"/>
                          <a:ea typeface="Calibri" panose="020F0502020204030204" pitchFamily="34" charset="0"/>
                          <a:cs typeface="Arial" panose="020B0604020202020204" pitchFamily="34" charset="0"/>
                        </a:rPr>
                        <a:t> 60.5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3807388171"/>
                  </a:ext>
                </a:extLst>
              </a:tr>
              <a:tr h="432039">
                <a:tc>
                  <a:txBody>
                    <a:bodyPr/>
                    <a:lstStyle/>
                    <a:p>
                      <a:pPr marL="0" marR="0" algn="l" latinLnBrk="1">
                        <a:lnSpc>
                          <a:spcPct val="107000"/>
                        </a:lnSpc>
                        <a:spcBef>
                          <a:spcPts val="0"/>
                        </a:spcBef>
                        <a:spcAft>
                          <a:spcPts val="0"/>
                        </a:spcAft>
                      </a:pPr>
                      <a:r>
                        <a:rPr lang="en-US" sz="1800" b="1" i="0" kern="0">
                          <a:effectLst/>
                          <a:latin typeface="Calibri" panose="020F0502020204030204" pitchFamily="34" charset="0"/>
                          <a:ea typeface="Calibri" panose="020F0502020204030204" pitchFamily="34" charset="0"/>
                          <a:cs typeface="Arial" panose="020B0604020202020204" pitchFamily="34" charset="0"/>
                        </a:rPr>
                        <a:t>Data Breach</a:t>
                      </a:r>
                      <a:endParaRPr lang="en-US" sz="1800" i="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0.5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 0.5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 0.4</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 46.5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1655226986"/>
                  </a:ext>
                </a:extLst>
              </a:tr>
              <a:tr h="966964">
                <a:tc>
                  <a:txBody>
                    <a:bodyPr/>
                    <a:lstStyle/>
                    <a:p>
                      <a:pPr marL="0" marR="0" algn="l" latinLnBrk="1">
                        <a:lnSpc>
                          <a:spcPct val="107000"/>
                        </a:lnSpc>
                        <a:spcBef>
                          <a:spcPts val="0"/>
                        </a:spcBef>
                        <a:spcAft>
                          <a:spcPts val="0"/>
                        </a:spcAft>
                      </a:pPr>
                      <a:r>
                        <a:rPr lang="en-US" sz="1800" b="1" i="0" kern="0">
                          <a:solidFill>
                            <a:srgbClr val="000000"/>
                          </a:solidFill>
                          <a:effectLst/>
                          <a:latin typeface="Calibri" panose="020F0502020204030204" pitchFamily="34" charset="0"/>
                          <a:ea typeface="Calibri" panose="020F0502020204030204" pitchFamily="34" charset="0"/>
                          <a:cs typeface="Arial" panose="020B0604020202020204" pitchFamily="34" charset="0"/>
                        </a:rPr>
                        <a:t>Shared Technology, Shared Dangers</a:t>
                      </a:r>
                      <a:endParaRPr lang="en-US" sz="1800" i="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solidFill>
                            <a:srgbClr val="000000"/>
                          </a:solidFill>
                          <a:effectLst/>
                          <a:latin typeface="Calibri" panose="020F0502020204030204" pitchFamily="34" charset="0"/>
                          <a:ea typeface="Calibri" panose="020F0502020204030204" pitchFamily="34" charset="0"/>
                          <a:cs typeface="Arial" panose="020B0604020202020204" pitchFamily="34" charset="0"/>
                        </a:rPr>
                        <a:t>0.2</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solidFill>
                            <a:srgbClr val="000000"/>
                          </a:solidFill>
                          <a:effectLst/>
                          <a:latin typeface="Calibri" panose="020F0502020204030204" pitchFamily="34" charset="0"/>
                          <a:ea typeface="Calibri" panose="020F0502020204030204" pitchFamily="34" charset="0"/>
                          <a:cs typeface="Arial" panose="020B0604020202020204" pitchFamily="34" charset="0"/>
                        </a:rPr>
                        <a:t>0.4</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solidFill>
                            <a:srgbClr val="000000"/>
                          </a:solidFill>
                          <a:effectLst/>
                          <a:latin typeface="Calibri" panose="020F0502020204030204" pitchFamily="34" charset="0"/>
                          <a:ea typeface="Calibri" panose="020F0502020204030204" pitchFamily="34" charset="0"/>
                          <a:cs typeface="Arial" panose="020B0604020202020204" pitchFamily="34" charset="0"/>
                        </a:rPr>
                        <a:t>0.5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i="1" kern="0">
                          <a:solidFill>
                            <a:srgbClr val="000000"/>
                          </a:solidFill>
                          <a:effectLst/>
                          <a:latin typeface="Calibri" panose="020F0502020204030204" pitchFamily="34" charset="0"/>
                          <a:ea typeface="Calibri" panose="020F0502020204030204" pitchFamily="34" charset="0"/>
                          <a:cs typeface="Arial" panose="020B0604020202020204" pitchFamily="34" charset="0"/>
                        </a:rPr>
                        <a:t>39.5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090723849"/>
                  </a:ext>
                </a:extLst>
              </a:tr>
              <a:tr h="310967">
                <a:tc>
                  <a:txBody>
                    <a:bodyPr/>
                    <a:lstStyle/>
                    <a:p>
                      <a:pPr marL="0" marR="0" algn="l" latinLnBrk="1">
                        <a:lnSpc>
                          <a:spcPct val="107000"/>
                        </a:lnSpc>
                        <a:spcBef>
                          <a:spcPts val="0"/>
                        </a:spcBef>
                        <a:spcAft>
                          <a:spcPts val="0"/>
                        </a:spcAft>
                      </a:pPr>
                      <a:r>
                        <a:rPr lang="en-US" sz="1800" b="1" i="0" kern="0">
                          <a:effectLst/>
                          <a:latin typeface="Calibri" panose="020F0502020204030204" pitchFamily="34" charset="0"/>
                          <a:ea typeface="Calibri" panose="020F0502020204030204" pitchFamily="34" charset="0"/>
                          <a:cs typeface="Arial" panose="020B0604020202020204" pitchFamily="34" charset="0"/>
                        </a:rPr>
                        <a:t>Data loss </a:t>
                      </a:r>
                      <a:endParaRPr lang="en-US" sz="1800" i="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 0.3</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 0.4</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ctr"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 0.4</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tc>
                  <a:txBody>
                    <a:bodyPr/>
                    <a:lstStyle/>
                    <a:p>
                      <a:pPr marL="0" marR="0" algn="l" latinLnBrk="1">
                        <a:lnSpc>
                          <a:spcPct val="107000"/>
                        </a:lnSpc>
                        <a:spcBef>
                          <a:spcPts val="0"/>
                        </a:spcBef>
                        <a:spcAft>
                          <a:spcPts val="0"/>
                        </a:spcAft>
                      </a:pPr>
                      <a:r>
                        <a:rPr lang="en-US" sz="1800" i="1" kern="0">
                          <a:effectLst/>
                          <a:latin typeface="Calibri" panose="020F0502020204030204" pitchFamily="34" charset="0"/>
                          <a:ea typeface="Calibri" panose="020F0502020204030204" pitchFamily="34" charset="0"/>
                          <a:cs typeface="Arial" panose="020B0604020202020204" pitchFamily="34" charset="0"/>
                        </a:rPr>
                        <a:t>38</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txBody>
                  <a:tcPr marL="68580" marR="68580" marT="0" marB="0"/>
                </a:tc>
                <a:extLst>
                  <a:ext uri="{0D108BD9-81ED-4DB2-BD59-A6C34878D82A}">
                    <a16:rowId xmlns:a16="http://schemas.microsoft.com/office/drawing/2014/main" val="285499444"/>
                  </a:ext>
                </a:extLst>
              </a:tr>
            </a:tbl>
          </a:graphicData>
        </a:graphic>
      </p:graphicFrame>
    </p:spTree>
    <p:extLst>
      <p:ext uri="{BB962C8B-B14F-4D97-AF65-F5344CB8AC3E}">
        <p14:creationId xmlns:p14="http://schemas.microsoft.com/office/powerpoint/2010/main" val="269327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5505-73F1-1256-4747-105B40B6662E}"/>
              </a:ext>
            </a:extLst>
          </p:cNvPr>
          <p:cNvSpPr>
            <a:spLocks noGrp="1"/>
          </p:cNvSpPr>
          <p:nvPr>
            <p:ph type="title"/>
          </p:nvPr>
        </p:nvSpPr>
        <p:spPr/>
        <p:txBody>
          <a:bodyPr/>
          <a:lstStyle/>
          <a:p>
            <a:r>
              <a:rPr lang="en-US">
                <a:latin typeface="Roboto"/>
                <a:ea typeface="Roboto"/>
                <a:cs typeface="Open Sans"/>
              </a:rPr>
              <a:t>Cost Benefit Analysis</a:t>
            </a:r>
            <a:endParaRPr lang="en-US"/>
          </a:p>
        </p:txBody>
      </p:sp>
      <p:sp>
        <p:nvSpPr>
          <p:cNvPr id="8" name="Content Placeholder 7">
            <a:extLst>
              <a:ext uri="{FF2B5EF4-FFF2-40B4-BE49-F238E27FC236}">
                <a16:creationId xmlns:a16="http://schemas.microsoft.com/office/drawing/2014/main" id="{7C1E5C15-2745-E900-BDE0-A230541295F7}"/>
              </a:ext>
            </a:extLst>
          </p:cNvPr>
          <p:cNvSpPr>
            <a:spLocks noGrp="1"/>
          </p:cNvSpPr>
          <p:nvPr>
            <p:ph idx="1"/>
          </p:nvPr>
        </p:nvSpPr>
        <p:spPr/>
        <p:txBody>
          <a:bodyPr vert="horz" lIns="91440" tIns="45720" rIns="91440" bIns="45720" rtlCol="0" anchor="t">
            <a:normAutofit/>
          </a:bodyPr>
          <a:lstStyle/>
          <a:p>
            <a:pPr marL="0" marR="0" algn="just" latinLnBrk="1">
              <a:lnSpc>
                <a:spcPct val="107000"/>
              </a:lnSpc>
              <a:spcBef>
                <a:spcPts val="0"/>
              </a:spcBef>
              <a:spcAft>
                <a:spcPts val="800"/>
              </a:spcAft>
            </a:pPr>
            <a:r>
              <a:rPr lang="en-US" sz="1800" b="1" kern="100">
                <a:effectLst/>
                <a:latin typeface="Calibri" panose="020F0502020204030204" pitchFamily="34" charset="0"/>
                <a:ea typeface="Calibri" panose="020F0502020204030204" pitchFamily="34" charset="0"/>
                <a:cs typeface="Arial" panose="020B0604020202020204" pitchFamily="34" charset="0"/>
              </a:rPr>
              <a:t>Controls</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p>
            <a:pPr marL="342900" marR="0" lvl="0" indent="-342900" algn="l" latinLnBrk="0">
              <a:lnSpc>
                <a:spcPct val="107000"/>
              </a:lnSpc>
              <a:spcBef>
                <a:spcPts val="0"/>
              </a:spcBef>
              <a:spcAft>
                <a:spcPts val="0"/>
              </a:spcAft>
              <a:buFont typeface="+mj-lt"/>
              <a:buAutoNum type="arabicPeriod"/>
            </a:pPr>
            <a:r>
              <a:rPr lang="en-US" sz="1800" kern="100">
                <a:effectLst/>
                <a:latin typeface="Calibri" panose="020F0502020204030204" pitchFamily="34" charset="0"/>
                <a:ea typeface="Times New Roman" panose="02020603050405020304" pitchFamily="18" charset="0"/>
                <a:cs typeface="Arial" panose="020B0604020202020204" pitchFamily="34" charset="0"/>
              </a:rPr>
              <a:t>AWS for $19,656 annually, which reduces SLE by 25%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p>
            <a:pPr marL="342900" marR="0" lvl="0" indent="-342900" algn="l" latinLnBrk="0">
              <a:lnSpc>
                <a:spcPct val="107000"/>
              </a:lnSpc>
              <a:spcBef>
                <a:spcPts val="0"/>
              </a:spcBef>
              <a:spcAft>
                <a:spcPts val="0"/>
              </a:spcAft>
              <a:buFont typeface="+mj-lt"/>
              <a:buAutoNum type="arabicPeriod"/>
            </a:pPr>
            <a:r>
              <a:rPr lang="en-US" sz="1800" kern="100">
                <a:effectLst/>
                <a:latin typeface="Calibri" panose="020F0502020204030204" pitchFamily="34" charset="0"/>
                <a:ea typeface="Times New Roman" panose="02020603050405020304" pitchFamily="18" charset="0"/>
                <a:cs typeface="Arial" panose="020B0604020202020204" pitchFamily="34" charset="0"/>
              </a:rPr>
              <a:t>Microsoft Azure for $87,612 annually, which reduces SLE by 25%</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p>
            <a:pPr marL="342900" marR="0" lvl="0" indent="-342900" algn="l" latinLnBrk="0">
              <a:lnSpc>
                <a:spcPct val="107000"/>
              </a:lnSpc>
              <a:spcBef>
                <a:spcPts val="0"/>
              </a:spcBef>
              <a:spcAft>
                <a:spcPts val="0"/>
              </a:spcAft>
              <a:buFont typeface="+mj-lt"/>
              <a:buAutoNum type="arabicPeriod"/>
            </a:pPr>
            <a:r>
              <a:rPr lang="en-US" sz="1800" kern="100">
                <a:effectLst/>
                <a:latin typeface="Calibri" panose="020F0502020204030204" pitchFamily="34" charset="0"/>
                <a:ea typeface="Times New Roman" panose="02020603050405020304" pitchFamily="18" charset="0"/>
                <a:cs typeface="Arial" panose="020B0604020202020204" pitchFamily="34" charset="0"/>
              </a:rPr>
              <a:t>Google Cloud for $20,208 annually, which reduces SLE by 20%.</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p>
            <a:pPr marL="0" marR="0" indent="0" algn="just" latinLnBrk="1">
              <a:lnSpc>
                <a:spcPct val="107000"/>
              </a:lnSpc>
              <a:spcBef>
                <a:spcPts val="0"/>
              </a:spcBef>
              <a:spcAft>
                <a:spcPts val="800"/>
              </a:spcAft>
              <a:buNone/>
            </a:pPr>
            <a:endParaRPr lang="en-US" sz="1800" kern="100">
              <a:effectLst/>
              <a:latin typeface="Calibri" panose="020F0502020204030204" pitchFamily="34" charset="0"/>
              <a:ea typeface="Times New Roman" panose="02020603050405020304" pitchFamily="18" charset="0"/>
              <a:cs typeface="Arial" panose="020B0604020202020204" pitchFamily="34" charset="0"/>
            </a:endParaRPr>
          </a:p>
          <a:p>
            <a:pPr marL="0" marR="0" indent="0" algn="just" latinLnBrk="1">
              <a:lnSpc>
                <a:spcPct val="107000"/>
              </a:lnSpc>
              <a:spcBef>
                <a:spcPts val="0"/>
              </a:spcBef>
              <a:spcAft>
                <a:spcPts val="800"/>
              </a:spcAft>
              <a:buNone/>
            </a:pPr>
            <a:r>
              <a:rPr lang="en-US" sz="1800" kern="100">
                <a:effectLst/>
                <a:latin typeface="Calibri" panose="020F0502020204030204" pitchFamily="34" charset="0"/>
                <a:ea typeface="Times New Roman" panose="02020603050405020304" pitchFamily="18" charset="0"/>
                <a:cs typeface="Arial" panose="020B0604020202020204" pitchFamily="34" charset="0"/>
              </a:rPr>
              <a:t>CBA = Present Value of Future Benefits / Present Value of Future Cost </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p>
            <a:pPr marL="342900" marR="0" lvl="0" indent="-342900" algn="l" latinLnBrk="0">
              <a:lnSpc>
                <a:spcPct val="107000"/>
              </a:lnSpc>
              <a:spcBef>
                <a:spcPts val="0"/>
              </a:spcBef>
              <a:spcAft>
                <a:spcPts val="800"/>
              </a:spcAft>
              <a:buFont typeface="Symbol" panose="05050102010706020507" pitchFamily="18" charset="2"/>
              <a:buChar char=""/>
            </a:pPr>
            <a:endParaRPr lang="en-US" sz="1800" b="1" kern="10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l" latinLnBrk="0">
              <a:lnSpc>
                <a:spcPct val="107000"/>
              </a:lnSpc>
              <a:spcBef>
                <a:spcPts val="0"/>
              </a:spcBef>
              <a:spcAft>
                <a:spcPts val="800"/>
              </a:spcAft>
              <a:buFont typeface="Symbol" panose="05050102010706020507" pitchFamily="18" charset="2"/>
              <a:buChar char=""/>
            </a:pPr>
            <a:r>
              <a:rPr lang="en-US" sz="1800" b="1" kern="100">
                <a:effectLst/>
                <a:latin typeface="Calibri" panose="020F0502020204030204" pitchFamily="34" charset="0"/>
                <a:ea typeface="Times New Roman" panose="02020603050405020304" pitchFamily="18" charset="0"/>
                <a:cs typeface="Arial" panose="020B0604020202020204" pitchFamily="34" charset="0"/>
              </a:rPr>
              <a:t>AWS: 2.52</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p>
            <a:pPr marL="342900" marR="0" lvl="0" indent="-342900" algn="l" latinLnBrk="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Times New Roman" panose="02020603050405020304" pitchFamily="18" charset="0"/>
                <a:cs typeface="Arial" panose="020B0604020202020204" pitchFamily="34" charset="0"/>
              </a:rPr>
              <a:t>Microsoft Azure: </a:t>
            </a:r>
            <a:r>
              <a:rPr lang="en-US" sz="1800" b="1" kern="100">
                <a:effectLst/>
                <a:latin typeface="Calibri" panose="020F0502020204030204" pitchFamily="34" charset="0"/>
                <a:ea typeface="Times New Roman" panose="02020603050405020304" pitchFamily="18" charset="0"/>
                <a:cs typeface="Arial" panose="020B0604020202020204" pitchFamily="34" charset="0"/>
              </a:rPr>
              <a:t>0.80</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p>
            <a:pPr marL="342900" marR="0" lvl="0" indent="-342900" algn="l" latinLnBrk="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Times New Roman" panose="02020603050405020304" pitchFamily="18" charset="0"/>
                <a:cs typeface="Arial" panose="020B0604020202020204" pitchFamily="34" charset="0"/>
              </a:rPr>
              <a:t>Google Cloud: </a:t>
            </a:r>
            <a:r>
              <a:rPr lang="en-US" sz="1800" b="1" kern="100">
                <a:effectLst/>
                <a:latin typeface="Calibri" panose="020F0502020204030204" pitchFamily="34" charset="0"/>
                <a:ea typeface="Times New Roman" panose="02020603050405020304" pitchFamily="18" charset="0"/>
                <a:cs typeface="Arial" panose="020B0604020202020204" pitchFamily="34" charset="0"/>
              </a:rPr>
              <a:t>2.46</a:t>
            </a:r>
            <a:endParaRPr lang="en-US" sz="1800" kern="100">
              <a:effectLst/>
              <a:latin typeface="Malgun Gothic" panose="020B0503020000020004" pitchFamily="34" charset="-127"/>
              <a:ea typeface="Malgun Gothic" panose="020B0503020000020004" pitchFamily="34" charset="-127"/>
              <a:cs typeface="Arial" panose="020B0604020202020204" pitchFamily="34" charset="0"/>
            </a:endParaRPr>
          </a:p>
          <a:p>
            <a:pPr marL="0" marR="0" algn="ctr" latinLnBrk="1">
              <a:lnSpc>
                <a:spcPct val="107000"/>
              </a:lnSpc>
              <a:spcBef>
                <a:spcPts val="0"/>
              </a:spcBef>
              <a:spcAft>
                <a:spcPts val="800"/>
              </a:spcAft>
            </a:pPr>
            <a:r>
              <a:rPr lang="en-US" sz="1800" b="1" kern="100">
                <a:effectLst/>
                <a:latin typeface="Calibri" panose="020F0502020204030204" pitchFamily="34" charset="0"/>
                <a:ea typeface="Malgun Gothic" panose="020B0503020000020004" pitchFamily="34" charset="-127"/>
                <a:cs typeface="Times New Roman" panose="02020603050405020304" pitchFamily="18" charset="0"/>
              </a:rPr>
              <a:t> </a:t>
            </a:r>
            <a:endParaRPr lang="en-US" sz="1800" b="1" kern="100">
              <a:effectLst/>
              <a:latin typeface="Malgun Gothic" panose="020B0503020000020004" pitchFamily="34" charset="-127"/>
              <a:ea typeface="Malgun Gothic" panose="020B0503020000020004" pitchFamily="34" charset="-127"/>
              <a:cs typeface="Times New Roman" panose="02020603050405020304" pitchFamily="18" charset="0"/>
            </a:endParaRPr>
          </a:p>
          <a:p>
            <a:endParaRPr lang="en-US"/>
          </a:p>
        </p:txBody>
      </p:sp>
    </p:spTree>
    <p:extLst>
      <p:ext uri="{BB962C8B-B14F-4D97-AF65-F5344CB8AC3E}">
        <p14:creationId xmlns:p14="http://schemas.microsoft.com/office/powerpoint/2010/main" val="99625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76652C-8187-73A3-CE93-12EB6DEE703C}"/>
              </a:ext>
            </a:extLst>
          </p:cNvPr>
          <p:cNvSpPr txBox="1"/>
          <p:nvPr/>
        </p:nvSpPr>
        <p:spPr>
          <a:xfrm>
            <a:off x="2821781" y="250031"/>
            <a:ext cx="49768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t>Cloud Service Providers</a:t>
            </a:r>
          </a:p>
        </p:txBody>
      </p:sp>
      <p:sp>
        <p:nvSpPr>
          <p:cNvPr id="3" name="TextBox 2">
            <a:extLst>
              <a:ext uri="{FF2B5EF4-FFF2-40B4-BE49-F238E27FC236}">
                <a16:creationId xmlns:a16="http://schemas.microsoft.com/office/drawing/2014/main" id="{A3CBD0E0-F2E8-ADA7-9D69-A102F1073543}"/>
              </a:ext>
            </a:extLst>
          </p:cNvPr>
          <p:cNvSpPr txBox="1"/>
          <p:nvPr/>
        </p:nvSpPr>
        <p:spPr>
          <a:xfrm>
            <a:off x="202406" y="1750218"/>
            <a:ext cx="9072562"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Google</a:t>
            </a:r>
          </a:p>
          <a:p>
            <a:endParaRPr lang="en-US">
              <a:ea typeface="+mn-lt"/>
              <a:cs typeface="+mn-lt"/>
            </a:endParaRPr>
          </a:p>
          <a:p>
            <a:pPr marL="285750" indent="-285750">
              <a:buFont typeface="Arial"/>
              <a:buChar char="•"/>
            </a:pPr>
            <a:r>
              <a:rPr lang="en-US" sz="1400">
                <a:ea typeface="+mn-lt"/>
                <a:cs typeface="+mn-lt"/>
              </a:rPr>
              <a:t>Launched in 2008 by Google</a:t>
            </a:r>
            <a:endParaRPr lang="en-US" sz="1400"/>
          </a:p>
          <a:p>
            <a:pPr marL="285750" indent="-285750">
              <a:buFont typeface="Arial"/>
              <a:buChar char="•"/>
            </a:pPr>
            <a:r>
              <a:rPr lang="en-US" sz="1400">
                <a:ea typeface="+mn-lt"/>
                <a:cs typeface="+mn-lt"/>
              </a:rPr>
              <a:t>available in 29 regions, 88 zones, and 200+ countries</a:t>
            </a:r>
          </a:p>
          <a:p>
            <a:pPr marL="285750" indent="-285750">
              <a:buFont typeface="Arial"/>
              <a:buChar char="•"/>
            </a:pPr>
            <a:r>
              <a:rPr lang="en-US" sz="1400">
                <a:ea typeface="+mn-lt"/>
                <a:cs typeface="+mn-lt"/>
              </a:rPr>
              <a:t>Offers over 90 services to businesses, ranging from computing and storage tools to analytic and networking tools.</a:t>
            </a:r>
            <a:endParaRPr lang="en-US" sz="1400"/>
          </a:p>
          <a:p>
            <a:endParaRPr lang="en-US"/>
          </a:p>
          <a:p>
            <a:pPr>
              <a:buFont typeface="Arial"/>
            </a:pPr>
            <a:r>
              <a:rPr lang="en-US"/>
              <a:t>Azure</a:t>
            </a:r>
          </a:p>
          <a:p>
            <a:endParaRPr lang="en-US">
              <a:ea typeface="+mn-lt"/>
              <a:cs typeface="+mn-lt"/>
            </a:endParaRPr>
          </a:p>
          <a:p>
            <a:pPr marL="285750" indent="-285750">
              <a:buFont typeface="Arial"/>
              <a:buChar char="•"/>
            </a:pPr>
            <a:r>
              <a:rPr lang="en-US" sz="1400">
                <a:ea typeface="+mn-lt"/>
                <a:cs typeface="+mn-lt"/>
              </a:rPr>
              <a:t>Launched in 2010 by Microsoft</a:t>
            </a:r>
          </a:p>
          <a:p>
            <a:pPr marL="285750" indent="-285750">
              <a:buFont typeface="Arial"/>
              <a:buChar char="•"/>
            </a:pPr>
            <a:r>
              <a:rPr lang="en-US" sz="1400">
                <a:ea typeface="+mn-lt"/>
                <a:cs typeface="+mn-lt"/>
              </a:rPr>
              <a:t>Spread across 58 regions with dedicated infrastructure each and is available in 140 countries/regions</a:t>
            </a:r>
          </a:p>
          <a:p>
            <a:pPr marL="285750" indent="-285750">
              <a:buFont typeface="Arial"/>
              <a:buChar char="•"/>
            </a:pPr>
            <a:r>
              <a:rPr lang="en-US" sz="1400">
                <a:ea typeface="+mn-lt"/>
                <a:cs typeface="+mn-lt"/>
              </a:rPr>
              <a:t>Has in-built over 200 products and services from multiple categories: from AI and Machine learning and Developer tools to Hybrid cloud, Internet of Things, Mixed Reality, and Networking.</a:t>
            </a:r>
          </a:p>
          <a:p>
            <a:endParaRPr lang="en-US"/>
          </a:p>
          <a:p>
            <a:pPr>
              <a:buFont typeface="Arial"/>
            </a:pPr>
            <a:r>
              <a:rPr lang="en-US"/>
              <a:t>AWS</a:t>
            </a:r>
          </a:p>
          <a:p>
            <a:pPr marL="285750" indent="-285750">
              <a:buFont typeface="Arial"/>
              <a:buChar char="•"/>
            </a:pPr>
            <a:r>
              <a:rPr lang="en-US" sz="1400"/>
              <a:t>Launched in 2006 by Amazon</a:t>
            </a:r>
          </a:p>
          <a:p>
            <a:pPr marL="285750" indent="-285750">
              <a:buFont typeface="Arial"/>
              <a:buChar char="•"/>
            </a:pPr>
            <a:r>
              <a:rPr lang="en-US" sz="1400"/>
              <a:t>Spans 26 regions and 84 availability zones and works in over 245 countries.</a:t>
            </a:r>
          </a:p>
          <a:p>
            <a:pPr marL="285750" indent="-285750">
              <a:buFont typeface="Arial"/>
              <a:buChar char="•"/>
            </a:pPr>
            <a:r>
              <a:rPr lang="en-US" sz="1400"/>
              <a:t>Can handle almost every business need, including computing, databases, infrastructure management, application development, and security. </a:t>
            </a:r>
            <a:br>
              <a:rPr lang="en-US"/>
            </a:br>
            <a:endParaRPr lang="en-US"/>
          </a:p>
          <a:p>
            <a:pPr>
              <a:buFont typeface="Arial"/>
            </a:pPr>
            <a:endParaRPr lang="en-US"/>
          </a:p>
          <a:p>
            <a:endParaRPr lang="en-US"/>
          </a:p>
        </p:txBody>
      </p:sp>
      <p:pic>
        <p:nvPicPr>
          <p:cNvPr id="4" name="Picture 4" descr="Logo&#10;&#10;Description automatically generated">
            <a:extLst>
              <a:ext uri="{FF2B5EF4-FFF2-40B4-BE49-F238E27FC236}">
                <a16:creationId xmlns:a16="http://schemas.microsoft.com/office/drawing/2014/main" id="{78222470-C403-1497-5063-C859448AF768}"/>
              </a:ext>
            </a:extLst>
          </p:cNvPr>
          <p:cNvPicPr>
            <a:picLocks noChangeAspect="1"/>
          </p:cNvPicPr>
          <p:nvPr/>
        </p:nvPicPr>
        <p:blipFill>
          <a:blip r:embed="rId2"/>
          <a:stretch>
            <a:fillRect/>
          </a:stretch>
        </p:blipFill>
        <p:spPr>
          <a:xfrm>
            <a:off x="6420928" y="913793"/>
            <a:ext cx="2743200" cy="1694867"/>
          </a:xfrm>
          <a:prstGeom prst="rect">
            <a:avLst/>
          </a:prstGeom>
        </p:spPr>
      </p:pic>
      <p:pic>
        <p:nvPicPr>
          <p:cNvPr id="5" name="Picture 5" descr="Logo&#10;&#10;Description automatically generated">
            <a:extLst>
              <a:ext uri="{FF2B5EF4-FFF2-40B4-BE49-F238E27FC236}">
                <a16:creationId xmlns:a16="http://schemas.microsoft.com/office/drawing/2014/main" id="{721649ED-248E-1B9D-B4FD-72EF265C6C5C}"/>
              </a:ext>
            </a:extLst>
          </p:cNvPr>
          <p:cNvPicPr>
            <a:picLocks noChangeAspect="1"/>
          </p:cNvPicPr>
          <p:nvPr/>
        </p:nvPicPr>
        <p:blipFill>
          <a:blip r:embed="rId3"/>
          <a:stretch>
            <a:fillRect/>
          </a:stretch>
        </p:blipFill>
        <p:spPr>
          <a:xfrm>
            <a:off x="6435305" y="2730260"/>
            <a:ext cx="2743200" cy="1828800"/>
          </a:xfrm>
          <a:prstGeom prst="rect">
            <a:avLst/>
          </a:prstGeom>
        </p:spPr>
      </p:pic>
      <p:pic>
        <p:nvPicPr>
          <p:cNvPr id="6" name="Picture 6" descr="Logo&#10;&#10;Description automatically generated">
            <a:extLst>
              <a:ext uri="{FF2B5EF4-FFF2-40B4-BE49-F238E27FC236}">
                <a16:creationId xmlns:a16="http://schemas.microsoft.com/office/drawing/2014/main" id="{EA3D15BB-8BA4-E7D8-43E3-EB4098006ED6}"/>
              </a:ext>
            </a:extLst>
          </p:cNvPr>
          <p:cNvPicPr>
            <a:picLocks noChangeAspect="1"/>
          </p:cNvPicPr>
          <p:nvPr/>
        </p:nvPicPr>
        <p:blipFill>
          <a:blip r:embed="rId4"/>
          <a:stretch>
            <a:fillRect/>
          </a:stretch>
        </p:blipFill>
        <p:spPr>
          <a:xfrm>
            <a:off x="6765984" y="4742191"/>
            <a:ext cx="2067466" cy="1126108"/>
          </a:xfrm>
          <a:prstGeom prst="rect">
            <a:avLst/>
          </a:prstGeom>
        </p:spPr>
      </p:pic>
    </p:spTree>
    <p:extLst>
      <p:ext uri="{BB962C8B-B14F-4D97-AF65-F5344CB8AC3E}">
        <p14:creationId xmlns:p14="http://schemas.microsoft.com/office/powerpoint/2010/main" val="245223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68B6-8B86-1D0C-CB63-B3D2BF014D48}"/>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0ECD596A-14FF-5E00-4C40-DF71D13F0711}"/>
              </a:ext>
            </a:extLst>
          </p:cNvPr>
          <p:cNvSpPr>
            <a:spLocks noGrp="1"/>
          </p:cNvSpPr>
          <p:nvPr>
            <p:ph idx="1"/>
          </p:nvPr>
        </p:nvSpPr>
        <p:spPr>
          <a:xfrm>
            <a:off x="219412" y="1841862"/>
            <a:ext cx="9045048" cy="1459834"/>
          </a:xfrm>
        </p:spPr>
        <p:txBody>
          <a:bodyPr/>
          <a:lstStyle/>
          <a:p>
            <a:r>
              <a:rPr lang="en-US"/>
              <a:t>Assume Joe </a:t>
            </a:r>
            <a:r>
              <a:rPr lang="en-US" err="1"/>
              <a:t>Kwo</a:t>
            </a:r>
            <a:r>
              <a:rPr lang="en-US"/>
              <a:t> must choose a cloud service provider based on the information in the case. Which provider should Joe choose?</a:t>
            </a:r>
          </a:p>
        </p:txBody>
      </p:sp>
    </p:spTree>
    <p:extLst>
      <p:ext uri="{BB962C8B-B14F-4D97-AF65-F5344CB8AC3E}">
        <p14:creationId xmlns:p14="http://schemas.microsoft.com/office/powerpoint/2010/main" val="207137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52013-0C56-1E50-05E6-B207C95C263E}"/>
              </a:ext>
            </a:extLst>
          </p:cNvPr>
          <p:cNvSpPr txBox="1"/>
          <p:nvPr/>
        </p:nvSpPr>
        <p:spPr>
          <a:xfrm>
            <a:off x="2301874" y="277812"/>
            <a:ext cx="69585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2D95FF"/>
                </a:solidFill>
              </a:rPr>
              <a:t>Recommendation</a:t>
            </a:r>
          </a:p>
        </p:txBody>
      </p:sp>
      <p:sp>
        <p:nvSpPr>
          <p:cNvPr id="3" name="TextBox 2">
            <a:extLst>
              <a:ext uri="{FF2B5EF4-FFF2-40B4-BE49-F238E27FC236}">
                <a16:creationId xmlns:a16="http://schemas.microsoft.com/office/drawing/2014/main" id="{2FA5621D-D2E7-E0B2-9B97-4C3A3A3E60B4}"/>
              </a:ext>
            </a:extLst>
          </p:cNvPr>
          <p:cNvSpPr txBox="1"/>
          <p:nvPr/>
        </p:nvSpPr>
        <p:spPr>
          <a:xfrm>
            <a:off x="410104" y="1587500"/>
            <a:ext cx="916781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Benefits:</a:t>
            </a:r>
          </a:p>
          <a:p>
            <a:endParaRPr lang="en-US"/>
          </a:p>
          <a:p>
            <a:r>
              <a:rPr lang="en-US"/>
              <a:t>1. One Click Regulation and Compliance</a:t>
            </a:r>
            <a:br>
              <a:rPr lang="en-US"/>
            </a:br>
            <a:r>
              <a:rPr lang="en-US"/>
              <a:t>2. Low cost</a:t>
            </a:r>
            <a:br>
              <a:rPr lang="en-US"/>
            </a:br>
            <a:r>
              <a:rPr lang="en-US"/>
              <a:t>3.Fast and Secure Data backup</a:t>
            </a:r>
            <a:br>
              <a:rPr lang="en-US"/>
            </a:br>
            <a:r>
              <a:rPr lang="en-US"/>
              <a:t>4. Scalability and Performance</a:t>
            </a:r>
            <a:br>
              <a:rPr lang="en-US"/>
            </a:br>
            <a:r>
              <a:rPr lang="en-US"/>
              <a:t>5. 24 Hours availability</a:t>
            </a:r>
            <a:br>
              <a:rPr lang="en-US"/>
            </a:br>
            <a:r>
              <a:rPr lang="en-US"/>
              <a:t>6. Encourage </a:t>
            </a:r>
            <a:r>
              <a:rPr lang="en-US" err="1"/>
              <a:t>Devops</a:t>
            </a:r>
            <a:r>
              <a:rPr lang="en-US"/>
              <a:t> Culture</a:t>
            </a:r>
          </a:p>
          <a:p>
            <a:endParaRPr lang="en-US"/>
          </a:p>
          <a:p>
            <a:r>
              <a:rPr lang="en-US"/>
              <a:t>Future Considerations:</a:t>
            </a:r>
          </a:p>
          <a:p>
            <a:pPr marL="285750" indent="-285750">
              <a:buFont typeface="Arial"/>
              <a:buChar char="•"/>
            </a:pPr>
            <a:r>
              <a:rPr lang="en-US">
                <a:ea typeface="+mn-lt"/>
                <a:cs typeface="+mn-lt"/>
              </a:rPr>
              <a:t>Current state of cloud computing, there has been a significant change in the storage cost, billing models, and overall security certifications that the three main providers possess</a:t>
            </a:r>
            <a:endParaRPr lang="en-US"/>
          </a:p>
          <a:p>
            <a:pPr marL="285750" indent="-285750">
              <a:buFont typeface="Arial"/>
              <a:buChar char="•"/>
            </a:pPr>
            <a:r>
              <a:rPr lang="en-US">
                <a:ea typeface="+mn-lt"/>
                <a:cs typeface="+mn-lt"/>
              </a:rPr>
              <a:t>Most of the fintech organizations are moving to multi-cloud environment by preferring characteristics of each cloud platform.</a:t>
            </a:r>
            <a:endParaRPr lang="en-US"/>
          </a:p>
          <a:p>
            <a:endParaRPr lang="en-US"/>
          </a:p>
          <a:p>
            <a:endParaRPr lang="en-US"/>
          </a:p>
        </p:txBody>
      </p:sp>
      <p:sp>
        <p:nvSpPr>
          <p:cNvPr id="4" name="TextBox 3">
            <a:extLst>
              <a:ext uri="{FF2B5EF4-FFF2-40B4-BE49-F238E27FC236}">
                <a16:creationId xmlns:a16="http://schemas.microsoft.com/office/drawing/2014/main" id="{43D11A4E-1F55-92AB-290F-B0ABECDEFDA1}"/>
              </a:ext>
            </a:extLst>
          </p:cNvPr>
          <p:cNvSpPr txBox="1"/>
          <p:nvPr/>
        </p:nvSpPr>
        <p:spPr>
          <a:xfrm>
            <a:off x="2434167" y="952499"/>
            <a:ext cx="68791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Amazon Web Services</a:t>
            </a:r>
          </a:p>
        </p:txBody>
      </p:sp>
    </p:spTree>
    <p:extLst>
      <p:ext uri="{BB962C8B-B14F-4D97-AF65-F5344CB8AC3E}">
        <p14:creationId xmlns:p14="http://schemas.microsoft.com/office/powerpoint/2010/main" val="133267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FEF356-9167-C4A7-426B-87AC3A4A0A74}"/>
              </a:ext>
            </a:extLst>
          </p:cNvPr>
          <p:cNvSpPr txBox="1"/>
          <p:nvPr/>
        </p:nvSpPr>
        <p:spPr>
          <a:xfrm>
            <a:off x="2936875" y="132291"/>
            <a:ext cx="63500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2D95FF"/>
                </a:solidFill>
              </a:rPr>
              <a:t>Conclusion</a:t>
            </a:r>
          </a:p>
        </p:txBody>
      </p:sp>
      <p:sp>
        <p:nvSpPr>
          <p:cNvPr id="3" name="TextBox 2">
            <a:extLst>
              <a:ext uri="{FF2B5EF4-FFF2-40B4-BE49-F238E27FC236}">
                <a16:creationId xmlns:a16="http://schemas.microsoft.com/office/drawing/2014/main" id="{C3C60774-86A2-A593-8BF4-4C09D4D9D727}"/>
              </a:ext>
            </a:extLst>
          </p:cNvPr>
          <p:cNvSpPr txBox="1"/>
          <p:nvPr/>
        </p:nvSpPr>
        <p:spPr>
          <a:xfrm>
            <a:off x="132291" y="1150937"/>
            <a:ext cx="866510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Companies across industries are moving or expanding their footprint on Cloud. </a:t>
            </a:r>
            <a:endParaRPr lang="en-US"/>
          </a:p>
          <a:p>
            <a:pPr marL="285750" indent="-285750">
              <a:buFont typeface="Arial"/>
              <a:buChar char="•"/>
            </a:pPr>
            <a:r>
              <a:rPr lang="en-US">
                <a:ea typeface="+mn-lt"/>
                <a:cs typeface="+mn-lt"/>
              </a:rPr>
              <a:t>Massive technological improvements and cost advantages can be achieved with cloud based solutions. </a:t>
            </a:r>
            <a:endParaRPr lang="en-US"/>
          </a:p>
          <a:p>
            <a:pPr marL="285750" indent="-285750">
              <a:buFont typeface="Arial"/>
              <a:buChar char="•"/>
            </a:pPr>
            <a:r>
              <a:rPr lang="en-US">
                <a:ea typeface="+mn-lt"/>
                <a:cs typeface="+mn-lt"/>
              </a:rPr>
              <a:t>Businesses are collecting huge amount of data and it can be used to generate insights that can be turned into profits for a business. </a:t>
            </a:r>
            <a:endParaRPr lang="en-US"/>
          </a:p>
          <a:p>
            <a:pPr marL="285750" indent="-285750">
              <a:buFont typeface="Arial"/>
              <a:buChar char="•"/>
            </a:pPr>
            <a:r>
              <a:rPr lang="en-US">
                <a:ea typeface="+mn-lt"/>
                <a:cs typeface="+mn-lt"/>
              </a:rPr>
              <a:t>Fintech will benefit both aspects of technology and business with move to Cloud. </a:t>
            </a:r>
            <a:endParaRPr lang="en-US"/>
          </a:p>
        </p:txBody>
      </p:sp>
    </p:spTree>
    <p:extLst>
      <p:ext uri="{BB962C8B-B14F-4D97-AF65-F5344CB8AC3E}">
        <p14:creationId xmlns:p14="http://schemas.microsoft.com/office/powerpoint/2010/main" val="337391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mn-lt"/>
                <a:ea typeface="+mn-ea"/>
                <a:cs typeface="+mn-cs"/>
              </a:rPr>
              <a:t>Background</a:t>
            </a:r>
            <a:endParaRPr lang="ko-KR" altLang="en-US" sz="3200">
              <a:latin typeface="+mn-lt"/>
              <a:ea typeface="+mn-ea"/>
              <a:cs typeface="+mn-cs"/>
            </a:endParaRPr>
          </a:p>
        </p:txBody>
      </p:sp>
      <p:sp>
        <p:nvSpPr>
          <p:cNvPr id="3" name="Content Placeholder 2"/>
          <p:cNvSpPr>
            <a:spLocks noGrp="1"/>
          </p:cNvSpPr>
          <p:nvPr>
            <p:ph idx="1"/>
          </p:nvPr>
        </p:nvSpPr>
        <p:spPr/>
        <p:txBody>
          <a:bodyPr vert="horz" lIns="91440" tIns="45720" rIns="91440" bIns="45720" rtlCol="0" anchor="t">
            <a:normAutofit/>
          </a:bodyPr>
          <a:lstStyle/>
          <a:p>
            <a:pPr marL="285750" indent="-285750"/>
            <a:r>
              <a:rPr lang="en-US" sz="1800">
                <a:solidFill>
                  <a:schemeClr val="tx1"/>
                </a:solidFill>
                <a:ea typeface="+mn-lt"/>
                <a:cs typeface="+mn-lt"/>
              </a:rPr>
              <a:t>Founded in 1991 with its EFTPS system serving clients in the beverage industry</a:t>
            </a:r>
            <a:endParaRPr lang="ko-KR" altLang="en-US" sz="1800">
              <a:solidFill>
                <a:schemeClr val="tx1"/>
              </a:solidFill>
              <a:ea typeface="+mn-lt"/>
              <a:cs typeface="+mn-lt"/>
            </a:endParaRPr>
          </a:p>
          <a:p>
            <a:pPr marL="285750" indent="-285750"/>
            <a:r>
              <a:rPr lang="en-US" sz="1800">
                <a:solidFill>
                  <a:schemeClr val="tx1"/>
                </a:solidFill>
                <a:ea typeface="+mn-lt"/>
                <a:cs typeface="+mn-lt"/>
              </a:rPr>
              <a:t>Fintech developed an electronic fund transfer payment system (EFTPS)drastically simplifying tax reporting for its clients and enabling an invoice payment platform for wholesalers and retailers.</a:t>
            </a:r>
            <a:endParaRPr lang="en-US">
              <a:solidFill>
                <a:schemeClr val="tx1"/>
              </a:solidFill>
            </a:endParaRPr>
          </a:p>
          <a:p>
            <a:pPr marL="285750" indent="-285750"/>
            <a:r>
              <a:rPr lang="en-US" sz="1800">
                <a:solidFill>
                  <a:schemeClr val="tx1"/>
                </a:solidFill>
                <a:ea typeface="+mn-lt"/>
                <a:cs typeface="+mn-lt"/>
              </a:rPr>
              <a:t>Joe Kwo, the CIO of Fintech, which is a billing and payment service for the alcoholic beverage industry. Kwo, is trying to decide which cloud service provider is the best one to use. Kwo talks with his staff and the decision is to choose between Microsoft, Amazon and Google.</a:t>
            </a:r>
          </a:p>
        </p:txBody>
      </p:sp>
      <p:pic>
        <p:nvPicPr>
          <p:cNvPr id="4" name="그림 4">
            <a:extLst>
              <a:ext uri="{FF2B5EF4-FFF2-40B4-BE49-F238E27FC236}">
                <a16:creationId xmlns:a16="http://schemas.microsoft.com/office/drawing/2014/main" id="{8BDB065F-80BF-819B-B2C8-8FDCCF561C3B}"/>
              </a:ext>
            </a:extLst>
          </p:cNvPr>
          <p:cNvPicPr>
            <a:picLocks noChangeAspect="1"/>
          </p:cNvPicPr>
          <p:nvPr/>
        </p:nvPicPr>
        <p:blipFill>
          <a:blip r:embed="rId2"/>
          <a:stretch>
            <a:fillRect/>
          </a:stretch>
        </p:blipFill>
        <p:spPr>
          <a:xfrm>
            <a:off x="2211614" y="4361731"/>
            <a:ext cx="5491841" cy="1681467"/>
          </a:xfrm>
          <a:prstGeom prst="rect">
            <a:avLst/>
          </a:prstGeom>
        </p:spPr>
      </p:pic>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307D4C8-2CB3-EFB5-531E-BD77C97C4E3D}"/>
              </a:ext>
            </a:extLst>
          </p:cNvPr>
          <p:cNvSpPr>
            <a:spLocks noGrp="1"/>
          </p:cNvSpPr>
          <p:nvPr>
            <p:ph type="title"/>
          </p:nvPr>
        </p:nvSpPr>
        <p:spPr>
          <a:xfrm>
            <a:off x="219413" y="417376"/>
            <a:ext cx="8623662" cy="1325563"/>
          </a:xfrm>
        </p:spPr>
        <p:txBody>
          <a:bodyPr anchor="ctr">
            <a:normAutofit/>
          </a:bodyPr>
          <a:lstStyle/>
          <a:p>
            <a:r>
              <a:rPr lang="en-US" altLang="ko-KR"/>
              <a:t>FINTECH: IT Capabilities</a:t>
            </a:r>
            <a:endParaRPr lang="ko-KR" altLang="en-US"/>
          </a:p>
        </p:txBody>
      </p:sp>
      <p:sp>
        <p:nvSpPr>
          <p:cNvPr id="3" name="내용 개체 틀 2">
            <a:extLst>
              <a:ext uri="{FF2B5EF4-FFF2-40B4-BE49-F238E27FC236}">
                <a16:creationId xmlns:a16="http://schemas.microsoft.com/office/drawing/2014/main" id="{85E02A2B-F951-0820-A6A4-CCAACA254BB1}"/>
              </a:ext>
            </a:extLst>
          </p:cNvPr>
          <p:cNvSpPr>
            <a:spLocks noGrp="1"/>
          </p:cNvSpPr>
          <p:nvPr>
            <p:ph sz="half" idx="1"/>
          </p:nvPr>
        </p:nvSpPr>
        <p:spPr>
          <a:xfrm>
            <a:off x="404943" y="1873975"/>
            <a:ext cx="4206240" cy="4351338"/>
          </a:xfrm>
        </p:spPr>
        <p:txBody>
          <a:bodyPr vert="horz" lIns="91440" tIns="45720" rIns="91440" bIns="45720" rtlCol="0">
            <a:normAutofit/>
          </a:bodyPr>
          <a:lstStyle/>
          <a:p>
            <a:r>
              <a:rPr lang="en-US" altLang="ko-KR" sz="1500"/>
              <a:t>Already</a:t>
            </a:r>
            <a:r>
              <a:rPr lang="ko-KR" altLang="en-US" sz="1500"/>
              <a:t> </a:t>
            </a:r>
            <a:r>
              <a:rPr lang="en-US" altLang="ko-KR" sz="1500"/>
              <a:t>had</a:t>
            </a:r>
            <a:r>
              <a:rPr lang="ko-KR" altLang="en-US" sz="1500"/>
              <a:t> </a:t>
            </a:r>
            <a:r>
              <a:rPr lang="en-US" altLang="ko-KR" sz="1500"/>
              <a:t>an</a:t>
            </a:r>
            <a:r>
              <a:rPr lang="ko-KR" altLang="en-US" sz="1500"/>
              <a:t> </a:t>
            </a:r>
            <a:r>
              <a:rPr lang="en-US" altLang="ko-KR" sz="1500"/>
              <a:t>extensive</a:t>
            </a:r>
            <a:r>
              <a:rPr lang="ko-KR" altLang="en-US" sz="1500"/>
              <a:t> </a:t>
            </a:r>
            <a:r>
              <a:rPr lang="en-US" altLang="ko-KR" sz="1500"/>
              <a:t>data</a:t>
            </a:r>
            <a:r>
              <a:rPr lang="ko-KR" altLang="en-US" sz="1500"/>
              <a:t> </a:t>
            </a:r>
            <a:r>
              <a:rPr lang="en-US" altLang="ko-KR" sz="1500"/>
              <a:t>cleaning</a:t>
            </a:r>
            <a:r>
              <a:rPr lang="ko-KR" altLang="en-US" sz="1500"/>
              <a:t> </a:t>
            </a:r>
            <a:r>
              <a:rPr lang="en-US" altLang="ko-KR" sz="1500"/>
              <a:t>and integration</a:t>
            </a:r>
            <a:r>
              <a:rPr lang="ko-KR" altLang="en-US" sz="1500"/>
              <a:t> </a:t>
            </a:r>
            <a:r>
              <a:rPr lang="en-US" altLang="ko-KR" sz="1500"/>
              <a:t>system</a:t>
            </a:r>
            <a:r>
              <a:rPr lang="ko-KR" altLang="en-US" sz="1500"/>
              <a:t> </a:t>
            </a:r>
            <a:r>
              <a:rPr lang="en-US" altLang="ko-KR" sz="1500"/>
              <a:t>in</a:t>
            </a:r>
            <a:r>
              <a:rPr lang="ko-KR" altLang="en-US" sz="1500"/>
              <a:t> </a:t>
            </a:r>
            <a:r>
              <a:rPr lang="en-US" altLang="ko-KR" sz="1500"/>
              <a:t>place</a:t>
            </a:r>
            <a:r>
              <a:rPr lang="ko-KR" altLang="en-US" sz="1500"/>
              <a:t> </a:t>
            </a:r>
            <a:r>
              <a:rPr lang="en-US" altLang="ko-KR" sz="1500"/>
              <a:t>to</a:t>
            </a:r>
            <a:r>
              <a:rPr lang="ko-KR" altLang="en-US" sz="1500"/>
              <a:t> </a:t>
            </a:r>
            <a:r>
              <a:rPr lang="en-US" altLang="ko-KR" sz="1500"/>
              <a:t>record</a:t>
            </a:r>
            <a:r>
              <a:rPr lang="ko-KR" altLang="en-US" sz="1500"/>
              <a:t> </a:t>
            </a:r>
            <a:r>
              <a:rPr lang="en-US" altLang="ko-KR" sz="1500"/>
              <a:t>transactions</a:t>
            </a:r>
            <a:r>
              <a:rPr lang="ko-KR" altLang="en-US" sz="1500"/>
              <a:t> </a:t>
            </a:r>
            <a:r>
              <a:rPr lang="en-US" altLang="ko-KR" sz="1500"/>
              <a:t>which</a:t>
            </a:r>
            <a:r>
              <a:rPr lang="ko-KR" altLang="en-US" sz="1500"/>
              <a:t> </a:t>
            </a:r>
            <a:r>
              <a:rPr lang="en-US" altLang="ko-KR" sz="1500"/>
              <a:t>could</a:t>
            </a:r>
            <a:r>
              <a:rPr lang="ko-KR" altLang="en-US" sz="1500"/>
              <a:t> </a:t>
            </a:r>
            <a:r>
              <a:rPr lang="en-US" altLang="ko-KR" sz="1500"/>
              <a:t>be</a:t>
            </a:r>
            <a:r>
              <a:rPr lang="ko-KR" altLang="en-US" sz="1500"/>
              <a:t> </a:t>
            </a:r>
            <a:r>
              <a:rPr lang="en-US" altLang="ko-KR" sz="1500"/>
              <a:t>used</a:t>
            </a:r>
            <a:r>
              <a:rPr lang="ko-KR" altLang="en-US" sz="1500"/>
              <a:t> </a:t>
            </a:r>
            <a:r>
              <a:rPr lang="en-US" altLang="ko-KR" sz="1500"/>
              <a:t>for</a:t>
            </a:r>
            <a:r>
              <a:rPr lang="ko-KR" altLang="en-US" sz="1500"/>
              <a:t> </a:t>
            </a:r>
            <a:r>
              <a:rPr lang="en-US" altLang="ko-KR" sz="1500"/>
              <a:t>analysis</a:t>
            </a:r>
            <a:r>
              <a:rPr lang="ko-KR" altLang="en-US" sz="1500"/>
              <a:t> </a:t>
            </a:r>
          </a:p>
          <a:p>
            <a:r>
              <a:rPr lang="en-US" altLang="ko-KR" sz="1500"/>
              <a:t>Copied</a:t>
            </a:r>
            <a:r>
              <a:rPr lang="ko-KR" altLang="en-US" sz="1500"/>
              <a:t> </a:t>
            </a:r>
            <a:r>
              <a:rPr lang="en-US" altLang="ko-KR" sz="1500"/>
              <a:t>data</a:t>
            </a:r>
            <a:r>
              <a:rPr lang="ko-KR" altLang="en-US" sz="1500"/>
              <a:t> </a:t>
            </a:r>
            <a:r>
              <a:rPr lang="en-US" altLang="ko-KR" sz="1500"/>
              <a:t>from</a:t>
            </a:r>
            <a:r>
              <a:rPr lang="ko-KR" altLang="en-US" sz="1500"/>
              <a:t> </a:t>
            </a:r>
            <a:r>
              <a:rPr lang="en-US" altLang="ko-KR" sz="1500"/>
              <a:t>transactions</a:t>
            </a:r>
            <a:r>
              <a:rPr lang="ko-KR" altLang="en-US" sz="1500"/>
              <a:t> </a:t>
            </a:r>
            <a:r>
              <a:rPr lang="en-US" altLang="ko-KR" sz="1500"/>
              <a:t>database</a:t>
            </a:r>
            <a:r>
              <a:rPr lang="ko-KR" altLang="en-US" sz="1500"/>
              <a:t> </a:t>
            </a:r>
            <a:r>
              <a:rPr lang="en-US" altLang="ko-KR" sz="1500"/>
              <a:t>to</a:t>
            </a:r>
            <a:r>
              <a:rPr lang="ko-KR" altLang="en-US" sz="1500"/>
              <a:t> </a:t>
            </a:r>
            <a:r>
              <a:rPr lang="en-US" altLang="ko-KR" sz="1500"/>
              <a:t>a</a:t>
            </a:r>
            <a:r>
              <a:rPr lang="ko-KR" altLang="en-US" sz="1500"/>
              <a:t> </a:t>
            </a:r>
            <a:r>
              <a:rPr lang="en-US" altLang="ko-KR" sz="1500"/>
              <a:t>warehouse</a:t>
            </a:r>
            <a:r>
              <a:rPr lang="ko-KR" altLang="en-US" sz="1500"/>
              <a:t> </a:t>
            </a:r>
            <a:r>
              <a:rPr lang="en-US" altLang="ko-KR" sz="1500"/>
              <a:t>for</a:t>
            </a:r>
            <a:r>
              <a:rPr lang="ko-KR" altLang="en-US" sz="1500"/>
              <a:t> </a:t>
            </a:r>
            <a:r>
              <a:rPr lang="en-US" altLang="ko-KR" sz="1500"/>
              <a:t>analysis</a:t>
            </a:r>
            <a:r>
              <a:rPr lang="ko-KR" altLang="en-US" sz="1500"/>
              <a:t> </a:t>
            </a:r>
            <a:r>
              <a:rPr lang="en-US" altLang="ko-KR" sz="1500"/>
              <a:t>and backup</a:t>
            </a:r>
            <a:endParaRPr lang="ko-KR" altLang="en-US" sz="1500" err="1"/>
          </a:p>
          <a:p>
            <a:r>
              <a:rPr lang="en-US" altLang="ko-KR" sz="1500"/>
              <a:t>Used</a:t>
            </a:r>
            <a:r>
              <a:rPr lang="ko-KR" altLang="en-US" sz="1500"/>
              <a:t> </a:t>
            </a:r>
            <a:r>
              <a:rPr lang="en-US" altLang="ko-KR" sz="1500"/>
              <a:t>both</a:t>
            </a:r>
            <a:r>
              <a:rPr lang="ko-KR" altLang="en-US" sz="1500"/>
              <a:t> </a:t>
            </a:r>
            <a:r>
              <a:rPr lang="en-US" altLang="ko-KR" sz="1500"/>
              <a:t>proprietary</a:t>
            </a:r>
            <a:r>
              <a:rPr lang="ko-KR" altLang="en-US" sz="1500"/>
              <a:t> </a:t>
            </a:r>
            <a:r>
              <a:rPr lang="en-US" altLang="ko-KR" sz="1500"/>
              <a:t>and locally</a:t>
            </a:r>
            <a:r>
              <a:rPr lang="ko-KR" altLang="en-US" sz="1500"/>
              <a:t> </a:t>
            </a:r>
            <a:r>
              <a:rPr lang="en-US" altLang="ko-KR" sz="1500"/>
              <a:t>customized</a:t>
            </a:r>
            <a:r>
              <a:rPr lang="ko-KR" altLang="en-US" sz="1500"/>
              <a:t> </a:t>
            </a:r>
            <a:r>
              <a:rPr lang="en-US" altLang="ko-KR" sz="1500"/>
              <a:t>software</a:t>
            </a:r>
            <a:r>
              <a:rPr lang="ko-KR" altLang="en-US" sz="1500"/>
              <a:t> </a:t>
            </a:r>
          </a:p>
          <a:p>
            <a:r>
              <a:rPr lang="en-US" altLang="ko-KR" sz="1500"/>
              <a:t>Used</a:t>
            </a:r>
            <a:r>
              <a:rPr lang="ko-KR" altLang="en-US" sz="1500"/>
              <a:t> </a:t>
            </a:r>
            <a:r>
              <a:rPr lang="en-US" altLang="ko-KR" sz="1500"/>
              <a:t>a</a:t>
            </a:r>
            <a:r>
              <a:rPr lang="ko-KR" altLang="en-US" sz="1500"/>
              <a:t> “</a:t>
            </a:r>
            <a:r>
              <a:rPr lang="en-US" altLang="ko-KR" sz="1500"/>
              <a:t>conservative</a:t>
            </a:r>
            <a:r>
              <a:rPr lang="ko-KR" altLang="en-US" sz="1500"/>
              <a:t> </a:t>
            </a:r>
            <a:r>
              <a:rPr lang="en-US" altLang="ko-KR" sz="1500"/>
              <a:t>yet</a:t>
            </a:r>
            <a:r>
              <a:rPr lang="ko-KR" altLang="en-US" sz="1500"/>
              <a:t> </a:t>
            </a:r>
            <a:r>
              <a:rPr lang="en-US" altLang="ko-KR" sz="1500"/>
              <a:t>flexible</a:t>
            </a:r>
            <a:r>
              <a:rPr lang="ko-KR" altLang="en-US" sz="1500"/>
              <a:t>” </a:t>
            </a:r>
            <a:r>
              <a:rPr lang="en-US" altLang="ko-KR" sz="1500"/>
              <a:t>approach</a:t>
            </a:r>
            <a:r>
              <a:rPr lang="ko-KR" altLang="en-US" sz="1500"/>
              <a:t> </a:t>
            </a:r>
            <a:r>
              <a:rPr lang="en-US" altLang="ko-KR" sz="1500"/>
              <a:t>when</a:t>
            </a:r>
            <a:r>
              <a:rPr lang="ko-KR" altLang="en-US" sz="1500"/>
              <a:t> </a:t>
            </a:r>
            <a:r>
              <a:rPr lang="en-US" altLang="ko-KR" sz="1500"/>
              <a:t>developing/purchasing</a:t>
            </a:r>
            <a:r>
              <a:rPr lang="ko-KR" altLang="en-US" sz="1500"/>
              <a:t> </a:t>
            </a:r>
            <a:r>
              <a:rPr lang="en-US" altLang="ko-KR" sz="1500"/>
              <a:t>software</a:t>
            </a:r>
            <a:r>
              <a:rPr lang="ko-KR" altLang="en-US" sz="1500"/>
              <a:t> </a:t>
            </a:r>
            <a:r>
              <a:rPr lang="en-US" altLang="ko-KR" sz="1500"/>
              <a:t>services</a:t>
            </a:r>
            <a:r>
              <a:rPr lang="ko-KR" altLang="en-US" sz="1500"/>
              <a:t> </a:t>
            </a:r>
          </a:p>
          <a:p>
            <a:r>
              <a:rPr lang="en-US" altLang="ko-KR" sz="1500"/>
              <a:t>Occasionally</a:t>
            </a:r>
            <a:r>
              <a:rPr lang="ko-KR" altLang="en-US" sz="1500"/>
              <a:t> </a:t>
            </a:r>
            <a:r>
              <a:rPr lang="en-US" altLang="ko-KR" sz="1500"/>
              <a:t>worked</a:t>
            </a:r>
            <a:r>
              <a:rPr lang="ko-KR" altLang="en-US" sz="1500"/>
              <a:t> </a:t>
            </a:r>
            <a:r>
              <a:rPr lang="en-US" altLang="ko-KR" sz="1500"/>
              <a:t>with</a:t>
            </a:r>
            <a:r>
              <a:rPr lang="ko-KR" altLang="en-US" sz="1500"/>
              <a:t> </a:t>
            </a:r>
            <a:r>
              <a:rPr lang="en-US" altLang="ko-KR" sz="1500"/>
              <a:t>consultants</a:t>
            </a:r>
            <a:r>
              <a:rPr lang="ko-KR" altLang="en-US" sz="1500"/>
              <a:t> </a:t>
            </a:r>
            <a:r>
              <a:rPr lang="en-US" altLang="ko-KR" sz="1500"/>
              <a:t>having</a:t>
            </a:r>
            <a:r>
              <a:rPr lang="ko-KR" altLang="en-US" sz="1500"/>
              <a:t> </a:t>
            </a:r>
            <a:r>
              <a:rPr lang="en-US" altLang="ko-KR" sz="1500"/>
              <a:t>expertise</a:t>
            </a:r>
            <a:r>
              <a:rPr lang="ko-KR" altLang="en-US" sz="1500"/>
              <a:t> </a:t>
            </a:r>
            <a:r>
              <a:rPr lang="en-US" altLang="ko-KR" sz="1500"/>
              <a:t>in</a:t>
            </a:r>
            <a:r>
              <a:rPr lang="ko-KR" altLang="en-US" sz="1500"/>
              <a:t> </a:t>
            </a:r>
            <a:r>
              <a:rPr lang="en-US" altLang="ko-KR" sz="1500"/>
              <a:t>niche</a:t>
            </a:r>
            <a:r>
              <a:rPr lang="ko-KR" altLang="en-US" sz="1500"/>
              <a:t> </a:t>
            </a:r>
            <a:r>
              <a:rPr lang="en-US" altLang="ko-KR" sz="1500"/>
              <a:t>areas</a:t>
            </a:r>
            <a:endParaRPr lang="ko-KR" altLang="en-US" sz="1500"/>
          </a:p>
        </p:txBody>
      </p:sp>
      <p:pic>
        <p:nvPicPr>
          <p:cNvPr id="4" name="그림 4">
            <a:extLst>
              <a:ext uri="{FF2B5EF4-FFF2-40B4-BE49-F238E27FC236}">
                <a16:creationId xmlns:a16="http://schemas.microsoft.com/office/drawing/2014/main" id="{B375C0A3-B307-6348-AA00-4E4ECB99F6A5}"/>
              </a:ext>
            </a:extLst>
          </p:cNvPr>
          <p:cNvPicPr>
            <a:picLocks noChangeAspect="1"/>
          </p:cNvPicPr>
          <p:nvPr/>
        </p:nvPicPr>
        <p:blipFill>
          <a:blip r:embed="rId2"/>
          <a:stretch>
            <a:fillRect/>
          </a:stretch>
        </p:blipFill>
        <p:spPr>
          <a:xfrm>
            <a:off x="4730926" y="2374564"/>
            <a:ext cx="4297680" cy="3350160"/>
          </a:xfrm>
          <a:prstGeom prst="rect">
            <a:avLst/>
          </a:prstGeom>
          <a:noFill/>
        </p:spPr>
      </p:pic>
    </p:spTree>
    <p:extLst>
      <p:ext uri="{BB962C8B-B14F-4D97-AF65-F5344CB8AC3E}">
        <p14:creationId xmlns:p14="http://schemas.microsoft.com/office/powerpoint/2010/main" val="141300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68B6-8B86-1D0C-CB63-B3D2BF014D48}"/>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0ECD596A-14FF-5E00-4C40-DF71D13F0711}"/>
              </a:ext>
            </a:extLst>
          </p:cNvPr>
          <p:cNvSpPr>
            <a:spLocks noGrp="1"/>
          </p:cNvSpPr>
          <p:nvPr>
            <p:ph idx="1"/>
          </p:nvPr>
        </p:nvSpPr>
        <p:spPr>
          <a:xfrm>
            <a:off x="219412" y="1841862"/>
            <a:ext cx="9045048" cy="1459834"/>
          </a:xfrm>
        </p:spPr>
        <p:txBody>
          <a:bodyPr/>
          <a:lstStyle/>
          <a:p>
            <a:r>
              <a:rPr lang="en-US"/>
              <a:t>How would a move to the cloud make it easier and/or more profitable for Fintech to provide large volumes of selected data to its clients?</a:t>
            </a:r>
          </a:p>
        </p:txBody>
      </p:sp>
    </p:spTree>
    <p:extLst>
      <p:ext uri="{BB962C8B-B14F-4D97-AF65-F5344CB8AC3E}">
        <p14:creationId xmlns:p14="http://schemas.microsoft.com/office/powerpoint/2010/main" val="190538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33678E-0DE5-BE68-F691-49D982861E68}"/>
              </a:ext>
            </a:extLst>
          </p:cNvPr>
          <p:cNvSpPr>
            <a:spLocks noGrp="1"/>
          </p:cNvSpPr>
          <p:nvPr>
            <p:ph type="title"/>
          </p:nvPr>
        </p:nvSpPr>
        <p:spPr/>
        <p:txBody>
          <a:bodyPr/>
          <a:lstStyle/>
          <a:p>
            <a:r>
              <a:rPr lang="en-US" altLang="ko-KR" sz="3200">
                <a:ea typeface="HY그래픽M"/>
                <a:cs typeface="+mn-cs"/>
              </a:rPr>
              <a:t>Why</a:t>
            </a:r>
            <a:r>
              <a:rPr lang="ko-KR">
                <a:ea typeface="맑은 고딕"/>
              </a:rPr>
              <a:t> </a:t>
            </a:r>
            <a:r>
              <a:rPr lang="en-US" altLang="ko-KR" sz="3200">
                <a:ea typeface="HY그래픽M"/>
                <a:cs typeface="+mn-cs"/>
              </a:rPr>
              <a:t>Cloud?</a:t>
            </a:r>
            <a:endParaRPr lang="ko-KR" altLang="en-US" sz="3200">
              <a:ea typeface="HY그래픽M"/>
              <a:cs typeface="+mn-cs"/>
            </a:endParaRPr>
          </a:p>
        </p:txBody>
      </p:sp>
      <p:sp>
        <p:nvSpPr>
          <p:cNvPr id="3" name="내용 개체 틀 2">
            <a:extLst>
              <a:ext uri="{FF2B5EF4-FFF2-40B4-BE49-F238E27FC236}">
                <a16:creationId xmlns:a16="http://schemas.microsoft.com/office/drawing/2014/main" id="{4C44CCDE-218C-2E49-FB68-2374374FDAA1}"/>
              </a:ext>
            </a:extLst>
          </p:cNvPr>
          <p:cNvSpPr>
            <a:spLocks noGrp="1"/>
          </p:cNvSpPr>
          <p:nvPr>
            <p:ph idx="1"/>
          </p:nvPr>
        </p:nvSpPr>
        <p:spPr/>
        <p:txBody>
          <a:bodyPr vert="horz" lIns="91440" tIns="45720" rIns="91440" bIns="45720" rtlCol="0" anchor="t">
            <a:normAutofit/>
          </a:bodyPr>
          <a:lstStyle/>
          <a:p>
            <a:r>
              <a:rPr lang="en-US" altLang="ko-KR" sz="1800">
                <a:solidFill>
                  <a:schemeClr val="tx1"/>
                </a:solidFill>
                <a:ea typeface="+mn-lt"/>
                <a:cs typeface="+mn-lt"/>
              </a:rPr>
              <a:t>Desire</a:t>
            </a:r>
            <a:r>
              <a:rPr lang="ko-KR" altLang="en-US" sz="1800">
                <a:solidFill>
                  <a:schemeClr val="tx1"/>
                </a:solidFill>
                <a:ea typeface="+mn-lt"/>
                <a:cs typeface="+mn-lt"/>
              </a:rPr>
              <a:t> </a:t>
            </a:r>
            <a:r>
              <a:rPr lang="en-US" altLang="ko-KR" sz="1800">
                <a:solidFill>
                  <a:schemeClr val="tx1"/>
                </a:solidFill>
                <a:ea typeface="+mn-lt"/>
                <a:cs typeface="+mn-lt"/>
              </a:rPr>
              <a:t>to</a:t>
            </a:r>
            <a:r>
              <a:rPr lang="ko-KR" altLang="en-US" sz="1800">
                <a:solidFill>
                  <a:schemeClr val="tx1"/>
                </a:solidFill>
                <a:ea typeface="+mn-lt"/>
                <a:cs typeface="+mn-lt"/>
              </a:rPr>
              <a:t> </a:t>
            </a:r>
            <a:r>
              <a:rPr lang="en-US" altLang="ko-KR" sz="1800">
                <a:solidFill>
                  <a:schemeClr val="tx1"/>
                </a:solidFill>
                <a:ea typeface="+mn-lt"/>
                <a:cs typeface="+mn-lt"/>
              </a:rPr>
              <a:t>exert</a:t>
            </a:r>
            <a:r>
              <a:rPr lang="ko-KR" altLang="en-US" sz="1800">
                <a:solidFill>
                  <a:schemeClr val="tx1"/>
                </a:solidFill>
                <a:ea typeface="+mn-lt"/>
                <a:cs typeface="+mn-lt"/>
              </a:rPr>
              <a:t> </a:t>
            </a:r>
            <a:r>
              <a:rPr lang="en-US" altLang="ko-KR" sz="1800">
                <a:solidFill>
                  <a:schemeClr val="tx1"/>
                </a:solidFill>
                <a:ea typeface="+mn-lt"/>
                <a:cs typeface="+mn-lt"/>
              </a:rPr>
              <a:t>technology</a:t>
            </a:r>
            <a:r>
              <a:rPr lang="ko-KR" altLang="en-US" sz="1800">
                <a:solidFill>
                  <a:schemeClr val="tx1"/>
                </a:solidFill>
                <a:ea typeface="+mn-lt"/>
                <a:cs typeface="+mn-lt"/>
              </a:rPr>
              <a:t> </a:t>
            </a:r>
            <a:r>
              <a:rPr lang="en-US" altLang="ko-KR" sz="1800">
                <a:solidFill>
                  <a:schemeClr val="tx1"/>
                </a:solidFill>
                <a:ea typeface="+mn-lt"/>
                <a:cs typeface="+mn-lt"/>
              </a:rPr>
              <a:t>leadership</a:t>
            </a:r>
            <a:r>
              <a:rPr lang="ko-KR" altLang="en-US" sz="1800">
                <a:solidFill>
                  <a:schemeClr val="tx1"/>
                </a:solidFill>
                <a:ea typeface="+mn-lt"/>
                <a:cs typeface="+mn-lt"/>
              </a:rPr>
              <a:t> </a:t>
            </a:r>
            <a:r>
              <a:rPr lang="en-US" altLang="ko-KR" sz="1800">
                <a:solidFill>
                  <a:schemeClr val="tx1"/>
                </a:solidFill>
                <a:ea typeface="+mn-lt"/>
                <a:cs typeface="+mn-lt"/>
              </a:rPr>
              <a:t>through</a:t>
            </a:r>
            <a:r>
              <a:rPr lang="ko-KR" altLang="en-US" sz="1800">
                <a:solidFill>
                  <a:schemeClr val="tx1"/>
                </a:solidFill>
                <a:ea typeface="+mn-lt"/>
                <a:cs typeface="+mn-lt"/>
              </a:rPr>
              <a:t> </a:t>
            </a:r>
            <a:r>
              <a:rPr lang="en-US" altLang="ko-KR" sz="1800">
                <a:solidFill>
                  <a:schemeClr val="tx1"/>
                </a:solidFill>
                <a:ea typeface="+mn-lt"/>
                <a:cs typeface="+mn-lt"/>
              </a:rPr>
              <a:t>cloud</a:t>
            </a:r>
            <a:r>
              <a:rPr lang="ko-KR" altLang="en-US" sz="1800">
                <a:solidFill>
                  <a:schemeClr val="tx1"/>
                </a:solidFill>
                <a:ea typeface="+mn-lt"/>
                <a:cs typeface="+mn-lt"/>
              </a:rPr>
              <a:t> </a:t>
            </a:r>
            <a:r>
              <a:rPr lang="en-US" altLang="ko-KR" sz="1800">
                <a:solidFill>
                  <a:schemeClr val="tx1"/>
                </a:solidFill>
                <a:ea typeface="+mn-lt"/>
                <a:cs typeface="+mn-lt"/>
              </a:rPr>
              <a:t>computing</a:t>
            </a:r>
            <a:r>
              <a:rPr lang="ko-KR" altLang="en-US" sz="1800">
                <a:solidFill>
                  <a:schemeClr val="tx1"/>
                </a:solidFill>
                <a:ea typeface="+mn-lt"/>
                <a:cs typeface="+mn-lt"/>
              </a:rPr>
              <a:t> </a:t>
            </a:r>
            <a:r>
              <a:rPr lang="en-US" altLang="ko-KR" sz="1800">
                <a:solidFill>
                  <a:schemeClr val="tx1"/>
                </a:solidFill>
                <a:ea typeface="+mn-lt"/>
                <a:cs typeface="+mn-lt"/>
              </a:rPr>
              <a:t>enabling</a:t>
            </a:r>
            <a:r>
              <a:rPr lang="ko-KR" altLang="en-US" sz="1800">
                <a:solidFill>
                  <a:schemeClr val="tx1"/>
                </a:solidFill>
                <a:ea typeface="+mn-lt"/>
                <a:cs typeface="+mn-lt"/>
              </a:rPr>
              <a:t> </a:t>
            </a:r>
            <a:r>
              <a:rPr lang="en-US" altLang="ko-KR" sz="1800">
                <a:solidFill>
                  <a:schemeClr val="tx1"/>
                </a:solidFill>
                <a:ea typeface="+mn-lt"/>
                <a:cs typeface="+mn-lt"/>
              </a:rPr>
              <a:t>valuable</a:t>
            </a:r>
            <a:r>
              <a:rPr lang="ko-KR" altLang="en-US" sz="1800">
                <a:solidFill>
                  <a:schemeClr val="tx1"/>
                </a:solidFill>
                <a:ea typeface="+mn-lt"/>
                <a:cs typeface="+mn-lt"/>
              </a:rPr>
              <a:t> </a:t>
            </a:r>
            <a:r>
              <a:rPr lang="en-US" altLang="ko-KR" sz="1800">
                <a:solidFill>
                  <a:schemeClr val="tx1"/>
                </a:solidFill>
                <a:ea typeface="+mn-lt"/>
                <a:cs typeface="+mn-lt"/>
              </a:rPr>
              <a:t>data</a:t>
            </a:r>
            <a:r>
              <a:rPr lang="ko-KR" altLang="en-US" sz="1800">
                <a:solidFill>
                  <a:schemeClr val="tx1"/>
                </a:solidFill>
                <a:ea typeface="+mn-lt"/>
                <a:cs typeface="+mn-lt"/>
              </a:rPr>
              <a:t> </a:t>
            </a:r>
            <a:r>
              <a:rPr lang="en-US" altLang="ko-KR" sz="1800">
                <a:solidFill>
                  <a:schemeClr val="tx1"/>
                </a:solidFill>
                <a:ea typeface="+mn-lt"/>
                <a:cs typeface="+mn-lt"/>
              </a:rPr>
              <a:t>insights</a:t>
            </a:r>
            <a:r>
              <a:rPr lang="ko-KR" altLang="en-US" sz="1800">
                <a:solidFill>
                  <a:schemeClr val="tx1"/>
                </a:solidFill>
                <a:ea typeface="+mn-lt"/>
                <a:cs typeface="+mn-lt"/>
              </a:rPr>
              <a:t> </a:t>
            </a:r>
            <a:r>
              <a:rPr lang="en-US" altLang="ko-KR" sz="1800">
                <a:solidFill>
                  <a:schemeClr val="tx1"/>
                </a:solidFill>
                <a:ea typeface="+mn-lt"/>
                <a:cs typeface="+mn-lt"/>
              </a:rPr>
              <a:t>that</a:t>
            </a:r>
            <a:r>
              <a:rPr lang="ko-KR" altLang="en-US" sz="1800">
                <a:solidFill>
                  <a:schemeClr val="tx1"/>
                </a:solidFill>
                <a:ea typeface="+mn-lt"/>
                <a:cs typeface="+mn-lt"/>
              </a:rPr>
              <a:t> </a:t>
            </a:r>
            <a:r>
              <a:rPr lang="en-US" altLang="ko-KR" sz="1800">
                <a:solidFill>
                  <a:schemeClr val="tx1"/>
                </a:solidFill>
                <a:ea typeface="+mn-lt"/>
                <a:cs typeface="+mn-lt"/>
              </a:rPr>
              <a:t>would</a:t>
            </a:r>
            <a:r>
              <a:rPr lang="ko-KR" altLang="en-US" sz="1800">
                <a:solidFill>
                  <a:schemeClr val="tx1"/>
                </a:solidFill>
                <a:ea typeface="+mn-lt"/>
                <a:cs typeface="+mn-lt"/>
              </a:rPr>
              <a:t> </a:t>
            </a:r>
            <a:r>
              <a:rPr lang="en-US" altLang="ko-KR" sz="1800">
                <a:solidFill>
                  <a:schemeClr val="tx1"/>
                </a:solidFill>
                <a:ea typeface="+mn-lt"/>
                <a:cs typeface="+mn-lt"/>
              </a:rPr>
              <a:t>strengthen</a:t>
            </a:r>
            <a:r>
              <a:rPr lang="ko-KR" altLang="en-US" sz="1800">
                <a:solidFill>
                  <a:schemeClr val="tx1"/>
                </a:solidFill>
                <a:ea typeface="+mn-lt"/>
                <a:cs typeface="+mn-lt"/>
              </a:rPr>
              <a:t> </a:t>
            </a:r>
            <a:r>
              <a:rPr lang="en-US" altLang="ko-KR" sz="1800">
                <a:solidFill>
                  <a:schemeClr val="tx1"/>
                </a:solidFill>
                <a:ea typeface="+mn-lt"/>
                <a:cs typeface="+mn-lt"/>
              </a:rPr>
              <a:t>Fintech’s</a:t>
            </a:r>
            <a:r>
              <a:rPr lang="ko-KR" altLang="en-US" sz="1800">
                <a:solidFill>
                  <a:schemeClr val="tx1"/>
                </a:solidFill>
                <a:ea typeface="+mn-lt"/>
                <a:cs typeface="+mn-lt"/>
              </a:rPr>
              <a:t> </a:t>
            </a:r>
            <a:r>
              <a:rPr lang="en-US" altLang="ko-KR" sz="1800">
                <a:solidFill>
                  <a:schemeClr val="tx1"/>
                </a:solidFill>
                <a:ea typeface="+mn-lt"/>
                <a:cs typeface="+mn-lt"/>
              </a:rPr>
              <a:t>relationship</a:t>
            </a:r>
            <a:r>
              <a:rPr lang="ko-KR" altLang="en-US" sz="1800">
                <a:solidFill>
                  <a:schemeClr val="tx1"/>
                </a:solidFill>
                <a:ea typeface="+mn-lt"/>
                <a:cs typeface="+mn-lt"/>
              </a:rPr>
              <a:t> </a:t>
            </a:r>
            <a:r>
              <a:rPr lang="en-US" altLang="ko-KR" sz="1800">
                <a:solidFill>
                  <a:schemeClr val="tx1"/>
                </a:solidFill>
                <a:ea typeface="+mn-lt"/>
                <a:cs typeface="+mn-lt"/>
              </a:rPr>
              <a:t>with</a:t>
            </a:r>
            <a:r>
              <a:rPr lang="ko-KR" altLang="en-US" sz="1800">
                <a:solidFill>
                  <a:schemeClr val="tx1"/>
                </a:solidFill>
                <a:ea typeface="+mn-lt"/>
                <a:cs typeface="+mn-lt"/>
              </a:rPr>
              <a:t> </a:t>
            </a:r>
            <a:r>
              <a:rPr lang="en-US" altLang="ko-KR" sz="1800">
                <a:solidFill>
                  <a:schemeClr val="tx1"/>
                </a:solidFill>
                <a:ea typeface="+mn-lt"/>
                <a:cs typeface="+mn-lt"/>
              </a:rPr>
              <a:t>customer</a:t>
            </a:r>
            <a:endParaRPr lang="ko-KR" altLang="en-US" sz="1800">
              <a:solidFill>
                <a:schemeClr val="tx1"/>
              </a:solidFill>
              <a:ea typeface="+mn-lt"/>
              <a:cs typeface="+mn-lt"/>
            </a:endParaRPr>
          </a:p>
          <a:p>
            <a:r>
              <a:rPr lang="en-US" altLang="ko-KR" sz="1800">
                <a:solidFill>
                  <a:schemeClr val="tx1"/>
                </a:solidFill>
                <a:ea typeface="+mn-lt"/>
                <a:cs typeface="+mn-lt"/>
              </a:rPr>
              <a:t>Types of Cloud Service</a:t>
            </a:r>
          </a:p>
          <a:p>
            <a:pPr lvl="1"/>
            <a:r>
              <a:rPr lang="en-US" sz="1800">
                <a:solidFill>
                  <a:schemeClr val="tx1"/>
                </a:solidFill>
                <a:ea typeface="+mn-lt"/>
                <a:cs typeface="+mn-lt"/>
              </a:rPr>
              <a:t>Infrastructure as a Service (IaaS) A third party hosts elements of infrastructure, such as hardware, software, servers, and storage, also providing backup, security, and maintenance. </a:t>
            </a:r>
            <a:endParaRPr lang="en-US" altLang="ko-KR" sz="1800">
              <a:solidFill>
                <a:schemeClr val="tx1"/>
              </a:solidFill>
              <a:ea typeface="+mn-lt"/>
              <a:cs typeface="+mn-lt"/>
            </a:endParaRPr>
          </a:p>
          <a:p>
            <a:pPr lvl="1"/>
            <a:r>
              <a:rPr lang="en-US" sz="1800">
                <a:solidFill>
                  <a:schemeClr val="tx1"/>
                </a:solidFill>
                <a:ea typeface="+mn-lt"/>
                <a:cs typeface="+mn-lt"/>
              </a:rPr>
              <a:t>Software as a Service (SaaS) Using the cloud, software such as an internet browser or application is able to become a usable tool.</a:t>
            </a:r>
            <a:endParaRPr lang="en-US" altLang="ko-KR" sz="1800">
              <a:solidFill>
                <a:schemeClr val="tx1"/>
              </a:solidFill>
              <a:ea typeface="+mn-lt"/>
              <a:cs typeface="+mn-lt"/>
            </a:endParaRPr>
          </a:p>
          <a:p>
            <a:pPr lvl="1"/>
            <a:r>
              <a:rPr lang="en-US" sz="1800">
                <a:solidFill>
                  <a:schemeClr val="tx1"/>
                </a:solidFill>
                <a:ea typeface="+mn-lt"/>
                <a:cs typeface="+mn-lt"/>
              </a:rPr>
              <a:t>Platform as a Service (PaaS) The branch of cloud computing that allows users to develop, run, and manage applications, without having to get caught up in code, storage, infrastructure and so on. </a:t>
            </a:r>
            <a:endParaRPr lang="en-US" altLang="ko-KR" sz="1800">
              <a:solidFill>
                <a:schemeClr val="tx1"/>
              </a:solidFill>
              <a:ea typeface="+mn-lt"/>
              <a:cs typeface="+mn-lt"/>
            </a:endParaRPr>
          </a:p>
          <a:p>
            <a:pPr marL="0" indent="0">
              <a:buNone/>
            </a:pPr>
            <a:endParaRPr lang="en-US" altLang="ko-KR" b="1">
              <a:ea typeface="HY그래픽M"/>
            </a:endParaRPr>
          </a:p>
        </p:txBody>
      </p:sp>
    </p:spTree>
    <p:extLst>
      <p:ext uri="{BB962C8B-B14F-4D97-AF65-F5344CB8AC3E}">
        <p14:creationId xmlns:p14="http://schemas.microsoft.com/office/powerpoint/2010/main" val="37935605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68B6-8B86-1D0C-CB63-B3D2BF014D48}"/>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0ECD596A-14FF-5E00-4C40-DF71D13F0711}"/>
              </a:ext>
            </a:extLst>
          </p:cNvPr>
          <p:cNvSpPr>
            <a:spLocks noGrp="1"/>
          </p:cNvSpPr>
          <p:nvPr>
            <p:ph idx="1"/>
          </p:nvPr>
        </p:nvSpPr>
        <p:spPr>
          <a:xfrm>
            <a:off x="219412" y="1841862"/>
            <a:ext cx="9045048" cy="1459834"/>
          </a:xfrm>
        </p:spPr>
        <p:txBody>
          <a:bodyPr/>
          <a:lstStyle/>
          <a:p>
            <a:r>
              <a:rPr lang="en-US"/>
              <a:t>What are some challenges Fintech faces in considering a cloud service provider?</a:t>
            </a:r>
          </a:p>
        </p:txBody>
      </p:sp>
    </p:spTree>
    <p:extLst>
      <p:ext uri="{BB962C8B-B14F-4D97-AF65-F5344CB8AC3E}">
        <p14:creationId xmlns:p14="http://schemas.microsoft.com/office/powerpoint/2010/main" val="321004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07FA8D-829E-119F-348B-BB98AC257112}"/>
              </a:ext>
            </a:extLst>
          </p:cNvPr>
          <p:cNvSpPr>
            <a:spLocks noGrp="1"/>
          </p:cNvSpPr>
          <p:nvPr>
            <p:ph type="title"/>
          </p:nvPr>
        </p:nvSpPr>
        <p:spPr>
          <a:xfrm>
            <a:off x="255132" y="250688"/>
            <a:ext cx="8623662" cy="1325563"/>
          </a:xfrm>
        </p:spPr>
        <p:txBody>
          <a:bodyPr/>
          <a:lstStyle/>
          <a:p>
            <a:r>
              <a:rPr lang="en-US" altLang="ko-KR" sz="3200">
                <a:latin typeface="+mn-lt"/>
                <a:ea typeface="HY그래픽M"/>
                <a:cs typeface="+mn-cs"/>
              </a:rPr>
              <a:t>Challenges</a:t>
            </a:r>
            <a:r>
              <a:rPr lang="ko-KR" altLang="en-US" sz="3200">
                <a:latin typeface="+mn-lt"/>
                <a:ea typeface="HY그래픽M"/>
                <a:cs typeface="+mn-cs"/>
              </a:rPr>
              <a:t> </a:t>
            </a:r>
            <a:r>
              <a:rPr lang="en-US" altLang="ko-KR" sz="3200">
                <a:latin typeface="+mn-lt"/>
                <a:ea typeface="HY그래픽M"/>
                <a:cs typeface="+mn-cs"/>
              </a:rPr>
              <a:t>faced</a:t>
            </a:r>
            <a:r>
              <a:rPr lang="ko-KR" altLang="en-US" sz="3200">
                <a:latin typeface="+mn-lt"/>
                <a:ea typeface="HY그래픽M"/>
                <a:cs typeface="+mn-cs"/>
              </a:rPr>
              <a:t> </a:t>
            </a:r>
            <a:r>
              <a:rPr lang="en-US" altLang="ko-KR" sz="3200">
                <a:latin typeface="+mn-lt"/>
                <a:ea typeface="HY그래픽M"/>
                <a:cs typeface="+mn-cs"/>
              </a:rPr>
              <a:t>by</a:t>
            </a:r>
            <a:r>
              <a:rPr lang="ko-KR" altLang="en-US" sz="3200">
                <a:latin typeface="+mn-lt"/>
                <a:ea typeface="HY그래픽M"/>
                <a:cs typeface="+mn-cs"/>
              </a:rPr>
              <a:t> </a:t>
            </a:r>
            <a:r>
              <a:rPr lang="en-US" altLang="ko-KR" sz="3200">
                <a:latin typeface="+mn-lt"/>
                <a:ea typeface="HY그래픽M"/>
                <a:cs typeface="+mn-cs"/>
              </a:rPr>
              <a:t>Fintech</a:t>
            </a:r>
            <a:r>
              <a:rPr lang="ko-KR" altLang="en-US" sz="3200">
                <a:latin typeface="+mn-lt"/>
                <a:ea typeface="HY그래픽M"/>
                <a:cs typeface="+mn-cs"/>
              </a:rPr>
              <a:t> </a:t>
            </a:r>
            <a:r>
              <a:rPr lang="en-US" altLang="ko-KR" sz="3200">
                <a:latin typeface="+mn-lt"/>
                <a:ea typeface="HY그래픽M"/>
                <a:cs typeface="+mn-cs"/>
              </a:rPr>
              <a:t>in</a:t>
            </a:r>
            <a:r>
              <a:rPr lang="ko-KR" altLang="en-US" sz="3200">
                <a:latin typeface="+mn-lt"/>
                <a:ea typeface="HY그래픽M"/>
                <a:cs typeface="+mn-cs"/>
              </a:rPr>
              <a:t> </a:t>
            </a:r>
            <a:r>
              <a:rPr lang="en-US" altLang="ko-KR" sz="3200">
                <a:latin typeface="+mn-lt"/>
                <a:ea typeface="HY그래픽M"/>
                <a:cs typeface="+mn-cs"/>
              </a:rPr>
              <a:t>the</a:t>
            </a:r>
            <a:r>
              <a:rPr lang="ko-KR" altLang="en-US" sz="3200">
                <a:latin typeface="+mn-lt"/>
                <a:ea typeface="HY그래픽M"/>
                <a:cs typeface="+mn-cs"/>
              </a:rPr>
              <a:t> </a:t>
            </a:r>
            <a:r>
              <a:rPr lang="en-US" altLang="ko-KR" sz="3200">
                <a:latin typeface="+mn-lt"/>
                <a:ea typeface="HY그래픽M"/>
                <a:cs typeface="+mn-cs"/>
              </a:rPr>
              <a:t>Case</a:t>
            </a:r>
            <a:endParaRPr lang="ko-KR" altLang="en-US" sz="3200">
              <a:latin typeface="+mn-lt"/>
              <a:ea typeface="HY그래픽M"/>
              <a:cs typeface="+mn-cs"/>
            </a:endParaRPr>
          </a:p>
        </p:txBody>
      </p:sp>
      <p:sp>
        <p:nvSpPr>
          <p:cNvPr id="3" name="내용 개체 틀 2">
            <a:extLst>
              <a:ext uri="{FF2B5EF4-FFF2-40B4-BE49-F238E27FC236}">
                <a16:creationId xmlns:a16="http://schemas.microsoft.com/office/drawing/2014/main" id="{B0B71CC4-2A18-8653-1454-07A909F053E6}"/>
              </a:ext>
            </a:extLst>
          </p:cNvPr>
          <p:cNvSpPr>
            <a:spLocks noGrp="1"/>
          </p:cNvSpPr>
          <p:nvPr>
            <p:ph idx="1"/>
          </p:nvPr>
        </p:nvSpPr>
        <p:spPr/>
        <p:txBody>
          <a:bodyPr vert="horz" lIns="91440" tIns="45720" rIns="91440" bIns="45720" rtlCol="0" anchor="t">
            <a:normAutofit/>
          </a:bodyPr>
          <a:lstStyle/>
          <a:p>
            <a:r>
              <a:rPr lang="en-US" altLang="ko-KR" sz="1800">
                <a:solidFill>
                  <a:schemeClr val="tx1"/>
                </a:solidFill>
                <a:ea typeface="+mn-lt"/>
                <a:cs typeface="+mn-lt"/>
              </a:rPr>
              <a:t>The first</a:t>
            </a:r>
            <a:r>
              <a:rPr lang="ko-KR" altLang="en-US" sz="1800">
                <a:solidFill>
                  <a:schemeClr val="tx1"/>
                </a:solidFill>
                <a:ea typeface="+mn-lt"/>
                <a:cs typeface="+mn-lt"/>
              </a:rPr>
              <a:t> </a:t>
            </a:r>
            <a:r>
              <a:rPr lang="en-US" altLang="ko-KR" sz="1800">
                <a:solidFill>
                  <a:schemeClr val="tx1"/>
                </a:solidFill>
                <a:ea typeface="+mn-lt"/>
                <a:cs typeface="+mn-lt"/>
              </a:rPr>
              <a:t>challenge</a:t>
            </a:r>
            <a:r>
              <a:rPr lang="ko-KR" altLang="en-US" sz="1800">
                <a:solidFill>
                  <a:schemeClr val="tx1"/>
                </a:solidFill>
                <a:ea typeface="+mn-lt"/>
                <a:cs typeface="+mn-lt"/>
              </a:rPr>
              <a:t> </a:t>
            </a:r>
            <a:r>
              <a:rPr lang="en-US" altLang="ko-KR" sz="1800">
                <a:solidFill>
                  <a:schemeClr val="tx1"/>
                </a:solidFill>
                <a:ea typeface="+mn-lt"/>
                <a:cs typeface="+mn-lt"/>
              </a:rPr>
              <a:t>was</a:t>
            </a:r>
            <a:r>
              <a:rPr lang="ko-KR" altLang="en-US" sz="1800">
                <a:solidFill>
                  <a:schemeClr val="tx1"/>
                </a:solidFill>
                <a:ea typeface="+mn-lt"/>
                <a:cs typeface="+mn-lt"/>
              </a:rPr>
              <a:t> </a:t>
            </a:r>
            <a:r>
              <a:rPr lang="en-US" altLang="ko-KR" sz="1800">
                <a:solidFill>
                  <a:schemeClr val="tx1"/>
                </a:solidFill>
                <a:ea typeface="+mn-lt"/>
                <a:cs typeface="+mn-lt"/>
              </a:rPr>
              <a:t>the</a:t>
            </a:r>
            <a:r>
              <a:rPr lang="ko-KR" altLang="en-US" sz="1800">
                <a:solidFill>
                  <a:schemeClr val="tx1"/>
                </a:solidFill>
                <a:ea typeface="+mn-lt"/>
                <a:cs typeface="+mn-lt"/>
              </a:rPr>
              <a:t> </a:t>
            </a:r>
            <a:r>
              <a:rPr lang="en-US" altLang="ko-KR" sz="1800">
                <a:solidFill>
                  <a:schemeClr val="tx1"/>
                </a:solidFill>
                <a:ea typeface="+mn-lt"/>
                <a:cs typeface="+mn-lt"/>
              </a:rPr>
              <a:t>security</a:t>
            </a:r>
            <a:r>
              <a:rPr lang="ko-KR" altLang="en-US" sz="1800">
                <a:solidFill>
                  <a:schemeClr val="tx1"/>
                </a:solidFill>
                <a:ea typeface="+mn-lt"/>
                <a:cs typeface="+mn-lt"/>
              </a:rPr>
              <a:t> </a:t>
            </a:r>
            <a:r>
              <a:rPr lang="en-US" altLang="ko-KR" sz="1800">
                <a:solidFill>
                  <a:schemeClr val="tx1"/>
                </a:solidFill>
                <a:ea typeface="+mn-lt"/>
                <a:cs typeface="+mn-lt"/>
              </a:rPr>
              <a:t>aspect</a:t>
            </a:r>
            <a:r>
              <a:rPr lang="ko-KR" altLang="en-US" sz="1800">
                <a:solidFill>
                  <a:schemeClr val="tx1"/>
                </a:solidFill>
                <a:ea typeface="+mn-lt"/>
                <a:cs typeface="+mn-lt"/>
              </a:rPr>
              <a:t> </a:t>
            </a:r>
            <a:r>
              <a:rPr lang="en-US" altLang="ko-KR" sz="1800">
                <a:solidFill>
                  <a:schemeClr val="tx1"/>
                </a:solidFill>
                <a:ea typeface="+mn-lt"/>
                <a:cs typeface="+mn-lt"/>
              </a:rPr>
              <a:t>of the</a:t>
            </a:r>
            <a:r>
              <a:rPr lang="ko-KR" altLang="en-US" sz="1800">
                <a:solidFill>
                  <a:schemeClr val="tx1"/>
                </a:solidFill>
                <a:ea typeface="+mn-lt"/>
                <a:cs typeface="+mn-lt"/>
              </a:rPr>
              <a:t> </a:t>
            </a:r>
            <a:r>
              <a:rPr lang="en-US" altLang="ko-KR" sz="1800">
                <a:solidFill>
                  <a:schemeClr val="tx1"/>
                </a:solidFill>
                <a:ea typeface="+mn-lt"/>
                <a:cs typeface="+mn-lt"/>
              </a:rPr>
              <a:t>cloud</a:t>
            </a:r>
            <a:r>
              <a:rPr lang="ko-KR" altLang="en-US" sz="1800">
                <a:solidFill>
                  <a:schemeClr val="tx1"/>
                </a:solidFill>
                <a:ea typeface="+mn-lt"/>
                <a:cs typeface="+mn-lt"/>
              </a:rPr>
              <a:t> </a:t>
            </a:r>
            <a:r>
              <a:rPr lang="en-US" altLang="ko-KR" sz="1800">
                <a:solidFill>
                  <a:schemeClr val="tx1"/>
                </a:solidFill>
                <a:ea typeface="+mn-lt"/>
                <a:cs typeface="+mn-lt"/>
              </a:rPr>
              <a:t>services</a:t>
            </a:r>
            <a:endParaRPr lang="ko-KR" altLang="en-US" sz="1800">
              <a:solidFill>
                <a:schemeClr val="tx1"/>
              </a:solidFill>
              <a:ea typeface="+mn-lt"/>
              <a:cs typeface="+mn-lt"/>
            </a:endParaRPr>
          </a:p>
          <a:p>
            <a:r>
              <a:rPr lang="ko-KR" altLang="en-US" sz="1800">
                <a:solidFill>
                  <a:schemeClr val="tx1"/>
                </a:solidFill>
                <a:ea typeface="+mn-lt"/>
                <a:cs typeface="+mn-lt"/>
              </a:rPr>
              <a:t> </a:t>
            </a:r>
            <a:r>
              <a:rPr lang="en-US" altLang="ko-KR" sz="1800">
                <a:solidFill>
                  <a:schemeClr val="tx1"/>
                </a:solidFill>
                <a:ea typeface="+mn-lt"/>
                <a:cs typeface="+mn-lt"/>
              </a:rPr>
              <a:t>A</a:t>
            </a:r>
            <a:r>
              <a:rPr lang="ko-KR" altLang="en-US" sz="1800">
                <a:solidFill>
                  <a:schemeClr val="tx1"/>
                </a:solidFill>
                <a:ea typeface="+mn-lt"/>
                <a:cs typeface="+mn-lt"/>
              </a:rPr>
              <a:t> </a:t>
            </a:r>
            <a:r>
              <a:rPr lang="en-US" altLang="ko-KR" sz="1800">
                <a:solidFill>
                  <a:schemeClr val="tx1"/>
                </a:solidFill>
                <a:ea typeface="+mn-lt"/>
                <a:cs typeface="+mn-lt"/>
              </a:rPr>
              <a:t>second</a:t>
            </a:r>
            <a:r>
              <a:rPr lang="ko-KR" altLang="en-US" sz="1800">
                <a:solidFill>
                  <a:schemeClr val="tx1"/>
                </a:solidFill>
                <a:ea typeface="+mn-lt"/>
                <a:cs typeface="+mn-lt"/>
              </a:rPr>
              <a:t> </a:t>
            </a:r>
            <a:r>
              <a:rPr lang="en-US" altLang="ko-KR" sz="1800">
                <a:solidFill>
                  <a:schemeClr val="tx1"/>
                </a:solidFill>
                <a:ea typeface="+mn-lt"/>
                <a:cs typeface="+mn-lt"/>
              </a:rPr>
              <a:t>challenge</a:t>
            </a:r>
            <a:r>
              <a:rPr lang="ko-KR" altLang="en-US" sz="1800">
                <a:solidFill>
                  <a:schemeClr val="tx1"/>
                </a:solidFill>
                <a:ea typeface="+mn-lt"/>
                <a:cs typeface="+mn-lt"/>
              </a:rPr>
              <a:t> </a:t>
            </a:r>
            <a:r>
              <a:rPr lang="en-US" altLang="ko-KR" sz="1800">
                <a:solidFill>
                  <a:schemeClr val="tx1"/>
                </a:solidFill>
                <a:ea typeface="+mn-lt"/>
                <a:cs typeface="+mn-lt"/>
              </a:rPr>
              <a:t>was</a:t>
            </a:r>
            <a:r>
              <a:rPr lang="ko-KR" altLang="en-US" sz="1800">
                <a:solidFill>
                  <a:schemeClr val="tx1"/>
                </a:solidFill>
                <a:ea typeface="+mn-lt"/>
                <a:cs typeface="+mn-lt"/>
              </a:rPr>
              <a:t> </a:t>
            </a:r>
            <a:r>
              <a:rPr lang="en-US" altLang="ko-KR" sz="1800">
                <a:solidFill>
                  <a:schemeClr val="tx1"/>
                </a:solidFill>
                <a:ea typeface="+mn-lt"/>
                <a:cs typeface="+mn-lt"/>
              </a:rPr>
              <a:t>hiring</a:t>
            </a:r>
            <a:r>
              <a:rPr lang="ko-KR" altLang="en-US" sz="1800">
                <a:solidFill>
                  <a:schemeClr val="tx1"/>
                </a:solidFill>
                <a:ea typeface="+mn-lt"/>
                <a:cs typeface="+mn-lt"/>
              </a:rPr>
              <a:t> </a:t>
            </a:r>
            <a:r>
              <a:rPr lang="en-US" altLang="ko-KR" sz="1800">
                <a:solidFill>
                  <a:schemeClr val="tx1"/>
                </a:solidFill>
                <a:ea typeface="+mn-lt"/>
                <a:cs typeface="+mn-lt"/>
              </a:rPr>
              <a:t>the</a:t>
            </a:r>
            <a:r>
              <a:rPr lang="ko-KR" altLang="en-US" sz="1800">
                <a:solidFill>
                  <a:schemeClr val="tx1"/>
                </a:solidFill>
                <a:ea typeface="+mn-lt"/>
                <a:cs typeface="+mn-lt"/>
              </a:rPr>
              <a:t> </a:t>
            </a:r>
            <a:r>
              <a:rPr lang="en-US" altLang="ko-KR" sz="1800">
                <a:solidFill>
                  <a:schemeClr val="tx1"/>
                </a:solidFill>
                <a:ea typeface="+mn-lt"/>
                <a:cs typeface="+mn-lt"/>
              </a:rPr>
              <a:t>right</a:t>
            </a:r>
            <a:r>
              <a:rPr lang="ko-KR" altLang="en-US" sz="1800">
                <a:solidFill>
                  <a:schemeClr val="tx1"/>
                </a:solidFill>
                <a:ea typeface="+mn-lt"/>
                <a:cs typeface="+mn-lt"/>
              </a:rPr>
              <a:t> </a:t>
            </a:r>
            <a:r>
              <a:rPr lang="en-US" altLang="ko-KR" sz="1800">
                <a:solidFill>
                  <a:schemeClr val="tx1"/>
                </a:solidFill>
                <a:ea typeface="+mn-lt"/>
                <a:cs typeface="+mn-lt"/>
              </a:rPr>
              <a:t>I.T.</a:t>
            </a:r>
            <a:r>
              <a:rPr lang="ko-KR" altLang="en-US" sz="1800">
                <a:solidFill>
                  <a:schemeClr val="tx1"/>
                </a:solidFill>
                <a:ea typeface="+mn-lt"/>
                <a:cs typeface="+mn-lt"/>
              </a:rPr>
              <a:t> </a:t>
            </a:r>
            <a:r>
              <a:rPr lang="en-US" altLang="ko-KR" sz="1800">
                <a:solidFill>
                  <a:schemeClr val="tx1"/>
                </a:solidFill>
                <a:ea typeface="+mn-lt"/>
                <a:cs typeface="+mn-lt"/>
              </a:rPr>
              <a:t>staff</a:t>
            </a:r>
            <a:r>
              <a:rPr lang="ko-KR" altLang="en-US" sz="1800">
                <a:solidFill>
                  <a:schemeClr val="tx1"/>
                </a:solidFill>
                <a:ea typeface="+mn-lt"/>
                <a:cs typeface="+mn-lt"/>
              </a:rPr>
              <a:t> </a:t>
            </a:r>
            <a:r>
              <a:rPr lang="en-US" altLang="ko-KR" sz="1800">
                <a:solidFill>
                  <a:schemeClr val="tx1"/>
                </a:solidFill>
                <a:ea typeface="+mn-lt"/>
                <a:cs typeface="+mn-lt"/>
              </a:rPr>
              <a:t>for</a:t>
            </a:r>
            <a:r>
              <a:rPr lang="ko-KR" altLang="en-US" sz="1800">
                <a:solidFill>
                  <a:schemeClr val="tx1"/>
                </a:solidFill>
                <a:ea typeface="+mn-lt"/>
                <a:cs typeface="+mn-lt"/>
              </a:rPr>
              <a:t> </a:t>
            </a:r>
            <a:r>
              <a:rPr lang="en-US" altLang="ko-KR" sz="1800">
                <a:solidFill>
                  <a:schemeClr val="tx1"/>
                </a:solidFill>
                <a:ea typeface="+mn-lt"/>
                <a:cs typeface="+mn-lt"/>
              </a:rPr>
              <a:t>the</a:t>
            </a:r>
            <a:r>
              <a:rPr lang="ko-KR" altLang="en-US" sz="1800">
                <a:solidFill>
                  <a:schemeClr val="tx1"/>
                </a:solidFill>
                <a:ea typeface="+mn-lt"/>
                <a:cs typeface="+mn-lt"/>
              </a:rPr>
              <a:t> </a:t>
            </a:r>
            <a:r>
              <a:rPr lang="en-US" altLang="ko-KR" sz="1800">
                <a:solidFill>
                  <a:schemeClr val="tx1"/>
                </a:solidFill>
                <a:ea typeface="+mn-lt"/>
                <a:cs typeface="+mn-lt"/>
              </a:rPr>
              <a:t>new</a:t>
            </a:r>
            <a:r>
              <a:rPr lang="ko-KR" altLang="en-US" sz="1800">
                <a:solidFill>
                  <a:schemeClr val="tx1"/>
                </a:solidFill>
                <a:ea typeface="+mn-lt"/>
                <a:cs typeface="+mn-lt"/>
              </a:rPr>
              <a:t> </a:t>
            </a:r>
            <a:r>
              <a:rPr lang="en-US" altLang="ko-KR" sz="1800">
                <a:solidFill>
                  <a:schemeClr val="tx1"/>
                </a:solidFill>
                <a:ea typeface="+mn-lt"/>
                <a:cs typeface="+mn-lt"/>
              </a:rPr>
              <a:t>technology</a:t>
            </a:r>
            <a:r>
              <a:rPr lang="ko-KR" altLang="en-US" sz="1800">
                <a:solidFill>
                  <a:schemeClr val="tx1"/>
                </a:solidFill>
                <a:ea typeface="+mn-lt"/>
                <a:cs typeface="+mn-lt"/>
              </a:rPr>
              <a:t> </a:t>
            </a:r>
            <a:r>
              <a:rPr lang="en-US" altLang="ko-KR" sz="1800">
                <a:solidFill>
                  <a:schemeClr val="tx1"/>
                </a:solidFill>
                <a:ea typeface="+mn-lt"/>
                <a:cs typeface="+mn-lt"/>
              </a:rPr>
              <a:t>because</a:t>
            </a:r>
            <a:r>
              <a:rPr lang="ko-KR" altLang="en-US" sz="1800">
                <a:solidFill>
                  <a:schemeClr val="tx1"/>
                </a:solidFill>
                <a:ea typeface="+mn-lt"/>
                <a:cs typeface="+mn-lt"/>
              </a:rPr>
              <a:t> </a:t>
            </a:r>
            <a:r>
              <a:rPr lang="en-US" altLang="ko-KR" sz="1800">
                <a:solidFill>
                  <a:schemeClr val="tx1"/>
                </a:solidFill>
                <a:ea typeface="+mn-lt"/>
                <a:cs typeface="+mn-lt"/>
              </a:rPr>
              <a:t>Fintech</a:t>
            </a:r>
            <a:r>
              <a:rPr lang="ko-KR" altLang="en-US" sz="1800">
                <a:solidFill>
                  <a:schemeClr val="tx1"/>
                </a:solidFill>
                <a:ea typeface="+mn-lt"/>
                <a:cs typeface="+mn-lt"/>
              </a:rPr>
              <a:t> </a:t>
            </a:r>
            <a:r>
              <a:rPr lang="en-US" altLang="ko-KR" sz="1800">
                <a:solidFill>
                  <a:schemeClr val="tx1"/>
                </a:solidFill>
                <a:ea typeface="+mn-lt"/>
                <a:cs typeface="+mn-lt"/>
              </a:rPr>
              <a:t>will</a:t>
            </a:r>
            <a:r>
              <a:rPr lang="ko-KR" altLang="en-US" sz="1800">
                <a:solidFill>
                  <a:schemeClr val="tx1"/>
                </a:solidFill>
                <a:ea typeface="+mn-lt"/>
                <a:cs typeface="+mn-lt"/>
              </a:rPr>
              <a:t> </a:t>
            </a:r>
            <a:r>
              <a:rPr lang="en-US" altLang="ko-KR" sz="1800">
                <a:solidFill>
                  <a:schemeClr val="tx1"/>
                </a:solidFill>
                <a:ea typeface="+mn-lt"/>
                <a:cs typeface="+mn-lt"/>
              </a:rPr>
              <a:t>need</a:t>
            </a:r>
            <a:r>
              <a:rPr lang="ko-KR" altLang="en-US" sz="1800">
                <a:solidFill>
                  <a:schemeClr val="tx1"/>
                </a:solidFill>
                <a:ea typeface="+mn-lt"/>
                <a:cs typeface="+mn-lt"/>
              </a:rPr>
              <a:t> </a:t>
            </a:r>
            <a:r>
              <a:rPr lang="en-US" altLang="ko-KR" sz="1800">
                <a:solidFill>
                  <a:schemeClr val="tx1"/>
                </a:solidFill>
                <a:ea typeface="+mn-lt"/>
                <a:cs typeface="+mn-lt"/>
              </a:rPr>
              <a:t>long-term</a:t>
            </a:r>
            <a:r>
              <a:rPr lang="ko-KR" altLang="en-US" sz="1800">
                <a:solidFill>
                  <a:schemeClr val="tx1"/>
                </a:solidFill>
                <a:ea typeface="+mn-lt"/>
                <a:cs typeface="+mn-lt"/>
              </a:rPr>
              <a:t> </a:t>
            </a:r>
            <a:r>
              <a:rPr lang="en-US" altLang="ko-KR" sz="1800">
                <a:solidFill>
                  <a:schemeClr val="tx1"/>
                </a:solidFill>
                <a:ea typeface="+mn-lt"/>
                <a:cs typeface="+mn-lt"/>
              </a:rPr>
              <a:t>staff</a:t>
            </a:r>
            <a:r>
              <a:rPr lang="ko-KR" altLang="en-US" sz="1800">
                <a:solidFill>
                  <a:schemeClr val="tx1"/>
                </a:solidFill>
                <a:ea typeface="+mn-lt"/>
                <a:cs typeface="+mn-lt"/>
              </a:rPr>
              <a:t> </a:t>
            </a:r>
            <a:r>
              <a:rPr lang="en-US" altLang="ko-KR" sz="1800">
                <a:solidFill>
                  <a:schemeClr val="tx1"/>
                </a:solidFill>
                <a:ea typeface="+mn-lt"/>
                <a:cs typeface="+mn-lt"/>
              </a:rPr>
              <a:t>to</a:t>
            </a:r>
            <a:r>
              <a:rPr lang="ko-KR" altLang="en-US" sz="1800">
                <a:solidFill>
                  <a:schemeClr val="tx1"/>
                </a:solidFill>
                <a:ea typeface="+mn-lt"/>
                <a:cs typeface="+mn-lt"/>
              </a:rPr>
              <a:t> </a:t>
            </a:r>
            <a:r>
              <a:rPr lang="en-US" altLang="ko-KR" sz="1800">
                <a:solidFill>
                  <a:schemeClr val="tx1"/>
                </a:solidFill>
                <a:ea typeface="+mn-lt"/>
                <a:cs typeface="+mn-lt"/>
              </a:rPr>
              <a:t>maintain</a:t>
            </a:r>
            <a:r>
              <a:rPr lang="ko-KR" altLang="en-US" sz="1800">
                <a:solidFill>
                  <a:schemeClr val="tx1"/>
                </a:solidFill>
                <a:ea typeface="+mn-lt"/>
                <a:cs typeface="+mn-lt"/>
              </a:rPr>
              <a:t> </a:t>
            </a:r>
            <a:r>
              <a:rPr lang="en-US" altLang="ko-KR" sz="1800">
                <a:solidFill>
                  <a:schemeClr val="tx1"/>
                </a:solidFill>
                <a:ea typeface="+mn-lt"/>
                <a:cs typeface="+mn-lt"/>
              </a:rPr>
              <a:t>and</a:t>
            </a:r>
            <a:r>
              <a:rPr lang="ko-KR" altLang="en-US" sz="1800">
                <a:solidFill>
                  <a:schemeClr val="tx1"/>
                </a:solidFill>
                <a:ea typeface="+mn-lt"/>
                <a:cs typeface="+mn-lt"/>
              </a:rPr>
              <a:t> </a:t>
            </a:r>
            <a:r>
              <a:rPr lang="en-US" altLang="ko-KR" sz="1800">
                <a:solidFill>
                  <a:schemeClr val="tx1"/>
                </a:solidFill>
                <a:ea typeface="+mn-lt"/>
                <a:cs typeface="+mn-lt"/>
              </a:rPr>
              <a:t>support</a:t>
            </a:r>
            <a:r>
              <a:rPr lang="ko-KR" altLang="en-US" sz="1800">
                <a:solidFill>
                  <a:schemeClr val="tx1"/>
                </a:solidFill>
                <a:ea typeface="+mn-lt"/>
                <a:cs typeface="+mn-lt"/>
              </a:rPr>
              <a:t> </a:t>
            </a:r>
            <a:r>
              <a:rPr lang="en-US" altLang="ko-KR" sz="1800">
                <a:solidFill>
                  <a:schemeClr val="tx1"/>
                </a:solidFill>
                <a:ea typeface="+mn-lt"/>
                <a:cs typeface="+mn-lt"/>
              </a:rPr>
              <a:t>the</a:t>
            </a:r>
            <a:r>
              <a:rPr lang="ko-KR" altLang="en-US" sz="1800">
                <a:solidFill>
                  <a:schemeClr val="tx1"/>
                </a:solidFill>
                <a:ea typeface="+mn-lt"/>
                <a:cs typeface="+mn-lt"/>
              </a:rPr>
              <a:t> </a:t>
            </a:r>
            <a:r>
              <a:rPr lang="en-US" altLang="ko-KR" sz="1800">
                <a:solidFill>
                  <a:schemeClr val="tx1"/>
                </a:solidFill>
                <a:ea typeface="+mn-lt"/>
                <a:cs typeface="+mn-lt"/>
              </a:rPr>
              <a:t>cloud</a:t>
            </a:r>
            <a:r>
              <a:rPr lang="ko-KR" altLang="en-US" sz="1800">
                <a:solidFill>
                  <a:schemeClr val="tx1"/>
                </a:solidFill>
                <a:ea typeface="+mn-lt"/>
                <a:cs typeface="+mn-lt"/>
              </a:rPr>
              <a:t> </a:t>
            </a:r>
            <a:r>
              <a:rPr lang="en-US" altLang="ko-KR" sz="1800">
                <a:solidFill>
                  <a:schemeClr val="tx1"/>
                </a:solidFill>
                <a:ea typeface="+mn-lt"/>
                <a:cs typeface="+mn-lt"/>
              </a:rPr>
              <a:t>service.</a:t>
            </a:r>
            <a:r>
              <a:rPr lang="ko-KR" altLang="en-US" sz="1800">
                <a:solidFill>
                  <a:schemeClr val="tx1"/>
                </a:solidFill>
                <a:ea typeface="+mn-lt"/>
                <a:cs typeface="+mn-lt"/>
              </a:rPr>
              <a:t> </a:t>
            </a:r>
          </a:p>
          <a:p>
            <a:r>
              <a:rPr lang="en-US" altLang="ko-KR" sz="1800">
                <a:solidFill>
                  <a:schemeClr val="tx1"/>
                </a:solidFill>
                <a:ea typeface="+mn-lt"/>
                <a:cs typeface="+mn-lt"/>
              </a:rPr>
              <a:t>A</a:t>
            </a:r>
            <a:r>
              <a:rPr lang="ko-KR" altLang="en-US" sz="1800">
                <a:solidFill>
                  <a:schemeClr val="tx1"/>
                </a:solidFill>
                <a:ea typeface="+mn-lt"/>
                <a:cs typeface="+mn-lt"/>
              </a:rPr>
              <a:t> </a:t>
            </a:r>
            <a:r>
              <a:rPr lang="en-US" altLang="ko-KR" sz="1800">
                <a:solidFill>
                  <a:schemeClr val="tx1"/>
                </a:solidFill>
                <a:ea typeface="+mn-lt"/>
                <a:cs typeface="+mn-lt"/>
              </a:rPr>
              <a:t>third</a:t>
            </a:r>
            <a:r>
              <a:rPr lang="ko-KR" altLang="en-US" sz="1800">
                <a:solidFill>
                  <a:schemeClr val="tx1"/>
                </a:solidFill>
                <a:ea typeface="+mn-lt"/>
                <a:cs typeface="+mn-lt"/>
              </a:rPr>
              <a:t> </a:t>
            </a:r>
            <a:r>
              <a:rPr lang="en-US" altLang="ko-KR" sz="1800">
                <a:solidFill>
                  <a:schemeClr val="tx1"/>
                </a:solidFill>
                <a:ea typeface="+mn-lt"/>
                <a:cs typeface="+mn-lt"/>
              </a:rPr>
              <a:t>challenge</a:t>
            </a:r>
            <a:r>
              <a:rPr lang="ko-KR" altLang="en-US" sz="1800">
                <a:solidFill>
                  <a:schemeClr val="tx1"/>
                </a:solidFill>
                <a:ea typeface="+mn-lt"/>
                <a:cs typeface="+mn-lt"/>
              </a:rPr>
              <a:t> </a:t>
            </a:r>
            <a:r>
              <a:rPr lang="en-US" altLang="ko-KR" sz="1800">
                <a:solidFill>
                  <a:schemeClr val="tx1"/>
                </a:solidFill>
                <a:ea typeface="+mn-lt"/>
                <a:cs typeface="+mn-lt"/>
              </a:rPr>
              <a:t>was</a:t>
            </a:r>
            <a:r>
              <a:rPr lang="ko-KR" altLang="en-US" sz="1800">
                <a:solidFill>
                  <a:schemeClr val="tx1"/>
                </a:solidFill>
                <a:ea typeface="+mn-lt"/>
                <a:cs typeface="+mn-lt"/>
              </a:rPr>
              <a:t> </a:t>
            </a:r>
            <a:r>
              <a:rPr lang="en-US" altLang="ko-KR" sz="1800">
                <a:solidFill>
                  <a:schemeClr val="tx1"/>
                </a:solidFill>
                <a:ea typeface="+mn-lt"/>
                <a:cs typeface="+mn-lt"/>
              </a:rPr>
              <a:t>deciding</a:t>
            </a:r>
            <a:r>
              <a:rPr lang="ko-KR" altLang="en-US" sz="1800">
                <a:solidFill>
                  <a:schemeClr val="tx1"/>
                </a:solidFill>
                <a:ea typeface="+mn-lt"/>
                <a:cs typeface="+mn-lt"/>
              </a:rPr>
              <a:t> </a:t>
            </a:r>
            <a:r>
              <a:rPr lang="en-US" altLang="ko-KR" sz="1800">
                <a:solidFill>
                  <a:schemeClr val="tx1"/>
                </a:solidFill>
                <a:ea typeface="+mn-lt"/>
                <a:cs typeface="+mn-lt"/>
              </a:rPr>
              <a:t>which</a:t>
            </a:r>
            <a:r>
              <a:rPr lang="ko-KR" altLang="en-US" sz="1800">
                <a:solidFill>
                  <a:schemeClr val="tx1"/>
                </a:solidFill>
                <a:ea typeface="+mn-lt"/>
                <a:cs typeface="+mn-lt"/>
              </a:rPr>
              <a:t> </a:t>
            </a:r>
            <a:r>
              <a:rPr lang="en-US" altLang="ko-KR" sz="1800">
                <a:solidFill>
                  <a:schemeClr val="tx1"/>
                </a:solidFill>
                <a:ea typeface="+mn-lt"/>
                <a:cs typeface="+mn-lt"/>
              </a:rPr>
              <a:t>cloud</a:t>
            </a:r>
            <a:r>
              <a:rPr lang="ko-KR" altLang="en-US" sz="1800">
                <a:solidFill>
                  <a:schemeClr val="tx1"/>
                </a:solidFill>
                <a:ea typeface="+mn-lt"/>
                <a:cs typeface="+mn-lt"/>
              </a:rPr>
              <a:t> </a:t>
            </a:r>
            <a:r>
              <a:rPr lang="en-US" altLang="ko-KR" sz="1800">
                <a:solidFill>
                  <a:schemeClr val="tx1"/>
                </a:solidFill>
                <a:ea typeface="+mn-lt"/>
                <a:cs typeface="+mn-lt"/>
              </a:rPr>
              <a:t>service</a:t>
            </a:r>
            <a:r>
              <a:rPr lang="ko-KR" altLang="en-US" sz="1800">
                <a:solidFill>
                  <a:schemeClr val="tx1"/>
                </a:solidFill>
                <a:ea typeface="+mn-lt"/>
                <a:cs typeface="+mn-lt"/>
              </a:rPr>
              <a:t> </a:t>
            </a:r>
            <a:r>
              <a:rPr lang="en-US" altLang="ko-KR" sz="1800">
                <a:solidFill>
                  <a:schemeClr val="tx1"/>
                </a:solidFill>
                <a:ea typeface="+mn-lt"/>
                <a:cs typeface="+mn-lt"/>
              </a:rPr>
              <a:t>offered</a:t>
            </a:r>
            <a:r>
              <a:rPr lang="ko-KR" altLang="en-US" sz="1800">
                <a:solidFill>
                  <a:schemeClr val="tx1"/>
                </a:solidFill>
                <a:ea typeface="+mn-lt"/>
                <a:cs typeface="+mn-lt"/>
              </a:rPr>
              <a:t> </a:t>
            </a:r>
            <a:r>
              <a:rPr lang="en-US" altLang="ko-KR" sz="1800">
                <a:solidFill>
                  <a:schemeClr val="tx1"/>
                </a:solidFill>
                <a:ea typeface="+mn-lt"/>
                <a:cs typeface="+mn-lt"/>
              </a:rPr>
              <a:t>the</a:t>
            </a:r>
            <a:r>
              <a:rPr lang="ko-KR" altLang="en-US" sz="1800">
                <a:solidFill>
                  <a:schemeClr val="tx1"/>
                </a:solidFill>
                <a:ea typeface="+mn-lt"/>
                <a:cs typeface="+mn-lt"/>
              </a:rPr>
              <a:t> </a:t>
            </a:r>
            <a:r>
              <a:rPr lang="en-US" altLang="ko-KR" sz="1800">
                <a:solidFill>
                  <a:schemeClr val="tx1"/>
                </a:solidFill>
                <a:ea typeface="+mn-lt"/>
                <a:cs typeface="+mn-lt"/>
              </a:rPr>
              <a:t>best</a:t>
            </a:r>
            <a:r>
              <a:rPr lang="ko-KR" altLang="en-US" sz="1800">
                <a:solidFill>
                  <a:schemeClr val="tx1"/>
                </a:solidFill>
                <a:ea typeface="+mn-lt"/>
                <a:cs typeface="+mn-lt"/>
              </a:rPr>
              <a:t> </a:t>
            </a:r>
            <a:r>
              <a:rPr lang="en-US" altLang="ko-KR" sz="1800">
                <a:solidFill>
                  <a:schemeClr val="tx1"/>
                </a:solidFill>
                <a:ea typeface="+mn-lt"/>
                <a:cs typeface="+mn-lt"/>
              </a:rPr>
              <a:t>affordable</a:t>
            </a:r>
            <a:r>
              <a:rPr lang="ko-KR" altLang="en-US" sz="1800">
                <a:solidFill>
                  <a:schemeClr val="tx1"/>
                </a:solidFill>
                <a:ea typeface="+mn-lt"/>
                <a:cs typeface="+mn-lt"/>
              </a:rPr>
              <a:t> </a:t>
            </a:r>
            <a:r>
              <a:rPr lang="en-US" altLang="ko-KR" sz="1800">
                <a:solidFill>
                  <a:schemeClr val="tx1"/>
                </a:solidFill>
                <a:ea typeface="+mn-lt"/>
                <a:cs typeface="+mn-lt"/>
              </a:rPr>
              <a:t>database</a:t>
            </a:r>
            <a:r>
              <a:rPr lang="ko-KR" altLang="en-US" sz="1800">
                <a:solidFill>
                  <a:schemeClr val="tx1"/>
                </a:solidFill>
                <a:ea typeface="+mn-lt"/>
                <a:cs typeface="+mn-lt"/>
              </a:rPr>
              <a:t> </a:t>
            </a:r>
            <a:r>
              <a:rPr lang="en-US" altLang="ko-KR" sz="1800">
                <a:solidFill>
                  <a:schemeClr val="tx1"/>
                </a:solidFill>
                <a:ea typeface="+mn-lt"/>
                <a:cs typeface="+mn-lt"/>
              </a:rPr>
              <a:t>cost</a:t>
            </a:r>
            <a:r>
              <a:rPr lang="ko-KR" altLang="en-US" sz="1800">
                <a:solidFill>
                  <a:schemeClr val="tx1"/>
                </a:solidFill>
                <a:ea typeface="+mn-lt"/>
                <a:cs typeface="+mn-lt"/>
              </a:rPr>
              <a:t> </a:t>
            </a:r>
            <a:r>
              <a:rPr lang="en-US" altLang="ko-KR" sz="1800">
                <a:solidFill>
                  <a:schemeClr val="tx1"/>
                </a:solidFill>
                <a:ea typeface="+mn-lt"/>
                <a:cs typeface="+mn-lt"/>
              </a:rPr>
              <a:t>per</a:t>
            </a:r>
            <a:r>
              <a:rPr lang="ko-KR" altLang="en-US" sz="1800">
                <a:solidFill>
                  <a:schemeClr val="tx1"/>
                </a:solidFill>
                <a:ea typeface="+mn-lt"/>
                <a:cs typeface="+mn-lt"/>
              </a:rPr>
              <a:t> </a:t>
            </a:r>
            <a:r>
              <a:rPr lang="en-US" altLang="ko-KR" sz="1800">
                <a:solidFill>
                  <a:schemeClr val="tx1"/>
                </a:solidFill>
                <a:ea typeface="+mn-lt"/>
                <a:cs typeface="+mn-lt"/>
              </a:rPr>
              <a:t>month.</a:t>
            </a:r>
            <a:r>
              <a:rPr lang="ko-KR" altLang="en-US" sz="1800">
                <a:solidFill>
                  <a:schemeClr val="tx1"/>
                </a:solidFill>
                <a:ea typeface="+mn-lt"/>
                <a:cs typeface="+mn-lt"/>
              </a:rPr>
              <a:t> </a:t>
            </a:r>
          </a:p>
          <a:p>
            <a:r>
              <a:rPr lang="en-US" altLang="ko-KR" sz="1800">
                <a:solidFill>
                  <a:schemeClr val="tx1"/>
                </a:solidFill>
                <a:ea typeface="+mn-lt"/>
                <a:cs typeface="+mn-lt"/>
              </a:rPr>
              <a:t>Fourth</a:t>
            </a:r>
            <a:r>
              <a:rPr lang="ko-KR" altLang="en-US" sz="1800">
                <a:solidFill>
                  <a:schemeClr val="tx1"/>
                </a:solidFill>
                <a:ea typeface="+mn-lt"/>
                <a:cs typeface="+mn-lt"/>
              </a:rPr>
              <a:t> </a:t>
            </a:r>
            <a:r>
              <a:rPr lang="en-US" altLang="ko-KR" sz="1800">
                <a:solidFill>
                  <a:schemeClr val="tx1"/>
                </a:solidFill>
                <a:ea typeface="+mn-lt"/>
                <a:cs typeface="+mn-lt"/>
              </a:rPr>
              <a:t>challenge</a:t>
            </a:r>
            <a:r>
              <a:rPr lang="ko-KR" altLang="en-US" sz="1800">
                <a:solidFill>
                  <a:schemeClr val="tx1"/>
                </a:solidFill>
                <a:ea typeface="+mn-lt"/>
                <a:cs typeface="+mn-lt"/>
              </a:rPr>
              <a:t> </a:t>
            </a:r>
            <a:r>
              <a:rPr lang="en-US" altLang="ko-KR" sz="1800">
                <a:solidFill>
                  <a:schemeClr val="tx1"/>
                </a:solidFill>
                <a:ea typeface="+mn-lt"/>
                <a:cs typeface="+mn-lt"/>
              </a:rPr>
              <a:t>was</a:t>
            </a:r>
            <a:r>
              <a:rPr lang="ko-KR" altLang="en-US" sz="1800">
                <a:solidFill>
                  <a:schemeClr val="tx1"/>
                </a:solidFill>
                <a:ea typeface="+mn-lt"/>
                <a:cs typeface="+mn-lt"/>
              </a:rPr>
              <a:t> </a:t>
            </a:r>
            <a:r>
              <a:rPr lang="en-US" altLang="ko-KR" sz="1800">
                <a:solidFill>
                  <a:schemeClr val="tx1"/>
                </a:solidFill>
                <a:ea typeface="+mn-lt"/>
                <a:cs typeface="+mn-lt"/>
              </a:rPr>
              <a:t>the</a:t>
            </a:r>
            <a:r>
              <a:rPr lang="ko-KR" altLang="en-US" sz="1800">
                <a:solidFill>
                  <a:schemeClr val="tx1"/>
                </a:solidFill>
                <a:ea typeface="+mn-lt"/>
                <a:cs typeface="+mn-lt"/>
              </a:rPr>
              <a:t> </a:t>
            </a:r>
            <a:r>
              <a:rPr lang="en-US" altLang="ko-KR" sz="1800">
                <a:solidFill>
                  <a:schemeClr val="tx1"/>
                </a:solidFill>
                <a:ea typeface="+mn-lt"/>
                <a:cs typeface="+mn-lt"/>
              </a:rPr>
              <a:t>company</a:t>
            </a:r>
            <a:r>
              <a:rPr lang="ko-KR" altLang="en-US" sz="1800">
                <a:solidFill>
                  <a:schemeClr val="tx1"/>
                </a:solidFill>
                <a:ea typeface="+mn-lt"/>
                <a:cs typeface="+mn-lt"/>
              </a:rPr>
              <a:t> </a:t>
            </a:r>
            <a:r>
              <a:rPr lang="en-US" altLang="ko-KR" sz="1800">
                <a:solidFill>
                  <a:schemeClr val="tx1"/>
                </a:solidFill>
                <a:ea typeface="+mn-lt"/>
                <a:cs typeface="+mn-lt"/>
              </a:rPr>
              <a:t>also</a:t>
            </a:r>
            <a:r>
              <a:rPr lang="ko-KR" altLang="en-US" sz="1800">
                <a:solidFill>
                  <a:schemeClr val="tx1"/>
                </a:solidFill>
                <a:ea typeface="+mn-lt"/>
                <a:cs typeface="+mn-lt"/>
              </a:rPr>
              <a:t> </a:t>
            </a:r>
            <a:r>
              <a:rPr lang="en-US" altLang="ko-KR" sz="1800">
                <a:solidFill>
                  <a:schemeClr val="tx1"/>
                </a:solidFill>
                <a:ea typeface="+mn-lt"/>
                <a:cs typeface="+mn-lt"/>
              </a:rPr>
              <a:t>had</a:t>
            </a:r>
            <a:r>
              <a:rPr lang="ko-KR" altLang="en-US" sz="1800">
                <a:solidFill>
                  <a:schemeClr val="tx1"/>
                </a:solidFill>
                <a:ea typeface="+mn-lt"/>
                <a:cs typeface="+mn-lt"/>
              </a:rPr>
              <a:t> </a:t>
            </a:r>
            <a:r>
              <a:rPr lang="en-US" altLang="ko-KR" sz="1800">
                <a:solidFill>
                  <a:schemeClr val="tx1"/>
                </a:solidFill>
                <a:ea typeface="+mn-lt"/>
                <a:cs typeface="+mn-lt"/>
              </a:rPr>
              <a:t>to</a:t>
            </a:r>
            <a:r>
              <a:rPr lang="ko-KR" altLang="en-US" sz="1800">
                <a:solidFill>
                  <a:schemeClr val="tx1"/>
                </a:solidFill>
                <a:ea typeface="+mn-lt"/>
                <a:cs typeface="+mn-lt"/>
              </a:rPr>
              <a:t> </a:t>
            </a:r>
            <a:r>
              <a:rPr lang="en-US" altLang="ko-KR" sz="1800">
                <a:solidFill>
                  <a:schemeClr val="tx1"/>
                </a:solidFill>
                <a:ea typeface="+mn-lt"/>
                <a:cs typeface="+mn-lt"/>
              </a:rPr>
              <a:t>train</a:t>
            </a:r>
            <a:r>
              <a:rPr lang="ko-KR" altLang="en-US" sz="1800">
                <a:solidFill>
                  <a:schemeClr val="tx1"/>
                </a:solidFill>
                <a:ea typeface="+mn-lt"/>
                <a:cs typeface="+mn-lt"/>
              </a:rPr>
              <a:t> </a:t>
            </a:r>
            <a:r>
              <a:rPr lang="en-US" altLang="ko-KR" sz="1800">
                <a:solidFill>
                  <a:schemeClr val="tx1"/>
                </a:solidFill>
                <a:ea typeface="+mn-lt"/>
                <a:cs typeface="+mn-lt"/>
              </a:rPr>
              <a:t>current</a:t>
            </a:r>
            <a:r>
              <a:rPr lang="ko-KR" altLang="en-US" sz="1800">
                <a:solidFill>
                  <a:schemeClr val="tx1"/>
                </a:solidFill>
                <a:ea typeface="+mn-lt"/>
                <a:cs typeface="+mn-lt"/>
              </a:rPr>
              <a:t> </a:t>
            </a:r>
            <a:r>
              <a:rPr lang="en-US" altLang="ko-KR" sz="1800">
                <a:solidFill>
                  <a:schemeClr val="tx1"/>
                </a:solidFill>
                <a:ea typeface="+mn-lt"/>
                <a:cs typeface="+mn-lt"/>
              </a:rPr>
              <a:t>I.T. staff members</a:t>
            </a:r>
            <a:r>
              <a:rPr lang="ko-KR" altLang="en-US" sz="1800">
                <a:solidFill>
                  <a:schemeClr val="tx1"/>
                </a:solidFill>
                <a:ea typeface="+mn-lt"/>
                <a:cs typeface="+mn-lt"/>
              </a:rPr>
              <a:t> </a:t>
            </a:r>
            <a:r>
              <a:rPr lang="en-US" altLang="ko-KR" sz="1800">
                <a:solidFill>
                  <a:schemeClr val="tx1"/>
                </a:solidFill>
                <a:ea typeface="+mn-lt"/>
                <a:cs typeface="+mn-lt"/>
              </a:rPr>
              <a:t>on</a:t>
            </a:r>
            <a:r>
              <a:rPr lang="ko-KR" altLang="en-US" sz="1800">
                <a:solidFill>
                  <a:schemeClr val="tx1"/>
                </a:solidFill>
                <a:ea typeface="+mn-lt"/>
                <a:cs typeface="+mn-lt"/>
              </a:rPr>
              <a:t> </a:t>
            </a:r>
            <a:r>
              <a:rPr lang="en-US" altLang="ko-KR" sz="1800">
                <a:solidFill>
                  <a:schemeClr val="tx1"/>
                </a:solidFill>
                <a:ea typeface="+mn-lt"/>
                <a:cs typeface="+mn-lt"/>
              </a:rPr>
              <a:t>the</a:t>
            </a:r>
            <a:r>
              <a:rPr lang="ko-KR" altLang="en-US" sz="1800">
                <a:solidFill>
                  <a:schemeClr val="tx1"/>
                </a:solidFill>
                <a:ea typeface="+mn-lt"/>
                <a:cs typeface="+mn-lt"/>
              </a:rPr>
              <a:t> </a:t>
            </a:r>
            <a:r>
              <a:rPr lang="en-US" altLang="ko-KR" sz="1800">
                <a:solidFill>
                  <a:schemeClr val="tx1"/>
                </a:solidFill>
                <a:ea typeface="+mn-lt"/>
                <a:cs typeface="+mn-lt"/>
              </a:rPr>
              <a:t>new</a:t>
            </a:r>
            <a:r>
              <a:rPr lang="ko-KR" altLang="en-US" sz="1800">
                <a:solidFill>
                  <a:schemeClr val="tx1"/>
                </a:solidFill>
                <a:ea typeface="+mn-lt"/>
                <a:cs typeface="+mn-lt"/>
              </a:rPr>
              <a:t> </a:t>
            </a:r>
            <a:r>
              <a:rPr lang="en-US" altLang="ko-KR" sz="1800">
                <a:solidFill>
                  <a:schemeClr val="tx1"/>
                </a:solidFill>
                <a:ea typeface="+mn-lt"/>
                <a:cs typeface="+mn-lt"/>
              </a:rPr>
              <a:t>cloud</a:t>
            </a:r>
            <a:r>
              <a:rPr lang="ko-KR" altLang="en-US" sz="1800">
                <a:solidFill>
                  <a:schemeClr val="tx1"/>
                </a:solidFill>
                <a:ea typeface="+mn-lt"/>
                <a:cs typeface="+mn-lt"/>
              </a:rPr>
              <a:t> </a:t>
            </a:r>
            <a:r>
              <a:rPr lang="en-US" altLang="ko-KR" sz="1800">
                <a:solidFill>
                  <a:schemeClr val="tx1"/>
                </a:solidFill>
                <a:ea typeface="+mn-lt"/>
                <a:cs typeface="+mn-lt"/>
              </a:rPr>
              <a:t>based</a:t>
            </a:r>
            <a:r>
              <a:rPr lang="ko-KR" altLang="en-US" sz="1800">
                <a:solidFill>
                  <a:schemeClr val="tx1"/>
                </a:solidFill>
                <a:ea typeface="+mn-lt"/>
                <a:cs typeface="+mn-lt"/>
              </a:rPr>
              <a:t> </a:t>
            </a:r>
            <a:r>
              <a:rPr lang="en-US" altLang="ko-KR" sz="1800">
                <a:solidFill>
                  <a:schemeClr val="tx1"/>
                </a:solidFill>
                <a:ea typeface="+mn-lt"/>
                <a:cs typeface="+mn-lt"/>
              </a:rPr>
              <a:t>system. Fintech</a:t>
            </a:r>
            <a:r>
              <a:rPr lang="ko-KR" altLang="en-US" sz="1800">
                <a:solidFill>
                  <a:schemeClr val="tx1"/>
                </a:solidFill>
                <a:ea typeface="+mn-lt"/>
                <a:cs typeface="+mn-lt"/>
              </a:rPr>
              <a:t> </a:t>
            </a:r>
            <a:r>
              <a:rPr lang="en-US" altLang="ko-KR" sz="1800">
                <a:solidFill>
                  <a:schemeClr val="tx1"/>
                </a:solidFill>
                <a:ea typeface="+mn-lt"/>
                <a:cs typeface="+mn-lt"/>
              </a:rPr>
              <a:t>researched</a:t>
            </a:r>
            <a:r>
              <a:rPr lang="ko-KR" altLang="en-US" sz="1800">
                <a:solidFill>
                  <a:schemeClr val="tx1"/>
                </a:solidFill>
                <a:ea typeface="+mn-lt"/>
                <a:cs typeface="+mn-lt"/>
              </a:rPr>
              <a:t> </a:t>
            </a:r>
            <a:r>
              <a:rPr lang="en-US" altLang="ko-KR" sz="1800">
                <a:solidFill>
                  <a:schemeClr val="tx1"/>
                </a:solidFill>
                <a:ea typeface="+mn-lt"/>
                <a:cs typeface="+mn-lt"/>
              </a:rPr>
              <a:t>what</a:t>
            </a:r>
            <a:r>
              <a:rPr lang="ko-KR" altLang="en-US" sz="1800">
                <a:solidFill>
                  <a:schemeClr val="tx1"/>
                </a:solidFill>
                <a:ea typeface="+mn-lt"/>
                <a:cs typeface="+mn-lt"/>
              </a:rPr>
              <a:t> </a:t>
            </a:r>
            <a:r>
              <a:rPr lang="en-US" altLang="ko-KR" sz="1800">
                <a:solidFill>
                  <a:schemeClr val="tx1"/>
                </a:solidFill>
                <a:ea typeface="+mn-lt"/>
                <a:cs typeface="+mn-lt"/>
              </a:rPr>
              <a:t>Google,</a:t>
            </a:r>
            <a:r>
              <a:rPr lang="ko-KR" altLang="en-US" sz="1800">
                <a:solidFill>
                  <a:schemeClr val="tx1"/>
                </a:solidFill>
                <a:ea typeface="+mn-lt"/>
                <a:cs typeface="+mn-lt"/>
              </a:rPr>
              <a:t> </a:t>
            </a:r>
            <a:r>
              <a:rPr lang="en-US" altLang="ko-KR" sz="1800">
                <a:solidFill>
                  <a:schemeClr val="tx1"/>
                </a:solidFill>
                <a:ea typeface="+mn-lt"/>
                <a:cs typeface="+mn-lt"/>
              </a:rPr>
              <a:t>Microsoft</a:t>
            </a:r>
            <a:r>
              <a:rPr lang="ko-KR" altLang="en-US" sz="1800">
                <a:solidFill>
                  <a:schemeClr val="tx1"/>
                </a:solidFill>
                <a:ea typeface="+mn-lt"/>
                <a:cs typeface="+mn-lt"/>
              </a:rPr>
              <a:t> </a:t>
            </a:r>
            <a:r>
              <a:rPr lang="en-US" altLang="ko-KR" sz="1800">
                <a:solidFill>
                  <a:schemeClr val="tx1"/>
                </a:solidFill>
                <a:ea typeface="+mn-lt"/>
                <a:cs typeface="+mn-lt"/>
              </a:rPr>
              <a:t>Azure,</a:t>
            </a:r>
            <a:r>
              <a:rPr lang="ko-KR" altLang="en-US" sz="1800">
                <a:solidFill>
                  <a:schemeClr val="tx1"/>
                </a:solidFill>
                <a:ea typeface="+mn-lt"/>
                <a:cs typeface="+mn-lt"/>
              </a:rPr>
              <a:t> </a:t>
            </a:r>
            <a:r>
              <a:rPr lang="en-US" altLang="ko-KR" sz="1800">
                <a:solidFill>
                  <a:schemeClr val="tx1"/>
                </a:solidFill>
                <a:ea typeface="+mn-lt"/>
                <a:cs typeface="+mn-lt"/>
              </a:rPr>
              <a:t>and</a:t>
            </a:r>
            <a:r>
              <a:rPr lang="ko-KR" altLang="en-US" sz="1800">
                <a:solidFill>
                  <a:schemeClr val="tx1"/>
                </a:solidFill>
                <a:ea typeface="+mn-lt"/>
                <a:cs typeface="+mn-lt"/>
              </a:rPr>
              <a:t> </a:t>
            </a:r>
            <a:r>
              <a:rPr lang="en-US" altLang="ko-KR" sz="1800">
                <a:solidFill>
                  <a:schemeClr val="tx1"/>
                </a:solidFill>
                <a:ea typeface="+mn-lt"/>
                <a:cs typeface="+mn-lt"/>
              </a:rPr>
              <a:t>Amazon</a:t>
            </a:r>
            <a:r>
              <a:rPr lang="ko-KR" altLang="en-US" sz="1800">
                <a:solidFill>
                  <a:schemeClr val="tx1"/>
                </a:solidFill>
                <a:ea typeface="+mn-lt"/>
                <a:cs typeface="+mn-lt"/>
              </a:rPr>
              <a:t> </a:t>
            </a:r>
            <a:r>
              <a:rPr lang="en-US" altLang="ko-KR" sz="1800">
                <a:solidFill>
                  <a:schemeClr val="tx1"/>
                </a:solidFill>
                <a:ea typeface="+mn-lt"/>
                <a:cs typeface="+mn-lt"/>
              </a:rPr>
              <a:t>offered</a:t>
            </a:r>
            <a:r>
              <a:rPr lang="ko-KR" altLang="en-US" sz="1800">
                <a:solidFill>
                  <a:schemeClr val="tx1"/>
                </a:solidFill>
                <a:ea typeface="+mn-lt"/>
                <a:cs typeface="+mn-lt"/>
              </a:rPr>
              <a:t> </a:t>
            </a:r>
            <a:r>
              <a:rPr lang="en-US" altLang="ko-KR" sz="1800">
                <a:solidFill>
                  <a:schemeClr val="tx1"/>
                </a:solidFill>
                <a:ea typeface="+mn-lt"/>
                <a:cs typeface="+mn-lt"/>
              </a:rPr>
              <a:t>for</a:t>
            </a:r>
            <a:r>
              <a:rPr lang="ko-KR" altLang="en-US" sz="1800">
                <a:solidFill>
                  <a:schemeClr val="tx1"/>
                </a:solidFill>
                <a:ea typeface="+mn-lt"/>
                <a:cs typeface="+mn-lt"/>
              </a:rPr>
              <a:t> </a:t>
            </a:r>
            <a:r>
              <a:rPr lang="en-US" altLang="ko-KR" sz="1800">
                <a:solidFill>
                  <a:schemeClr val="tx1"/>
                </a:solidFill>
                <a:ea typeface="+mn-lt"/>
                <a:cs typeface="+mn-lt"/>
              </a:rPr>
              <a:t>I.T.</a:t>
            </a:r>
            <a:r>
              <a:rPr lang="ko-KR" altLang="en-US" sz="1800">
                <a:solidFill>
                  <a:schemeClr val="tx1"/>
                </a:solidFill>
                <a:ea typeface="+mn-lt"/>
                <a:cs typeface="+mn-lt"/>
              </a:rPr>
              <a:t> </a:t>
            </a:r>
            <a:r>
              <a:rPr lang="en-US" altLang="ko-KR" sz="1800">
                <a:solidFill>
                  <a:schemeClr val="tx1"/>
                </a:solidFill>
                <a:ea typeface="+mn-lt"/>
                <a:cs typeface="+mn-lt"/>
              </a:rPr>
              <a:t>training.</a:t>
            </a:r>
            <a:r>
              <a:rPr lang="ko-KR" altLang="en-US" sz="1800">
                <a:solidFill>
                  <a:schemeClr val="tx1"/>
                </a:solidFill>
                <a:ea typeface="+mn-lt"/>
                <a:cs typeface="+mn-lt"/>
              </a:rPr>
              <a:t> </a:t>
            </a:r>
            <a:r>
              <a:rPr lang="en-US" altLang="ko-KR" sz="1800">
                <a:solidFill>
                  <a:schemeClr val="tx1"/>
                </a:solidFill>
                <a:ea typeface="+mn-lt"/>
                <a:cs typeface="+mn-lt"/>
              </a:rPr>
              <a:t>Microsoft</a:t>
            </a:r>
            <a:r>
              <a:rPr lang="ko-KR" altLang="en-US" sz="1800">
                <a:solidFill>
                  <a:schemeClr val="tx1"/>
                </a:solidFill>
                <a:ea typeface="+mn-lt"/>
                <a:cs typeface="+mn-lt"/>
              </a:rPr>
              <a:t> </a:t>
            </a:r>
            <a:r>
              <a:rPr lang="en-US" altLang="ko-KR" sz="1800">
                <a:solidFill>
                  <a:schemeClr val="tx1"/>
                </a:solidFill>
                <a:ea typeface="+mn-lt"/>
                <a:cs typeface="+mn-lt"/>
              </a:rPr>
              <a:t>Azure,</a:t>
            </a:r>
            <a:r>
              <a:rPr lang="ko-KR" altLang="en-US" sz="1800">
                <a:solidFill>
                  <a:schemeClr val="tx1"/>
                </a:solidFill>
                <a:ea typeface="+mn-lt"/>
                <a:cs typeface="+mn-lt"/>
              </a:rPr>
              <a:t> </a:t>
            </a:r>
            <a:r>
              <a:rPr lang="en-US" altLang="ko-KR" sz="1800">
                <a:solidFill>
                  <a:schemeClr val="tx1"/>
                </a:solidFill>
                <a:ea typeface="+mn-lt"/>
                <a:cs typeface="+mn-lt"/>
              </a:rPr>
              <a:t>Google,</a:t>
            </a:r>
            <a:r>
              <a:rPr lang="ko-KR" altLang="en-US" sz="1800">
                <a:solidFill>
                  <a:schemeClr val="tx1"/>
                </a:solidFill>
                <a:ea typeface="+mn-lt"/>
                <a:cs typeface="+mn-lt"/>
              </a:rPr>
              <a:t> </a:t>
            </a:r>
            <a:r>
              <a:rPr lang="en-US" altLang="ko-KR" sz="1800">
                <a:solidFill>
                  <a:schemeClr val="tx1"/>
                </a:solidFill>
                <a:ea typeface="+mn-lt"/>
                <a:cs typeface="+mn-lt"/>
              </a:rPr>
              <a:t>and</a:t>
            </a:r>
            <a:r>
              <a:rPr lang="ko-KR" altLang="en-US" sz="1800">
                <a:solidFill>
                  <a:schemeClr val="tx1"/>
                </a:solidFill>
                <a:ea typeface="+mn-lt"/>
                <a:cs typeface="+mn-lt"/>
              </a:rPr>
              <a:t> </a:t>
            </a:r>
            <a:r>
              <a:rPr lang="en-US" altLang="ko-KR" sz="1800">
                <a:solidFill>
                  <a:schemeClr val="tx1"/>
                </a:solidFill>
                <a:ea typeface="+mn-lt"/>
                <a:cs typeface="+mn-lt"/>
              </a:rPr>
              <a:t>Amazon</a:t>
            </a:r>
            <a:r>
              <a:rPr lang="ko-KR" altLang="en-US" sz="1800">
                <a:solidFill>
                  <a:schemeClr val="tx1"/>
                </a:solidFill>
                <a:ea typeface="+mn-lt"/>
                <a:cs typeface="+mn-lt"/>
              </a:rPr>
              <a:t> </a:t>
            </a:r>
            <a:r>
              <a:rPr lang="en-US" altLang="ko-KR" sz="1800">
                <a:solidFill>
                  <a:schemeClr val="tx1"/>
                </a:solidFill>
                <a:ea typeface="+mn-lt"/>
                <a:cs typeface="+mn-lt"/>
              </a:rPr>
              <a:t>all</a:t>
            </a:r>
            <a:r>
              <a:rPr lang="ko-KR" altLang="en-US" sz="1800">
                <a:solidFill>
                  <a:schemeClr val="tx1"/>
                </a:solidFill>
                <a:ea typeface="+mn-lt"/>
                <a:cs typeface="+mn-lt"/>
              </a:rPr>
              <a:t> </a:t>
            </a:r>
            <a:r>
              <a:rPr lang="en-US" altLang="ko-KR" sz="1800">
                <a:solidFill>
                  <a:schemeClr val="tx1"/>
                </a:solidFill>
                <a:ea typeface="+mn-lt"/>
                <a:cs typeface="+mn-lt"/>
              </a:rPr>
              <a:t>offered</a:t>
            </a:r>
            <a:r>
              <a:rPr lang="ko-KR" altLang="en-US" sz="1800">
                <a:solidFill>
                  <a:schemeClr val="tx1"/>
                </a:solidFill>
                <a:ea typeface="+mn-lt"/>
                <a:cs typeface="+mn-lt"/>
              </a:rPr>
              <a:t> </a:t>
            </a:r>
            <a:r>
              <a:rPr lang="en-US" altLang="ko-KR" sz="1800">
                <a:solidFill>
                  <a:schemeClr val="tx1"/>
                </a:solidFill>
                <a:ea typeface="+mn-lt"/>
                <a:cs typeface="+mn-lt"/>
              </a:rPr>
              <a:t>training</a:t>
            </a:r>
            <a:r>
              <a:rPr lang="ko-KR" altLang="en-US" sz="1800">
                <a:solidFill>
                  <a:schemeClr val="tx1"/>
                </a:solidFill>
                <a:ea typeface="+mn-lt"/>
                <a:cs typeface="+mn-lt"/>
              </a:rPr>
              <a:t> </a:t>
            </a:r>
            <a:r>
              <a:rPr lang="en-US" altLang="ko-KR" sz="1800">
                <a:solidFill>
                  <a:schemeClr val="tx1"/>
                </a:solidFill>
                <a:ea typeface="+mn-lt"/>
                <a:cs typeface="+mn-lt"/>
              </a:rPr>
              <a:t>and</a:t>
            </a:r>
            <a:r>
              <a:rPr lang="ko-KR" altLang="en-US" sz="1800">
                <a:solidFill>
                  <a:schemeClr val="tx1"/>
                </a:solidFill>
                <a:ea typeface="+mn-lt"/>
                <a:cs typeface="+mn-lt"/>
              </a:rPr>
              <a:t> </a:t>
            </a:r>
            <a:r>
              <a:rPr lang="en-US" altLang="ko-KR" sz="1800">
                <a:solidFill>
                  <a:schemeClr val="tx1"/>
                </a:solidFill>
                <a:ea typeface="+mn-lt"/>
                <a:cs typeface="+mn-lt"/>
              </a:rPr>
              <a:t>credentials</a:t>
            </a:r>
            <a:r>
              <a:rPr lang="ko-KR" altLang="en-US" sz="1800">
                <a:solidFill>
                  <a:schemeClr val="tx1"/>
                </a:solidFill>
                <a:ea typeface="+mn-lt"/>
                <a:cs typeface="+mn-lt"/>
              </a:rPr>
              <a:t> </a:t>
            </a:r>
            <a:r>
              <a:rPr lang="en-US" altLang="ko-KR" sz="1800">
                <a:solidFill>
                  <a:schemeClr val="tx1"/>
                </a:solidFill>
                <a:ea typeface="+mn-lt"/>
                <a:cs typeface="+mn-lt"/>
              </a:rPr>
              <a:t>including</a:t>
            </a:r>
            <a:r>
              <a:rPr lang="ko-KR" altLang="en-US" sz="1800">
                <a:solidFill>
                  <a:schemeClr val="tx1"/>
                </a:solidFill>
                <a:ea typeface="+mn-lt"/>
                <a:cs typeface="+mn-lt"/>
              </a:rPr>
              <a:t> </a:t>
            </a:r>
            <a:r>
              <a:rPr lang="en-US" altLang="ko-KR" sz="1800">
                <a:solidFill>
                  <a:schemeClr val="tx1"/>
                </a:solidFill>
                <a:ea typeface="+mn-lt"/>
                <a:cs typeface="+mn-lt"/>
              </a:rPr>
              <a:t>Amazon</a:t>
            </a:r>
            <a:r>
              <a:rPr lang="ko-KR" altLang="en-US" sz="1800">
                <a:solidFill>
                  <a:schemeClr val="tx1"/>
                </a:solidFill>
                <a:ea typeface="+mn-lt"/>
                <a:cs typeface="+mn-lt"/>
              </a:rPr>
              <a:t> </a:t>
            </a:r>
            <a:r>
              <a:rPr lang="en-US" altLang="ko-KR" sz="1800">
                <a:solidFill>
                  <a:schemeClr val="tx1"/>
                </a:solidFill>
                <a:ea typeface="+mn-lt"/>
                <a:cs typeface="+mn-lt"/>
              </a:rPr>
              <a:t>AWS</a:t>
            </a:r>
            <a:r>
              <a:rPr lang="ko-KR" altLang="en-US" sz="1800">
                <a:solidFill>
                  <a:schemeClr val="tx1"/>
                </a:solidFill>
                <a:ea typeface="+mn-lt"/>
                <a:cs typeface="+mn-lt"/>
              </a:rPr>
              <a:t> </a:t>
            </a:r>
            <a:r>
              <a:rPr lang="en-US" altLang="ko-KR" sz="1800">
                <a:solidFill>
                  <a:schemeClr val="tx1"/>
                </a:solidFill>
                <a:ea typeface="+mn-lt"/>
                <a:cs typeface="+mn-lt"/>
              </a:rPr>
              <a:t>solution</a:t>
            </a:r>
            <a:r>
              <a:rPr lang="ko-KR" altLang="en-US" sz="1800">
                <a:solidFill>
                  <a:schemeClr val="tx1"/>
                </a:solidFill>
                <a:ea typeface="+mn-lt"/>
                <a:cs typeface="+mn-lt"/>
              </a:rPr>
              <a:t> </a:t>
            </a:r>
            <a:r>
              <a:rPr lang="en-US" altLang="ko-KR" sz="1800">
                <a:solidFill>
                  <a:schemeClr val="tx1"/>
                </a:solidFill>
                <a:ea typeface="+mn-lt"/>
                <a:cs typeface="+mn-lt"/>
              </a:rPr>
              <a:t>architect</a:t>
            </a:r>
            <a:r>
              <a:rPr lang="ko-KR" altLang="en-US" sz="1800">
                <a:solidFill>
                  <a:schemeClr val="tx1"/>
                </a:solidFill>
                <a:ea typeface="+mn-lt"/>
                <a:cs typeface="+mn-lt"/>
              </a:rPr>
              <a:t> </a:t>
            </a:r>
            <a:r>
              <a:rPr lang="en-US" altLang="ko-KR" sz="1800">
                <a:solidFill>
                  <a:schemeClr val="tx1"/>
                </a:solidFill>
                <a:ea typeface="+mn-lt"/>
                <a:cs typeface="+mn-lt"/>
              </a:rPr>
              <a:t>and</a:t>
            </a:r>
            <a:r>
              <a:rPr lang="ko-KR" altLang="en-US" sz="1800">
                <a:solidFill>
                  <a:schemeClr val="tx1"/>
                </a:solidFill>
                <a:ea typeface="+mn-lt"/>
                <a:cs typeface="+mn-lt"/>
              </a:rPr>
              <a:t> </a:t>
            </a:r>
            <a:r>
              <a:rPr lang="en-US" altLang="ko-KR" sz="1800">
                <a:solidFill>
                  <a:schemeClr val="tx1"/>
                </a:solidFill>
                <a:ea typeface="+mn-lt"/>
                <a:cs typeface="+mn-lt"/>
              </a:rPr>
              <a:t>Developer</a:t>
            </a:r>
            <a:r>
              <a:rPr lang="ko-KR" altLang="en-US" sz="1800">
                <a:solidFill>
                  <a:schemeClr val="tx1"/>
                </a:solidFill>
                <a:ea typeface="+mn-lt"/>
                <a:cs typeface="+mn-lt"/>
              </a:rPr>
              <a:t> </a:t>
            </a:r>
            <a:r>
              <a:rPr lang="en-US" altLang="ko-KR" sz="1800">
                <a:solidFill>
                  <a:schemeClr val="tx1"/>
                </a:solidFill>
                <a:ea typeface="+mn-lt"/>
                <a:cs typeface="+mn-lt"/>
              </a:rPr>
              <a:t>associate,</a:t>
            </a:r>
            <a:r>
              <a:rPr lang="ko-KR" altLang="en-US" sz="1800">
                <a:solidFill>
                  <a:schemeClr val="tx1"/>
                </a:solidFill>
                <a:ea typeface="+mn-lt"/>
                <a:cs typeface="+mn-lt"/>
              </a:rPr>
              <a:t> </a:t>
            </a:r>
            <a:r>
              <a:rPr lang="en-US" altLang="ko-KR" sz="1800">
                <a:solidFill>
                  <a:schemeClr val="tx1"/>
                </a:solidFill>
                <a:ea typeface="+mn-lt"/>
                <a:cs typeface="+mn-lt"/>
              </a:rPr>
              <a:t>Google</a:t>
            </a:r>
            <a:r>
              <a:rPr lang="ko-KR" altLang="en-US" sz="1800">
                <a:solidFill>
                  <a:schemeClr val="tx1"/>
                </a:solidFill>
                <a:ea typeface="+mn-lt"/>
                <a:cs typeface="+mn-lt"/>
              </a:rPr>
              <a:t> </a:t>
            </a:r>
            <a:r>
              <a:rPr lang="en-US" altLang="ko-KR" sz="1800">
                <a:solidFill>
                  <a:schemeClr val="tx1"/>
                </a:solidFill>
                <a:ea typeface="+mn-lt"/>
                <a:cs typeface="+mn-lt"/>
              </a:rPr>
              <a:t>Cloud</a:t>
            </a:r>
            <a:r>
              <a:rPr lang="ko-KR" altLang="en-US" sz="1800">
                <a:solidFill>
                  <a:schemeClr val="tx1"/>
                </a:solidFill>
                <a:ea typeface="+mn-lt"/>
                <a:cs typeface="+mn-lt"/>
              </a:rPr>
              <a:t> </a:t>
            </a:r>
            <a:r>
              <a:rPr lang="en-US" altLang="ko-KR" sz="1800">
                <a:solidFill>
                  <a:schemeClr val="tx1"/>
                </a:solidFill>
                <a:ea typeface="+mn-lt"/>
                <a:cs typeface="+mn-lt"/>
              </a:rPr>
              <a:t>certifications,</a:t>
            </a:r>
            <a:r>
              <a:rPr lang="ko-KR" altLang="en-US" sz="1800">
                <a:solidFill>
                  <a:schemeClr val="tx1"/>
                </a:solidFill>
                <a:ea typeface="+mn-lt"/>
                <a:cs typeface="+mn-lt"/>
              </a:rPr>
              <a:t> </a:t>
            </a:r>
            <a:r>
              <a:rPr lang="en-US" altLang="ko-KR" sz="1800">
                <a:solidFill>
                  <a:schemeClr val="tx1"/>
                </a:solidFill>
                <a:ea typeface="+mn-lt"/>
                <a:cs typeface="+mn-lt"/>
              </a:rPr>
              <a:t>and</a:t>
            </a:r>
            <a:r>
              <a:rPr lang="ko-KR" altLang="en-US" sz="1800">
                <a:solidFill>
                  <a:schemeClr val="tx1"/>
                </a:solidFill>
                <a:ea typeface="+mn-lt"/>
                <a:cs typeface="+mn-lt"/>
              </a:rPr>
              <a:t> </a:t>
            </a:r>
            <a:r>
              <a:rPr lang="en-US" altLang="ko-KR" sz="1800">
                <a:solidFill>
                  <a:schemeClr val="tx1"/>
                </a:solidFill>
                <a:ea typeface="+mn-lt"/>
                <a:cs typeface="+mn-lt"/>
              </a:rPr>
              <a:t>Microsoft</a:t>
            </a:r>
            <a:r>
              <a:rPr lang="ko-KR" altLang="en-US" sz="1800">
                <a:solidFill>
                  <a:schemeClr val="tx1"/>
                </a:solidFill>
                <a:ea typeface="+mn-lt"/>
                <a:cs typeface="+mn-lt"/>
              </a:rPr>
              <a:t> </a:t>
            </a:r>
            <a:r>
              <a:rPr lang="en-US" altLang="ko-KR" sz="1800">
                <a:solidFill>
                  <a:schemeClr val="tx1"/>
                </a:solidFill>
                <a:ea typeface="+mn-lt"/>
                <a:cs typeface="+mn-lt"/>
              </a:rPr>
              <a:t>Solutions</a:t>
            </a:r>
            <a:r>
              <a:rPr lang="ko-KR" altLang="en-US" sz="1800">
                <a:solidFill>
                  <a:schemeClr val="tx1"/>
                </a:solidFill>
                <a:ea typeface="+mn-lt"/>
                <a:cs typeface="+mn-lt"/>
              </a:rPr>
              <a:t> </a:t>
            </a:r>
            <a:r>
              <a:rPr lang="en-US" altLang="ko-KR" sz="1800">
                <a:solidFill>
                  <a:schemeClr val="tx1"/>
                </a:solidFill>
                <a:ea typeface="+mn-lt"/>
                <a:cs typeface="+mn-lt"/>
              </a:rPr>
              <a:t>Architect.</a:t>
            </a:r>
            <a:endParaRPr lang="ko-KR" altLang="en-US" sz="1800">
              <a:solidFill>
                <a:schemeClr val="tx1"/>
              </a:solidFill>
              <a:ea typeface="+mn-lt"/>
              <a:cs typeface="+mn-lt"/>
            </a:endParaRPr>
          </a:p>
        </p:txBody>
      </p:sp>
    </p:spTree>
    <p:extLst>
      <p:ext uri="{BB962C8B-B14F-4D97-AF65-F5344CB8AC3E}">
        <p14:creationId xmlns:p14="http://schemas.microsoft.com/office/powerpoint/2010/main" val="3372455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FB1FD-CB47-B5C9-91E7-BA453E098320}"/>
              </a:ext>
            </a:extLst>
          </p:cNvPr>
          <p:cNvSpPr txBox="1"/>
          <p:nvPr/>
        </p:nvSpPr>
        <p:spPr>
          <a:xfrm>
            <a:off x="219413" y="417376"/>
            <a:ext cx="8623662"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4400" b="1" kern="1200">
                <a:solidFill>
                  <a:srgbClr val="2D95FF"/>
                </a:solidFill>
                <a:latin typeface="+mj-lt"/>
                <a:ea typeface="+mj-ea"/>
                <a:cs typeface="+mj-cs"/>
              </a:rPr>
              <a:t>Evaluation Criteria</a:t>
            </a:r>
          </a:p>
        </p:txBody>
      </p:sp>
      <p:pic>
        <p:nvPicPr>
          <p:cNvPr id="3" name="Picture 2">
            <a:extLst>
              <a:ext uri="{FF2B5EF4-FFF2-40B4-BE49-F238E27FC236}">
                <a16:creationId xmlns:a16="http://schemas.microsoft.com/office/drawing/2014/main" id="{A89A0CAF-320E-C432-123C-A6C42D85958F}"/>
              </a:ext>
            </a:extLst>
          </p:cNvPr>
          <p:cNvPicPr>
            <a:picLocks noChangeAspect="1"/>
          </p:cNvPicPr>
          <p:nvPr/>
        </p:nvPicPr>
        <p:blipFill>
          <a:blip r:embed="rId3"/>
          <a:stretch>
            <a:fillRect/>
          </a:stretch>
        </p:blipFill>
        <p:spPr>
          <a:xfrm>
            <a:off x="1175328" y="1841862"/>
            <a:ext cx="6711831" cy="4387352"/>
          </a:xfrm>
          <a:prstGeom prst="rect">
            <a:avLst/>
          </a:prstGeom>
          <a:noFill/>
        </p:spPr>
      </p:pic>
    </p:spTree>
    <p:extLst>
      <p:ext uri="{BB962C8B-B14F-4D97-AF65-F5344CB8AC3E}">
        <p14:creationId xmlns:p14="http://schemas.microsoft.com/office/powerpoint/2010/main" val="396899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FB1FD-CB47-B5C9-91E7-BA453E098320}"/>
              </a:ext>
            </a:extLst>
          </p:cNvPr>
          <p:cNvSpPr txBox="1"/>
          <p:nvPr/>
        </p:nvSpPr>
        <p:spPr>
          <a:xfrm>
            <a:off x="2738437" y="92604"/>
            <a:ext cx="54768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rgbClr val="2D95FF"/>
                </a:solidFill>
              </a:rPr>
              <a:t>Evaluation Criteria</a:t>
            </a:r>
          </a:p>
        </p:txBody>
      </p:sp>
      <p:graphicFrame>
        <p:nvGraphicFramePr>
          <p:cNvPr id="7" name="Diagram 6">
            <a:extLst>
              <a:ext uri="{FF2B5EF4-FFF2-40B4-BE49-F238E27FC236}">
                <a16:creationId xmlns:a16="http://schemas.microsoft.com/office/drawing/2014/main" id="{0CEAA036-B6AB-2BA7-6A59-F727676F0565}"/>
              </a:ext>
            </a:extLst>
          </p:cNvPr>
          <p:cNvGraphicFramePr/>
          <p:nvPr>
            <p:extLst>
              <p:ext uri="{D42A27DB-BD31-4B8C-83A1-F6EECF244321}">
                <p14:modId xmlns:p14="http://schemas.microsoft.com/office/powerpoint/2010/main" val="765243925"/>
              </p:ext>
            </p:extLst>
          </p:nvPr>
        </p:nvGraphicFramePr>
        <p:xfrm>
          <a:off x="1796556" y="1157703"/>
          <a:ext cx="6712292" cy="4903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703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dier PowerPoint Template" id="{11473DE5-3EF4-E745-A194-FB1EA284FA44}" vid="{55D37832-04F8-A149-BAFD-7BB99C75B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534EE139EEB64280F495BC865A94AF" ma:contentTypeVersion="3" ma:contentTypeDescription="Create a new document." ma:contentTypeScope="" ma:versionID="3652520641f81a30c1a46a589536bb2f">
  <xsd:schema xmlns:xsd="http://www.w3.org/2001/XMLSchema" xmlns:xs="http://www.w3.org/2001/XMLSchema" xmlns:p="http://schemas.microsoft.com/office/2006/metadata/properties" xmlns:ns2="e9edd858-927f-4b4f-9d81-dd4b22d65b94" targetNamespace="http://schemas.microsoft.com/office/2006/metadata/properties" ma:root="true" ma:fieldsID="3b73adda23d5d240bb4d80e4d754f4ae" ns2:_="">
    <xsd:import namespace="e9edd858-927f-4b4f-9d81-dd4b22d65b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edd858-927f-4b4f-9d81-dd4b22d65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EFB68B-E58C-41DF-B4DC-851E72C376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edd858-927f-4b4f-9d81-dd4b22d65b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B5C3BF-37A5-425F-A2FF-C7EC46A08060}">
  <ds:schemaRefs>
    <ds:schemaRef ds:uri="e9edd858-927f-4b4f-9d81-dd4b22d65b9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E6A1BA9-7ED2-4614-BF26-9ED01A5A33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Tech-PowerPoint-Template</Template>
  <TotalTime>0</TotalTime>
  <Words>1270</Words>
  <Application>Microsoft Office PowerPoint</Application>
  <PresentationFormat>Widescreen</PresentationFormat>
  <Paragraphs>211</Paragraphs>
  <Slides>19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맑은 고딕</vt:lpstr>
      <vt:lpstr>맑은 고딕</vt:lpstr>
      <vt:lpstr>Arial</vt:lpstr>
      <vt:lpstr>Calibri</vt:lpstr>
      <vt:lpstr>Calibri Light</vt:lpstr>
      <vt:lpstr>Courier New</vt:lpstr>
      <vt:lpstr>HY그래픽M</vt:lpstr>
      <vt:lpstr>Roboto</vt:lpstr>
      <vt:lpstr>Segoe UI</vt:lpstr>
      <vt:lpstr>Symbol</vt:lpstr>
      <vt:lpstr>Trebuchet MS</vt:lpstr>
      <vt:lpstr>Office Theme</vt:lpstr>
      <vt:lpstr>Fintech: Choosing a Cloud Services Provider</vt:lpstr>
      <vt:lpstr>Background</vt:lpstr>
      <vt:lpstr>FINTECH: IT Capabilities</vt:lpstr>
      <vt:lpstr>Question</vt:lpstr>
      <vt:lpstr>Why Cloud?</vt:lpstr>
      <vt:lpstr>Question</vt:lpstr>
      <vt:lpstr>Challenges faced by Fintech in the Case</vt:lpstr>
      <vt:lpstr>PowerPoint Presentation</vt:lpstr>
      <vt:lpstr>PowerPoint Presentation</vt:lpstr>
      <vt:lpstr>PowerPoint Presentation</vt:lpstr>
      <vt:lpstr>PowerPoint Presentation</vt:lpstr>
      <vt:lpstr>PowerPoint Presentation</vt:lpstr>
      <vt:lpstr>Qualitative/Quantitative Analysis </vt:lpstr>
      <vt:lpstr>Weighted Factor Analysis</vt:lpstr>
      <vt:lpstr>Cost Benefit Analysis</vt:lpstr>
      <vt:lpstr>PowerPoint Presentation</vt:lpstr>
      <vt:lpstr>Question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Fintech: Choosing a Cloud Services Provider</dc:title>
  <dc:creator>Montez Bell</dc:creator>
  <cp:lastModifiedBy>Venkat Sai Nag Bhargav Sabbineni</cp:lastModifiedBy>
  <cp:revision>2</cp:revision>
  <dcterms:created xsi:type="dcterms:W3CDTF">2022-12-05T02:25:30Z</dcterms:created>
  <dcterms:modified xsi:type="dcterms:W3CDTF">2024-03-23T05:39:18Z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0x010100BE534EE139EEB64280F495BC865A94AF</vt:lpwstr>
  </property>
</Properties>
</file>