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67" r:id="rId5"/>
    <p:sldId id="281" r:id="rId6"/>
    <p:sldId id="272" r:id="rId7"/>
    <p:sldId id="266" r:id="rId8"/>
    <p:sldId id="257" r:id="rId9"/>
    <p:sldId id="258" r:id="rId10"/>
    <p:sldId id="282" r:id="rId11"/>
    <p:sldId id="275" r:id="rId12"/>
    <p:sldId id="279" r:id="rId13"/>
    <p:sldId id="284" r:id="rId14"/>
    <p:sldId id="277" r:id="rId15"/>
    <p:sldId id="276" r:id="rId16"/>
    <p:sldId id="285"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107ED4-D46B-4F9F-97A6-55D9D8C9B3C4}" v="9" dt="2022-12-06T21:33:44.108"/>
    <p1510:client id="{53029ED0-0335-43D5-B28D-5CA4B9BBE2C5}" v="9" dt="2022-12-06T01:16:16.767"/>
    <p1510:client id="{6E05DA99-DCAD-42BE-9D7D-833AAEE6CDE3}" v="27" dt="2022-12-06T16:31:16.194"/>
    <p1510:client id="{B2F77F5E-88E6-44E4-AFAC-C3A923570229}" v="18" dt="2022-12-06T22:13:35.048"/>
    <p1510:client id="{CF98CE16-98FF-45D1-AC6F-9328F1E50E3E}" v="1154" dt="2022-12-06T21:25:41.721"/>
    <p1510:client id="{D699EEF9-E7EC-4D32-ACCC-FE2F41E50CDF}" v="1" dt="2022-12-06T00:24:25.031"/>
    <p1510:client id="{D8E8D4F1-7C05-4CA0-B379-767AEE14422D}" v="3" dt="2022-12-06T21:47:07.732"/>
    <p1510:client id="{FE2D71B6-6E20-42A3-8084-26E11CA0267E}" v="295" dt="2022-12-06T01:03:38.6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ti Radia" userId="S::sradia1@student.gsu.edu::aef2e5fc-ab8a-4b0e-ba84-765c532f29c7" providerId="AD" clId="Web-{B9F8FE2D-3719-4769-AB6B-08C88A845753}"/>
    <pc:docChg chg="modSld">
      <pc:chgData name="Swati Radia" userId="S::sradia1@student.gsu.edu::aef2e5fc-ab8a-4b0e-ba84-765c532f29c7" providerId="AD" clId="Web-{B9F8FE2D-3719-4769-AB6B-08C88A845753}" dt="2022-12-02T21:29:11.060" v="411" actId="20577"/>
      <pc:docMkLst>
        <pc:docMk/>
      </pc:docMkLst>
      <pc:sldChg chg="modSp">
        <pc:chgData name="Swati Radia" userId="S::sradia1@student.gsu.edu::aef2e5fc-ab8a-4b0e-ba84-765c532f29c7" providerId="AD" clId="Web-{B9F8FE2D-3719-4769-AB6B-08C88A845753}" dt="2022-12-02T21:29:11.060" v="411" actId="20577"/>
        <pc:sldMkLst>
          <pc:docMk/>
          <pc:sldMk cId="3209915486" sldId="257"/>
        </pc:sldMkLst>
        <pc:spChg chg="mod">
          <ac:chgData name="Swati Radia" userId="S::sradia1@student.gsu.edu::aef2e5fc-ab8a-4b0e-ba84-765c532f29c7" providerId="AD" clId="Web-{B9F8FE2D-3719-4769-AB6B-08C88A845753}" dt="2022-12-02T21:29:11.060" v="411" actId="20577"/>
          <ac:spMkLst>
            <pc:docMk/>
            <pc:sldMk cId="3209915486" sldId="257"/>
            <ac:spMk id="3" creationId="{28EFE5BC-B11E-43A0-8043-347D1E1E40A3}"/>
          </ac:spMkLst>
        </pc:spChg>
      </pc:sldChg>
      <pc:sldChg chg="modSp">
        <pc:chgData name="Swati Radia" userId="S::sradia1@student.gsu.edu::aef2e5fc-ab8a-4b0e-ba84-765c532f29c7" providerId="AD" clId="Web-{B9F8FE2D-3719-4769-AB6B-08C88A845753}" dt="2022-12-02T21:26:36.290" v="388" actId="20577"/>
        <pc:sldMkLst>
          <pc:docMk/>
          <pc:sldMk cId="1261360566" sldId="258"/>
        </pc:sldMkLst>
        <pc:spChg chg="mod">
          <ac:chgData name="Swati Radia" userId="S::sradia1@student.gsu.edu::aef2e5fc-ab8a-4b0e-ba84-765c532f29c7" providerId="AD" clId="Web-{B9F8FE2D-3719-4769-AB6B-08C88A845753}" dt="2022-12-02T21:26:36.290" v="388" actId="20577"/>
          <ac:spMkLst>
            <pc:docMk/>
            <pc:sldMk cId="1261360566" sldId="258"/>
            <ac:spMk id="3" creationId="{EC1E3479-6E93-869D-562B-A48AB6768C35}"/>
          </ac:spMkLst>
        </pc:spChg>
      </pc:sldChg>
      <pc:sldChg chg="addSp modSp">
        <pc:chgData name="Swati Radia" userId="S::sradia1@student.gsu.edu::aef2e5fc-ab8a-4b0e-ba84-765c532f29c7" providerId="AD" clId="Web-{B9F8FE2D-3719-4769-AB6B-08C88A845753}" dt="2022-12-02T21:14:00.518" v="386" actId="20577"/>
        <pc:sldMkLst>
          <pc:docMk/>
          <pc:sldMk cId="3089831095" sldId="276"/>
        </pc:sldMkLst>
        <pc:spChg chg="mod">
          <ac:chgData name="Swati Radia" userId="S::sradia1@student.gsu.edu::aef2e5fc-ab8a-4b0e-ba84-765c532f29c7" providerId="AD" clId="Web-{B9F8FE2D-3719-4769-AB6B-08C88A845753}" dt="2022-12-02T21:14:00.518" v="386" actId="20577"/>
          <ac:spMkLst>
            <pc:docMk/>
            <pc:sldMk cId="3089831095" sldId="276"/>
            <ac:spMk id="2" creationId="{B628E16E-8920-2B11-77FB-C00CAC535D91}"/>
          </ac:spMkLst>
        </pc:spChg>
        <pc:spChg chg="add mod">
          <ac:chgData name="Swati Radia" userId="S::sradia1@student.gsu.edu::aef2e5fc-ab8a-4b0e-ba84-765c532f29c7" providerId="AD" clId="Web-{B9F8FE2D-3719-4769-AB6B-08C88A845753}" dt="2022-12-02T21:13:17.220" v="376" actId="20577"/>
          <ac:spMkLst>
            <pc:docMk/>
            <pc:sldMk cId="3089831095" sldId="276"/>
            <ac:spMk id="4" creationId="{FEA59055-FF44-3A58-5664-4FBF5BE004A4}"/>
          </ac:spMkLst>
        </pc:spChg>
        <pc:spChg chg="mod">
          <ac:chgData name="Swati Radia" userId="S::sradia1@student.gsu.edu::aef2e5fc-ab8a-4b0e-ba84-765c532f29c7" providerId="AD" clId="Web-{B9F8FE2D-3719-4769-AB6B-08C88A845753}" dt="2022-12-02T21:13:27.486" v="379" actId="1076"/>
          <ac:spMkLst>
            <pc:docMk/>
            <pc:sldMk cId="3089831095" sldId="276"/>
            <ac:spMk id="7" creationId="{E783ED28-5DB3-5620-B18E-8508E263BBD6}"/>
          </ac:spMkLst>
        </pc:spChg>
        <pc:picChg chg="mod">
          <ac:chgData name="Swati Radia" userId="S::sradia1@student.gsu.edu::aef2e5fc-ab8a-4b0e-ba84-765c532f29c7" providerId="AD" clId="Web-{B9F8FE2D-3719-4769-AB6B-08C88A845753}" dt="2022-12-02T21:11:40.154" v="305" actId="1076"/>
          <ac:picMkLst>
            <pc:docMk/>
            <pc:sldMk cId="3089831095" sldId="276"/>
            <ac:picMk id="5" creationId="{E69FE090-8035-20C3-04B6-FC0E18B38DFA}"/>
          </ac:picMkLst>
        </pc:picChg>
        <pc:picChg chg="mod">
          <ac:chgData name="Swati Radia" userId="S::sradia1@student.gsu.edu::aef2e5fc-ab8a-4b0e-ba84-765c532f29c7" providerId="AD" clId="Web-{B9F8FE2D-3719-4769-AB6B-08C88A845753}" dt="2022-12-02T21:13:41.595" v="383" actId="1076"/>
          <ac:picMkLst>
            <pc:docMk/>
            <pc:sldMk cId="3089831095" sldId="276"/>
            <ac:picMk id="10" creationId="{54E1BC40-AB92-7F0F-A693-9B70E871CB66}"/>
          </ac:picMkLst>
        </pc:picChg>
      </pc:sldChg>
    </pc:docChg>
  </pc:docChgLst>
  <pc:docChgLst>
    <pc:chgData name="Swati Radia" userId="S::sradia1@student.gsu.edu::aef2e5fc-ab8a-4b0e-ba84-765c532f29c7" providerId="AD" clId="Web-{F6470B44-CC81-48D2-B299-F92180A8A826}"/>
    <pc:docChg chg="addSld delSld modSld">
      <pc:chgData name="Swati Radia" userId="S::sradia1@student.gsu.edu::aef2e5fc-ab8a-4b0e-ba84-765c532f29c7" providerId="AD" clId="Web-{F6470B44-CC81-48D2-B299-F92180A8A826}" dt="2022-11-29T22:33:52.278" v="81" actId="1076"/>
      <pc:docMkLst>
        <pc:docMk/>
      </pc:docMkLst>
      <pc:sldChg chg="addSp delSp modSp mod setBg setClrOvrMap">
        <pc:chgData name="Swati Radia" userId="S::sradia1@student.gsu.edu::aef2e5fc-ab8a-4b0e-ba84-765c532f29c7" providerId="AD" clId="Web-{F6470B44-CC81-48D2-B299-F92180A8A826}" dt="2022-11-29T22:32:51.792" v="79"/>
        <pc:sldMkLst>
          <pc:docMk/>
          <pc:sldMk cId="109857222" sldId="256"/>
        </pc:sldMkLst>
        <pc:spChg chg="mod">
          <ac:chgData name="Swati Radia" userId="S::sradia1@student.gsu.edu::aef2e5fc-ab8a-4b0e-ba84-765c532f29c7" providerId="AD" clId="Web-{F6470B44-CC81-48D2-B299-F92180A8A826}" dt="2022-11-29T22:26:56.875" v="24" actId="20577"/>
          <ac:spMkLst>
            <pc:docMk/>
            <pc:sldMk cId="109857222" sldId="256"/>
            <ac:spMk id="2" creationId="{00000000-0000-0000-0000-000000000000}"/>
          </ac:spMkLst>
        </pc:spChg>
        <pc:spChg chg="mod">
          <ac:chgData name="Swati Radia" userId="S::sradia1@student.gsu.edu::aef2e5fc-ab8a-4b0e-ba84-765c532f29c7" providerId="AD" clId="Web-{F6470B44-CC81-48D2-B299-F92180A8A826}" dt="2022-11-29T22:27:59.205" v="35" actId="14100"/>
          <ac:spMkLst>
            <pc:docMk/>
            <pc:sldMk cId="109857222" sldId="256"/>
            <ac:spMk id="3" creationId="{00000000-0000-0000-0000-000000000000}"/>
          </ac:spMkLst>
        </pc:spChg>
        <pc:spChg chg="mod">
          <ac:chgData name="Swati Radia" userId="S::sradia1@student.gsu.edu::aef2e5fc-ab8a-4b0e-ba84-765c532f29c7" providerId="AD" clId="Web-{F6470B44-CC81-48D2-B299-F92180A8A826}" dt="2022-11-29T22:27:49.236" v="34" actId="1076"/>
          <ac:spMkLst>
            <pc:docMk/>
            <pc:sldMk cId="109857222" sldId="256"/>
            <ac:spMk id="4" creationId="{66E5A1D7-742B-27ED-06D5-D2DD92F7D90B}"/>
          </ac:spMkLst>
        </pc:spChg>
        <pc:spChg chg="del">
          <ac:chgData name="Swati Radia" userId="S::sradia1@student.gsu.edu::aef2e5fc-ab8a-4b0e-ba84-765c532f29c7" providerId="AD" clId="Web-{F6470B44-CC81-48D2-B299-F92180A8A826}" dt="2022-11-29T22:24:07.542" v="0"/>
          <ac:spMkLst>
            <pc:docMk/>
            <pc:sldMk cId="109857222" sldId="256"/>
            <ac:spMk id="13" creationId="{1E214AA7-F028-4A0D-8698-61AEC754D1BC}"/>
          </ac:spMkLst>
        </pc:spChg>
        <pc:spChg chg="add del">
          <ac:chgData name="Swati Radia" userId="S::sradia1@student.gsu.edu::aef2e5fc-ab8a-4b0e-ba84-765c532f29c7" providerId="AD" clId="Web-{F6470B44-CC81-48D2-B299-F92180A8A826}" dt="2022-11-29T22:25:42.373" v="6"/>
          <ac:spMkLst>
            <pc:docMk/>
            <pc:sldMk cId="109857222" sldId="256"/>
            <ac:spMk id="18" creationId="{4FFBEE45-F140-49D5-85EA-C78C24340B23}"/>
          </ac:spMkLst>
        </pc:spChg>
        <pc:spChg chg="add">
          <ac:chgData name="Swati Radia" userId="S::sradia1@student.gsu.edu::aef2e5fc-ab8a-4b0e-ba84-765c532f29c7" providerId="AD" clId="Web-{F6470B44-CC81-48D2-B299-F92180A8A826}" dt="2022-11-29T22:25:42.373" v="6"/>
          <ac:spMkLst>
            <pc:docMk/>
            <pc:sldMk cId="109857222" sldId="256"/>
            <ac:spMk id="23" creationId="{1DE7243B-5109-444B-8FAF-7437C66BC0E9}"/>
          </ac:spMkLst>
        </pc:spChg>
        <pc:spChg chg="add">
          <ac:chgData name="Swati Radia" userId="S::sradia1@student.gsu.edu::aef2e5fc-ab8a-4b0e-ba84-765c532f29c7" providerId="AD" clId="Web-{F6470B44-CC81-48D2-B299-F92180A8A826}" dt="2022-11-29T22:25:42.373" v="6"/>
          <ac:spMkLst>
            <pc:docMk/>
            <pc:sldMk cId="109857222" sldId="256"/>
            <ac:spMk id="25" creationId="{4C5D6221-DA7B-4611-AA26-7D8E349FDE96}"/>
          </ac:spMkLst>
        </pc:spChg>
        <pc:picChg chg="add del mod">
          <ac:chgData name="Swati Radia" userId="S::sradia1@student.gsu.edu::aef2e5fc-ab8a-4b0e-ba84-765c532f29c7" providerId="AD" clId="Web-{F6470B44-CC81-48D2-B299-F92180A8A826}" dt="2022-11-29T22:25:32.904" v="5"/>
          <ac:picMkLst>
            <pc:docMk/>
            <pc:sldMk cId="109857222" sldId="256"/>
            <ac:picMk id="6" creationId="{01F314BD-0BB3-C9D1-C6CC-0E319F500903}"/>
          </ac:picMkLst>
        </pc:picChg>
        <pc:picChg chg="add del mod">
          <ac:chgData name="Swati Radia" userId="S::sradia1@student.gsu.edu::aef2e5fc-ab8a-4b0e-ba84-765c532f29c7" providerId="AD" clId="Web-{F6470B44-CC81-48D2-B299-F92180A8A826}" dt="2022-11-29T22:32:51.792" v="79"/>
          <ac:picMkLst>
            <pc:docMk/>
            <pc:sldMk cId="109857222" sldId="256"/>
            <ac:picMk id="7" creationId="{CECF963E-9788-7372-466F-7D052DC640F1}"/>
          </ac:picMkLst>
        </pc:picChg>
        <pc:cxnChg chg="del">
          <ac:chgData name="Swati Radia" userId="S::sradia1@student.gsu.edu::aef2e5fc-ab8a-4b0e-ba84-765c532f29c7" providerId="AD" clId="Web-{F6470B44-CC81-48D2-B299-F92180A8A826}" dt="2022-11-29T22:24:07.542" v="0"/>
          <ac:cxnSpMkLst>
            <pc:docMk/>
            <pc:sldMk cId="109857222" sldId="256"/>
            <ac:cxnSpMk id="12" creationId="{D6206FDC-2777-4D7F-AF9C-73413DA664C9}"/>
          </ac:cxnSpMkLst>
        </pc:cxnChg>
      </pc:sldChg>
      <pc:sldChg chg="addSp modSp mod setBg">
        <pc:chgData name="Swati Radia" userId="S::sradia1@student.gsu.edu::aef2e5fc-ab8a-4b0e-ba84-765c532f29c7" providerId="AD" clId="Web-{F6470B44-CC81-48D2-B299-F92180A8A826}" dt="2022-11-29T22:28:51.769" v="37"/>
        <pc:sldMkLst>
          <pc:docMk/>
          <pc:sldMk cId="3209915486" sldId="257"/>
        </pc:sldMkLst>
        <pc:spChg chg="mod">
          <ac:chgData name="Swati Radia" userId="S::sradia1@student.gsu.edu::aef2e5fc-ab8a-4b0e-ba84-765c532f29c7" providerId="AD" clId="Web-{F6470B44-CC81-48D2-B299-F92180A8A826}" dt="2022-11-29T22:28:51.769" v="37"/>
          <ac:spMkLst>
            <pc:docMk/>
            <pc:sldMk cId="3209915486" sldId="257"/>
            <ac:spMk id="2" creationId="{9968D3F6-D1E6-6475-45C8-82779E2108EA}"/>
          </ac:spMkLst>
        </pc:spChg>
        <pc:spChg chg="mod">
          <ac:chgData name="Swati Radia" userId="S::sradia1@student.gsu.edu::aef2e5fc-ab8a-4b0e-ba84-765c532f29c7" providerId="AD" clId="Web-{F6470B44-CC81-48D2-B299-F92180A8A826}" dt="2022-11-29T22:28:51.769" v="37"/>
          <ac:spMkLst>
            <pc:docMk/>
            <pc:sldMk cId="3209915486" sldId="257"/>
            <ac:spMk id="3" creationId="{28EFE5BC-B11E-43A0-8043-347D1E1E40A3}"/>
          </ac:spMkLst>
        </pc:spChg>
        <pc:spChg chg="add">
          <ac:chgData name="Swati Radia" userId="S::sradia1@student.gsu.edu::aef2e5fc-ab8a-4b0e-ba84-765c532f29c7" providerId="AD" clId="Web-{F6470B44-CC81-48D2-B299-F92180A8A826}" dt="2022-11-29T22:28:51.769" v="37"/>
          <ac:spMkLst>
            <pc:docMk/>
            <pc:sldMk cId="3209915486" sldId="257"/>
            <ac:spMk id="8" creationId="{907EF6B7-1338-4443-8C46-6A318D952DFD}"/>
          </ac:spMkLst>
        </pc:spChg>
        <pc:spChg chg="add">
          <ac:chgData name="Swati Radia" userId="S::sradia1@student.gsu.edu::aef2e5fc-ab8a-4b0e-ba84-765c532f29c7" providerId="AD" clId="Web-{F6470B44-CC81-48D2-B299-F92180A8A826}" dt="2022-11-29T22:28:51.769" v="37"/>
          <ac:spMkLst>
            <pc:docMk/>
            <pc:sldMk cId="3209915486" sldId="257"/>
            <ac:spMk id="10" creationId="{DAAE4CDD-124C-4DCF-9584-B6033B545DD5}"/>
          </ac:spMkLst>
        </pc:spChg>
        <pc:spChg chg="add">
          <ac:chgData name="Swati Radia" userId="S::sradia1@student.gsu.edu::aef2e5fc-ab8a-4b0e-ba84-765c532f29c7" providerId="AD" clId="Web-{F6470B44-CC81-48D2-B299-F92180A8A826}" dt="2022-11-29T22:28:51.769" v="37"/>
          <ac:spMkLst>
            <pc:docMk/>
            <pc:sldMk cId="3209915486" sldId="257"/>
            <ac:spMk id="12" creationId="{081E4A58-353D-44AE-B2FC-2A74E2E400F7}"/>
          </ac:spMkLst>
        </pc:spChg>
      </pc:sldChg>
      <pc:sldChg chg="addSp delSp modSp mod setBg">
        <pc:chgData name="Swati Radia" userId="S::sradia1@student.gsu.edu::aef2e5fc-ab8a-4b0e-ba84-765c532f29c7" providerId="AD" clId="Web-{F6470B44-CC81-48D2-B299-F92180A8A826}" dt="2022-11-29T22:31:48.790" v="62" actId="1076"/>
        <pc:sldMkLst>
          <pc:docMk/>
          <pc:sldMk cId="1261360566" sldId="258"/>
        </pc:sldMkLst>
        <pc:spChg chg="mod">
          <ac:chgData name="Swati Radia" userId="S::sradia1@student.gsu.edu::aef2e5fc-ab8a-4b0e-ba84-765c532f29c7" providerId="AD" clId="Web-{F6470B44-CC81-48D2-B299-F92180A8A826}" dt="2022-11-29T22:31:17.508" v="58"/>
          <ac:spMkLst>
            <pc:docMk/>
            <pc:sldMk cId="1261360566" sldId="258"/>
            <ac:spMk id="2" creationId="{9EE631D1-8715-4EE6-5C72-8535E5749363}"/>
          </ac:spMkLst>
        </pc:spChg>
        <pc:spChg chg="mod">
          <ac:chgData name="Swati Radia" userId="S::sradia1@student.gsu.edu::aef2e5fc-ab8a-4b0e-ba84-765c532f29c7" providerId="AD" clId="Web-{F6470B44-CC81-48D2-B299-F92180A8A826}" dt="2022-11-29T22:31:48.790" v="62" actId="1076"/>
          <ac:spMkLst>
            <pc:docMk/>
            <pc:sldMk cId="1261360566" sldId="258"/>
            <ac:spMk id="3" creationId="{EC1E3479-6E93-869D-562B-A48AB6768C35}"/>
          </ac:spMkLst>
        </pc:spChg>
        <pc:spChg chg="add del">
          <ac:chgData name="Swati Radia" userId="S::sradia1@student.gsu.edu::aef2e5fc-ab8a-4b0e-ba84-765c532f29c7" providerId="AD" clId="Web-{F6470B44-CC81-48D2-B299-F92180A8A826}" dt="2022-11-29T22:31:02.539" v="55"/>
          <ac:spMkLst>
            <pc:docMk/>
            <pc:sldMk cId="1261360566" sldId="258"/>
            <ac:spMk id="8" creationId="{D55CD764-972B-4CA5-A885-53E55C63E174}"/>
          </ac:spMkLst>
        </pc:spChg>
        <pc:spChg chg="add del">
          <ac:chgData name="Swati Radia" userId="S::sradia1@student.gsu.edu::aef2e5fc-ab8a-4b0e-ba84-765c532f29c7" providerId="AD" clId="Web-{F6470B44-CC81-48D2-B299-F92180A8A826}" dt="2022-11-29T22:31:17.493" v="57"/>
          <ac:spMkLst>
            <pc:docMk/>
            <pc:sldMk cId="1261360566" sldId="258"/>
            <ac:spMk id="12" creationId="{C3C0D90E-074A-4F52-9B11-B52BEF4BCBE5}"/>
          </ac:spMkLst>
        </pc:spChg>
        <pc:spChg chg="add del">
          <ac:chgData name="Swati Radia" userId="S::sradia1@student.gsu.edu::aef2e5fc-ab8a-4b0e-ba84-765c532f29c7" providerId="AD" clId="Web-{F6470B44-CC81-48D2-B299-F92180A8A826}" dt="2022-11-29T22:31:17.493" v="57"/>
          <ac:spMkLst>
            <pc:docMk/>
            <pc:sldMk cId="1261360566" sldId="258"/>
            <ac:spMk id="14" creationId="{CABBD4C1-E6F8-46F6-8152-A8A97490BF4D}"/>
          </ac:spMkLst>
        </pc:spChg>
        <pc:spChg chg="add del">
          <ac:chgData name="Swati Radia" userId="S::sradia1@student.gsu.edu::aef2e5fc-ab8a-4b0e-ba84-765c532f29c7" providerId="AD" clId="Web-{F6470B44-CC81-48D2-B299-F92180A8A826}" dt="2022-11-29T22:31:17.493" v="57"/>
          <ac:spMkLst>
            <pc:docMk/>
            <pc:sldMk cId="1261360566" sldId="258"/>
            <ac:spMk id="16" creationId="{83BA5EF5-1FE9-4BF9-83BB-269BCDDF6156}"/>
          </ac:spMkLst>
        </pc:spChg>
        <pc:spChg chg="add del">
          <ac:chgData name="Swati Radia" userId="S::sradia1@student.gsu.edu::aef2e5fc-ab8a-4b0e-ba84-765c532f29c7" providerId="AD" clId="Web-{F6470B44-CC81-48D2-B299-F92180A8A826}" dt="2022-11-29T22:31:17.493" v="57"/>
          <ac:spMkLst>
            <pc:docMk/>
            <pc:sldMk cId="1261360566" sldId="258"/>
            <ac:spMk id="20" creationId="{88853921-7BC9-4BDE-ACAB-133C683C82D6}"/>
          </ac:spMkLst>
        </pc:spChg>
        <pc:spChg chg="add del">
          <ac:chgData name="Swati Radia" userId="S::sradia1@student.gsu.edu::aef2e5fc-ab8a-4b0e-ba84-765c532f29c7" providerId="AD" clId="Web-{F6470B44-CC81-48D2-B299-F92180A8A826}" dt="2022-11-29T22:31:17.493" v="57"/>
          <ac:spMkLst>
            <pc:docMk/>
            <pc:sldMk cId="1261360566" sldId="258"/>
            <ac:spMk id="22" creationId="{09192968-3AE7-4470-A61C-97294BB92731}"/>
          </ac:spMkLst>
        </pc:spChg>
        <pc:spChg chg="add del">
          <ac:chgData name="Swati Radia" userId="S::sradia1@student.gsu.edu::aef2e5fc-ab8a-4b0e-ba84-765c532f29c7" providerId="AD" clId="Web-{F6470B44-CC81-48D2-B299-F92180A8A826}" dt="2022-11-29T22:31:17.493" v="57"/>
          <ac:spMkLst>
            <pc:docMk/>
            <pc:sldMk cId="1261360566" sldId="258"/>
            <ac:spMk id="24" creationId="{3AB72E55-43E4-4356-BFE8-E2102CB0B505}"/>
          </ac:spMkLst>
        </pc:spChg>
        <pc:spChg chg="add del">
          <ac:chgData name="Swati Radia" userId="S::sradia1@student.gsu.edu::aef2e5fc-ab8a-4b0e-ba84-765c532f29c7" providerId="AD" clId="Web-{F6470B44-CC81-48D2-B299-F92180A8A826}" dt="2022-11-29T22:31:02.539" v="55"/>
          <ac:spMkLst>
            <pc:docMk/>
            <pc:sldMk cId="1261360566" sldId="258"/>
            <ac:spMk id="32" creationId="{E3E51905-F374-4E1A-97CF-B741584B74D5}"/>
          </ac:spMkLst>
        </pc:spChg>
        <pc:spChg chg="add del">
          <ac:chgData name="Swati Radia" userId="S::sradia1@student.gsu.edu::aef2e5fc-ab8a-4b0e-ba84-765c532f29c7" providerId="AD" clId="Web-{F6470B44-CC81-48D2-B299-F92180A8A826}" dt="2022-11-29T22:31:02.539" v="55"/>
          <ac:spMkLst>
            <pc:docMk/>
            <pc:sldMk cId="1261360566" sldId="258"/>
            <ac:spMk id="34" creationId="{A210685A-6235-45A7-850D-A6F555466EF7}"/>
          </ac:spMkLst>
        </pc:spChg>
        <pc:spChg chg="add del">
          <ac:chgData name="Swati Radia" userId="S::sradia1@student.gsu.edu::aef2e5fc-ab8a-4b0e-ba84-765c532f29c7" providerId="AD" clId="Web-{F6470B44-CC81-48D2-B299-F92180A8A826}" dt="2022-11-29T22:31:17.493" v="57"/>
          <ac:spMkLst>
            <pc:docMk/>
            <pc:sldMk cId="1261360566" sldId="258"/>
            <ac:spMk id="36" creationId="{F837543A-6020-4505-A233-C9DB4BF74011}"/>
          </ac:spMkLst>
        </pc:spChg>
        <pc:spChg chg="add del">
          <ac:chgData name="Swati Radia" userId="S::sradia1@student.gsu.edu::aef2e5fc-ab8a-4b0e-ba84-765c532f29c7" providerId="AD" clId="Web-{F6470B44-CC81-48D2-B299-F92180A8A826}" dt="2022-11-29T22:31:17.493" v="57"/>
          <ac:spMkLst>
            <pc:docMk/>
            <pc:sldMk cId="1261360566" sldId="258"/>
            <ac:spMk id="37" creationId="{35B16301-FB18-48BA-A6DD-C37CAF6F9A18}"/>
          </ac:spMkLst>
        </pc:spChg>
        <pc:spChg chg="add">
          <ac:chgData name="Swati Radia" userId="S::sradia1@student.gsu.edu::aef2e5fc-ab8a-4b0e-ba84-765c532f29c7" providerId="AD" clId="Web-{F6470B44-CC81-48D2-B299-F92180A8A826}" dt="2022-11-29T22:31:17.508" v="58"/>
          <ac:spMkLst>
            <pc:docMk/>
            <pc:sldMk cId="1261360566" sldId="258"/>
            <ac:spMk id="39" creationId="{1BB867FF-FC45-48F7-8104-F89BE54909F1}"/>
          </ac:spMkLst>
        </pc:spChg>
        <pc:spChg chg="add">
          <ac:chgData name="Swati Radia" userId="S::sradia1@student.gsu.edu::aef2e5fc-ab8a-4b0e-ba84-765c532f29c7" providerId="AD" clId="Web-{F6470B44-CC81-48D2-B299-F92180A8A826}" dt="2022-11-29T22:31:17.508" v="58"/>
          <ac:spMkLst>
            <pc:docMk/>
            <pc:sldMk cId="1261360566" sldId="258"/>
            <ac:spMk id="40" creationId="{8BB56887-D0D5-4F0C-9E19-7247EB83C8B7}"/>
          </ac:spMkLst>
        </pc:spChg>
        <pc:spChg chg="add">
          <ac:chgData name="Swati Radia" userId="S::sradia1@student.gsu.edu::aef2e5fc-ab8a-4b0e-ba84-765c532f29c7" providerId="AD" clId="Web-{F6470B44-CC81-48D2-B299-F92180A8A826}" dt="2022-11-29T22:31:17.508" v="58"/>
          <ac:spMkLst>
            <pc:docMk/>
            <pc:sldMk cId="1261360566" sldId="258"/>
            <ac:spMk id="41" creationId="{081E4A58-353D-44AE-B2FC-2A74E2E400F7}"/>
          </ac:spMkLst>
        </pc:spChg>
        <pc:grpChg chg="add del">
          <ac:chgData name="Swati Radia" userId="S::sradia1@student.gsu.edu::aef2e5fc-ab8a-4b0e-ba84-765c532f29c7" providerId="AD" clId="Web-{F6470B44-CC81-48D2-B299-F92180A8A826}" dt="2022-11-29T22:31:02.539" v="55"/>
          <ac:grpSpMkLst>
            <pc:docMk/>
            <pc:sldMk cId="1261360566" sldId="258"/>
            <ac:grpSpMk id="10" creationId="{2FA2A407-516C-4590-9403-34038E9BB6AF}"/>
          </ac:grpSpMkLst>
        </pc:grpChg>
        <pc:cxnChg chg="add del">
          <ac:chgData name="Swati Radia" userId="S::sradia1@student.gsu.edu::aef2e5fc-ab8a-4b0e-ba84-765c532f29c7" providerId="AD" clId="Web-{F6470B44-CC81-48D2-B299-F92180A8A826}" dt="2022-11-29T22:31:17.493" v="57"/>
          <ac:cxnSpMkLst>
            <pc:docMk/>
            <pc:sldMk cId="1261360566" sldId="258"/>
            <ac:cxnSpMk id="18" creationId="{4B3BCACB-5880-460B-9606-8C433A9AF99D}"/>
          </ac:cxnSpMkLst>
        </pc:cxnChg>
      </pc:sldChg>
      <pc:sldChg chg="modSp">
        <pc:chgData name="Swati Radia" userId="S::sradia1@student.gsu.edu::aef2e5fc-ab8a-4b0e-ba84-765c532f29c7" providerId="AD" clId="Web-{F6470B44-CC81-48D2-B299-F92180A8A826}" dt="2022-11-29T22:32:34.167" v="78" actId="20577"/>
        <pc:sldMkLst>
          <pc:docMk/>
          <pc:sldMk cId="1854456351" sldId="259"/>
        </pc:sldMkLst>
        <pc:spChg chg="mod">
          <ac:chgData name="Swati Radia" userId="S::sradia1@student.gsu.edu::aef2e5fc-ab8a-4b0e-ba84-765c532f29c7" providerId="AD" clId="Web-{F6470B44-CC81-48D2-B299-F92180A8A826}" dt="2022-11-29T22:32:34.167" v="78" actId="20577"/>
          <ac:spMkLst>
            <pc:docMk/>
            <pc:sldMk cId="1854456351" sldId="259"/>
            <ac:spMk id="3" creationId="{6641D098-1F55-9E6B-E627-EEB6D0F66F77}"/>
          </ac:spMkLst>
        </pc:spChg>
      </pc:sldChg>
      <pc:sldChg chg="addSp delSp modSp new del">
        <pc:chgData name="Swati Radia" userId="S::sradia1@student.gsu.edu::aef2e5fc-ab8a-4b0e-ba84-765c532f29c7" providerId="AD" clId="Web-{F6470B44-CC81-48D2-B299-F92180A8A826}" dt="2022-11-29T22:29:47.240" v="46"/>
        <pc:sldMkLst>
          <pc:docMk/>
          <pc:sldMk cId="2297122835" sldId="260"/>
        </pc:sldMkLst>
        <pc:spChg chg="add del mod">
          <ac:chgData name="Swati Radia" userId="S::sradia1@student.gsu.edu::aef2e5fc-ab8a-4b0e-ba84-765c532f29c7" providerId="AD" clId="Web-{F6470B44-CC81-48D2-B299-F92180A8A826}" dt="2022-11-29T22:29:35.896" v="45"/>
          <ac:spMkLst>
            <pc:docMk/>
            <pc:sldMk cId="2297122835" sldId="260"/>
            <ac:spMk id="2" creationId="{B89BCCE9-E2E7-B5DF-DBCD-29E538F03919}"/>
          </ac:spMkLst>
        </pc:spChg>
      </pc:sldChg>
      <pc:sldChg chg="addSp delSp modSp new mod setBg">
        <pc:chgData name="Swati Radia" userId="S::sradia1@student.gsu.edu::aef2e5fc-ab8a-4b0e-ba84-765c532f29c7" providerId="AD" clId="Web-{F6470B44-CC81-48D2-B299-F92180A8A826}" dt="2022-11-29T22:33:52.278" v="81" actId="1076"/>
        <pc:sldMkLst>
          <pc:docMk/>
          <pc:sldMk cId="2615717267" sldId="260"/>
        </pc:sldMkLst>
        <pc:spChg chg="mod">
          <ac:chgData name="Swati Radia" userId="S::sradia1@student.gsu.edu::aef2e5fc-ab8a-4b0e-ba84-765c532f29c7" providerId="AD" clId="Web-{F6470B44-CC81-48D2-B299-F92180A8A826}" dt="2022-11-29T22:30:16.413" v="53"/>
          <ac:spMkLst>
            <pc:docMk/>
            <pc:sldMk cId="2615717267" sldId="260"/>
            <ac:spMk id="2" creationId="{C71D01B2-34D6-8598-1B59-8CC7295FC3D9}"/>
          </ac:spMkLst>
        </pc:spChg>
        <pc:spChg chg="del mod">
          <ac:chgData name="Swati Radia" userId="S::sradia1@student.gsu.edu::aef2e5fc-ab8a-4b0e-ba84-765c532f29c7" providerId="AD" clId="Web-{F6470B44-CC81-48D2-B299-F92180A8A826}" dt="2022-11-29T22:32:54.574" v="80"/>
          <ac:spMkLst>
            <pc:docMk/>
            <pc:sldMk cId="2615717267" sldId="260"/>
            <ac:spMk id="3" creationId="{29DFD889-2CBA-22A6-CA1D-9B17D114C0C1}"/>
          </ac:spMkLst>
        </pc:spChg>
        <pc:spChg chg="add">
          <ac:chgData name="Swati Radia" userId="S::sradia1@student.gsu.edu::aef2e5fc-ab8a-4b0e-ba84-765c532f29c7" providerId="AD" clId="Web-{F6470B44-CC81-48D2-B299-F92180A8A826}" dt="2022-11-29T22:30:16.413" v="53"/>
          <ac:spMkLst>
            <pc:docMk/>
            <pc:sldMk cId="2615717267" sldId="260"/>
            <ac:spMk id="8" creationId="{907EF6B7-1338-4443-8C46-6A318D952DFD}"/>
          </ac:spMkLst>
        </pc:spChg>
        <pc:spChg chg="add">
          <ac:chgData name="Swati Radia" userId="S::sradia1@student.gsu.edu::aef2e5fc-ab8a-4b0e-ba84-765c532f29c7" providerId="AD" clId="Web-{F6470B44-CC81-48D2-B299-F92180A8A826}" dt="2022-11-29T22:30:16.413" v="53"/>
          <ac:spMkLst>
            <pc:docMk/>
            <pc:sldMk cId="2615717267" sldId="260"/>
            <ac:spMk id="10" creationId="{DAAE4CDD-124C-4DCF-9584-B6033B545DD5}"/>
          </ac:spMkLst>
        </pc:spChg>
        <pc:spChg chg="add">
          <ac:chgData name="Swati Radia" userId="S::sradia1@student.gsu.edu::aef2e5fc-ab8a-4b0e-ba84-765c532f29c7" providerId="AD" clId="Web-{F6470B44-CC81-48D2-B299-F92180A8A826}" dt="2022-11-29T22:30:16.413" v="53"/>
          <ac:spMkLst>
            <pc:docMk/>
            <pc:sldMk cId="2615717267" sldId="260"/>
            <ac:spMk id="12" creationId="{081E4A58-353D-44AE-B2FC-2A74E2E400F7}"/>
          </ac:spMkLst>
        </pc:spChg>
        <pc:picChg chg="add mod ord">
          <ac:chgData name="Swati Radia" userId="S::sradia1@student.gsu.edu::aef2e5fc-ab8a-4b0e-ba84-765c532f29c7" providerId="AD" clId="Web-{F6470B44-CC81-48D2-B299-F92180A8A826}" dt="2022-11-29T22:33:52.278" v="81" actId="1076"/>
          <ac:picMkLst>
            <pc:docMk/>
            <pc:sldMk cId="2615717267" sldId="260"/>
            <ac:picMk id="4" creationId="{23FB34F4-8335-65B1-5265-F8F669556309}"/>
          </ac:picMkLst>
        </pc:picChg>
      </pc:sldChg>
      <pc:sldChg chg="new del">
        <pc:chgData name="Swati Radia" userId="S::sradia1@student.gsu.edu::aef2e5fc-ab8a-4b0e-ba84-765c532f29c7" providerId="AD" clId="Web-{F6470B44-CC81-48D2-B299-F92180A8A826}" dt="2022-11-29T22:29:49.693" v="47"/>
        <pc:sldMkLst>
          <pc:docMk/>
          <pc:sldMk cId="274187369" sldId="261"/>
        </pc:sldMkLst>
      </pc:sldChg>
    </pc:docChg>
  </pc:docChgLst>
  <pc:docChgLst>
    <pc:chgData name="Swati Radia" userId="S::sradia1@student.gsu.edu::aef2e5fc-ab8a-4b0e-ba84-765c532f29c7" providerId="AD" clId="Web-{2A796C1C-9694-42DF-B6EB-FDF6D6B1CF77}"/>
    <pc:docChg chg="modSld">
      <pc:chgData name="Swati Radia" userId="S::sradia1@student.gsu.edu::aef2e5fc-ab8a-4b0e-ba84-765c532f29c7" providerId="AD" clId="Web-{2A796C1C-9694-42DF-B6EB-FDF6D6B1CF77}" dt="2022-12-02T22:13:50.698" v="0" actId="14100"/>
      <pc:docMkLst>
        <pc:docMk/>
      </pc:docMkLst>
      <pc:sldChg chg="modSp">
        <pc:chgData name="Swati Radia" userId="S::sradia1@student.gsu.edu::aef2e5fc-ab8a-4b0e-ba84-765c532f29c7" providerId="AD" clId="Web-{2A796C1C-9694-42DF-B6EB-FDF6D6B1CF77}" dt="2022-12-02T22:13:50.698" v="0" actId="14100"/>
        <pc:sldMkLst>
          <pc:docMk/>
          <pc:sldMk cId="1261360566" sldId="258"/>
        </pc:sldMkLst>
        <pc:picChg chg="mod">
          <ac:chgData name="Swati Radia" userId="S::sradia1@student.gsu.edu::aef2e5fc-ab8a-4b0e-ba84-765c532f29c7" providerId="AD" clId="Web-{2A796C1C-9694-42DF-B6EB-FDF6D6B1CF77}" dt="2022-12-02T22:13:50.698" v="0" actId="14100"/>
          <ac:picMkLst>
            <pc:docMk/>
            <pc:sldMk cId="1261360566" sldId="258"/>
            <ac:picMk id="5" creationId="{87E5BB78-AA42-2EC3-810E-76582CF64218}"/>
          </ac:picMkLst>
        </pc:picChg>
      </pc:sldChg>
    </pc:docChg>
  </pc:docChgLst>
  <pc:docChgLst>
    <pc:chgData name="Venkat Sai Nag Bhargav Sabbineni" userId="S::vsabbineni1@student.gsu.edu::db0d012d-8377-40aa-a23a-e049ff809e8a" providerId="AD" clId="Web-{D7075FE8-7368-4D3F-B293-EECA9302DF42}"/>
    <pc:docChg chg="modSld">
      <pc:chgData name="Venkat Sai Nag Bhargav Sabbineni" userId="S::vsabbineni1@student.gsu.edu::db0d012d-8377-40aa-a23a-e049ff809e8a" providerId="AD" clId="Web-{D7075FE8-7368-4D3F-B293-EECA9302DF42}" dt="2022-11-29T23:27:12.880" v="23" actId="20577"/>
      <pc:docMkLst>
        <pc:docMk/>
      </pc:docMkLst>
      <pc:sldChg chg="modSp">
        <pc:chgData name="Venkat Sai Nag Bhargav Sabbineni" userId="S::vsabbineni1@student.gsu.edu::db0d012d-8377-40aa-a23a-e049ff809e8a" providerId="AD" clId="Web-{D7075FE8-7368-4D3F-B293-EECA9302DF42}" dt="2022-11-29T23:27:12.880" v="23" actId="20577"/>
        <pc:sldMkLst>
          <pc:docMk/>
          <pc:sldMk cId="1868896421" sldId="266"/>
        </pc:sldMkLst>
        <pc:spChg chg="mod">
          <ac:chgData name="Venkat Sai Nag Bhargav Sabbineni" userId="S::vsabbineni1@student.gsu.edu::db0d012d-8377-40aa-a23a-e049ff809e8a" providerId="AD" clId="Web-{D7075FE8-7368-4D3F-B293-EECA9302DF42}" dt="2022-11-29T23:27:12.880" v="23" actId="20577"/>
          <ac:spMkLst>
            <pc:docMk/>
            <pc:sldMk cId="1868896421" sldId="266"/>
            <ac:spMk id="3" creationId="{481BE01D-5FFE-28A7-25E1-5AF128BFC3C4}"/>
          </ac:spMkLst>
        </pc:spChg>
      </pc:sldChg>
    </pc:docChg>
  </pc:docChgLst>
  <pc:docChgLst>
    <pc:chgData name="Jeremiah Warren" userId="d28dbac8-a184-4265-b460-622f3a55db67" providerId="ADAL" clId="{CF98CE16-98FF-45D1-AC6F-9328F1E50E3E}"/>
    <pc:docChg chg="undo redo custSel addSld modSld">
      <pc:chgData name="Jeremiah Warren" userId="d28dbac8-a184-4265-b460-622f3a55db67" providerId="ADAL" clId="{CF98CE16-98FF-45D1-AC6F-9328F1E50E3E}" dt="2022-12-06T21:25:41.721" v="1343" actId="20577"/>
      <pc:docMkLst>
        <pc:docMk/>
      </pc:docMkLst>
      <pc:sldChg chg="modSp mod">
        <pc:chgData name="Jeremiah Warren" userId="d28dbac8-a184-4265-b460-622f3a55db67" providerId="ADAL" clId="{CF98CE16-98FF-45D1-AC6F-9328F1E50E3E}" dt="2022-11-30T00:52:57.711" v="4" actId="113"/>
        <pc:sldMkLst>
          <pc:docMk/>
          <pc:sldMk cId="3209915486" sldId="257"/>
        </pc:sldMkLst>
        <pc:spChg chg="mod">
          <ac:chgData name="Jeremiah Warren" userId="d28dbac8-a184-4265-b460-622f3a55db67" providerId="ADAL" clId="{CF98CE16-98FF-45D1-AC6F-9328F1E50E3E}" dt="2022-11-30T00:52:57.711" v="4" actId="113"/>
          <ac:spMkLst>
            <pc:docMk/>
            <pc:sldMk cId="3209915486" sldId="257"/>
            <ac:spMk id="2" creationId="{9968D3F6-D1E6-6475-45C8-82779E2108EA}"/>
          </ac:spMkLst>
        </pc:spChg>
      </pc:sldChg>
      <pc:sldChg chg="modSp mod">
        <pc:chgData name="Jeremiah Warren" userId="d28dbac8-a184-4265-b460-622f3a55db67" providerId="ADAL" clId="{CF98CE16-98FF-45D1-AC6F-9328F1E50E3E}" dt="2022-11-30T00:53:01.436" v="5" actId="113"/>
        <pc:sldMkLst>
          <pc:docMk/>
          <pc:sldMk cId="1261360566" sldId="258"/>
        </pc:sldMkLst>
        <pc:spChg chg="mod">
          <ac:chgData name="Jeremiah Warren" userId="d28dbac8-a184-4265-b460-622f3a55db67" providerId="ADAL" clId="{CF98CE16-98FF-45D1-AC6F-9328F1E50E3E}" dt="2022-11-30T00:53:01.436" v="5" actId="113"/>
          <ac:spMkLst>
            <pc:docMk/>
            <pc:sldMk cId="1261360566" sldId="258"/>
            <ac:spMk id="2" creationId="{9EE631D1-8715-4EE6-5C72-8535E5749363}"/>
          </ac:spMkLst>
        </pc:spChg>
      </pc:sldChg>
      <pc:sldChg chg="modSp mod">
        <pc:chgData name="Jeremiah Warren" userId="d28dbac8-a184-4265-b460-622f3a55db67" providerId="ADAL" clId="{CF98CE16-98FF-45D1-AC6F-9328F1E50E3E}" dt="2022-11-30T00:52:45.365" v="1" actId="113"/>
        <pc:sldMkLst>
          <pc:docMk/>
          <pc:sldMk cId="2615717267" sldId="260"/>
        </pc:sldMkLst>
        <pc:spChg chg="mod">
          <ac:chgData name="Jeremiah Warren" userId="d28dbac8-a184-4265-b460-622f3a55db67" providerId="ADAL" clId="{CF98CE16-98FF-45D1-AC6F-9328F1E50E3E}" dt="2022-11-30T00:52:45.365" v="1" actId="113"/>
          <ac:spMkLst>
            <pc:docMk/>
            <pc:sldMk cId="2615717267" sldId="260"/>
            <ac:spMk id="2" creationId="{C71D01B2-34D6-8598-1B59-8CC7295FC3D9}"/>
          </ac:spMkLst>
        </pc:spChg>
      </pc:sldChg>
      <pc:sldChg chg="modSp mod">
        <pc:chgData name="Jeremiah Warren" userId="d28dbac8-a184-4265-b460-622f3a55db67" providerId="ADAL" clId="{CF98CE16-98FF-45D1-AC6F-9328F1E50E3E}" dt="2022-11-30T20:19:02.640" v="296" actId="20577"/>
        <pc:sldMkLst>
          <pc:docMk/>
          <pc:sldMk cId="3229350476" sldId="262"/>
        </pc:sldMkLst>
        <pc:spChg chg="mod">
          <ac:chgData name="Jeremiah Warren" userId="d28dbac8-a184-4265-b460-622f3a55db67" providerId="ADAL" clId="{CF98CE16-98FF-45D1-AC6F-9328F1E50E3E}" dt="2022-11-30T20:19:02.640" v="296" actId="20577"/>
          <ac:spMkLst>
            <pc:docMk/>
            <pc:sldMk cId="3229350476" sldId="262"/>
            <ac:spMk id="3" creationId="{4E4DD4E2-CC9E-9FB9-4A37-E962BB001286}"/>
          </ac:spMkLst>
        </pc:spChg>
      </pc:sldChg>
      <pc:sldChg chg="modSp mod">
        <pc:chgData name="Jeremiah Warren" userId="d28dbac8-a184-4265-b460-622f3a55db67" providerId="ADAL" clId="{CF98CE16-98FF-45D1-AC6F-9328F1E50E3E}" dt="2022-11-30T01:01:08.590" v="243" actId="20577"/>
        <pc:sldMkLst>
          <pc:docMk/>
          <pc:sldMk cId="2456622500" sldId="263"/>
        </pc:sldMkLst>
        <pc:spChg chg="mod">
          <ac:chgData name="Jeremiah Warren" userId="d28dbac8-a184-4265-b460-622f3a55db67" providerId="ADAL" clId="{CF98CE16-98FF-45D1-AC6F-9328F1E50E3E}" dt="2022-11-30T01:01:08.590" v="243" actId="20577"/>
          <ac:spMkLst>
            <pc:docMk/>
            <pc:sldMk cId="2456622500" sldId="263"/>
            <ac:spMk id="3" creationId="{D402B042-0F72-FDE5-ED12-99C3327DC2C4}"/>
          </ac:spMkLst>
        </pc:spChg>
      </pc:sldChg>
      <pc:sldChg chg="modSp mod">
        <pc:chgData name="Jeremiah Warren" userId="d28dbac8-a184-4265-b460-622f3a55db67" providerId="ADAL" clId="{CF98CE16-98FF-45D1-AC6F-9328F1E50E3E}" dt="2022-11-30T00:52:52.633" v="3" actId="113"/>
        <pc:sldMkLst>
          <pc:docMk/>
          <pc:sldMk cId="1868896421" sldId="266"/>
        </pc:sldMkLst>
        <pc:spChg chg="mod">
          <ac:chgData name="Jeremiah Warren" userId="d28dbac8-a184-4265-b460-622f3a55db67" providerId="ADAL" clId="{CF98CE16-98FF-45D1-AC6F-9328F1E50E3E}" dt="2022-11-30T00:52:52.633" v="3" actId="113"/>
          <ac:spMkLst>
            <pc:docMk/>
            <pc:sldMk cId="1868896421" sldId="266"/>
            <ac:spMk id="2" creationId="{4CC4BF8B-5276-B580-F450-3262A4DDA402}"/>
          </ac:spMkLst>
        </pc:spChg>
      </pc:sldChg>
      <pc:sldChg chg="modSp mod">
        <pc:chgData name="Jeremiah Warren" userId="d28dbac8-a184-4265-b460-622f3a55db67" providerId="ADAL" clId="{CF98CE16-98FF-45D1-AC6F-9328F1E50E3E}" dt="2022-11-30T00:52:49.552" v="2" actId="113"/>
        <pc:sldMkLst>
          <pc:docMk/>
          <pc:sldMk cId="3105676972" sldId="272"/>
        </pc:sldMkLst>
        <pc:spChg chg="mod">
          <ac:chgData name="Jeremiah Warren" userId="d28dbac8-a184-4265-b460-622f3a55db67" providerId="ADAL" clId="{CF98CE16-98FF-45D1-AC6F-9328F1E50E3E}" dt="2022-11-30T00:52:49.552" v="2" actId="113"/>
          <ac:spMkLst>
            <pc:docMk/>
            <pc:sldMk cId="3105676972" sldId="272"/>
            <ac:spMk id="2" creationId="{B628E16E-8920-2B11-77FB-C00CAC535D91}"/>
          </ac:spMkLst>
        </pc:spChg>
      </pc:sldChg>
      <pc:sldChg chg="modSp new mod">
        <pc:chgData name="Jeremiah Warren" userId="d28dbac8-a184-4265-b460-622f3a55db67" providerId="ADAL" clId="{CF98CE16-98FF-45D1-AC6F-9328F1E50E3E}" dt="2022-11-30T20:10:48.478" v="281" actId="113"/>
        <pc:sldMkLst>
          <pc:docMk/>
          <pc:sldMk cId="3570512883" sldId="273"/>
        </pc:sldMkLst>
        <pc:spChg chg="mod">
          <ac:chgData name="Jeremiah Warren" userId="d28dbac8-a184-4265-b460-622f3a55db67" providerId="ADAL" clId="{CF98CE16-98FF-45D1-AC6F-9328F1E50E3E}" dt="2022-11-30T20:10:48.478" v="281" actId="113"/>
          <ac:spMkLst>
            <pc:docMk/>
            <pc:sldMk cId="3570512883" sldId="273"/>
            <ac:spMk id="2" creationId="{C5D0F2F9-098D-241D-81BC-65D57D018007}"/>
          </ac:spMkLst>
        </pc:spChg>
      </pc:sldChg>
      <pc:sldChg chg="addSp delSp modSp mod">
        <pc:chgData name="Jeremiah Warren" userId="d28dbac8-a184-4265-b460-622f3a55db67" providerId="ADAL" clId="{CF98CE16-98FF-45D1-AC6F-9328F1E50E3E}" dt="2022-12-06T21:25:41.721" v="1343" actId="20577"/>
        <pc:sldMkLst>
          <pc:docMk/>
          <pc:sldMk cId="3184115035" sldId="279"/>
        </pc:sldMkLst>
        <pc:spChg chg="mod">
          <ac:chgData name="Jeremiah Warren" userId="d28dbac8-a184-4265-b460-622f3a55db67" providerId="ADAL" clId="{CF98CE16-98FF-45D1-AC6F-9328F1E50E3E}" dt="2022-12-02T21:03:48.999" v="347" actId="20577"/>
          <ac:spMkLst>
            <pc:docMk/>
            <pc:sldMk cId="3184115035" sldId="279"/>
            <ac:spMk id="2" creationId="{B628E16E-8920-2B11-77FB-C00CAC535D91}"/>
          </ac:spMkLst>
        </pc:spChg>
        <pc:spChg chg="add del mod">
          <ac:chgData name="Jeremiah Warren" userId="d28dbac8-a184-4265-b460-622f3a55db67" providerId="ADAL" clId="{CF98CE16-98FF-45D1-AC6F-9328F1E50E3E}" dt="2022-12-06T21:25:41.721" v="1343" actId="20577"/>
          <ac:spMkLst>
            <pc:docMk/>
            <pc:sldMk cId="3184115035" sldId="279"/>
            <ac:spMk id="4" creationId="{E313DF1A-1AC2-D498-2EB7-C73313F13BBB}"/>
          </ac:spMkLst>
        </pc:spChg>
        <pc:graphicFrameChg chg="add del">
          <ac:chgData name="Jeremiah Warren" userId="d28dbac8-a184-4265-b460-622f3a55db67" providerId="ADAL" clId="{CF98CE16-98FF-45D1-AC6F-9328F1E50E3E}" dt="2022-12-02T21:08:00.193" v="660" actId="26606"/>
          <ac:graphicFrameMkLst>
            <pc:docMk/>
            <pc:sldMk cId="3184115035" sldId="279"/>
            <ac:graphicFrameMk id="7" creationId="{B1305130-C9EC-1FA6-BFF4-4602717EB9FF}"/>
          </ac:graphicFrameMkLst>
        </pc:graphicFrameChg>
      </pc:sldChg>
      <pc:sldChg chg="modSp mod">
        <pc:chgData name="Jeremiah Warren" userId="d28dbac8-a184-4265-b460-622f3a55db67" providerId="ADAL" clId="{CF98CE16-98FF-45D1-AC6F-9328F1E50E3E}" dt="2022-12-02T21:20:52.161" v="1342" actId="20577"/>
        <pc:sldMkLst>
          <pc:docMk/>
          <pc:sldMk cId="4029057322" sldId="282"/>
        </pc:sldMkLst>
        <pc:spChg chg="mod">
          <ac:chgData name="Jeremiah Warren" userId="d28dbac8-a184-4265-b460-622f3a55db67" providerId="ADAL" clId="{CF98CE16-98FF-45D1-AC6F-9328F1E50E3E}" dt="2022-12-02T21:20:52.161" v="1342" actId="20577"/>
          <ac:spMkLst>
            <pc:docMk/>
            <pc:sldMk cId="4029057322" sldId="282"/>
            <ac:spMk id="3" creationId="{15A185C7-4B94-B659-AD63-56B965765FB5}"/>
          </ac:spMkLst>
        </pc:spChg>
      </pc:sldChg>
      <pc:sldChg chg="modSp add mod">
        <pc:chgData name="Jeremiah Warren" userId="d28dbac8-a184-4265-b460-622f3a55db67" providerId="ADAL" clId="{CF98CE16-98FF-45D1-AC6F-9328F1E50E3E}" dt="2022-12-02T21:16:02.146" v="929" actId="20577"/>
        <pc:sldMkLst>
          <pc:docMk/>
          <pc:sldMk cId="2408874914" sldId="284"/>
        </pc:sldMkLst>
        <pc:spChg chg="mod">
          <ac:chgData name="Jeremiah Warren" userId="d28dbac8-a184-4265-b460-622f3a55db67" providerId="ADAL" clId="{CF98CE16-98FF-45D1-AC6F-9328F1E50E3E}" dt="2022-12-02T21:04:01.328" v="355" actId="20577"/>
          <ac:spMkLst>
            <pc:docMk/>
            <pc:sldMk cId="2408874914" sldId="284"/>
            <ac:spMk id="2" creationId="{B628E16E-8920-2B11-77FB-C00CAC535D91}"/>
          </ac:spMkLst>
        </pc:spChg>
        <pc:spChg chg="mod">
          <ac:chgData name="Jeremiah Warren" userId="d28dbac8-a184-4265-b460-622f3a55db67" providerId="ADAL" clId="{CF98CE16-98FF-45D1-AC6F-9328F1E50E3E}" dt="2022-12-02T21:16:02.146" v="929" actId="20577"/>
          <ac:spMkLst>
            <pc:docMk/>
            <pc:sldMk cId="2408874914" sldId="284"/>
            <ac:spMk id="4" creationId="{E313DF1A-1AC2-D498-2EB7-C73313F13BBB}"/>
          </ac:spMkLst>
        </pc:spChg>
      </pc:sldChg>
    </pc:docChg>
  </pc:docChgLst>
  <pc:docChgLst>
    <pc:chgData name="Swati Radia" userId="S::sradia1@student.gsu.edu::aef2e5fc-ab8a-4b0e-ba84-765c532f29c7" providerId="AD" clId="Web-{8B364298-7A0B-475C-B03E-2179A5831BE7}"/>
    <pc:docChg chg="addSld delSld modSld sldOrd">
      <pc:chgData name="Swati Radia" userId="S::sradia1@student.gsu.edu::aef2e5fc-ab8a-4b0e-ba84-765c532f29c7" providerId="AD" clId="Web-{8B364298-7A0B-475C-B03E-2179A5831BE7}" dt="2022-12-02T16:53:07.693" v="31" actId="20577"/>
      <pc:docMkLst>
        <pc:docMk/>
      </pc:docMkLst>
      <pc:sldChg chg="ord">
        <pc:chgData name="Swati Radia" userId="S::sradia1@student.gsu.edu::aef2e5fc-ab8a-4b0e-ba84-765c532f29c7" providerId="AD" clId="Web-{8B364298-7A0B-475C-B03E-2179A5831BE7}" dt="2022-12-02T16:49:34.329" v="9"/>
        <pc:sldMkLst>
          <pc:docMk/>
          <pc:sldMk cId="3209915486" sldId="257"/>
        </pc:sldMkLst>
      </pc:sldChg>
      <pc:sldChg chg="ord">
        <pc:chgData name="Swati Radia" userId="S::sradia1@student.gsu.edu::aef2e5fc-ab8a-4b0e-ba84-765c532f29c7" providerId="AD" clId="Web-{8B364298-7A0B-475C-B03E-2179A5831BE7}" dt="2022-12-02T16:50:01.158" v="10"/>
        <pc:sldMkLst>
          <pc:docMk/>
          <pc:sldMk cId="1261360566" sldId="258"/>
        </pc:sldMkLst>
      </pc:sldChg>
      <pc:sldChg chg="ord">
        <pc:chgData name="Swati Radia" userId="S::sradia1@student.gsu.edu::aef2e5fc-ab8a-4b0e-ba84-765c532f29c7" providerId="AD" clId="Web-{8B364298-7A0B-475C-B03E-2179A5831BE7}" dt="2022-12-02T16:49:17.610" v="7"/>
        <pc:sldMkLst>
          <pc:docMk/>
          <pc:sldMk cId="1868896421" sldId="266"/>
        </pc:sldMkLst>
      </pc:sldChg>
      <pc:sldChg chg="del">
        <pc:chgData name="Swati Radia" userId="S::sradia1@student.gsu.edu::aef2e5fc-ab8a-4b0e-ba84-765c532f29c7" providerId="AD" clId="Web-{8B364298-7A0B-475C-B03E-2179A5831BE7}" dt="2022-12-02T16:50:19.939" v="11"/>
        <pc:sldMkLst>
          <pc:docMk/>
          <pc:sldMk cId="3570512883" sldId="273"/>
        </pc:sldMkLst>
      </pc:sldChg>
      <pc:sldChg chg="modSp">
        <pc:chgData name="Swati Radia" userId="S::sradia1@student.gsu.edu::aef2e5fc-ab8a-4b0e-ba84-765c532f29c7" providerId="AD" clId="Web-{8B364298-7A0B-475C-B03E-2179A5831BE7}" dt="2022-12-02T16:52:16.848" v="17" actId="20577"/>
        <pc:sldMkLst>
          <pc:docMk/>
          <pc:sldMk cId="1354880195" sldId="275"/>
        </pc:sldMkLst>
        <pc:spChg chg="mod">
          <ac:chgData name="Swati Radia" userId="S::sradia1@student.gsu.edu::aef2e5fc-ab8a-4b0e-ba84-765c532f29c7" providerId="AD" clId="Web-{8B364298-7A0B-475C-B03E-2179A5831BE7}" dt="2022-12-02T16:52:16.848" v="17" actId="20577"/>
          <ac:spMkLst>
            <pc:docMk/>
            <pc:sldMk cId="1354880195" sldId="275"/>
            <ac:spMk id="7" creationId="{E49CB746-D863-9FFA-E1C9-9537828FCC31}"/>
          </ac:spMkLst>
        </pc:spChg>
      </pc:sldChg>
      <pc:sldChg chg="modSp">
        <pc:chgData name="Swati Radia" userId="S::sradia1@student.gsu.edu::aef2e5fc-ab8a-4b0e-ba84-765c532f29c7" providerId="AD" clId="Web-{8B364298-7A0B-475C-B03E-2179A5831BE7}" dt="2022-12-02T16:53:02.552" v="28" actId="20577"/>
        <pc:sldMkLst>
          <pc:docMk/>
          <pc:sldMk cId="3089831095" sldId="276"/>
        </pc:sldMkLst>
        <pc:spChg chg="mod">
          <ac:chgData name="Swati Radia" userId="S::sradia1@student.gsu.edu::aef2e5fc-ab8a-4b0e-ba84-765c532f29c7" providerId="AD" clId="Web-{8B364298-7A0B-475C-B03E-2179A5831BE7}" dt="2022-12-02T16:53:02.552" v="28" actId="20577"/>
          <ac:spMkLst>
            <pc:docMk/>
            <pc:sldMk cId="3089831095" sldId="276"/>
            <ac:spMk id="2" creationId="{B628E16E-8920-2B11-77FB-C00CAC535D91}"/>
          </ac:spMkLst>
        </pc:spChg>
      </pc:sldChg>
      <pc:sldChg chg="modSp ord">
        <pc:chgData name="Swati Radia" userId="S::sradia1@student.gsu.edu::aef2e5fc-ab8a-4b0e-ba84-765c532f29c7" providerId="AD" clId="Web-{8B364298-7A0B-475C-B03E-2179A5831BE7}" dt="2022-12-02T16:52:57.083" v="26" actId="20577"/>
        <pc:sldMkLst>
          <pc:docMk/>
          <pc:sldMk cId="97033589" sldId="277"/>
        </pc:sldMkLst>
        <pc:spChg chg="mod">
          <ac:chgData name="Swati Radia" userId="S::sradia1@student.gsu.edu::aef2e5fc-ab8a-4b0e-ba84-765c532f29c7" providerId="AD" clId="Web-{8B364298-7A0B-475C-B03E-2179A5831BE7}" dt="2022-12-02T16:52:57.083" v="26" actId="20577"/>
          <ac:spMkLst>
            <pc:docMk/>
            <pc:sldMk cId="97033589" sldId="277"/>
            <ac:spMk id="2" creationId="{B628E16E-8920-2B11-77FB-C00CAC535D91}"/>
          </ac:spMkLst>
        </pc:spChg>
      </pc:sldChg>
      <pc:sldChg chg="modSp ord">
        <pc:chgData name="Swati Radia" userId="S::sradia1@student.gsu.edu::aef2e5fc-ab8a-4b0e-ba84-765c532f29c7" providerId="AD" clId="Web-{8B364298-7A0B-475C-B03E-2179A5831BE7}" dt="2022-12-02T16:53:07.693" v="31" actId="20577"/>
        <pc:sldMkLst>
          <pc:docMk/>
          <pc:sldMk cId="1698152365" sldId="278"/>
        </pc:sldMkLst>
        <pc:spChg chg="mod">
          <ac:chgData name="Swati Radia" userId="S::sradia1@student.gsu.edu::aef2e5fc-ab8a-4b0e-ba84-765c532f29c7" providerId="AD" clId="Web-{8B364298-7A0B-475C-B03E-2179A5831BE7}" dt="2022-12-02T16:53:07.693" v="31" actId="20577"/>
          <ac:spMkLst>
            <pc:docMk/>
            <pc:sldMk cId="1698152365" sldId="278"/>
            <ac:spMk id="2" creationId="{B628E16E-8920-2B11-77FB-C00CAC535D91}"/>
          </ac:spMkLst>
        </pc:spChg>
      </pc:sldChg>
      <pc:sldChg chg="modSp ord">
        <pc:chgData name="Swati Radia" userId="S::sradia1@student.gsu.edu::aef2e5fc-ab8a-4b0e-ba84-765c532f29c7" providerId="AD" clId="Web-{8B364298-7A0B-475C-B03E-2179A5831BE7}" dt="2022-12-02T16:52:45.599" v="20" actId="20577"/>
        <pc:sldMkLst>
          <pc:docMk/>
          <pc:sldMk cId="3184115035" sldId="279"/>
        </pc:sldMkLst>
        <pc:spChg chg="mod">
          <ac:chgData name="Swati Radia" userId="S::sradia1@student.gsu.edu::aef2e5fc-ab8a-4b0e-ba84-765c532f29c7" providerId="AD" clId="Web-{8B364298-7A0B-475C-B03E-2179A5831BE7}" dt="2022-12-02T16:52:45.599" v="20" actId="20577"/>
          <ac:spMkLst>
            <pc:docMk/>
            <pc:sldMk cId="3184115035" sldId="279"/>
            <ac:spMk id="2" creationId="{B628E16E-8920-2B11-77FB-C00CAC535D91}"/>
          </ac:spMkLst>
        </pc:spChg>
      </pc:sldChg>
      <pc:sldChg chg="modSp new">
        <pc:chgData name="Swati Radia" userId="S::sradia1@student.gsu.edu::aef2e5fc-ab8a-4b0e-ba84-765c532f29c7" providerId="AD" clId="Web-{8B364298-7A0B-475C-B03E-2179A5831BE7}" dt="2022-12-02T16:48:51.031" v="6" actId="20577"/>
        <pc:sldMkLst>
          <pc:docMk/>
          <pc:sldMk cId="4029057322" sldId="282"/>
        </pc:sldMkLst>
        <pc:spChg chg="mod">
          <ac:chgData name="Swati Radia" userId="S::sradia1@student.gsu.edu::aef2e5fc-ab8a-4b0e-ba84-765c532f29c7" providerId="AD" clId="Web-{8B364298-7A0B-475C-B03E-2179A5831BE7}" dt="2022-12-02T16:48:51.031" v="6" actId="20577"/>
          <ac:spMkLst>
            <pc:docMk/>
            <pc:sldMk cId="4029057322" sldId="282"/>
            <ac:spMk id="2" creationId="{F19629E0-536A-B99B-95B6-4DA955F5C92F}"/>
          </ac:spMkLst>
        </pc:spChg>
      </pc:sldChg>
    </pc:docChg>
  </pc:docChgLst>
  <pc:docChgLst>
    <pc:chgData name="Swati Radia" userId="S::sradia1@student.gsu.edu::aef2e5fc-ab8a-4b0e-ba84-765c532f29c7" providerId="AD" clId="Web-{E4C787D8-17DD-40F0-ACFF-CD9C481ECDDF}"/>
    <pc:docChg chg="modSld">
      <pc:chgData name="Swati Radia" userId="S::sradia1@student.gsu.edu::aef2e5fc-ab8a-4b0e-ba84-765c532f29c7" providerId="AD" clId="Web-{E4C787D8-17DD-40F0-ACFF-CD9C481ECDDF}" dt="2022-12-02T21:39:48.603" v="29" actId="20577"/>
      <pc:docMkLst>
        <pc:docMk/>
      </pc:docMkLst>
      <pc:sldChg chg="modSp">
        <pc:chgData name="Swati Radia" userId="S::sradia1@student.gsu.edu::aef2e5fc-ab8a-4b0e-ba84-765c532f29c7" providerId="AD" clId="Web-{E4C787D8-17DD-40F0-ACFF-CD9C481ECDDF}" dt="2022-12-02T21:39:27.320" v="27" actId="20577"/>
        <pc:sldMkLst>
          <pc:docMk/>
          <pc:sldMk cId="3209915486" sldId="257"/>
        </pc:sldMkLst>
        <pc:spChg chg="mod">
          <ac:chgData name="Swati Radia" userId="S::sradia1@student.gsu.edu::aef2e5fc-ab8a-4b0e-ba84-765c532f29c7" providerId="AD" clId="Web-{E4C787D8-17DD-40F0-ACFF-CD9C481ECDDF}" dt="2022-12-02T21:39:27.320" v="27" actId="20577"/>
          <ac:spMkLst>
            <pc:docMk/>
            <pc:sldMk cId="3209915486" sldId="257"/>
            <ac:spMk id="3" creationId="{28EFE5BC-B11E-43A0-8043-347D1E1E40A3}"/>
          </ac:spMkLst>
        </pc:spChg>
      </pc:sldChg>
      <pc:sldChg chg="modSp">
        <pc:chgData name="Swati Radia" userId="S::sradia1@student.gsu.edu::aef2e5fc-ab8a-4b0e-ba84-765c532f29c7" providerId="AD" clId="Web-{E4C787D8-17DD-40F0-ACFF-CD9C481ECDDF}" dt="2022-12-02T21:39:48.603" v="29" actId="20577"/>
        <pc:sldMkLst>
          <pc:docMk/>
          <pc:sldMk cId="1868896421" sldId="266"/>
        </pc:sldMkLst>
        <pc:spChg chg="mod">
          <ac:chgData name="Swati Radia" userId="S::sradia1@student.gsu.edu::aef2e5fc-ab8a-4b0e-ba84-765c532f29c7" providerId="AD" clId="Web-{E4C787D8-17DD-40F0-ACFF-CD9C481ECDDF}" dt="2022-12-02T21:39:48.603" v="29" actId="20577"/>
          <ac:spMkLst>
            <pc:docMk/>
            <pc:sldMk cId="1868896421" sldId="266"/>
            <ac:spMk id="3" creationId="{481BE01D-5FFE-28A7-25E1-5AF128BFC3C4}"/>
          </ac:spMkLst>
        </pc:spChg>
      </pc:sldChg>
    </pc:docChg>
  </pc:docChgLst>
  <pc:docChgLst>
    <pc:chgData name="Ipsa Ojha" userId="S::iojha1@student.gsu.edu::6a9e7943-d13a-440b-a8ab-763d1d336dcb" providerId="AD" clId="Web-{C91EAC62-227C-4D01-881C-5DC8DAC84621}"/>
    <pc:docChg chg="modSld">
      <pc:chgData name="Ipsa Ojha" userId="S::iojha1@student.gsu.edu::6a9e7943-d13a-440b-a8ab-763d1d336dcb" providerId="AD" clId="Web-{C91EAC62-227C-4D01-881C-5DC8DAC84621}" dt="2022-12-02T16:06:13.692" v="0" actId="20577"/>
      <pc:docMkLst>
        <pc:docMk/>
      </pc:docMkLst>
      <pc:sldChg chg="modSp">
        <pc:chgData name="Ipsa Ojha" userId="S::iojha1@student.gsu.edu::6a9e7943-d13a-440b-a8ab-763d1d336dcb" providerId="AD" clId="Web-{C91EAC62-227C-4D01-881C-5DC8DAC84621}" dt="2022-12-02T16:06:13.692" v="0" actId="20577"/>
        <pc:sldMkLst>
          <pc:docMk/>
          <pc:sldMk cId="2502768865" sldId="267"/>
        </pc:sldMkLst>
        <pc:spChg chg="mod">
          <ac:chgData name="Ipsa Ojha" userId="S::iojha1@student.gsu.edu::6a9e7943-d13a-440b-a8ab-763d1d336dcb" providerId="AD" clId="Web-{C91EAC62-227C-4D01-881C-5DC8DAC84621}" dt="2022-12-02T16:06:13.692" v="0" actId="20577"/>
          <ac:spMkLst>
            <pc:docMk/>
            <pc:sldMk cId="2502768865" sldId="267"/>
            <ac:spMk id="6" creationId="{7543E0FA-CE9D-4B05-E63E-0A8A7BE037F3}"/>
          </ac:spMkLst>
        </pc:spChg>
      </pc:sldChg>
    </pc:docChg>
  </pc:docChgLst>
  <pc:docChgLst>
    <pc:chgData name="Ipsa Ojha" userId="S::iojha1@student.gsu.edu::6a9e7943-d13a-440b-a8ab-763d1d336dcb" providerId="AD" clId="Web-{D699EEF9-E7EC-4D32-ACCC-FE2F41E50CDF}"/>
    <pc:docChg chg="modSld">
      <pc:chgData name="Ipsa Ojha" userId="S::iojha1@student.gsu.edu::6a9e7943-d13a-440b-a8ab-763d1d336dcb" providerId="AD" clId="Web-{D699EEF9-E7EC-4D32-ACCC-FE2F41E50CDF}" dt="2022-12-06T00:24:25.031" v="0" actId="1076"/>
      <pc:docMkLst>
        <pc:docMk/>
      </pc:docMkLst>
      <pc:sldChg chg="modSp">
        <pc:chgData name="Ipsa Ojha" userId="S::iojha1@student.gsu.edu::6a9e7943-d13a-440b-a8ab-763d1d336dcb" providerId="AD" clId="Web-{D699EEF9-E7EC-4D32-ACCC-FE2F41E50CDF}" dt="2022-12-06T00:24:25.031" v="0" actId="1076"/>
        <pc:sldMkLst>
          <pc:docMk/>
          <pc:sldMk cId="3105676972" sldId="272"/>
        </pc:sldMkLst>
        <pc:picChg chg="mod">
          <ac:chgData name="Ipsa Ojha" userId="S::iojha1@student.gsu.edu::6a9e7943-d13a-440b-a8ab-763d1d336dcb" providerId="AD" clId="Web-{D699EEF9-E7EC-4D32-ACCC-FE2F41E50CDF}" dt="2022-12-06T00:24:25.031" v="0" actId="1076"/>
          <ac:picMkLst>
            <pc:docMk/>
            <pc:sldMk cId="3105676972" sldId="272"/>
            <ac:picMk id="3" creationId="{58E0C5CC-7BAB-2A67-CF15-6DBDE042D1E0}"/>
          </ac:picMkLst>
        </pc:picChg>
      </pc:sldChg>
    </pc:docChg>
  </pc:docChgLst>
  <pc:docChgLst>
    <pc:chgData name="Ipsa Ojha" userId="S::iojha1@student.gsu.edu::6a9e7943-d13a-440b-a8ab-763d1d336dcb" providerId="AD" clId="Web-{3D8DB0F2-A9B6-4BFD-981F-AF23001D6FBA}"/>
    <pc:docChg chg="addSld delSld modSld">
      <pc:chgData name="Ipsa Ojha" userId="S::iojha1@student.gsu.edu::6a9e7943-d13a-440b-a8ab-763d1d336dcb" providerId="AD" clId="Web-{3D8DB0F2-A9B6-4BFD-981F-AF23001D6FBA}" dt="2022-12-01T17:56:36.526" v="84"/>
      <pc:docMkLst>
        <pc:docMk/>
      </pc:docMkLst>
      <pc:sldChg chg="modSp">
        <pc:chgData name="Ipsa Ojha" userId="S::iojha1@student.gsu.edu::6a9e7943-d13a-440b-a8ab-763d1d336dcb" providerId="AD" clId="Web-{3D8DB0F2-A9B6-4BFD-981F-AF23001D6FBA}" dt="2022-12-01T17:22:06.573" v="0" actId="1076"/>
        <pc:sldMkLst>
          <pc:docMk/>
          <pc:sldMk cId="2502768865" sldId="267"/>
        </pc:sldMkLst>
        <pc:picChg chg="mod">
          <ac:chgData name="Ipsa Ojha" userId="S::iojha1@student.gsu.edu::6a9e7943-d13a-440b-a8ab-763d1d336dcb" providerId="AD" clId="Web-{3D8DB0F2-A9B6-4BFD-981F-AF23001D6FBA}" dt="2022-12-01T17:22:06.573" v="0" actId="1076"/>
          <ac:picMkLst>
            <pc:docMk/>
            <pc:sldMk cId="2502768865" sldId="267"/>
            <ac:picMk id="3" creationId="{90A5A01F-AE1A-A3DA-4BE2-7AF7A3035053}"/>
          </ac:picMkLst>
        </pc:picChg>
      </pc:sldChg>
      <pc:sldChg chg="del">
        <pc:chgData name="Ipsa Ojha" userId="S::iojha1@student.gsu.edu::6a9e7943-d13a-440b-a8ab-763d1d336dcb" providerId="AD" clId="Web-{3D8DB0F2-A9B6-4BFD-981F-AF23001D6FBA}" dt="2022-12-01T17:56:36.526" v="84"/>
        <pc:sldMkLst>
          <pc:docMk/>
          <pc:sldMk cId="1745126227" sldId="268"/>
        </pc:sldMkLst>
      </pc:sldChg>
      <pc:sldChg chg="addSp modSp">
        <pc:chgData name="Ipsa Ojha" userId="S::iojha1@student.gsu.edu::6a9e7943-d13a-440b-a8ab-763d1d336dcb" providerId="AD" clId="Web-{3D8DB0F2-A9B6-4BFD-981F-AF23001D6FBA}" dt="2022-12-01T17:52:16.017" v="27" actId="1076"/>
        <pc:sldMkLst>
          <pc:docMk/>
          <pc:sldMk cId="3105676972" sldId="272"/>
        </pc:sldMkLst>
        <pc:picChg chg="mod">
          <ac:chgData name="Ipsa Ojha" userId="S::iojha1@student.gsu.edu::6a9e7943-d13a-440b-a8ab-763d1d336dcb" providerId="AD" clId="Web-{3D8DB0F2-A9B6-4BFD-981F-AF23001D6FBA}" dt="2022-12-01T17:52:16.017" v="27" actId="1076"/>
          <ac:picMkLst>
            <pc:docMk/>
            <pc:sldMk cId="3105676972" sldId="272"/>
            <ac:picMk id="3" creationId="{58E0C5CC-7BAB-2A67-CF15-6DBDE042D1E0}"/>
          </ac:picMkLst>
        </pc:picChg>
        <pc:picChg chg="add mod">
          <ac:chgData name="Ipsa Ojha" userId="S::iojha1@student.gsu.edu::6a9e7943-d13a-440b-a8ab-763d1d336dcb" providerId="AD" clId="Web-{3D8DB0F2-A9B6-4BFD-981F-AF23001D6FBA}" dt="2022-12-01T17:52:02.501" v="23" actId="1076"/>
          <ac:picMkLst>
            <pc:docMk/>
            <pc:sldMk cId="3105676972" sldId="272"/>
            <ac:picMk id="5" creationId="{E69FE090-8035-20C3-04B6-FC0E18B38DFA}"/>
          </ac:picMkLst>
        </pc:picChg>
      </pc:sldChg>
      <pc:sldChg chg="modSp new">
        <pc:chgData name="Ipsa Ojha" userId="S::iojha1@student.gsu.edu::6a9e7943-d13a-440b-a8ab-763d1d336dcb" providerId="AD" clId="Web-{3D8DB0F2-A9B6-4BFD-981F-AF23001D6FBA}" dt="2022-12-01T17:50:11.185" v="8" actId="20577"/>
        <pc:sldMkLst>
          <pc:docMk/>
          <pc:sldMk cId="2033747093" sldId="274"/>
        </pc:sldMkLst>
        <pc:spChg chg="mod">
          <ac:chgData name="Ipsa Ojha" userId="S::iojha1@student.gsu.edu::6a9e7943-d13a-440b-a8ab-763d1d336dcb" providerId="AD" clId="Web-{3D8DB0F2-A9B6-4BFD-981F-AF23001D6FBA}" dt="2022-12-01T17:50:11.185" v="8" actId="20577"/>
          <ac:spMkLst>
            <pc:docMk/>
            <pc:sldMk cId="2033747093" sldId="274"/>
            <ac:spMk id="2" creationId="{9FB96C5B-9BFA-9302-133C-697D2DFCC94F}"/>
          </ac:spMkLst>
        </pc:spChg>
      </pc:sldChg>
      <pc:sldChg chg="addSp delSp modSp add replId">
        <pc:chgData name="Ipsa Ojha" userId="S::iojha1@student.gsu.edu::6a9e7943-d13a-440b-a8ab-763d1d336dcb" providerId="AD" clId="Web-{3D8DB0F2-A9B6-4BFD-981F-AF23001D6FBA}" dt="2022-12-01T17:56:14.697" v="83" actId="20577"/>
        <pc:sldMkLst>
          <pc:docMk/>
          <pc:sldMk cId="1354880195" sldId="275"/>
        </pc:sldMkLst>
        <pc:spChg chg="mod">
          <ac:chgData name="Ipsa Ojha" userId="S::iojha1@student.gsu.edu::6a9e7943-d13a-440b-a8ab-763d1d336dcb" providerId="AD" clId="Web-{3D8DB0F2-A9B6-4BFD-981F-AF23001D6FBA}" dt="2022-12-01T17:51:00.062" v="17" actId="20577"/>
          <ac:spMkLst>
            <pc:docMk/>
            <pc:sldMk cId="1354880195" sldId="275"/>
            <ac:spMk id="2" creationId="{B628E16E-8920-2B11-77FB-C00CAC535D91}"/>
          </ac:spMkLst>
        </pc:spChg>
        <pc:spChg chg="add mod">
          <ac:chgData name="Ipsa Ojha" userId="S::iojha1@student.gsu.edu::6a9e7943-d13a-440b-a8ab-763d1d336dcb" providerId="AD" clId="Web-{3D8DB0F2-A9B6-4BFD-981F-AF23001D6FBA}" dt="2022-12-01T17:55:49.071" v="71" actId="20577"/>
          <ac:spMkLst>
            <pc:docMk/>
            <pc:sldMk cId="1354880195" sldId="275"/>
            <ac:spMk id="7" creationId="{E49CB746-D863-9FFA-E1C9-9537828FCC31}"/>
          </ac:spMkLst>
        </pc:spChg>
        <pc:spChg chg="add mod">
          <ac:chgData name="Ipsa Ojha" userId="S::iojha1@student.gsu.edu::6a9e7943-d13a-440b-a8ab-763d1d336dcb" providerId="AD" clId="Web-{3D8DB0F2-A9B6-4BFD-981F-AF23001D6FBA}" dt="2022-12-01T17:55:57.650" v="75" actId="20577"/>
          <ac:spMkLst>
            <pc:docMk/>
            <pc:sldMk cId="1354880195" sldId="275"/>
            <ac:spMk id="10" creationId="{210575B7-A275-AA12-F222-E718DA5F94C7}"/>
          </ac:spMkLst>
        </pc:spChg>
        <pc:spChg chg="add mod">
          <ac:chgData name="Ipsa Ojha" userId="S::iojha1@student.gsu.edu::6a9e7943-d13a-440b-a8ab-763d1d336dcb" providerId="AD" clId="Web-{3D8DB0F2-A9B6-4BFD-981F-AF23001D6FBA}" dt="2022-12-01T17:56:10.634" v="81" actId="20577"/>
          <ac:spMkLst>
            <pc:docMk/>
            <pc:sldMk cId="1354880195" sldId="275"/>
            <ac:spMk id="12" creationId="{A9183CFD-AC6F-57E7-2B16-B51948ED3A99}"/>
          </ac:spMkLst>
        </pc:spChg>
        <pc:spChg chg="add mod">
          <ac:chgData name="Ipsa Ojha" userId="S::iojha1@student.gsu.edu::6a9e7943-d13a-440b-a8ab-763d1d336dcb" providerId="AD" clId="Web-{3D8DB0F2-A9B6-4BFD-981F-AF23001D6FBA}" dt="2022-12-01T17:56:14.697" v="83" actId="20577"/>
          <ac:spMkLst>
            <pc:docMk/>
            <pc:sldMk cId="1354880195" sldId="275"/>
            <ac:spMk id="13" creationId="{92BBA464-6CD7-AA03-090E-32D6AB3E8395}"/>
          </ac:spMkLst>
        </pc:spChg>
        <pc:picChg chg="del">
          <ac:chgData name="Ipsa Ojha" userId="S::iojha1@student.gsu.edu::6a9e7943-d13a-440b-a8ab-763d1d336dcb" providerId="AD" clId="Web-{3D8DB0F2-A9B6-4BFD-981F-AF23001D6FBA}" dt="2022-12-01T17:50:36.670" v="10"/>
          <ac:picMkLst>
            <pc:docMk/>
            <pc:sldMk cId="1354880195" sldId="275"/>
            <ac:picMk id="3" creationId="{58E0C5CC-7BAB-2A67-CF15-6DBDE042D1E0}"/>
          </ac:picMkLst>
        </pc:picChg>
        <pc:picChg chg="add mod">
          <ac:chgData name="Ipsa Ojha" userId="S::iojha1@student.gsu.edu::6a9e7943-d13a-440b-a8ab-763d1d336dcb" providerId="AD" clId="Web-{3D8DB0F2-A9B6-4BFD-981F-AF23001D6FBA}" dt="2022-12-01T17:51:32.188" v="21" actId="1076"/>
          <ac:picMkLst>
            <pc:docMk/>
            <pc:sldMk cId="1354880195" sldId="275"/>
            <ac:picMk id="5" creationId="{50F94A8F-DAE8-4919-E75B-79677835EA90}"/>
          </ac:picMkLst>
        </pc:picChg>
      </pc:sldChg>
    </pc:docChg>
  </pc:docChgLst>
  <pc:docChgLst>
    <pc:chgData name="Ipsa Ojha" userId="S::iojha1@student.gsu.edu::6a9e7943-d13a-440b-a8ab-763d1d336dcb" providerId="AD" clId="Web-{FE2D71B6-6E20-42A3-8084-26E11CA0267E}"/>
    <pc:docChg chg="modSld">
      <pc:chgData name="Ipsa Ojha" userId="S::iojha1@student.gsu.edu::6a9e7943-d13a-440b-a8ab-763d1d336dcb" providerId="AD" clId="Web-{FE2D71B6-6E20-42A3-8084-26E11CA0267E}" dt="2022-12-06T01:03:38.626" v="290" actId="1076"/>
      <pc:docMkLst>
        <pc:docMk/>
      </pc:docMkLst>
      <pc:sldChg chg="modSp">
        <pc:chgData name="Ipsa Ojha" userId="S::iojha1@student.gsu.edu::6a9e7943-d13a-440b-a8ab-763d1d336dcb" providerId="AD" clId="Web-{FE2D71B6-6E20-42A3-8084-26E11CA0267E}" dt="2022-12-06T01:02:34.937" v="281" actId="1076"/>
        <pc:sldMkLst>
          <pc:docMk/>
          <pc:sldMk cId="3209915486" sldId="257"/>
        </pc:sldMkLst>
        <pc:spChg chg="mod">
          <ac:chgData name="Ipsa Ojha" userId="S::iojha1@student.gsu.edu::6a9e7943-d13a-440b-a8ab-763d1d336dcb" providerId="AD" clId="Web-{FE2D71B6-6E20-42A3-8084-26E11CA0267E}" dt="2022-12-06T01:02:34.937" v="281" actId="1076"/>
          <ac:spMkLst>
            <pc:docMk/>
            <pc:sldMk cId="3209915486" sldId="257"/>
            <ac:spMk id="3" creationId="{28EFE5BC-B11E-43A0-8043-347D1E1E40A3}"/>
          </ac:spMkLst>
        </pc:spChg>
      </pc:sldChg>
      <pc:sldChg chg="modSp">
        <pc:chgData name="Ipsa Ojha" userId="S::iojha1@student.gsu.edu::6a9e7943-d13a-440b-a8ab-763d1d336dcb" providerId="AD" clId="Web-{FE2D71B6-6E20-42A3-8084-26E11CA0267E}" dt="2022-12-06T01:03:32.751" v="289" actId="1076"/>
        <pc:sldMkLst>
          <pc:docMk/>
          <pc:sldMk cId="1261360566" sldId="258"/>
        </pc:sldMkLst>
        <pc:spChg chg="mod">
          <ac:chgData name="Ipsa Ojha" userId="S::iojha1@student.gsu.edu::6a9e7943-d13a-440b-a8ab-763d1d336dcb" providerId="AD" clId="Web-{FE2D71B6-6E20-42A3-8084-26E11CA0267E}" dt="2022-12-06T01:03:32.751" v="289" actId="1076"/>
          <ac:spMkLst>
            <pc:docMk/>
            <pc:sldMk cId="1261360566" sldId="258"/>
            <ac:spMk id="3" creationId="{EC1E3479-6E93-869D-562B-A48AB6768C35}"/>
          </ac:spMkLst>
        </pc:spChg>
        <pc:spChg chg="mod">
          <ac:chgData name="Ipsa Ojha" userId="S::iojha1@student.gsu.edu::6a9e7943-d13a-440b-a8ab-763d1d336dcb" providerId="AD" clId="Web-{FE2D71B6-6E20-42A3-8084-26E11CA0267E}" dt="2022-12-06T01:03:23.282" v="288" actId="1076"/>
          <ac:spMkLst>
            <pc:docMk/>
            <pc:sldMk cId="1261360566" sldId="258"/>
            <ac:spMk id="4" creationId="{EEA4C781-B340-0524-6681-9C7DA2004BD8}"/>
          </ac:spMkLst>
        </pc:spChg>
        <pc:spChg chg="mod">
          <ac:chgData name="Ipsa Ojha" userId="S::iojha1@student.gsu.edu::6a9e7943-d13a-440b-a8ab-763d1d336dcb" providerId="AD" clId="Web-{FE2D71B6-6E20-42A3-8084-26E11CA0267E}" dt="2022-12-06T01:03:07.297" v="286" actId="1076"/>
          <ac:spMkLst>
            <pc:docMk/>
            <pc:sldMk cId="1261360566" sldId="258"/>
            <ac:spMk id="6" creationId="{A641D601-9CFB-4CE2-DA9A-0C4096FC3954}"/>
          </ac:spMkLst>
        </pc:spChg>
        <pc:spChg chg="mod">
          <ac:chgData name="Ipsa Ojha" userId="S::iojha1@student.gsu.edu::6a9e7943-d13a-440b-a8ab-763d1d336dcb" providerId="AD" clId="Web-{FE2D71B6-6E20-42A3-8084-26E11CA0267E}" dt="2022-12-06T01:02:57.860" v="284" actId="1076"/>
          <ac:spMkLst>
            <pc:docMk/>
            <pc:sldMk cId="1261360566" sldId="258"/>
            <ac:spMk id="7" creationId="{0B401A02-28D3-D3DB-4289-6646CFB9E69A}"/>
          </ac:spMkLst>
        </pc:spChg>
        <pc:spChg chg="mod">
          <ac:chgData name="Ipsa Ojha" userId="S::iojha1@student.gsu.edu::6a9e7943-d13a-440b-a8ab-763d1d336dcb" providerId="AD" clId="Web-{FE2D71B6-6E20-42A3-8084-26E11CA0267E}" dt="2022-12-06T01:03:01.938" v="285" actId="1076"/>
          <ac:spMkLst>
            <pc:docMk/>
            <pc:sldMk cId="1261360566" sldId="258"/>
            <ac:spMk id="8" creationId="{3DE41BA2-0166-00BD-2110-972774A28B43}"/>
          </ac:spMkLst>
        </pc:spChg>
        <pc:spChg chg="mod">
          <ac:chgData name="Ipsa Ojha" userId="S::iojha1@student.gsu.edu::6a9e7943-d13a-440b-a8ab-763d1d336dcb" providerId="AD" clId="Web-{FE2D71B6-6E20-42A3-8084-26E11CA0267E}" dt="2022-12-06T01:02:44.469" v="282" actId="1076"/>
          <ac:spMkLst>
            <pc:docMk/>
            <pc:sldMk cId="1261360566" sldId="258"/>
            <ac:spMk id="9" creationId="{229AD1FE-81DA-26C0-1921-3626004A7BE7}"/>
          </ac:spMkLst>
        </pc:spChg>
      </pc:sldChg>
      <pc:sldChg chg="modSp">
        <pc:chgData name="Ipsa Ojha" userId="S::iojha1@student.gsu.edu::6a9e7943-d13a-440b-a8ab-763d1d336dcb" providerId="AD" clId="Web-{FE2D71B6-6E20-42A3-8084-26E11CA0267E}" dt="2022-12-06T01:02:25.577" v="280" actId="1076"/>
        <pc:sldMkLst>
          <pc:docMk/>
          <pc:sldMk cId="1868896421" sldId="266"/>
        </pc:sldMkLst>
        <pc:spChg chg="mod">
          <ac:chgData name="Ipsa Ojha" userId="S::iojha1@student.gsu.edu::6a9e7943-d13a-440b-a8ab-763d1d336dcb" providerId="AD" clId="Web-{FE2D71B6-6E20-42A3-8084-26E11CA0267E}" dt="2022-12-06T01:02:25.577" v="280" actId="1076"/>
          <ac:spMkLst>
            <pc:docMk/>
            <pc:sldMk cId="1868896421" sldId="266"/>
            <ac:spMk id="3" creationId="{481BE01D-5FFE-28A7-25E1-5AF128BFC3C4}"/>
          </ac:spMkLst>
        </pc:spChg>
      </pc:sldChg>
      <pc:sldChg chg="modSp">
        <pc:chgData name="Ipsa Ojha" userId="S::iojha1@student.gsu.edu::6a9e7943-d13a-440b-a8ab-763d1d336dcb" providerId="AD" clId="Web-{FE2D71B6-6E20-42A3-8084-26E11CA0267E}" dt="2022-12-06T00:59:29.526" v="279" actId="20577"/>
        <pc:sldMkLst>
          <pc:docMk/>
          <pc:sldMk cId="2502768865" sldId="267"/>
        </pc:sldMkLst>
        <pc:spChg chg="mod">
          <ac:chgData name="Ipsa Ojha" userId="S::iojha1@student.gsu.edu::6a9e7943-d13a-440b-a8ab-763d1d336dcb" providerId="AD" clId="Web-{FE2D71B6-6E20-42A3-8084-26E11CA0267E}" dt="2022-12-06T00:59:29.526" v="279" actId="20577"/>
          <ac:spMkLst>
            <pc:docMk/>
            <pc:sldMk cId="2502768865" sldId="267"/>
            <ac:spMk id="6" creationId="{7543E0FA-CE9D-4B05-E63E-0A8A7BE037F3}"/>
          </ac:spMkLst>
        </pc:spChg>
      </pc:sldChg>
      <pc:sldChg chg="modSp">
        <pc:chgData name="Ipsa Ojha" userId="S::iojha1@student.gsu.edu::6a9e7943-d13a-440b-a8ab-763d1d336dcb" providerId="AD" clId="Web-{FE2D71B6-6E20-42A3-8084-26E11CA0267E}" dt="2022-12-06T01:03:38.626" v="290" actId="1076"/>
        <pc:sldMkLst>
          <pc:docMk/>
          <pc:sldMk cId="3105676972" sldId="272"/>
        </pc:sldMkLst>
        <pc:picChg chg="mod">
          <ac:chgData name="Ipsa Ojha" userId="S::iojha1@student.gsu.edu::6a9e7943-d13a-440b-a8ab-763d1d336dcb" providerId="AD" clId="Web-{FE2D71B6-6E20-42A3-8084-26E11CA0267E}" dt="2022-12-06T01:03:38.626" v="290" actId="1076"/>
          <ac:picMkLst>
            <pc:docMk/>
            <pc:sldMk cId="3105676972" sldId="272"/>
            <ac:picMk id="3" creationId="{58E0C5CC-7BAB-2A67-CF15-6DBDE042D1E0}"/>
          </ac:picMkLst>
        </pc:picChg>
      </pc:sldChg>
      <pc:sldChg chg="modSp">
        <pc:chgData name="Ipsa Ojha" userId="S::iojha1@student.gsu.edu::6a9e7943-d13a-440b-a8ab-763d1d336dcb" providerId="AD" clId="Web-{FE2D71B6-6E20-42A3-8084-26E11CA0267E}" dt="2022-12-06T00:56:22.380" v="267" actId="20577"/>
        <pc:sldMkLst>
          <pc:docMk/>
          <pc:sldMk cId="409558000" sldId="285"/>
        </pc:sldMkLst>
        <pc:spChg chg="mod">
          <ac:chgData name="Ipsa Ojha" userId="S::iojha1@student.gsu.edu::6a9e7943-d13a-440b-a8ab-763d1d336dcb" providerId="AD" clId="Web-{FE2D71B6-6E20-42A3-8084-26E11CA0267E}" dt="2022-12-06T00:50:57.715" v="45" actId="20577"/>
          <ac:spMkLst>
            <pc:docMk/>
            <pc:sldMk cId="409558000" sldId="285"/>
            <ac:spMk id="2" creationId="{B628E16E-8920-2B11-77FB-C00CAC535D91}"/>
          </ac:spMkLst>
        </pc:spChg>
        <pc:spChg chg="mod">
          <ac:chgData name="Ipsa Ojha" userId="S::iojha1@student.gsu.edu::6a9e7943-d13a-440b-a8ab-763d1d336dcb" providerId="AD" clId="Web-{FE2D71B6-6E20-42A3-8084-26E11CA0267E}" dt="2022-12-06T00:56:22.380" v="267" actId="20577"/>
          <ac:spMkLst>
            <pc:docMk/>
            <pc:sldMk cId="409558000" sldId="285"/>
            <ac:spMk id="4" creationId="{FEA59055-FF44-3A58-5664-4FBF5BE004A4}"/>
          </ac:spMkLst>
        </pc:spChg>
      </pc:sldChg>
    </pc:docChg>
  </pc:docChgLst>
  <pc:docChgLst>
    <pc:chgData name="Ipsa Ojha" userId="S::iojha1@student.gsu.edu::6a9e7943-d13a-440b-a8ab-763d1d336dcb" providerId="AD" clId="Web-{53029ED0-0335-43D5-B28D-5CA4B9BBE2C5}"/>
    <pc:docChg chg="modSld">
      <pc:chgData name="Ipsa Ojha" userId="S::iojha1@student.gsu.edu::6a9e7943-d13a-440b-a8ab-763d1d336dcb" providerId="AD" clId="Web-{53029ED0-0335-43D5-B28D-5CA4B9BBE2C5}" dt="2022-12-06T01:16:16.767" v="8" actId="688"/>
      <pc:docMkLst>
        <pc:docMk/>
      </pc:docMkLst>
      <pc:sldChg chg="modSp">
        <pc:chgData name="Ipsa Ojha" userId="S::iojha1@student.gsu.edu::6a9e7943-d13a-440b-a8ab-763d1d336dcb" providerId="AD" clId="Web-{53029ED0-0335-43D5-B28D-5CA4B9BBE2C5}" dt="2022-12-06T01:09:54.899" v="0" actId="1076"/>
        <pc:sldMkLst>
          <pc:docMk/>
          <pc:sldMk cId="3105676972" sldId="272"/>
        </pc:sldMkLst>
        <pc:picChg chg="mod">
          <ac:chgData name="Ipsa Ojha" userId="S::iojha1@student.gsu.edu::6a9e7943-d13a-440b-a8ab-763d1d336dcb" providerId="AD" clId="Web-{53029ED0-0335-43D5-B28D-5CA4B9BBE2C5}" dt="2022-12-06T01:09:54.899" v="0" actId="1076"/>
          <ac:picMkLst>
            <pc:docMk/>
            <pc:sldMk cId="3105676972" sldId="272"/>
            <ac:picMk id="3" creationId="{58E0C5CC-7BAB-2A67-CF15-6DBDE042D1E0}"/>
          </ac:picMkLst>
        </pc:picChg>
      </pc:sldChg>
      <pc:sldChg chg="modSp">
        <pc:chgData name="Ipsa Ojha" userId="S::iojha1@student.gsu.edu::6a9e7943-d13a-440b-a8ab-763d1d336dcb" providerId="AD" clId="Web-{53029ED0-0335-43D5-B28D-5CA4B9BBE2C5}" dt="2022-12-06T01:16:16.767" v="8" actId="688"/>
        <pc:sldMkLst>
          <pc:docMk/>
          <pc:sldMk cId="3089831095" sldId="276"/>
        </pc:sldMkLst>
        <pc:spChg chg="mod">
          <ac:chgData name="Ipsa Ojha" userId="S::iojha1@student.gsu.edu::6a9e7943-d13a-440b-a8ab-763d1d336dcb" providerId="AD" clId="Web-{53029ED0-0335-43D5-B28D-5CA4B9BBE2C5}" dt="2022-12-06T01:13:42.373" v="2" actId="1076"/>
          <ac:spMkLst>
            <pc:docMk/>
            <pc:sldMk cId="3089831095" sldId="276"/>
            <ac:spMk id="2" creationId="{B628E16E-8920-2B11-77FB-C00CAC535D91}"/>
          </ac:spMkLst>
        </pc:spChg>
        <pc:spChg chg="mod">
          <ac:chgData name="Ipsa Ojha" userId="S::iojha1@student.gsu.edu::6a9e7943-d13a-440b-a8ab-763d1d336dcb" providerId="AD" clId="Web-{53029ED0-0335-43D5-B28D-5CA4B9BBE2C5}" dt="2022-12-06T01:13:25.278" v="1" actId="1076"/>
          <ac:spMkLst>
            <pc:docMk/>
            <pc:sldMk cId="3089831095" sldId="276"/>
            <ac:spMk id="4" creationId="{FEA59055-FF44-3A58-5664-4FBF5BE004A4}"/>
          </ac:spMkLst>
        </pc:spChg>
        <pc:picChg chg="mod">
          <ac:chgData name="Ipsa Ojha" userId="S::iojha1@student.gsu.edu::6a9e7943-d13a-440b-a8ab-763d1d336dcb" providerId="AD" clId="Web-{53029ED0-0335-43D5-B28D-5CA4B9BBE2C5}" dt="2022-12-06T01:16:16.767" v="8" actId="688"/>
          <ac:picMkLst>
            <pc:docMk/>
            <pc:sldMk cId="3089831095" sldId="276"/>
            <ac:picMk id="10" creationId="{54E1BC40-AB92-7F0F-A693-9B70E871CB66}"/>
          </ac:picMkLst>
        </pc:picChg>
      </pc:sldChg>
    </pc:docChg>
  </pc:docChgLst>
  <pc:docChgLst>
    <pc:chgData name="Ipsa Ojha" userId="S::iojha1@student.gsu.edu::6a9e7943-d13a-440b-a8ab-763d1d336dcb" providerId="AD" clId="Web-{C82EA926-229E-4576-AB2E-28080FA6CF9A}"/>
    <pc:docChg chg="addSld delSld modSld sldOrd">
      <pc:chgData name="Ipsa Ojha" userId="S::iojha1@student.gsu.edu::6a9e7943-d13a-440b-a8ab-763d1d336dcb" providerId="AD" clId="Web-{C82EA926-229E-4576-AB2E-28080FA6CF9A}" dt="2022-12-01T18:59:56.321" v="252" actId="20577"/>
      <pc:docMkLst>
        <pc:docMk/>
      </pc:docMkLst>
      <pc:sldChg chg="modSp">
        <pc:chgData name="Ipsa Ojha" userId="S::iojha1@student.gsu.edu::6a9e7943-d13a-440b-a8ab-763d1d336dcb" providerId="AD" clId="Web-{C82EA926-229E-4576-AB2E-28080FA6CF9A}" dt="2022-12-01T18:08:56.565" v="213" actId="20577"/>
        <pc:sldMkLst>
          <pc:docMk/>
          <pc:sldMk cId="3209915486" sldId="257"/>
        </pc:sldMkLst>
        <pc:spChg chg="mod">
          <ac:chgData name="Ipsa Ojha" userId="S::iojha1@student.gsu.edu::6a9e7943-d13a-440b-a8ab-763d1d336dcb" providerId="AD" clId="Web-{C82EA926-229E-4576-AB2E-28080FA6CF9A}" dt="2022-12-01T18:08:56.565" v="213" actId="20577"/>
          <ac:spMkLst>
            <pc:docMk/>
            <pc:sldMk cId="3209915486" sldId="257"/>
            <ac:spMk id="2" creationId="{9968D3F6-D1E6-6475-45C8-82779E2108EA}"/>
          </ac:spMkLst>
        </pc:spChg>
      </pc:sldChg>
      <pc:sldChg chg="del">
        <pc:chgData name="Ipsa Ojha" userId="S::iojha1@student.gsu.edu::6a9e7943-d13a-440b-a8ab-763d1d336dcb" providerId="AD" clId="Web-{C82EA926-229E-4576-AB2E-28080FA6CF9A}" dt="2022-12-01T18:05:58.825" v="158"/>
        <pc:sldMkLst>
          <pc:docMk/>
          <pc:sldMk cId="1854456351" sldId="259"/>
        </pc:sldMkLst>
      </pc:sldChg>
      <pc:sldChg chg="del">
        <pc:chgData name="Ipsa Ojha" userId="S::iojha1@student.gsu.edu::6a9e7943-d13a-440b-a8ab-763d1d336dcb" providerId="AD" clId="Web-{C82EA926-229E-4576-AB2E-28080FA6CF9A}" dt="2022-12-01T18:08:00.376" v="207"/>
        <pc:sldMkLst>
          <pc:docMk/>
          <pc:sldMk cId="2615717267" sldId="260"/>
        </pc:sldMkLst>
      </pc:sldChg>
      <pc:sldChg chg="modSp">
        <pc:chgData name="Ipsa Ojha" userId="S::iojha1@student.gsu.edu::6a9e7943-d13a-440b-a8ab-763d1d336dcb" providerId="AD" clId="Web-{C82EA926-229E-4576-AB2E-28080FA6CF9A}" dt="2022-12-01T18:08:51.252" v="212" actId="20577"/>
        <pc:sldMkLst>
          <pc:docMk/>
          <pc:sldMk cId="1868896421" sldId="266"/>
        </pc:sldMkLst>
        <pc:spChg chg="mod">
          <ac:chgData name="Ipsa Ojha" userId="S::iojha1@student.gsu.edu::6a9e7943-d13a-440b-a8ab-763d1d336dcb" providerId="AD" clId="Web-{C82EA926-229E-4576-AB2E-28080FA6CF9A}" dt="2022-12-01T18:08:51.252" v="212" actId="20577"/>
          <ac:spMkLst>
            <pc:docMk/>
            <pc:sldMk cId="1868896421" sldId="266"/>
            <ac:spMk id="2" creationId="{4CC4BF8B-5276-B580-F450-3262A4DDA402}"/>
          </ac:spMkLst>
        </pc:spChg>
      </pc:sldChg>
      <pc:sldChg chg="modSp">
        <pc:chgData name="Ipsa Ojha" userId="S::iojha1@student.gsu.edu::6a9e7943-d13a-440b-a8ab-763d1d336dcb" providerId="AD" clId="Web-{C82EA926-229E-4576-AB2E-28080FA6CF9A}" dt="2022-12-01T18:08:18.814" v="211" actId="1076"/>
        <pc:sldMkLst>
          <pc:docMk/>
          <pc:sldMk cId="2502768865" sldId="267"/>
        </pc:sldMkLst>
        <pc:spChg chg="mod">
          <ac:chgData name="Ipsa Ojha" userId="S::iojha1@student.gsu.edu::6a9e7943-d13a-440b-a8ab-763d1d336dcb" providerId="AD" clId="Web-{C82EA926-229E-4576-AB2E-28080FA6CF9A}" dt="2022-12-01T18:08:18.814" v="211" actId="1076"/>
          <ac:spMkLst>
            <pc:docMk/>
            <pc:sldMk cId="2502768865" sldId="267"/>
            <ac:spMk id="5" creationId="{6991FEE1-3095-AF6A-B868-BB87573FD320}"/>
          </ac:spMkLst>
        </pc:spChg>
        <pc:picChg chg="mod">
          <ac:chgData name="Ipsa Ojha" userId="S::iojha1@student.gsu.edu::6a9e7943-d13a-440b-a8ab-763d1d336dcb" providerId="AD" clId="Web-{C82EA926-229E-4576-AB2E-28080FA6CF9A}" dt="2022-12-01T18:08:10.845" v="210" actId="1076"/>
          <ac:picMkLst>
            <pc:docMk/>
            <pc:sldMk cId="2502768865" sldId="267"/>
            <ac:picMk id="4" creationId="{C4C21E12-7D0E-D829-4755-0A2F8AE9F678}"/>
          </ac:picMkLst>
        </pc:picChg>
      </pc:sldChg>
      <pc:sldChg chg="del">
        <pc:chgData name="Ipsa Ojha" userId="S::iojha1@student.gsu.edu::6a9e7943-d13a-440b-a8ab-763d1d336dcb" providerId="AD" clId="Web-{C82EA926-229E-4576-AB2E-28080FA6CF9A}" dt="2022-12-01T18:10:10.692" v="215"/>
        <pc:sldMkLst>
          <pc:docMk/>
          <pc:sldMk cId="447188985" sldId="269"/>
        </pc:sldMkLst>
      </pc:sldChg>
      <pc:sldChg chg="del">
        <pc:chgData name="Ipsa Ojha" userId="S::iojha1@student.gsu.edu::6a9e7943-d13a-440b-a8ab-763d1d336dcb" providerId="AD" clId="Web-{C82EA926-229E-4576-AB2E-28080FA6CF9A}" dt="2022-12-01T18:09:10.472" v="214"/>
        <pc:sldMkLst>
          <pc:docMk/>
          <pc:sldMk cId="2033747093" sldId="274"/>
        </pc:sldMkLst>
      </pc:sldChg>
      <pc:sldChg chg="modSp ord">
        <pc:chgData name="Ipsa Ojha" userId="S::iojha1@student.gsu.edu::6a9e7943-d13a-440b-a8ab-763d1d336dcb" providerId="AD" clId="Web-{C82EA926-229E-4576-AB2E-28080FA6CF9A}" dt="2022-12-01T18:59:56.321" v="252" actId="20577"/>
        <pc:sldMkLst>
          <pc:docMk/>
          <pc:sldMk cId="1354880195" sldId="275"/>
        </pc:sldMkLst>
        <pc:spChg chg="mod">
          <ac:chgData name="Ipsa Ojha" userId="S::iojha1@student.gsu.edu::6a9e7943-d13a-440b-a8ab-763d1d336dcb" providerId="AD" clId="Web-{C82EA926-229E-4576-AB2E-28080FA6CF9A}" dt="2022-12-01T18:59:56.321" v="252" actId="20577"/>
          <ac:spMkLst>
            <pc:docMk/>
            <pc:sldMk cId="1354880195" sldId="275"/>
            <ac:spMk id="7" creationId="{E49CB746-D863-9FFA-E1C9-9537828FCC31}"/>
          </ac:spMkLst>
        </pc:spChg>
        <pc:spChg chg="mod">
          <ac:chgData name="Ipsa Ojha" userId="S::iojha1@student.gsu.edu::6a9e7943-d13a-440b-a8ab-763d1d336dcb" providerId="AD" clId="Web-{C82EA926-229E-4576-AB2E-28080FA6CF9A}" dt="2022-12-01T18:59:50.524" v="251" actId="20577"/>
          <ac:spMkLst>
            <pc:docMk/>
            <pc:sldMk cId="1354880195" sldId="275"/>
            <ac:spMk id="10" creationId="{210575B7-A275-AA12-F222-E718DA5F94C7}"/>
          </ac:spMkLst>
        </pc:spChg>
        <pc:spChg chg="mod">
          <ac:chgData name="Ipsa Ojha" userId="S::iojha1@student.gsu.edu::6a9e7943-d13a-440b-a8ab-763d1d336dcb" providerId="AD" clId="Web-{C82EA926-229E-4576-AB2E-28080FA6CF9A}" dt="2022-12-01T18:59:47.586" v="250" actId="20577"/>
          <ac:spMkLst>
            <pc:docMk/>
            <pc:sldMk cId="1354880195" sldId="275"/>
            <ac:spMk id="12" creationId="{A9183CFD-AC6F-57E7-2B16-B51948ED3A99}"/>
          </ac:spMkLst>
        </pc:spChg>
        <pc:spChg chg="mod">
          <ac:chgData name="Ipsa Ojha" userId="S::iojha1@student.gsu.edu::6a9e7943-d13a-440b-a8ab-763d1d336dcb" providerId="AD" clId="Web-{C82EA926-229E-4576-AB2E-28080FA6CF9A}" dt="2022-12-01T18:05:39.777" v="156" actId="20577"/>
          <ac:spMkLst>
            <pc:docMk/>
            <pc:sldMk cId="1354880195" sldId="275"/>
            <ac:spMk id="13" creationId="{92BBA464-6CD7-AA03-090E-32D6AB3E8395}"/>
          </ac:spMkLst>
        </pc:spChg>
      </pc:sldChg>
      <pc:sldChg chg="delSp modSp add replId">
        <pc:chgData name="Ipsa Ojha" userId="S::iojha1@student.gsu.edu::6a9e7943-d13a-440b-a8ab-763d1d336dcb" providerId="AD" clId="Web-{C82EA926-229E-4576-AB2E-28080FA6CF9A}" dt="2022-12-01T18:13:20.292" v="249" actId="20577"/>
        <pc:sldMkLst>
          <pc:docMk/>
          <pc:sldMk cId="3089831095" sldId="276"/>
        </pc:sldMkLst>
        <pc:spChg chg="mod">
          <ac:chgData name="Ipsa Ojha" userId="S::iojha1@student.gsu.edu::6a9e7943-d13a-440b-a8ab-763d1d336dcb" providerId="AD" clId="Web-{C82EA926-229E-4576-AB2E-28080FA6CF9A}" dt="2022-12-01T18:13:20.292" v="249" actId="20577"/>
          <ac:spMkLst>
            <pc:docMk/>
            <pc:sldMk cId="3089831095" sldId="276"/>
            <ac:spMk id="2" creationId="{B628E16E-8920-2B11-77FB-C00CAC535D91}"/>
          </ac:spMkLst>
        </pc:spChg>
        <pc:picChg chg="del">
          <ac:chgData name="Ipsa Ojha" userId="S::iojha1@student.gsu.edu::6a9e7943-d13a-440b-a8ab-763d1d336dcb" providerId="AD" clId="Web-{C82EA926-229E-4576-AB2E-28080FA6CF9A}" dt="2022-12-01T18:10:24.193" v="217"/>
          <ac:picMkLst>
            <pc:docMk/>
            <pc:sldMk cId="3089831095" sldId="276"/>
            <ac:picMk id="3" creationId="{58E0C5CC-7BAB-2A67-CF15-6DBDE042D1E0}"/>
          </ac:picMkLst>
        </pc:picChg>
      </pc:sldChg>
      <pc:sldChg chg="modSp add replId">
        <pc:chgData name="Ipsa Ojha" userId="S::iojha1@student.gsu.edu::6a9e7943-d13a-440b-a8ab-763d1d336dcb" providerId="AD" clId="Web-{C82EA926-229E-4576-AB2E-28080FA6CF9A}" dt="2022-12-01T18:11:06.460" v="233" actId="20577"/>
        <pc:sldMkLst>
          <pc:docMk/>
          <pc:sldMk cId="97033589" sldId="277"/>
        </pc:sldMkLst>
        <pc:spChg chg="mod">
          <ac:chgData name="Ipsa Ojha" userId="S::iojha1@student.gsu.edu::6a9e7943-d13a-440b-a8ab-763d1d336dcb" providerId="AD" clId="Web-{C82EA926-229E-4576-AB2E-28080FA6CF9A}" dt="2022-12-01T18:11:06.460" v="233" actId="20577"/>
          <ac:spMkLst>
            <pc:docMk/>
            <pc:sldMk cId="97033589" sldId="277"/>
            <ac:spMk id="2" creationId="{B628E16E-8920-2B11-77FB-C00CAC535D91}"/>
          </ac:spMkLst>
        </pc:spChg>
      </pc:sldChg>
      <pc:sldChg chg="modSp add replId">
        <pc:chgData name="Ipsa Ojha" userId="S::iojha1@student.gsu.edu::6a9e7943-d13a-440b-a8ab-763d1d336dcb" providerId="AD" clId="Web-{C82EA926-229E-4576-AB2E-28080FA6CF9A}" dt="2022-12-01T18:11:27.789" v="242" actId="20577"/>
        <pc:sldMkLst>
          <pc:docMk/>
          <pc:sldMk cId="1698152365" sldId="278"/>
        </pc:sldMkLst>
        <pc:spChg chg="mod">
          <ac:chgData name="Ipsa Ojha" userId="S::iojha1@student.gsu.edu::6a9e7943-d13a-440b-a8ab-763d1d336dcb" providerId="AD" clId="Web-{C82EA926-229E-4576-AB2E-28080FA6CF9A}" dt="2022-12-01T18:11:27.789" v="242" actId="20577"/>
          <ac:spMkLst>
            <pc:docMk/>
            <pc:sldMk cId="1698152365" sldId="278"/>
            <ac:spMk id="2" creationId="{B628E16E-8920-2B11-77FB-C00CAC535D91}"/>
          </ac:spMkLst>
        </pc:spChg>
      </pc:sldChg>
      <pc:sldChg chg="add replId">
        <pc:chgData name="Ipsa Ojha" userId="S::iojha1@student.gsu.edu::6a9e7943-d13a-440b-a8ab-763d1d336dcb" providerId="AD" clId="Web-{C82EA926-229E-4576-AB2E-28080FA6CF9A}" dt="2022-12-01T18:12:35.775" v="244"/>
        <pc:sldMkLst>
          <pc:docMk/>
          <pc:sldMk cId="3184115035" sldId="279"/>
        </pc:sldMkLst>
      </pc:sldChg>
    </pc:docChg>
  </pc:docChgLst>
  <pc:docChgLst>
    <pc:chgData name="Ipsa Ojha" userId="S::iojha1@student.gsu.edu::6a9e7943-d13a-440b-a8ab-763d1d336dcb" providerId="AD" clId="Web-{98A5470A-46AC-452D-9FF9-38C4ABF76D5C}"/>
    <pc:docChg chg="modSld">
      <pc:chgData name="Ipsa Ojha" userId="S::iojha1@student.gsu.edu::6a9e7943-d13a-440b-a8ab-763d1d336dcb" providerId="AD" clId="Web-{98A5470A-46AC-452D-9FF9-38C4ABF76D5C}" dt="2022-12-02T22:16:05.887" v="6"/>
      <pc:docMkLst>
        <pc:docMk/>
      </pc:docMkLst>
      <pc:sldChg chg="addAnim delAnim modAnim">
        <pc:chgData name="Ipsa Ojha" userId="S::iojha1@student.gsu.edu::6a9e7943-d13a-440b-a8ab-763d1d336dcb" providerId="AD" clId="Web-{98A5470A-46AC-452D-9FF9-38C4ABF76D5C}" dt="2022-12-02T22:16:05.887" v="6"/>
        <pc:sldMkLst>
          <pc:docMk/>
          <pc:sldMk cId="3089831095" sldId="276"/>
        </pc:sldMkLst>
      </pc:sldChg>
    </pc:docChg>
  </pc:docChgLst>
  <pc:docChgLst>
    <pc:chgData name="Swati Radia" userId="S::sradia1@student.gsu.edu::aef2e5fc-ab8a-4b0e-ba84-765c532f29c7" providerId="AD" clId="Web-{B2F77F5E-88E6-44E4-AFAC-C3A923570229}"/>
    <pc:docChg chg="modSld">
      <pc:chgData name="Swati Radia" userId="S::sradia1@student.gsu.edu::aef2e5fc-ab8a-4b0e-ba84-765c532f29c7" providerId="AD" clId="Web-{B2F77F5E-88E6-44E4-AFAC-C3A923570229}" dt="2022-12-06T22:13:34.907" v="7" actId="20577"/>
      <pc:docMkLst>
        <pc:docMk/>
      </pc:docMkLst>
      <pc:sldChg chg="modSp">
        <pc:chgData name="Swati Radia" userId="S::sradia1@student.gsu.edu::aef2e5fc-ab8a-4b0e-ba84-765c532f29c7" providerId="AD" clId="Web-{B2F77F5E-88E6-44E4-AFAC-C3A923570229}" dt="2022-12-06T22:13:34.907" v="7" actId="20577"/>
        <pc:sldMkLst>
          <pc:docMk/>
          <pc:sldMk cId="1261360566" sldId="258"/>
        </pc:sldMkLst>
        <pc:spChg chg="mod">
          <ac:chgData name="Swati Radia" userId="S::sradia1@student.gsu.edu::aef2e5fc-ab8a-4b0e-ba84-765c532f29c7" providerId="AD" clId="Web-{B2F77F5E-88E6-44E4-AFAC-C3A923570229}" dt="2022-12-06T22:13:34.907" v="7" actId="20577"/>
          <ac:spMkLst>
            <pc:docMk/>
            <pc:sldMk cId="1261360566" sldId="258"/>
            <ac:spMk id="6" creationId="{A641D601-9CFB-4CE2-DA9A-0C4096FC3954}"/>
          </ac:spMkLst>
        </pc:spChg>
      </pc:sldChg>
    </pc:docChg>
  </pc:docChgLst>
  <pc:docChgLst>
    <pc:chgData name="Ipsa Ojha" userId="S::iojha1@student.gsu.edu::6a9e7943-d13a-440b-a8ab-763d1d336dcb" providerId="AD" clId="Web-{88E6EE1F-610C-4D8C-A5EC-968315F3BDD9}"/>
    <pc:docChg chg="addSld delSld modSld sldOrd">
      <pc:chgData name="Ipsa Ojha" userId="S::iojha1@student.gsu.edu::6a9e7943-d13a-440b-a8ab-763d1d336dcb" providerId="AD" clId="Web-{88E6EE1F-610C-4D8C-A5EC-968315F3BDD9}" dt="2022-11-29T23:41:03.031" v="30" actId="1076"/>
      <pc:docMkLst>
        <pc:docMk/>
      </pc:docMkLst>
      <pc:sldChg chg="addSp delSp modSp add mod ord replId setBg">
        <pc:chgData name="Ipsa Ojha" userId="S::iojha1@student.gsu.edu::6a9e7943-d13a-440b-a8ab-763d1d336dcb" providerId="AD" clId="Web-{88E6EE1F-610C-4D8C-A5EC-968315F3BDD9}" dt="2022-11-29T23:41:03.031" v="30" actId="1076"/>
        <pc:sldMkLst>
          <pc:docMk/>
          <pc:sldMk cId="3105676972" sldId="272"/>
        </pc:sldMkLst>
        <pc:spChg chg="mod">
          <ac:chgData name="Ipsa Ojha" userId="S::iojha1@student.gsu.edu::6a9e7943-d13a-440b-a8ab-763d1d336dcb" providerId="AD" clId="Web-{88E6EE1F-610C-4D8C-A5EC-968315F3BDD9}" dt="2022-11-29T23:40:17.998" v="25"/>
          <ac:spMkLst>
            <pc:docMk/>
            <pc:sldMk cId="3105676972" sldId="272"/>
            <ac:spMk id="2" creationId="{B628E16E-8920-2B11-77FB-C00CAC535D91}"/>
          </ac:spMkLst>
        </pc:spChg>
        <pc:spChg chg="del">
          <ac:chgData name="Ipsa Ojha" userId="S::iojha1@student.gsu.edu::6a9e7943-d13a-440b-a8ab-763d1d336dcb" providerId="AD" clId="Web-{88E6EE1F-610C-4D8C-A5EC-968315F3BDD9}" dt="2022-11-29T23:39:28.059" v="18"/>
          <ac:spMkLst>
            <pc:docMk/>
            <pc:sldMk cId="3105676972" sldId="272"/>
            <ac:spMk id="3" creationId="{D402B042-0F72-FDE5-ED12-99C3327DC2C4}"/>
          </ac:spMkLst>
        </pc:spChg>
        <pc:spChg chg="add del mod">
          <ac:chgData name="Ipsa Ojha" userId="S::iojha1@student.gsu.edu::6a9e7943-d13a-440b-a8ab-763d1d336dcb" providerId="AD" clId="Web-{88E6EE1F-610C-4D8C-A5EC-968315F3BDD9}" dt="2022-11-29T23:40:05.764" v="22"/>
          <ac:spMkLst>
            <pc:docMk/>
            <pc:sldMk cId="3105676972" sldId="272"/>
            <ac:spMk id="7" creationId="{8B4A388A-4CB8-0DBE-A645-5B2F81FE5A3D}"/>
          </ac:spMkLst>
        </pc:spChg>
        <pc:spChg chg="add">
          <ac:chgData name="Ipsa Ojha" userId="S::iojha1@student.gsu.edu::6a9e7943-d13a-440b-a8ab-763d1d336dcb" providerId="AD" clId="Web-{88E6EE1F-610C-4D8C-A5EC-968315F3BDD9}" dt="2022-11-29T23:40:17.998" v="25"/>
          <ac:spMkLst>
            <pc:docMk/>
            <pc:sldMk cId="3105676972" sldId="272"/>
            <ac:spMk id="12" creationId="{7F57BEA8-497D-4AA8-8A18-BDCD696B25FE}"/>
          </ac:spMkLst>
        </pc:spChg>
        <pc:picChg chg="add del mod ord">
          <ac:chgData name="Ipsa Ojha" userId="S::iojha1@student.gsu.edu::6a9e7943-d13a-440b-a8ab-763d1d336dcb" providerId="AD" clId="Web-{88E6EE1F-610C-4D8C-A5EC-968315F3BDD9}" dt="2022-11-29T23:39:55.138" v="20"/>
          <ac:picMkLst>
            <pc:docMk/>
            <pc:sldMk cId="3105676972" sldId="272"/>
            <ac:picMk id="4" creationId="{4466D767-5784-9816-5C5D-48EAC187703D}"/>
          </ac:picMkLst>
        </pc:picChg>
        <pc:picChg chg="add mod">
          <ac:chgData name="Ipsa Ojha" userId="S::iojha1@student.gsu.edu::6a9e7943-d13a-440b-a8ab-763d1d336dcb" providerId="AD" clId="Web-{88E6EE1F-610C-4D8C-A5EC-968315F3BDD9}" dt="2022-11-29T23:41:03.031" v="30" actId="1076"/>
          <ac:picMkLst>
            <pc:docMk/>
            <pc:sldMk cId="3105676972" sldId="272"/>
            <ac:picMk id="5" creationId="{E8B8C74F-F5C0-1EB1-B8A5-CED82C30A637}"/>
          </ac:picMkLst>
        </pc:picChg>
        <pc:cxnChg chg="add">
          <ac:chgData name="Ipsa Ojha" userId="S::iojha1@student.gsu.edu::6a9e7943-d13a-440b-a8ab-763d1d336dcb" providerId="AD" clId="Web-{88E6EE1F-610C-4D8C-A5EC-968315F3BDD9}" dt="2022-11-29T23:40:17.998" v="25"/>
          <ac:cxnSpMkLst>
            <pc:docMk/>
            <pc:sldMk cId="3105676972" sldId="272"/>
            <ac:cxnSpMk id="10" creationId="{D2E961F1-4A28-4A5F-BBD4-6E400E5E6C75}"/>
          </ac:cxnSpMkLst>
        </pc:cxnChg>
        <pc:cxnChg chg="add">
          <ac:chgData name="Ipsa Ojha" userId="S::iojha1@student.gsu.edu::6a9e7943-d13a-440b-a8ab-763d1d336dcb" providerId="AD" clId="Web-{88E6EE1F-610C-4D8C-A5EC-968315F3BDD9}" dt="2022-11-29T23:40:17.998" v="25"/>
          <ac:cxnSpMkLst>
            <pc:docMk/>
            <pc:sldMk cId="3105676972" sldId="272"/>
            <ac:cxnSpMk id="14" creationId="{A82415D3-DDE5-4D63-8CB3-23A5EC581B27}"/>
          </ac:cxnSpMkLst>
        </pc:cxnChg>
        <pc:cxnChg chg="add">
          <ac:chgData name="Ipsa Ojha" userId="S::iojha1@student.gsu.edu::6a9e7943-d13a-440b-a8ab-763d1d336dcb" providerId="AD" clId="Web-{88E6EE1F-610C-4D8C-A5EC-968315F3BDD9}" dt="2022-11-29T23:40:17.998" v="25"/>
          <ac:cxnSpMkLst>
            <pc:docMk/>
            <pc:sldMk cId="3105676972" sldId="272"/>
            <ac:cxnSpMk id="16" creationId="{AD7193FB-6AE6-4B3B-8F89-56B55DD63B4D}"/>
          </ac:cxnSpMkLst>
        </pc:cxnChg>
      </pc:sldChg>
      <pc:sldChg chg="add del replId">
        <pc:chgData name="Ipsa Ojha" userId="S::iojha1@student.gsu.edu::6a9e7943-d13a-440b-a8ab-763d1d336dcb" providerId="AD" clId="Web-{88E6EE1F-610C-4D8C-A5EC-968315F3BDD9}" dt="2022-11-29T23:38:57.620" v="1"/>
        <pc:sldMkLst>
          <pc:docMk/>
          <pc:sldMk cId="3129655728" sldId="272"/>
        </pc:sldMkLst>
      </pc:sldChg>
    </pc:docChg>
  </pc:docChgLst>
  <pc:docChgLst>
    <pc:chgData name="Swati Radia" userId="S::sradia1@student.gsu.edu::aef2e5fc-ab8a-4b0e-ba84-765c532f29c7" providerId="AD" clId="Web-{AD0F6048-86C4-4D07-AD7A-6CF83DD2FE46}"/>
    <pc:docChg chg="delSld modSld">
      <pc:chgData name="Swati Radia" userId="S::sradia1@student.gsu.edu::aef2e5fc-ab8a-4b0e-ba84-765c532f29c7" providerId="AD" clId="Web-{AD0F6048-86C4-4D07-AD7A-6CF83DD2FE46}" dt="2022-12-02T22:08:50.230" v="425" actId="14100"/>
      <pc:docMkLst>
        <pc:docMk/>
      </pc:docMkLst>
      <pc:sldChg chg="modSp">
        <pc:chgData name="Swati Radia" userId="S::sradia1@student.gsu.edu::aef2e5fc-ab8a-4b0e-ba84-765c532f29c7" providerId="AD" clId="Web-{AD0F6048-86C4-4D07-AD7A-6CF83DD2FE46}" dt="2022-12-02T22:07:59.228" v="418" actId="1076"/>
        <pc:sldMkLst>
          <pc:docMk/>
          <pc:sldMk cId="3209915486" sldId="257"/>
        </pc:sldMkLst>
        <pc:spChg chg="mod">
          <ac:chgData name="Swati Radia" userId="S::sradia1@student.gsu.edu::aef2e5fc-ab8a-4b0e-ba84-765c532f29c7" providerId="AD" clId="Web-{AD0F6048-86C4-4D07-AD7A-6CF83DD2FE46}" dt="2022-12-02T22:07:59.228" v="418" actId="1076"/>
          <ac:spMkLst>
            <pc:docMk/>
            <pc:sldMk cId="3209915486" sldId="257"/>
            <ac:spMk id="3" creationId="{28EFE5BC-B11E-43A0-8043-347D1E1E40A3}"/>
          </ac:spMkLst>
        </pc:spChg>
      </pc:sldChg>
      <pc:sldChg chg="modSp">
        <pc:chgData name="Swati Radia" userId="S::sradia1@student.gsu.edu::aef2e5fc-ab8a-4b0e-ba84-765c532f29c7" providerId="AD" clId="Web-{AD0F6048-86C4-4D07-AD7A-6CF83DD2FE46}" dt="2022-12-02T22:07:42.821" v="416" actId="1076"/>
        <pc:sldMkLst>
          <pc:docMk/>
          <pc:sldMk cId="1261360566" sldId="258"/>
        </pc:sldMkLst>
        <pc:spChg chg="mod">
          <ac:chgData name="Swati Radia" userId="S::sradia1@student.gsu.edu::aef2e5fc-ab8a-4b0e-ba84-765c532f29c7" providerId="AD" clId="Web-{AD0F6048-86C4-4D07-AD7A-6CF83DD2FE46}" dt="2022-12-02T21:50:29.599" v="112" actId="20577"/>
          <ac:spMkLst>
            <pc:docMk/>
            <pc:sldMk cId="1261360566" sldId="258"/>
            <ac:spMk id="2" creationId="{9EE631D1-8715-4EE6-5C72-8535E5749363}"/>
          </ac:spMkLst>
        </pc:spChg>
        <pc:spChg chg="mod">
          <ac:chgData name="Swati Radia" userId="S::sradia1@student.gsu.edu::aef2e5fc-ab8a-4b0e-ba84-765c532f29c7" providerId="AD" clId="Web-{AD0F6048-86C4-4D07-AD7A-6CF83DD2FE46}" dt="2022-12-02T22:07:42.821" v="416" actId="1076"/>
          <ac:spMkLst>
            <pc:docMk/>
            <pc:sldMk cId="1261360566" sldId="258"/>
            <ac:spMk id="3" creationId="{EC1E3479-6E93-869D-562B-A48AB6768C35}"/>
          </ac:spMkLst>
        </pc:spChg>
      </pc:sldChg>
      <pc:sldChg chg="modSp">
        <pc:chgData name="Swati Radia" userId="S::sradia1@student.gsu.edu::aef2e5fc-ab8a-4b0e-ba84-765c532f29c7" providerId="AD" clId="Web-{AD0F6048-86C4-4D07-AD7A-6CF83DD2FE46}" dt="2022-12-02T22:08:05.322" v="419" actId="1076"/>
        <pc:sldMkLst>
          <pc:docMk/>
          <pc:sldMk cId="1868896421" sldId="266"/>
        </pc:sldMkLst>
        <pc:spChg chg="mod">
          <ac:chgData name="Swati Radia" userId="S::sradia1@student.gsu.edu::aef2e5fc-ab8a-4b0e-ba84-765c532f29c7" providerId="AD" clId="Web-{AD0F6048-86C4-4D07-AD7A-6CF83DD2FE46}" dt="2022-12-02T22:08:05.322" v="419" actId="1076"/>
          <ac:spMkLst>
            <pc:docMk/>
            <pc:sldMk cId="1868896421" sldId="266"/>
            <ac:spMk id="3" creationId="{481BE01D-5FFE-28A7-25E1-5AF128BFC3C4}"/>
          </ac:spMkLst>
        </pc:spChg>
      </pc:sldChg>
      <pc:sldChg chg="modSp">
        <pc:chgData name="Swati Radia" userId="S::sradia1@student.gsu.edu::aef2e5fc-ab8a-4b0e-ba84-765c532f29c7" providerId="AD" clId="Web-{AD0F6048-86C4-4D07-AD7A-6CF83DD2FE46}" dt="2022-12-02T22:08:26.323" v="423" actId="1076"/>
        <pc:sldMkLst>
          <pc:docMk/>
          <pc:sldMk cId="3105676972" sldId="272"/>
        </pc:sldMkLst>
        <pc:spChg chg="mod">
          <ac:chgData name="Swati Radia" userId="S::sradia1@student.gsu.edu::aef2e5fc-ab8a-4b0e-ba84-765c532f29c7" providerId="AD" clId="Web-{AD0F6048-86C4-4D07-AD7A-6CF83DD2FE46}" dt="2022-12-02T22:08:19.901" v="421" actId="1076"/>
          <ac:spMkLst>
            <pc:docMk/>
            <pc:sldMk cId="3105676972" sldId="272"/>
            <ac:spMk id="4" creationId="{7D645ACD-D3A8-F734-FCE9-26EABF6288CC}"/>
          </ac:spMkLst>
        </pc:spChg>
        <pc:picChg chg="mod">
          <ac:chgData name="Swati Radia" userId="S::sradia1@student.gsu.edu::aef2e5fc-ab8a-4b0e-ba84-765c532f29c7" providerId="AD" clId="Web-{AD0F6048-86C4-4D07-AD7A-6CF83DD2FE46}" dt="2022-12-02T22:08:26.323" v="423" actId="1076"/>
          <ac:picMkLst>
            <pc:docMk/>
            <pc:sldMk cId="3105676972" sldId="272"/>
            <ac:picMk id="3" creationId="{58E0C5CC-7BAB-2A67-CF15-6DBDE042D1E0}"/>
          </ac:picMkLst>
        </pc:picChg>
      </pc:sldChg>
      <pc:sldChg chg="modSp">
        <pc:chgData name="Swati Radia" userId="S::sradia1@student.gsu.edu::aef2e5fc-ab8a-4b0e-ba84-765c532f29c7" providerId="AD" clId="Web-{AD0F6048-86C4-4D07-AD7A-6CF83DD2FE46}" dt="2022-12-02T22:04:32.033" v="388" actId="14100"/>
        <pc:sldMkLst>
          <pc:docMk/>
          <pc:sldMk cId="1354880195" sldId="275"/>
        </pc:sldMkLst>
        <pc:picChg chg="mod">
          <ac:chgData name="Swati Radia" userId="S::sradia1@student.gsu.edu::aef2e5fc-ab8a-4b0e-ba84-765c532f29c7" providerId="AD" clId="Web-{AD0F6048-86C4-4D07-AD7A-6CF83DD2FE46}" dt="2022-12-02T22:04:32.033" v="388" actId="14100"/>
          <ac:picMkLst>
            <pc:docMk/>
            <pc:sldMk cId="1354880195" sldId="275"/>
            <ac:picMk id="5" creationId="{50F94A8F-DAE8-4919-E75B-79677835EA90}"/>
          </ac:picMkLst>
        </pc:picChg>
      </pc:sldChg>
      <pc:sldChg chg="modSp">
        <pc:chgData name="Swati Radia" userId="S::sradia1@student.gsu.edu::aef2e5fc-ab8a-4b0e-ba84-765c532f29c7" providerId="AD" clId="Web-{AD0F6048-86C4-4D07-AD7A-6CF83DD2FE46}" dt="2022-12-02T22:08:50.230" v="425" actId="14100"/>
        <pc:sldMkLst>
          <pc:docMk/>
          <pc:sldMk cId="3089831095" sldId="276"/>
        </pc:sldMkLst>
        <pc:spChg chg="mod">
          <ac:chgData name="Swati Radia" userId="S::sradia1@student.gsu.edu::aef2e5fc-ab8a-4b0e-ba84-765c532f29c7" providerId="AD" clId="Web-{AD0F6048-86C4-4D07-AD7A-6CF83DD2FE46}" dt="2022-12-02T22:06:30.584" v="407" actId="1076"/>
          <ac:spMkLst>
            <pc:docMk/>
            <pc:sldMk cId="3089831095" sldId="276"/>
            <ac:spMk id="4" creationId="{FEA59055-FF44-3A58-5664-4FBF5BE004A4}"/>
          </ac:spMkLst>
        </pc:spChg>
        <pc:picChg chg="mod">
          <ac:chgData name="Swati Radia" userId="S::sradia1@student.gsu.edu::aef2e5fc-ab8a-4b0e-ba84-765c532f29c7" providerId="AD" clId="Web-{AD0F6048-86C4-4D07-AD7A-6CF83DD2FE46}" dt="2022-12-02T22:05:39.379" v="403" actId="1076"/>
          <ac:picMkLst>
            <pc:docMk/>
            <pc:sldMk cId="3089831095" sldId="276"/>
            <ac:picMk id="5" creationId="{E69FE090-8035-20C3-04B6-FC0E18B38DFA}"/>
          </ac:picMkLst>
        </pc:picChg>
        <pc:picChg chg="mod">
          <ac:chgData name="Swati Radia" userId="S::sradia1@student.gsu.edu::aef2e5fc-ab8a-4b0e-ba84-765c532f29c7" providerId="AD" clId="Web-{AD0F6048-86C4-4D07-AD7A-6CF83DD2FE46}" dt="2022-12-02T22:08:50.230" v="425" actId="14100"/>
          <ac:picMkLst>
            <pc:docMk/>
            <pc:sldMk cId="3089831095" sldId="276"/>
            <ac:picMk id="10" creationId="{54E1BC40-AB92-7F0F-A693-9B70E871CB66}"/>
          </ac:picMkLst>
        </pc:picChg>
      </pc:sldChg>
      <pc:sldChg chg="modSp">
        <pc:chgData name="Swati Radia" userId="S::sradia1@student.gsu.edu::aef2e5fc-ab8a-4b0e-ba84-765c532f29c7" providerId="AD" clId="Web-{AD0F6048-86C4-4D07-AD7A-6CF83DD2FE46}" dt="2022-12-02T22:06:36.006" v="408" actId="1076"/>
        <pc:sldMkLst>
          <pc:docMk/>
          <pc:sldMk cId="97033589" sldId="277"/>
        </pc:sldMkLst>
        <pc:spChg chg="mod">
          <ac:chgData name="Swati Radia" userId="S::sradia1@student.gsu.edu::aef2e5fc-ab8a-4b0e-ba84-765c532f29c7" providerId="AD" clId="Web-{AD0F6048-86C4-4D07-AD7A-6CF83DD2FE46}" dt="2022-12-02T22:06:36.006" v="408" actId="1076"/>
          <ac:spMkLst>
            <pc:docMk/>
            <pc:sldMk cId="97033589" sldId="277"/>
            <ac:spMk id="4" creationId="{5BBCDED9-873B-9950-AA83-FD73C89D4DDD}"/>
          </ac:spMkLst>
        </pc:spChg>
        <pc:picChg chg="mod">
          <ac:chgData name="Swati Radia" userId="S::sradia1@student.gsu.edu::aef2e5fc-ab8a-4b0e-ba84-765c532f29c7" providerId="AD" clId="Web-{AD0F6048-86C4-4D07-AD7A-6CF83DD2FE46}" dt="2022-12-02T22:04:40.690" v="389" actId="14100"/>
          <ac:picMkLst>
            <pc:docMk/>
            <pc:sldMk cId="97033589" sldId="277"/>
            <ac:picMk id="5" creationId="{E69FE090-8035-20C3-04B6-FC0E18B38DFA}"/>
          </ac:picMkLst>
        </pc:picChg>
      </pc:sldChg>
      <pc:sldChg chg="modSp">
        <pc:chgData name="Swati Radia" userId="S::sradia1@student.gsu.edu::aef2e5fc-ab8a-4b0e-ba84-765c532f29c7" providerId="AD" clId="Web-{AD0F6048-86C4-4D07-AD7A-6CF83DD2FE46}" dt="2022-12-02T22:06:47.132" v="410" actId="1076"/>
        <pc:sldMkLst>
          <pc:docMk/>
          <pc:sldMk cId="3184115035" sldId="279"/>
        </pc:sldMkLst>
        <pc:spChg chg="mod">
          <ac:chgData name="Swati Radia" userId="S::sradia1@student.gsu.edu::aef2e5fc-ab8a-4b0e-ba84-765c532f29c7" providerId="AD" clId="Web-{AD0F6048-86C4-4D07-AD7A-6CF83DD2FE46}" dt="2022-12-02T22:06:47.132" v="410" actId="1076"/>
          <ac:spMkLst>
            <pc:docMk/>
            <pc:sldMk cId="3184115035" sldId="279"/>
            <ac:spMk id="4" creationId="{E313DF1A-1AC2-D498-2EB7-C73313F13BBB}"/>
          </ac:spMkLst>
        </pc:spChg>
      </pc:sldChg>
      <pc:sldChg chg="modSp">
        <pc:chgData name="Swati Radia" userId="S::sradia1@student.gsu.edu::aef2e5fc-ab8a-4b0e-ba84-765c532f29c7" providerId="AD" clId="Web-{AD0F6048-86C4-4D07-AD7A-6CF83DD2FE46}" dt="2022-12-02T21:48:30.110" v="97" actId="14100"/>
        <pc:sldMkLst>
          <pc:docMk/>
          <pc:sldMk cId="3878421974" sldId="281"/>
        </pc:sldMkLst>
        <pc:spChg chg="mod">
          <ac:chgData name="Swati Radia" userId="S::sradia1@student.gsu.edu::aef2e5fc-ab8a-4b0e-ba84-765c532f29c7" providerId="AD" clId="Web-{AD0F6048-86C4-4D07-AD7A-6CF83DD2FE46}" dt="2022-12-02T21:48:02.547" v="90" actId="1076"/>
          <ac:spMkLst>
            <pc:docMk/>
            <pc:sldMk cId="3878421974" sldId="281"/>
            <ac:spMk id="2" creationId="{B628E16E-8920-2B11-77FB-C00CAC535D91}"/>
          </ac:spMkLst>
        </pc:spChg>
        <pc:picChg chg="mod">
          <ac:chgData name="Swati Radia" userId="S::sradia1@student.gsu.edu::aef2e5fc-ab8a-4b0e-ba84-765c532f29c7" providerId="AD" clId="Web-{AD0F6048-86C4-4D07-AD7A-6CF83DD2FE46}" dt="2022-12-02T21:48:18.594" v="93" actId="14100"/>
          <ac:picMkLst>
            <pc:docMk/>
            <pc:sldMk cId="3878421974" sldId="281"/>
            <ac:picMk id="5" creationId="{E69FE090-8035-20C3-04B6-FC0E18B38DFA}"/>
          </ac:picMkLst>
        </pc:picChg>
        <pc:picChg chg="mod">
          <ac:chgData name="Swati Radia" userId="S::sradia1@student.gsu.edu::aef2e5fc-ab8a-4b0e-ba84-765c532f29c7" providerId="AD" clId="Web-{AD0F6048-86C4-4D07-AD7A-6CF83DD2FE46}" dt="2022-12-02T21:48:30.110" v="97" actId="14100"/>
          <ac:picMkLst>
            <pc:docMk/>
            <pc:sldMk cId="3878421974" sldId="281"/>
            <ac:picMk id="7" creationId="{8DB7D3FD-546C-C879-ACDA-1F008B7BDDB2}"/>
          </ac:picMkLst>
        </pc:picChg>
      </pc:sldChg>
      <pc:sldChg chg="modSp">
        <pc:chgData name="Swati Radia" userId="S::sradia1@student.gsu.edu::aef2e5fc-ab8a-4b0e-ba84-765c532f29c7" providerId="AD" clId="Web-{AD0F6048-86C4-4D07-AD7A-6CF83DD2FE46}" dt="2022-12-02T22:01:47.575" v="373" actId="14100"/>
        <pc:sldMkLst>
          <pc:docMk/>
          <pc:sldMk cId="4029057322" sldId="282"/>
        </pc:sldMkLst>
        <pc:spChg chg="mod">
          <ac:chgData name="Swati Radia" userId="S::sradia1@student.gsu.edu::aef2e5fc-ab8a-4b0e-ba84-765c532f29c7" providerId="AD" clId="Web-{AD0F6048-86C4-4D07-AD7A-6CF83DD2FE46}" dt="2022-12-02T22:01:47.575" v="373" actId="14100"/>
          <ac:spMkLst>
            <pc:docMk/>
            <pc:sldMk cId="4029057322" sldId="282"/>
            <ac:spMk id="3" creationId="{15A185C7-4B94-B659-AD63-56B965765FB5}"/>
          </ac:spMkLst>
        </pc:spChg>
      </pc:sldChg>
      <pc:sldChg chg="modSp">
        <pc:chgData name="Swati Radia" userId="S::sradia1@student.gsu.edu::aef2e5fc-ab8a-4b0e-ba84-765c532f29c7" providerId="AD" clId="Web-{AD0F6048-86C4-4D07-AD7A-6CF83DD2FE46}" dt="2022-12-02T22:06:41.678" v="409" actId="1076"/>
        <pc:sldMkLst>
          <pc:docMk/>
          <pc:sldMk cId="2408874914" sldId="284"/>
        </pc:sldMkLst>
        <pc:spChg chg="mod">
          <ac:chgData name="Swati Radia" userId="S::sradia1@student.gsu.edu::aef2e5fc-ab8a-4b0e-ba84-765c532f29c7" providerId="AD" clId="Web-{AD0F6048-86C4-4D07-AD7A-6CF83DD2FE46}" dt="2022-12-02T22:06:41.678" v="409" actId="1076"/>
          <ac:spMkLst>
            <pc:docMk/>
            <pc:sldMk cId="2408874914" sldId="284"/>
            <ac:spMk id="4" creationId="{E313DF1A-1AC2-D498-2EB7-C73313F13BBB}"/>
          </ac:spMkLst>
        </pc:spChg>
      </pc:sldChg>
      <pc:sldChg chg="addSp modSp del addAnim modAnim">
        <pc:chgData name="Swati Radia" userId="S::sradia1@student.gsu.edu::aef2e5fc-ab8a-4b0e-ba84-765c532f29c7" providerId="AD" clId="Web-{AD0F6048-86C4-4D07-AD7A-6CF83DD2FE46}" dt="2022-12-02T22:01:39.309" v="372"/>
        <pc:sldMkLst>
          <pc:docMk/>
          <pc:sldMk cId="22814718" sldId="285"/>
        </pc:sldMkLst>
        <pc:spChg chg="add mod">
          <ac:chgData name="Swati Radia" userId="S::sradia1@student.gsu.edu::aef2e5fc-ab8a-4b0e-ba84-765c532f29c7" providerId="AD" clId="Web-{AD0F6048-86C4-4D07-AD7A-6CF83DD2FE46}" dt="2022-12-02T22:00:58.511" v="369" actId="1076"/>
          <ac:spMkLst>
            <pc:docMk/>
            <pc:sldMk cId="22814718" sldId="285"/>
            <ac:spMk id="3" creationId="{BEA27720-775A-3CBD-C216-21B38ADF3F40}"/>
          </ac:spMkLst>
        </pc:spChg>
      </pc:sldChg>
    </pc:docChg>
  </pc:docChgLst>
  <pc:docChgLst>
    <pc:chgData name="Swati Radia" userId="S::sradia1@student.gsu.edu::aef2e5fc-ab8a-4b0e-ba84-765c532f29c7" providerId="AD" clId="Web-{4D003282-AC6B-4227-B248-F2DFA8D43E47}"/>
    <pc:docChg chg="addSld modSld">
      <pc:chgData name="Swati Radia" userId="S::sradia1@student.gsu.edu::aef2e5fc-ab8a-4b0e-ba84-765c532f29c7" providerId="AD" clId="Web-{4D003282-AC6B-4227-B248-F2DFA8D43E47}" dt="2022-11-29T23:11:08.971" v="2"/>
      <pc:docMkLst>
        <pc:docMk/>
      </pc:docMkLst>
      <pc:sldChg chg="addSp delSp new">
        <pc:chgData name="Swati Radia" userId="S::sradia1@student.gsu.edu::aef2e5fc-ab8a-4b0e-ba84-765c532f29c7" providerId="AD" clId="Web-{4D003282-AC6B-4227-B248-F2DFA8D43E47}" dt="2022-11-29T23:11:08.971" v="2"/>
        <pc:sldMkLst>
          <pc:docMk/>
          <pc:sldMk cId="1745126227" sldId="268"/>
        </pc:sldMkLst>
        <pc:spChg chg="add del">
          <ac:chgData name="Swati Radia" userId="S::sradia1@student.gsu.edu::aef2e5fc-ab8a-4b0e-ba84-765c532f29c7" providerId="AD" clId="Web-{4D003282-AC6B-4227-B248-F2DFA8D43E47}" dt="2022-11-29T23:11:08.971" v="2"/>
          <ac:spMkLst>
            <pc:docMk/>
            <pc:sldMk cId="1745126227" sldId="268"/>
            <ac:spMk id="4" creationId="{7543E0FA-CE9D-4B05-E63E-0A8A7BE037F3}"/>
          </ac:spMkLst>
        </pc:spChg>
      </pc:sldChg>
    </pc:docChg>
  </pc:docChgLst>
  <pc:docChgLst>
    <pc:chgData name="Ipsa Ojha" userId="S::iojha1@student.gsu.edu::6a9e7943-d13a-440b-a8ab-763d1d336dcb" providerId="AD" clId="Web-{C9F41DEF-B326-49EF-993D-3CF5C0E6703B}"/>
    <pc:docChg chg="addSld delSld modSld sldOrd">
      <pc:chgData name="Ipsa Ojha" userId="S::iojha1@student.gsu.edu::6a9e7943-d13a-440b-a8ab-763d1d336dcb" providerId="AD" clId="Web-{C9F41DEF-B326-49EF-993D-3CF5C0E6703B}" dt="2022-12-02T00:07:43.565" v="58" actId="1076"/>
      <pc:docMkLst>
        <pc:docMk/>
      </pc:docMkLst>
      <pc:sldChg chg="addSp delSp modSp">
        <pc:chgData name="Ipsa Ojha" userId="S::iojha1@student.gsu.edu::6a9e7943-d13a-440b-a8ab-763d1d336dcb" providerId="AD" clId="Web-{C9F41DEF-B326-49EF-993D-3CF5C0E6703B}" dt="2022-12-02T00:07:43.565" v="58" actId="1076"/>
        <pc:sldMkLst>
          <pc:docMk/>
          <pc:sldMk cId="3878421974" sldId="281"/>
        </pc:sldMkLst>
        <pc:spChg chg="mod ord">
          <ac:chgData name="Ipsa Ojha" userId="S::iojha1@student.gsu.edu::6a9e7943-d13a-440b-a8ab-763d1d336dcb" providerId="AD" clId="Web-{C9F41DEF-B326-49EF-993D-3CF5C0E6703B}" dt="2022-12-02T00:03:21.786" v="1"/>
          <ac:spMkLst>
            <pc:docMk/>
            <pc:sldMk cId="3878421974" sldId="281"/>
            <ac:spMk id="2" creationId="{B628E16E-8920-2B11-77FB-C00CAC535D91}"/>
          </ac:spMkLst>
        </pc:spChg>
        <pc:spChg chg="add del">
          <ac:chgData name="Ipsa Ojha" userId="S::iojha1@student.gsu.edu::6a9e7943-d13a-440b-a8ab-763d1d336dcb" providerId="AD" clId="Web-{C9F41DEF-B326-49EF-993D-3CF5C0E6703B}" dt="2022-12-02T00:03:21.786" v="1"/>
          <ac:spMkLst>
            <pc:docMk/>
            <pc:sldMk cId="3878421974" sldId="281"/>
            <ac:spMk id="6" creationId="{7F57BEA8-497D-4AA8-8A18-BDCD696B25FE}"/>
          </ac:spMkLst>
        </pc:spChg>
        <pc:spChg chg="add del">
          <ac:chgData name="Ipsa Ojha" userId="S::iojha1@student.gsu.edu::6a9e7943-d13a-440b-a8ab-763d1d336dcb" providerId="AD" clId="Web-{C9F41DEF-B326-49EF-993D-3CF5C0E6703B}" dt="2022-12-02T00:03:21.786" v="1"/>
          <ac:spMkLst>
            <pc:docMk/>
            <pc:sldMk cId="3878421974" sldId="281"/>
            <ac:spMk id="16" creationId="{A5711A0E-A428-4ED1-96CB-33D69FD842E4}"/>
          </ac:spMkLst>
        </pc:spChg>
        <pc:picChg chg="mod">
          <ac:chgData name="Ipsa Ojha" userId="S::iojha1@student.gsu.edu::6a9e7943-d13a-440b-a8ab-763d1d336dcb" providerId="AD" clId="Web-{C9F41DEF-B326-49EF-993D-3CF5C0E6703B}" dt="2022-12-02T00:03:21.786" v="1"/>
          <ac:picMkLst>
            <pc:docMk/>
            <pc:sldMk cId="3878421974" sldId="281"/>
            <ac:picMk id="5" creationId="{E69FE090-8035-20C3-04B6-FC0E18B38DFA}"/>
          </ac:picMkLst>
        </pc:picChg>
        <pc:picChg chg="mod">
          <ac:chgData name="Ipsa Ojha" userId="S::iojha1@student.gsu.edu::6a9e7943-d13a-440b-a8ab-763d1d336dcb" providerId="AD" clId="Web-{C9F41DEF-B326-49EF-993D-3CF5C0E6703B}" dt="2022-12-02T00:07:43.565" v="58" actId="1076"/>
          <ac:picMkLst>
            <pc:docMk/>
            <pc:sldMk cId="3878421974" sldId="281"/>
            <ac:picMk id="7" creationId="{8DB7D3FD-546C-C879-ACDA-1F008B7BDDB2}"/>
          </ac:picMkLst>
        </pc:picChg>
        <pc:cxnChg chg="add del">
          <ac:chgData name="Ipsa Ojha" userId="S::iojha1@student.gsu.edu::6a9e7943-d13a-440b-a8ab-763d1d336dcb" providerId="AD" clId="Web-{C9F41DEF-B326-49EF-993D-3CF5C0E6703B}" dt="2022-12-02T00:03:21.786" v="1"/>
          <ac:cxnSpMkLst>
            <pc:docMk/>
            <pc:sldMk cId="3878421974" sldId="281"/>
            <ac:cxnSpMk id="8" creationId="{D2E961F1-4A28-4A5F-BBD4-6E400E5E6C75}"/>
          </ac:cxnSpMkLst>
        </pc:cxnChg>
        <pc:cxnChg chg="add del">
          <ac:chgData name="Ipsa Ojha" userId="S::iojha1@student.gsu.edu::6a9e7943-d13a-440b-a8ab-763d1d336dcb" providerId="AD" clId="Web-{C9F41DEF-B326-49EF-993D-3CF5C0E6703B}" dt="2022-12-02T00:03:21.786" v="1"/>
          <ac:cxnSpMkLst>
            <pc:docMk/>
            <pc:sldMk cId="3878421974" sldId="281"/>
            <ac:cxnSpMk id="9" creationId="{A82415D3-DDE5-4D63-8CB3-23A5EC581B27}"/>
          </ac:cxnSpMkLst>
        </pc:cxnChg>
        <pc:cxnChg chg="add del">
          <ac:chgData name="Ipsa Ojha" userId="S::iojha1@student.gsu.edu::6a9e7943-d13a-440b-a8ab-763d1d336dcb" providerId="AD" clId="Web-{C9F41DEF-B326-49EF-993D-3CF5C0E6703B}" dt="2022-12-02T00:03:21.786" v="1"/>
          <ac:cxnSpMkLst>
            <pc:docMk/>
            <pc:sldMk cId="3878421974" sldId="281"/>
            <ac:cxnSpMk id="11" creationId="{AD7193FB-6AE6-4B3B-8F89-56B55DD63B4D}"/>
          </ac:cxnSpMkLst>
        </pc:cxnChg>
      </pc:sldChg>
      <pc:sldChg chg="addSp delSp modSp add del ord replId">
        <pc:chgData name="Ipsa Ojha" userId="S::iojha1@student.gsu.edu::6a9e7943-d13a-440b-a8ab-763d1d336dcb" providerId="AD" clId="Web-{C9F41DEF-B326-49EF-993D-3CF5C0E6703B}" dt="2022-12-02T00:07:17.970" v="57"/>
        <pc:sldMkLst>
          <pc:docMk/>
          <pc:sldMk cId="723439501" sldId="282"/>
        </pc:sldMkLst>
        <pc:spChg chg="mod">
          <ac:chgData name="Ipsa Ojha" userId="S::iojha1@student.gsu.edu::6a9e7943-d13a-440b-a8ab-763d1d336dcb" providerId="AD" clId="Web-{C9F41DEF-B326-49EF-993D-3CF5C0E6703B}" dt="2022-12-02T00:07:09.829" v="56" actId="20577"/>
          <ac:spMkLst>
            <pc:docMk/>
            <pc:sldMk cId="723439501" sldId="282"/>
            <ac:spMk id="2" creationId="{C5D0F2F9-098D-241D-81BC-65D57D018007}"/>
          </ac:spMkLst>
        </pc:spChg>
        <pc:spChg chg="del">
          <ac:chgData name="Ipsa Ojha" userId="S::iojha1@student.gsu.edu::6a9e7943-d13a-440b-a8ab-763d1d336dcb" providerId="AD" clId="Web-{C9F41DEF-B326-49EF-993D-3CF5C0E6703B}" dt="2022-12-02T00:05:34.621" v="45"/>
          <ac:spMkLst>
            <pc:docMk/>
            <pc:sldMk cId="723439501" sldId="282"/>
            <ac:spMk id="3" creationId="{ACDF1EAB-3E96-4489-8D80-3CF879A78874}"/>
          </ac:spMkLst>
        </pc:spChg>
        <pc:picChg chg="add mod">
          <ac:chgData name="Ipsa Ojha" userId="S::iojha1@student.gsu.edu::6a9e7943-d13a-440b-a8ab-763d1d336dcb" providerId="AD" clId="Web-{C9F41DEF-B326-49EF-993D-3CF5C0E6703B}" dt="2022-12-02T00:06:35.812" v="53" actId="1076"/>
          <ac:picMkLst>
            <pc:docMk/>
            <pc:sldMk cId="723439501" sldId="282"/>
            <ac:picMk id="5" creationId="{61B0CE05-C8DE-5624-CDD2-67CA286EC89F}"/>
          </ac:picMkLst>
        </pc:picChg>
        <pc:picChg chg="add mod">
          <ac:chgData name="Ipsa Ojha" userId="S::iojha1@student.gsu.edu::6a9e7943-d13a-440b-a8ab-763d1d336dcb" providerId="AD" clId="Web-{C9F41DEF-B326-49EF-993D-3CF5C0E6703B}" dt="2022-12-02T00:06:10.623" v="51" actId="1076"/>
          <ac:picMkLst>
            <pc:docMk/>
            <pc:sldMk cId="723439501" sldId="282"/>
            <ac:picMk id="7" creationId="{57719BB8-163F-0FD4-B148-766BECF48AAB}"/>
          </ac:picMkLst>
        </pc:picChg>
      </pc:sldChg>
      <pc:sldChg chg="add del replId">
        <pc:chgData name="Ipsa Ojha" userId="S::iojha1@student.gsu.edu::6a9e7943-d13a-440b-a8ab-763d1d336dcb" providerId="AD" clId="Web-{C9F41DEF-B326-49EF-993D-3CF5C0E6703B}" dt="2022-12-02T00:07:00.391" v="55"/>
        <pc:sldMkLst>
          <pc:docMk/>
          <pc:sldMk cId="563340158" sldId="283"/>
        </pc:sldMkLst>
      </pc:sldChg>
    </pc:docChg>
  </pc:docChgLst>
  <pc:docChgLst>
    <pc:chgData name="Swati Radia" userId="S::sradia1@student.gsu.edu::aef2e5fc-ab8a-4b0e-ba84-765c532f29c7" providerId="AD" clId="Web-{6E05DA99-DCAD-42BE-9D7D-833AAEE6CDE3}"/>
    <pc:docChg chg="modSld">
      <pc:chgData name="Swati Radia" userId="S::sradia1@student.gsu.edu::aef2e5fc-ab8a-4b0e-ba84-765c532f29c7" providerId="AD" clId="Web-{6E05DA99-DCAD-42BE-9D7D-833AAEE6CDE3}" dt="2022-12-06T16:31:16.194" v="15" actId="20577"/>
      <pc:docMkLst>
        <pc:docMk/>
      </pc:docMkLst>
      <pc:sldChg chg="modSp">
        <pc:chgData name="Swati Radia" userId="S::sradia1@student.gsu.edu::aef2e5fc-ab8a-4b0e-ba84-765c532f29c7" providerId="AD" clId="Web-{6E05DA99-DCAD-42BE-9D7D-833AAEE6CDE3}" dt="2022-12-06T16:20:30.876" v="10" actId="20577"/>
        <pc:sldMkLst>
          <pc:docMk/>
          <pc:sldMk cId="1261360566" sldId="258"/>
        </pc:sldMkLst>
        <pc:spChg chg="mod">
          <ac:chgData name="Swati Radia" userId="S::sradia1@student.gsu.edu::aef2e5fc-ab8a-4b0e-ba84-765c532f29c7" providerId="AD" clId="Web-{6E05DA99-DCAD-42BE-9D7D-833AAEE6CDE3}" dt="2022-12-06T16:20:30.876" v="10" actId="20577"/>
          <ac:spMkLst>
            <pc:docMk/>
            <pc:sldMk cId="1261360566" sldId="258"/>
            <ac:spMk id="6" creationId="{A641D601-9CFB-4CE2-DA9A-0C4096FC3954}"/>
          </ac:spMkLst>
        </pc:spChg>
      </pc:sldChg>
      <pc:sldChg chg="modSp">
        <pc:chgData name="Swati Radia" userId="S::sradia1@student.gsu.edu::aef2e5fc-ab8a-4b0e-ba84-765c532f29c7" providerId="AD" clId="Web-{6E05DA99-DCAD-42BE-9D7D-833AAEE6CDE3}" dt="2022-12-06T16:31:16.194" v="15" actId="20577"/>
        <pc:sldMkLst>
          <pc:docMk/>
          <pc:sldMk cId="409558000" sldId="285"/>
        </pc:sldMkLst>
        <pc:spChg chg="mod">
          <ac:chgData name="Swati Radia" userId="S::sradia1@student.gsu.edu::aef2e5fc-ab8a-4b0e-ba84-765c532f29c7" providerId="AD" clId="Web-{6E05DA99-DCAD-42BE-9D7D-833AAEE6CDE3}" dt="2022-12-06T16:31:16.194" v="15" actId="20577"/>
          <ac:spMkLst>
            <pc:docMk/>
            <pc:sldMk cId="409558000" sldId="285"/>
            <ac:spMk id="4" creationId="{FEA59055-FF44-3A58-5664-4FBF5BE004A4}"/>
          </ac:spMkLst>
        </pc:spChg>
      </pc:sldChg>
    </pc:docChg>
  </pc:docChgLst>
  <pc:docChgLst>
    <pc:chgData name="Ipsa Ojha" userId="S::iojha1@student.gsu.edu::6a9e7943-d13a-440b-a8ab-763d1d336dcb" providerId="AD" clId="Web-{D8E8D4F1-7C05-4CA0-B379-767AEE14422D}"/>
    <pc:docChg chg="modSld">
      <pc:chgData name="Ipsa Ojha" userId="S::iojha1@student.gsu.edu::6a9e7943-d13a-440b-a8ab-763d1d336dcb" providerId="AD" clId="Web-{D8E8D4F1-7C05-4CA0-B379-767AEE14422D}" dt="2022-12-06T21:47:06.904" v="1" actId="20577"/>
      <pc:docMkLst>
        <pc:docMk/>
      </pc:docMkLst>
      <pc:sldChg chg="modSp">
        <pc:chgData name="Ipsa Ojha" userId="S::iojha1@student.gsu.edu::6a9e7943-d13a-440b-a8ab-763d1d336dcb" providerId="AD" clId="Web-{D8E8D4F1-7C05-4CA0-B379-767AEE14422D}" dt="2022-12-06T21:47:06.904" v="1" actId="20577"/>
        <pc:sldMkLst>
          <pc:docMk/>
          <pc:sldMk cId="1261360566" sldId="258"/>
        </pc:sldMkLst>
        <pc:spChg chg="mod">
          <ac:chgData name="Ipsa Ojha" userId="S::iojha1@student.gsu.edu::6a9e7943-d13a-440b-a8ab-763d1d336dcb" providerId="AD" clId="Web-{D8E8D4F1-7C05-4CA0-B379-767AEE14422D}" dt="2022-12-06T21:47:06.904" v="1" actId="20577"/>
          <ac:spMkLst>
            <pc:docMk/>
            <pc:sldMk cId="1261360566" sldId="258"/>
            <ac:spMk id="3" creationId="{EC1E3479-6E93-869D-562B-A48AB6768C35}"/>
          </ac:spMkLst>
        </pc:spChg>
      </pc:sldChg>
    </pc:docChg>
  </pc:docChgLst>
  <pc:docChgLst>
    <pc:chgData name="Swati Radia" userId="S::sradia1@student.gsu.edu::aef2e5fc-ab8a-4b0e-ba84-765c532f29c7" providerId="AD" clId="Web-{34BF181F-DC9C-43AD-8A93-BA4215FE1B09}"/>
    <pc:docChg chg="modSld">
      <pc:chgData name="Swati Radia" userId="S::sradia1@student.gsu.edu::aef2e5fc-ab8a-4b0e-ba84-765c532f29c7" providerId="AD" clId="Web-{34BF181F-DC9C-43AD-8A93-BA4215FE1B09}" dt="2022-12-02T00:06:42.315" v="27" actId="20577"/>
      <pc:docMkLst>
        <pc:docMk/>
      </pc:docMkLst>
      <pc:sldChg chg="modSp">
        <pc:chgData name="Swati Radia" userId="S::sradia1@student.gsu.edu::aef2e5fc-ab8a-4b0e-ba84-765c532f29c7" providerId="AD" clId="Web-{34BF181F-DC9C-43AD-8A93-BA4215FE1B09}" dt="2022-12-02T00:06:42.315" v="27" actId="20577"/>
        <pc:sldMkLst>
          <pc:docMk/>
          <pc:sldMk cId="97033589" sldId="277"/>
        </pc:sldMkLst>
        <pc:spChg chg="mod">
          <ac:chgData name="Swati Radia" userId="S::sradia1@student.gsu.edu::aef2e5fc-ab8a-4b0e-ba84-765c532f29c7" providerId="AD" clId="Web-{34BF181F-DC9C-43AD-8A93-BA4215FE1B09}" dt="2022-12-02T00:06:42.315" v="27" actId="20577"/>
          <ac:spMkLst>
            <pc:docMk/>
            <pc:sldMk cId="97033589" sldId="277"/>
            <ac:spMk id="2" creationId="{B628E16E-8920-2B11-77FB-C00CAC535D91}"/>
          </ac:spMkLst>
        </pc:spChg>
      </pc:sldChg>
      <pc:sldChg chg="addSp delSp modSp">
        <pc:chgData name="Swati Radia" userId="S::sradia1@student.gsu.edu::aef2e5fc-ab8a-4b0e-ba84-765c532f29c7" providerId="AD" clId="Web-{34BF181F-DC9C-43AD-8A93-BA4215FE1B09}" dt="2022-12-02T00:04:08.983" v="5" actId="14100"/>
        <pc:sldMkLst>
          <pc:docMk/>
          <pc:sldMk cId="3878421974" sldId="281"/>
        </pc:sldMkLst>
        <pc:spChg chg="mod ord">
          <ac:chgData name="Swati Radia" userId="S::sradia1@student.gsu.edu::aef2e5fc-ab8a-4b0e-ba84-765c532f29c7" providerId="AD" clId="Web-{34BF181F-DC9C-43AD-8A93-BA4215FE1B09}" dt="2022-12-02T00:03:56.545" v="2"/>
          <ac:spMkLst>
            <pc:docMk/>
            <pc:sldMk cId="3878421974" sldId="281"/>
            <ac:spMk id="2" creationId="{B628E16E-8920-2B11-77FB-C00CAC535D91}"/>
          </ac:spMkLst>
        </pc:spChg>
        <pc:spChg chg="del">
          <ac:chgData name="Swati Radia" userId="S::sradia1@student.gsu.edu::aef2e5fc-ab8a-4b0e-ba84-765c532f29c7" providerId="AD" clId="Web-{34BF181F-DC9C-43AD-8A93-BA4215FE1B09}" dt="2022-12-02T00:03:56.545" v="2"/>
          <ac:spMkLst>
            <pc:docMk/>
            <pc:sldMk cId="3878421974" sldId="281"/>
            <ac:spMk id="6" creationId="{7F57BEA8-497D-4AA8-8A18-BDCD696B25FE}"/>
          </ac:spMkLst>
        </pc:spChg>
        <pc:spChg chg="add">
          <ac:chgData name="Swati Radia" userId="S::sradia1@student.gsu.edu::aef2e5fc-ab8a-4b0e-ba84-765c532f29c7" providerId="AD" clId="Web-{34BF181F-DC9C-43AD-8A93-BA4215FE1B09}" dt="2022-12-02T00:03:56.545" v="2"/>
          <ac:spMkLst>
            <pc:docMk/>
            <pc:sldMk cId="3878421974" sldId="281"/>
            <ac:spMk id="13" creationId="{A5711A0E-A428-4ED1-96CB-33D69FD842E4}"/>
          </ac:spMkLst>
        </pc:spChg>
        <pc:picChg chg="mod">
          <ac:chgData name="Swati Radia" userId="S::sradia1@student.gsu.edu::aef2e5fc-ab8a-4b0e-ba84-765c532f29c7" providerId="AD" clId="Web-{34BF181F-DC9C-43AD-8A93-BA4215FE1B09}" dt="2022-12-02T00:04:08.983" v="5" actId="14100"/>
          <ac:picMkLst>
            <pc:docMk/>
            <pc:sldMk cId="3878421974" sldId="281"/>
            <ac:picMk id="5" creationId="{E69FE090-8035-20C3-04B6-FC0E18B38DFA}"/>
          </ac:picMkLst>
        </pc:picChg>
        <pc:picChg chg="mod">
          <ac:chgData name="Swati Radia" userId="S::sradia1@student.gsu.edu::aef2e5fc-ab8a-4b0e-ba84-765c532f29c7" providerId="AD" clId="Web-{34BF181F-DC9C-43AD-8A93-BA4215FE1B09}" dt="2022-12-02T00:03:56.545" v="2"/>
          <ac:picMkLst>
            <pc:docMk/>
            <pc:sldMk cId="3878421974" sldId="281"/>
            <ac:picMk id="7" creationId="{8DB7D3FD-546C-C879-ACDA-1F008B7BDDB2}"/>
          </ac:picMkLst>
        </pc:picChg>
        <pc:cxnChg chg="del">
          <ac:chgData name="Swati Radia" userId="S::sradia1@student.gsu.edu::aef2e5fc-ab8a-4b0e-ba84-765c532f29c7" providerId="AD" clId="Web-{34BF181F-DC9C-43AD-8A93-BA4215FE1B09}" dt="2022-12-02T00:03:56.545" v="2"/>
          <ac:cxnSpMkLst>
            <pc:docMk/>
            <pc:sldMk cId="3878421974" sldId="281"/>
            <ac:cxnSpMk id="8" creationId="{D2E961F1-4A28-4A5F-BBD4-6E400E5E6C75}"/>
          </ac:cxnSpMkLst>
        </pc:cxnChg>
        <pc:cxnChg chg="del">
          <ac:chgData name="Swati Radia" userId="S::sradia1@student.gsu.edu::aef2e5fc-ab8a-4b0e-ba84-765c532f29c7" providerId="AD" clId="Web-{34BF181F-DC9C-43AD-8A93-BA4215FE1B09}" dt="2022-12-02T00:03:56.545" v="2"/>
          <ac:cxnSpMkLst>
            <pc:docMk/>
            <pc:sldMk cId="3878421974" sldId="281"/>
            <ac:cxnSpMk id="9" creationId="{A82415D3-DDE5-4D63-8CB3-23A5EC581B27}"/>
          </ac:cxnSpMkLst>
        </pc:cxnChg>
        <pc:cxnChg chg="del">
          <ac:chgData name="Swati Radia" userId="S::sradia1@student.gsu.edu::aef2e5fc-ab8a-4b0e-ba84-765c532f29c7" providerId="AD" clId="Web-{34BF181F-DC9C-43AD-8A93-BA4215FE1B09}" dt="2022-12-02T00:03:56.545" v="2"/>
          <ac:cxnSpMkLst>
            <pc:docMk/>
            <pc:sldMk cId="3878421974" sldId="281"/>
            <ac:cxnSpMk id="11" creationId="{AD7193FB-6AE6-4B3B-8F89-56B55DD63B4D}"/>
          </ac:cxnSpMkLst>
        </pc:cxnChg>
      </pc:sldChg>
    </pc:docChg>
  </pc:docChgLst>
  <pc:docChgLst>
    <pc:chgData name="Ipsa Ojha" userId="S::iojha1@student.gsu.edu::6a9e7943-d13a-440b-a8ab-763d1d336dcb" providerId="AD" clId="Web-{0C9E2D0A-2624-42AF-BF51-A7BBBCDF3BCE}"/>
    <pc:docChg chg="modSld addMainMaster delMainMaster">
      <pc:chgData name="Ipsa Ojha" userId="S::iojha1@student.gsu.edu::6a9e7943-d13a-440b-a8ab-763d1d336dcb" providerId="AD" clId="Web-{0C9E2D0A-2624-42AF-BF51-A7BBBCDF3BCE}" dt="2022-11-30T20:49:23.755" v="38" actId="1076"/>
      <pc:docMkLst>
        <pc:docMk/>
      </pc:docMkLst>
      <pc:sldChg chg="addSp delSp modSp mod modClrScheme delDesignElem chgLayout">
        <pc:chgData name="Ipsa Ojha" userId="S::iojha1@student.gsu.edu::6a9e7943-d13a-440b-a8ab-763d1d336dcb" providerId="AD" clId="Web-{0C9E2D0A-2624-42AF-BF51-A7BBBCDF3BCE}" dt="2022-11-30T20:45:29.781" v="11"/>
        <pc:sldMkLst>
          <pc:docMk/>
          <pc:sldMk cId="3209915486" sldId="257"/>
        </pc:sldMkLst>
        <pc:spChg chg="mod ord">
          <ac:chgData name="Ipsa Ojha" userId="S::iojha1@student.gsu.edu::6a9e7943-d13a-440b-a8ab-763d1d336dcb" providerId="AD" clId="Web-{0C9E2D0A-2624-42AF-BF51-A7BBBCDF3BCE}" dt="2022-11-30T20:45:29.781" v="11"/>
          <ac:spMkLst>
            <pc:docMk/>
            <pc:sldMk cId="3209915486" sldId="257"/>
            <ac:spMk id="2" creationId="{9968D3F6-D1E6-6475-45C8-82779E2108EA}"/>
          </ac:spMkLst>
        </pc:spChg>
        <pc:spChg chg="mod ord">
          <ac:chgData name="Ipsa Ojha" userId="S::iojha1@student.gsu.edu::6a9e7943-d13a-440b-a8ab-763d1d336dcb" providerId="AD" clId="Web-{0C9E2D0A-2624-42AF-BF51-A7BBBCDF3BCE}" dt="2022-11-30T20:45:29.781" v="11"/>
          <ac:spMkLst>
            <pc:docMk/>
            <pc:sldMk cId="3209915486" sldId="257"/>
            <ac:spMk id="3" creationId="{28EFE5BC-B11E-43A0-8043-347D1E1E40A3}"/>
          </ac:spMkLst>
        </pc:spChg>
        <pc:spChg chg="add del">
          <ac:chgData name="Ipsa Ojha" userId="S::iojha1@student.gsu.edu::6a9e7943-d13a-440b-a8ab-763d1d336dcb" providerId="AD" clId="Web-{0C9E2D0A-2624-42AF-BF51-A7BBBCDF3BCE}" dt="2022-11-30T20:45:29.781" v="11"/>
          <ac:spMkLst>
            <pc:docMk/>
            <pc:sldMk cId="3209915486" sldId="257"/>
            <ac:spMk id="8" creationId="{907EF6B7-1338-4443-8C46-6A318D952DFD}"/>
          </ac:spMkLst>
        </pc:spChg>
        <pc:spChg chg="add del">
          <ac:chgData name="Ipsa Ojha" userId="S::iojha1@student.gsu.edu::6a9e7943-d13a-440b-a8ab-763d1d336dcb" providerId="AD" clId="Web-{0C9E2D0A-2624-42AF-BF51-A7BBBCDF3BCE}" dt="2022-11-30T20:45:29.781" v="11"/>
          <ac:spMkLst>
            <pc:docMk/>
            <pc:sldMk cId="3209915486" sldId="257"/>
            <ac:spMk id="10" creationId="{DAAE4CDD-124C-4DCF-9584-B6033B545DD5}"/>
          </ac:spMkLst>
        </pc:spChg>
        <pc:spChg chg="add del">
          <ac:chgData name="Ipsa Ojha" userId="S::iojha1@student.gsu.edu::6a9e7943-d13a-440b-a8ab-763d1d336dcb" providerId="AD" clId="Web-{0C9E2D0A-2624-42AF-BF51-A7BBBCDF3BCE}" dt="2022-11-30T20:45:29.781" v="11"/>
          <ac:spMkLst>
            <pc:docMk/>
            <pc:sldMk cId="3209915486" sldId="257"/>
            <ac:spMk id="12" creationId="{081E4A58-353D-44AE-B2FC-2A74E2E400F7}"/>
          </ac:spMkLst>
        </pc:spChg>
      </pc:sldChg>
      <pc:sldChg chg="addSp delSp modSp mod modClrScheme delDesignElem chgLayout">
        <pc:chgData name="Ipsa Ojha" userId="S::iojha1@student.gsu.edu::6a9e7943-d13a-440b-a8ab-763d1d336dcb" providerId="AD" clId="Web-{0C9E2D0A-2624-42AF-BF51-A7BBBCDF3BCE}" dt="2022-11-30T20:45:29.781" v="11"/>
        <pc:sldMkLst>
          <pc:docMk/>
          <pc:sldMk cId="1261360566" sldId="258"/>
        </pc:sldMkLst>
        <pc:spChg chg="mod ord">
          <ac:chgData name="Ipsa Ojha" userId="S::iojha1@student.gsu.edu::6a9e7943-d13a-440b-a8ab-763d1d336dcb" providerId="AD" clId="Web-{0C9E2D0A-2624-42AF-BF51-A7BBBCDF3BCE}" dt="2022-11-30T20:45:29.781" v="11"/>
          <ac:spMkLst>
            <pc:docMk/>
            <pc:sldMk cId="1261360566" sldId="258"/>
            <ac:spMk id="2" creationId="{9EE631D1-8715-4EE6-5C72-8535E5749363}"/>
          </ac:spMkLst>
        </pc:spChg>
        <pc:spChg chg="mod ord">
          <ac:chgData name="Ipsa Ojha" userId="S::iojha1@student.gsu.edu::6a9e7943-d13a-440b-a8ab-763d1d336dcb" providerId="AD" clId="Web-{0C9E2D0A-2624-42AF-BF51-A7BBBCDF3BCE}" dt="2022-11-30T20:45:29.781" v="11"/>
          <ac:spMkLst>
            <pc:docMk/>
            <pc:sldMk cId="1261360566" sldId="258"/>
            <ac:spMk id="3" creationId="{EC1E3479-6E93-869D-562B-A48AB6768C35}"/>
          </ac:spMkLst>
        </pc:spChg>
        <pc:spChg chg="add del">
          <ac:chgData name="Ipsa Ojha" userId="S::iojha1@student.gsu.edu::6a9e7943-d13a-440b-a8ab-763d1d336dcb" providerId="AD" clId="Web-{0C9E2D0A-2624-42AF-BF51-A7BBBCDF3BCE}" dt="2022-11-30T20:45:29.781" v="11"/>
          <ac:spMkLst>
            <pc:docMk/>
            <pc:sldMk cId="1261360566" sldId="258"/>
            <ac:spMk id="39" creationId="{1BB867FF-FC45-48F7-8104-F89BE54909F1}"/>
          </ac:spMkLst>
        </pc:spChg>
        <pc:spChg chg="add del">
          <ac:chgData name="Ipsa Ojha" userId="S::iojha1@student.gsu.edu::6a9e7943-d13a-440b-a8ab-763d1d336dcb" providerId="AD" clId="Web-{0C9E2D0A-2624-42AF-BF51-A7BBBCDF3BCE}" dt="2022-11-30T20:45:29.781" v="11"/>
          <ac:spMkLst>
            <pc:docMk/>
            <pc:sldMk cId="1261360566" sldId="258"/>
            <ac:spMk id="40" creationId="{8BB56887-D0D5-4F0C-9E19-7247EB83C8B7}"/>
          </ac:spMkLst>
        </pc:spChg>
        <pc:spChg chg="add del">
          <ac:chgData name="Ipsa Ojha" userId="S::iojha1@student.gsu.edu::6a9e7943-d13a-440b-a8ab-763d1d336dcb" providerId="AD" clId="Web-{0C9E2D0A-2624-42AF-BF51-A7BBBCDF3BCE}" dt="2022-11-30T20:45:29.781" v="11"/>
          <ac:spMkLst>
            <pc:docMk/>
            <pc:sldMk cId="1261360566" sldId="258"/>
            <ac:spMk id="41" creationId="{081E4A58-353D-44AE-B2FC-2A74E2E400F7}"/>
          </ac:spMkLst>
        </pc:spChg>
      </pc:sldChg>
      <pc:sldChg chg="modSp mod modClrScheme chgLayout">
        <pc:chgData name="Ipsa Ojha" userId="S::iojha1@student.gsu.edu::6a9e7943-d13a-440b-a8ab-763d1d336dcb" providerId="AD" clId="Web-{0C9E2D0A-2624-42AF-BF51-A7BBBCDF3BCE}" dt="2022-11-30T20:45:29.781" v="11"/>
        <pc:sldMkLst>
          <pc:docMk/>
          <pc:sldMk cId="1854456351" sldId="259"/>
        </pc:sldMkLst>
        <pc:spChg chg="mod ord">
          <ac:chgData name="Ipsa Ojha" userId="S::iojha1@student.gsu.edu::6a9e7943-d13a-440b-a8ab-763d1d336dcb" providerId="AD" clId="Web-{0C9E2D0A-2624-42AF-BF51-A7BBBCDF3BCE}" dt="2022-11-30T20:45:29.781" v="11"/>
          <ac:spMkLst>
            <pc:docMk/>
            <pc:sldMk cId="1854456351" sldId="259"/>
            <ac:spMk id="2" creationId="{28B27A04-8F95-F8A7-49BD-2758B95C4092}"/>
          </ac:spMkLst>
        </pc:spChg>
        <pc:spChg chg="mod ord">
          <ac:chgData name="Ipsa Ojha" userId="S::iojha1@student.gsu.edu::6a9e7943-d13a-440b-a8ab-763d1d336dcb" providerId="AD" clId="Web-{0C9E2D0A-2624-42AF-BF51-A7BBBCDF3BCE}" dt="2022-11-30T20:45:29.781" v="11"/>
          <ac:spMkLst>
            <pc:docMk/>
            <pc:sldMk cId="1854456351" sldId="259"/>
            <ac:spMk id="3" creationId="{6641D098-1F55-9E6B-E627-EEB6D0F66F77}"/>
          </ac:spMkLst>
        </pc:spChg>
      </pc:sldChg>
      <pc:sldChg chg="addSp delSp modSp mod modClrScheme delDesignElem chgLayout">
        <pc:chgData name="Ipsa Ojha" userId="S::iojha1@student.gsu.edu::6a9e7943-d13a-440b-a8ab-763d1d336dcb" providerId="AD" clId="Web-{0C9E2D0A-2624-42AF-BF51-A7BBBCDF3BCE}" dt="2022-11-30T20:45:29.781" v="11"/>
        <pc:sldMkLst>
          <pc:docMk/>
          <pc:sldMk cId="2615717267" sldId="260"/>
        </pc:sldMkLst>
        <pc:spChg chg="mod ord">
          <ac:chgData name="Ipsa Ojha" userId="S::iojha1@student.gsu.edu::6a9e7943-d13a-440b-a8ab-763d1d336dcb" providerId="AD" clId="Web-{0C9E2D0A-2624-42AF-BF51-A7BBBCDF3BCE}" dt="2022-11-30T20:45:29.781" v="11"/>
          <ac:spMkLst>
            <pc:docMk/>
            <pc:sldMk cId="2615717267" sldId="260"/>
            <ac:spMk id="2" creationId="{C71D01B2-34D6-8598-1B59-8CC7295FC3D9}"/>
          </ac:spMkLst>
        </pc:spChg>
        <pc:spChg chg="add del">
          <ac:chgData name="Ipsa Ojha" userId="S::iojha1@student.gsu.edu::6a9e7943-d13a-440b-a8ab-763d1d336dcb" providerId="AD" clId="Web-{0C9E2D0A-2624-42AF-BF51-A7BBBCDF3BCE}" dt="2022-11-30T20:45:29.781" v="11"/>
          <ac:spMkLst>
            <pc:docMk/>
            <pc:sldMk cId="2615717267" sldId="260"/>
            <ac:spMk id="8" creationId="{907EF6B7-1338-4443-8C46-6A318D952DFD}"/>
          </ac:spMkLst>
        </pc:spChg>
        <pc:spChg chg="mod ord">
          <ac:chgData name="Ipsa Ojha" userId="S::iojha1@student.gsu.edu::6a9e7943-d13a-440b-a8ab-763d1d336dcb" providerId="AD" clId="Web-{0C9E2D0A-2624-42AF-BF51-A7BBBCDF3BCE}" dt="2022-11-30T20:45:29.781" v="11"/>
          <ac:spMkLst>
            <pc:docMk/>
            <pc:sldMk cId="2615717267" sldId="260"/>
            <ac:spMk id="9" creationId="{ADB86FBC-01AA-E31C-E341-0BCAB255DB90}"/>
          </ac:spMkLst>
        </pc:spChg>
        <pc:spChg chg="add del">
          <ac:chgData name="Ipsa Ojha" userId="S::iojha1@student.gsu.edu::6a9e7943-d13a-440b-a8ab-763d1d336dcb" providerId="AD" clId="Web-{0C9E2D0A-2624-42AF-BF51-A7BBBCDF3BCE}" dt="2022-11-30T20:45:29.781" v="11"/>
          <ac:spMkLst>
            <pc:docMk/>
            <pc:sldMk cId="2615717267" sldId="260"/>
            <ac:spMk id="10" creationId="{DAAE4CDD-124C-4DCF-9584-B6033B545DD5}"/>
          </ac:spMkLst>
        </pc:spChg>
        <pc:spChg chg="add del">
          <ac:chgData name="Ipsa Ojha" userId="S::iojha1@student.gsu.edu::6a9e7943-d13a-440b-a8ab-763d1d336dcb" providerId="AD" clId="Web-{0C9E2D0A-2624-42AF-BF51-A7BBBCDF3BCE}" dt="2022-11-30T20:45:29.781" v="11"/>
          <ac:spMkLst>
            <pc:docMk/>
            <pc:sldMk cId="2615717267" sldId="260"/>
            <ac:spMk id="12" creationId="{081E4A58-353D-44AE-B2FC-2A74E2E400F7}"/>
          </ac:spMkLst>
        </pc:spChg>
      </pc:sldChg>
      <pc:sldChg chg="modSp mod modClrScheme chgLayout">
        <pc:chgData name="Ipsa Ojha" userId="S::iojha1@student.gsu.edu::6a9e7943-d13a-440b-a8ab-763d1d336dcb" providerId="AD" clId="Web-{0C9E2D0A-2624-42AF-BF51-A7BBBCDF3BCE}" dt="2022-11-30T20:45:29.781" v="11"/>
        <pc:sldMkLst>
          <pc:docMk/>
          <pc:sldMk cId="1789126297" sldId="261"/>
        </pc:sldMkLst>
        <pc:spChg chg="mod ord">
          <ac:chgData name="Ipsa Ojha" userId="S::iojha1@student.gsu.edu::6a9e7943-d13a-440b-a8ab-763d1d336dcb" providerId="AD" clId="Web-{0C9E2D0A-2624-42AF-BF51-A7BBBCDF3BCE}" dt="2022-11-30T20:45:29.781" v="11"/>
          <ac:spMkLst>
            <pc:docMk/>
            <pc:sldMk cId="1789126297" sldId="261"/>
            <ac:spMk id="2" creationId="{0471F2A7-046B-506C-E02F-6DD8C69669A3}"/>
          </ac:spMkLst>
        </pc:spChg>
        <pc:spChg chg="mod ord">
          <ac:chgData name="Ipsa Ojha" userId="S::iojha1@student.gsu.edu::6a9e7943-d13a-440b-a8ab-763d1d336dcb" providerId="AD" clId="Web-{0C9E2D0A-2624-42AF-BF51-A7BBBCDF3BCE}" dt="2022-11-30T20:45:29.781" v="11"/>
          <ac:spMkLst>
            <pc:docMk/>
            <pc:sldMk cId="1789126297" sldId="261"/>
            <ac:spMk id="3" creationId="{8A113CEC-7A09-A0B6-46ED-888726B8B12E}"/>
          </ac:spMkLst>
        </pc:spChg>
      </pc:sldChg>
      <pc:sldChg chg="modSp mod modClrScheme chgLayout">
        <pc:chgData name="Ipsa Ojha" userId="S::iojha1@student.gsu.edu::6a9e7943-d13a-440b-a8ab-763d1d336dcb" providerId="AD" clId="Web-{0C9E2D0A-2624-42AF-BF51-A7BBBCDF3BCE}" dt="2022-11-30T20:45:29.781" v="11"/>
        <pc:sldMkLst>
          <pc:docMk/>
          <pc:sldMk cId="3229350476" sldId="262"/>
        </pc:sldMkLst>
        <pc:spChg chg="mod ord">
          <ac:chgData name="Ipsa Ojha" userId="S::iojha1@student.gsu.edu::6a9e7943-d13a-440b-a8ab-763d1d336dcb" providerId="AD" clId="Web-{0C9E2D0A-2624-42AF-BF51-A7BBBCDF3BCE}" dt="2022-11-30T20:45:29.781" v="11"/>
          <ac:spMkLst>
            <pc:docMk/>
            <pc:sldMk cId="3229350476" sldId="262"/>
            <ac:spMk id="2" creationId="{2052B566-F862-3440-A56B-DEF8864C9DC7}"/>
          </ac:spMkLst>
        </pc:spChg>
        <pc:spChg chg="mod ord">
          <ac:chgData name="Ipsa Ojha" userId="S::iojha1@student.gsu.edu::6a9e7943-d13a-440b-a8ab-763d1d336dcb" providerId="AD" clId="Web-{0C9E2D0A-2624-42AF-BF51-A7BBBCDF3BCE}" dt="2022-11-30T20:45:29.781" v="11"/>
          <ac:spMkLst>
            <pc:docMk/>
            <pc:sldMk cId="3229350476" sldId="262"/>
            <ac:spMk id="3" creationId="{4E4DD4E2-CC9E-9FB9-4A37-E962BB001286}"/>
          </ac:spMkLst>
        </pc:spChg>
      </pc:sldChg>
      <pc:sldChg chg="modSp mod modClrScheme chgLayout">
        <pc:chgData name="Ipsa Ojha" userId="S::iojha1@student.gsu.edu::6a9e7943-d13a-440b-a8ab-763d1d336dcb" providerId="AD" clId="Web-{0C9E2D0A-2624-42AF-BF51-A7BBBCDF3BCE}" dt="2022-11-30T20:45:29.781" v="11"/>
        <pc:sldMkLst>
          <pc:docMk/>
          <pc:sldMk cId="2456622500" sldId="263"/>
        </pc:sldMkLst>
        <pc:spChg chg="mod ord">
          <ac:chgData name="Ipsa Ojha" userId="S::iojha1@student.gsu.edu::6a9e7943-d13a-440b-a8ab-763d1d336dcb" providerId="AD" clId="Web-{0C9E2D0A-2624-42AF-BF51-A7BBBCDF3BCE}" dt="2022-11-30T20:45:29.781" v="11"/>
          <ac:spMkLst>
            <pc:docMk/>
            <pc:sldMk cId="2456622500" sldId="263"/>
            <ac:spMk id="2" creationId="{B628E16E-8920-2B11-77FB-C00CAC535D91}"/>
          </ac:spMkLst>
        </pc:spChg>
        <pc:spChg chg="mod ord">
          <ac:chgData name="Ipsa Ojha" userId="S::iojha1@student.gsu.edu::6a9e7943-d13a-440b-a8ab-763d1d336dcb" providerId="AD" clId="Web-{0C9E2D0A-2624-42AF-BF51-A7BBBCDF3BCE}" dt="2022-11-30T20:45:29.781" v="11"/>
          <ac:spMkLst>
            <pc:docMk/>
            <pc:sldMk cId="2456622500" sldId="263"/>
            <ac:spMk id="3" creationId="{D402B042-0F72-FDE5-ED12-99C3327DC2C4}"/>
          </ac:spMkLst>
        </pc:spChg>
      </pc:sldChg>
      <pc:sldChg chg="modSp mod modClrScheme chgLayout">
        <pc:chgData name="Ipsa Ojha" userId="S::iojha1@student.gsu.edu::6a9e7943-d13a-440b-a8ab-763d1d336dcb" providerId="AD" clId="Web-{0C9E2D0A-2624-42AF-BF51-A7BBBCDF3BCE}" dt="2022-11-30T20:45:29.781" v="11"/>
        <pc:sldMkLst>
          <pc:docMk/>
          <pc:sldMk cId="3003895618" sldId="264"/>
        </pc:sldMkLst>
        <pc:spChg chg="mod ord">
          <ac:chgData name="Ipsa Ojha" userId="S::iojha1@student.gsu.edu::6a9e7943-d13a-440b-a8ab-763d1d336dcb" providerId="AD" clId="Web-{0C9E2D0A-2624-42AF-BF51-A7BBBCDF3BCE}" dt="2022-11-30T20:45:29.781" v="11"/>
          <ac:spMkLst>
            <pc:docMk/>
            <pc:sldMk cId="3003895618" sldId="264"/>
            <ac:spMk id="2" creationId="{69A8BDE1-75D8-584A-4C3C-918D01F8ACB6}"/>
          </ac:spMkLst>
        </pc:spChg>
        <pc:spChg chg="mod ord">
          <ac:chgData name="Ipsa Ojha" userId="S::iojha1@student.gsu.edu::6a9e7943-d13a-440b-a8ab-763d1d336dcb" providerId="AD" clId="Web-{0C9E2D0A-2624-42AF-BF51-A7BBBCDF3BCE}" dt="2022-11-30T20:45:29.781" v="11"/>
          <ac:spMkLst>
            <pc:docMk/>
            <pc:sldMk cId="3003895618" sldId="264"/>
            <ac:spMk id="3" creationId="{763BC773-2C9E-DC5B-FEB3-6BAD9E1A4F9A}"/>
          </ac:spMkLst>
        </pc:spChg>
      </pc:sldChg>
      <pc:sldChg chg="addSp delSp modSp mod modClrScheme delDesignElem chgLayout">
        <pc:chgData name="Ipsa Ojha" userId="S::iojha1@student.gsu.edu::6a9e7943-d13a-440b-a8ab-763d1d336dcb" providerId="AD" clId="Web-{0C9E2D0A-2624-42AF-BF51-A7BBBCDF3BCE}" dt="2022-11-30T20:45:29.781" v="11"/>
        <pc:sldMkLst>
          <pc:docMk/>
          <pc:sldMk cId="1868896421" sldId="266"/>
        </pc:sldMkLst>
        <pc:spChg chg="mod ord">
          <ac:chgData name="Ipsa Ojha" userId="S::iojha1@student.gsu.edu::6a9e7943-d13a-440b-a8ab-763d1d336dcb" providerId="AD" clId="Web-{0C9E2D0A-2624-42AF-BF51-A7BBBCDF3BCE}" dt="2022-11-30T20:45:29.781" v="11"/>
          <ac:spMkLst>
            <pc:docMk/>
            <pc:sldMk cId="1868896421" sldId="266"/>
            <ac:spMk id="2" creationId="{4CC4BF8B-5276-B580-F450-3262A4DDA402}"/>
          </ac:spMkLst>
        </pc:spChg>
        <pc:spChg chg="mod ord">
          <ac:chgData name="Ipsa Ojha" userId="S::iojha1@student.gsu.edu::6a9e7943-d13a-440b-a8ab-763d1d336dcb" providerId="AD" clId="Web-{0C9E2D0A-2624-42AF-BF51-A7BBBCDF3BCE}" dt="2022-11-30T20:45:29.781" v="11"/>
          <ac:spMkLst>
            <pc:docMk/>
            <pc:sldMk cId="1868896421" sldId="266"/>
            <ac:spMk id="3" creationId="{481BE01D-5FFE-28A7-25E1-5AF128BFC3C4}"/>
          </ac:spMkLst>
        </pc:spChg>
        <pc:spChg chg="add del">
          <ac:chgData name="Ipsa Ojha" userId="S::iojha1@student.gsu.edu::6a9e7943-d13a-440b-a8ab-763d1d336dcb" providerId="AD" clId="Web-{0C9E2D0A-2624-42AF-BF51-A7BBBCDF3BCE}" dt="2022-11-30T20:45:29.781" v="11"/>
          <ac:spMkLst>
            <pc:docMk/>
            <pc:sldMk cId="1868896421" sldId="266"/>
            <ac:spMk id="8" creationId="{907EF6B7-1338-4443-8C46-6A318D952DFD}"/>
          </ac:spMkLst>
        </pc:spChg>
        <pc:spChg chg="add del">
          <ac:chgData name="Ipsa Ojha" userId="S::iojha1@student.gsu.edu::6a9e7943-d13a-440b-a8ab-763d1d336dcb" providerId="AD" clId="Web-{0C9E2D0A-2624-42AF-BF51-A7BBBCDF3BCE}" dt="2022-11-30T20:45:29.781" v="11"/>
          <ac:spMkLst>
            <pc:docMk/>
            <pc:sldMk cId="1868896421" sldId="266"/>
            <ac:spMk id="10" creationId="{DAAE4CDD-124C-4DCF-9584-B6033B545DD5}"/>
          </ac:spMkLst>
        </pc:spChg>
        <pc:spChg chg="add del">
          <ac:chgData name="Ipsa Ojha" userId="S::iojha1@student.gsu.edu::6a9e7943-d13a-440b-a8ab-763d1d336dcb" providerId="AD" clId="Web-{0C9E2D0A-2624-42AF-BF51-A7BBBCDF3BCE}" dt="2022-11-30T20:45:29.781" v="11"/>
          <ac:spMkLst>
            <pc:docMk/>
            <pc:sldMk cId="1868896421" sldId="266"/>
            <ac:spMk id="12" creationId="{081E4A58-353D-44AE-B2FC-2A74E2E400F7}"/>
          </ac:spMkLst>
        </pc:spChg>
      </pc:sldChg>
      <pc:sldChg chg="addSp delSp modSp mod modClrScheme delDesignElem chgLayout">
        <pc:chgData name="Ipsa Ojha" userId="S::iojha1@student.gsu.edu::6a9e7943-d13a-440b-a8ab-763d1d336dcb" providerId="AD" clId="Web-{0C9E2D0A-2624-42AF-BF51-A7BBBCDF3BCE}" dt="2022-11-30T20:49:23.755" v="38" actId="1076"/>
        <pc:sldMkLst>
          <pc:docMk/>
          <pc:sldMk cId="2502768865" sldId="267"/>
        </pc:sldMkLst>
        <pc:spChg chg="mod ord">
          <ac:chgData name="Ipsa Ojha" userId="S::iojha1@student.gsu.edu::6a9e7943-d13a-440b-a8ab-763d1d336dcb" providerId="AD" clId="Web-{0C9E2D0A-2624-42AF-BF51-A7BBBCDF3BCE}" dt="2022-11-30T20:48:19.972" v="35" actId="1076"/>
          <ac:spMkLst>
            <pc:docMk/>
            <pc:sldMk cId="2502768865" sldId="267"/>
            <ac:spMk id="2" creationId="{5FF0A752-90D8-79F4-25C3-D02278635631}"/>
          </ac:spMkLst>
        </pc:spChg>
        <pc:spChg chg="mod">
          <ac:chgData name="Ipsa Ojha" userId="S::iojha1@student.gsu.edu::6a9e7943-d13a-440b-a8ab-763d1d336dcb" providerId="AD" clId="Web-{0C9E2D0A-2624-42AF-BF51-A7BBBCDF3BCE}" dt="2022-11-30T20:48:43.098" v="37" actId="1076"/>
          <ac:spMkLst>
            <pc:docMk/>
            <pc:sldMk cId="2502768865" sldId="267"/>
            <ac:spMk id="5" creationId="{6991FEE1-3095-AF6A-B868-BB87573FD320}"/>
          </ac:spMkLst>
        </pc:spChg>
        <pc:spChg chg="mod">
          <ac:chgData name="Ipsa Ojha" userId="S::iojha1@student.gsu.edu::6a9e7943-d13a-440b-a8ab-763d1d336dcb" providerId="AD" clId="Web-{0C9E2D0A-2624-42AF-BF51-A7BBBCDF3BCE}" dt="2022-11-30T20:48:37.879" v="36" actId="1076"/>
          <ac:spMkLst>
            <pc:docMk/>
            <pc:sldMk cId="2502768865" sldId="267"/>
            <ac:spMk id="6" creationId="{7543E0FA-CE9D-4B05-E63E-0A8A7BE037F3}"/>
          </ac:spMkLst>
        </pc:spChg>
        <pc:spChg chg="add del">
          <ac:chgData name="Ipsa Ojha" userId="S::iojha1@student.gsu.edu::6a9e7943-d13a-440b-a8ab-763d1d336dcb" providerId="AD" clId="Web-{0C9E2D0A-2624-42AF-BF51-A7BBBCDF3BCE}" dt="2022-11-30T20:45:29.781" v="11"/>
          <ac:spMkLst>
            <pc:docMk/>
            <pc:sldMk cId="2502768865" sldId="267"/>
            <ac:spMk id="8" creationId="{8E2CC403-21CD-41DF-BAC4-329D7FF03C5C}"/>
          </ac:spMkLst>
        </pc:spChg>
        <pc:spChg chg="add del">
          <ac:chgData name="Ipsa Ojha" userId="S::iojha1@student.gsu.edu::6a9e7943-d13a-440b-a8ab-763d1d336dcb" providerId="AD" clId="Web-{0C9E2D0A-2624-42AF-BF51-A7BBBCDF3BCE}" dt="2022-11-30T20:45:29.781" v="11"/>
          <ac:spMkLst>
            <pc:docMk/>
            <pc:sldMk cId="2502768865" sldId="267"/>
            <ac:spMk id="15" creationId="{7653717E-6F8C-43E0-9893-C03AE87D18D6}"/>
          </ac:spMkLst>
        </pc:spChg>
        <pc:spChg chg="add del">
          <ac:chgData name="Ipsa Ojha" userId="S::iojha1@student.gsu.edu::6a9e7943-d13a-440b-a8ab-763d1d336dcb" providerId="AD" clId="Web-{0C9E2D0A-2624-42AF-BF51-A7BBBCDF3BCE}" dt="2022-11-30T20:45:29.781" v="11"/>
          <ac:spMkLst>
            <pc:docMk/>
            <pc:sldMk cId="2502768865" sldId="267"/>
            <ac:spMk id="17" creationId="{35BB14B4-EC3F-47C7-9AF3-B0E017B75C42}"/>
          </ac:spMkLst>
        </pc:spChg>
        <pc:grpChg chg="add del">
          <ac:chgData name="Ipsa Ojha" userId="S::iojha1@student.gsu.edu::6a9e7943-d13a-440b-a8ab-763d1d336dcb" providerId="AD" clId="Web-{0C9E2D0A-2624-42AF-BF51-A7BBBCDF3BCE}" dt="2022-11-30T20:45:29.781" v="11"/>
          <ac:grpSpMkLst>
            <pc:docMk/>
            <pc:sldMk cId="2502768865" sldId="267"/>
            <ac:grpSpMk id="10" creationId="{B13AA5FE-3FFC-4725-9ADD-E428544EC61B}"/>
          </ac:grpSpMkLst>
        </pc:grpChg>
        <pc:picChg chg="add mod">
          <ac:chgData name="Ipsa Ojha" userId="S::iojha1@student.gsu.edu::6a9e7943-d13a-440b-a8ab-763d1d336dcb" providerId="AD" clId="Web-{0C9E2D0A-2624-42AF-BF51-A7BBBCDF3BCE}" dt="2022-11-30T20:47:25.003" v="32" actId="14100"/>
          <ac:picMkLst>
            <pc:docMk/>
            <pc:sldMk cId="2502768865" sldId="267"/>
            <ac:picMk id="3" creationId="{90A5A01F-AE1A-A3DA-4BE2-7AF7A3035053}"/>
          </ac:picMkLst>
        </pc:picChg>
        <pc:picChg chg="mod">
          <ac:chgData name="Ipsa Ojha" userId="S::iojha1@student.gsu.edu::6a9e7943-d13a-440b-a8ab-763d1d336dcb" providerId="AD" clId="Web-{0C9E2D0A-2624-42AF-BF51-A7BBBCDF3BCE}" dt="2022-11-30T20:49:23.755" v="38" actId="1076"/>
          <ac:picMkLst>
            <pc:docMk/>
            <pc:sldMk cId="2502768865" sldId="267"/>
            <ac:picMk id="4" creationId="{C4C21E12-7D0E-D829-4755-0A2F8AE9F678}"/>
          </ac:picMkLst>
        </pc:picChg>
      </pc:sldChg>
      <pc:sldChg chg="modSp mod modClrScheme chgLayout">
        <pc:chgData name="Ipsa Ojha" userId="S::iojha1@student.gsu.edu::6a9e7943-d13a-440b-a8ab-763d1d336dcb" providerId="AD" clId="Web-{0C9E2D0A-2624-42AF-BF51-A7BBBCDF3BCE}" dt="2022-11-30T20:45:29.781" v="11"/>
        <pc:sldMkLst>
          <pc:docMk/>
          <pc:sldMk cId="1745126227" sldId="268"/>
        </pc:sldMkLst>
        <pc:spChg chg="mod ord">
          <ac:chgData name="Ipsa Ojha" userId="S::iojha1@student.gsu.edu::6a9e7943-d13a-440b-a8ab-763d1d336dcb" providerId="AD" clId="Web-{0C9E2D0A-2624-42AF-BF51-A7BBBCDF3BCE}" dt="2022-11-30T20:45:29.781" v="11"/>
          <ac:spMkLst>
            <pc:docMk/>
            <pc:sldMk cId="1745126227" sldId="268"/>
            <ac:spMk id="2" creationId="{146C16F5-0EBE-4232-3818-135F48059E02}"/>
          </ac:spMkLst>
        </pc:spChg>
        <pc:spChg chg="mod ord">
          <ac:chgData name="Ipsa Ojha" userId="S::iojha1@student.gsu.edu::6a9e7943-d13a-440b-a8ab-763d1d336dcb" providerId="AD" clId="Web-{0C9E2D0A-2624-42AF-BF51-A7BBBCDF3BCE}" dt="2022-11-30T20:45:29.781" v="11"/>
          <ac:spMkLst>
            <pc:docMk/>
            <pc:sldMk cId="1745126227" sldId="268"/>
            <ac:spMk id="3" creationId="{B0DE628B-FC1A-CE59-68B3-6AC4AE7ED9AB}"/>
          </ac:spMkLst>
        </pc:spChg>
      </pc:sldChg>
      <pc:sldChg chg="modSp mod modClrScheme chgLayout">
        <pc:chgData name="Ipsa Ojha" userId="S::iojha1@student.gsu.edu::6a9e7943-d13a-440b-a8ab-763d1d336dcb" providerId="AD" clId="Web-{0C9E2D0A-2624-42AF-BF51-A7BBBCDF3BCE}" dt="2022-11-30T20:45:29.781" v="11"/>
        <pc:sldMkLst>
          <pc:docMk/>
          <pc:sldMk cId="447188985" sldId="269"/>
        </pc:sldMkLst>
        <pc:spChg chg="mod ord">
          <ac:chgData name="Ipsa Ojha" userId="S::iojha1@student.gsu.edu::6a9e7943-d13a-440b-a8ab-763d1d336dcb" providerId="AD" clId="Web-{0C9E2D0A-2624-42AF-BF51-A7BBBCDF3BCE}" dt="2022-11-30T20:45:29.781" v="11"/>
          <ac:spMkLst>
            <pc:docMk/>
            <pc:sldMk cId="447188985" sldId="269"/>
            <ac:spMk id="2" creationId="{4538B8B9-DBC5-D804-D496-82495AF3DA46}"/>
          </ac:spMkLst>
        </pc:spChg>
        <pc:spChg chg="mod ord">
          <ac:chgData name="Ipsa Ojha" userId="S::iojha1@student.gsu.edu::6a9e7943-d13a-440b-a8ab-763d1d336dcb" providerId="AD" clId="Web-{0C9E2D0A-2624-42AF-BF51-A7BBBCDF3BCE}" dt="2022-11-30T20:45:29.781" v="11"/>
          <ac:spMkLst>
            <pc:docMk/>
            <pc:sldMk cId="447188985" sldId="269"/>
            <ac:spMk id="3" creationId="{C5B78D5F-11D9-2E1B-B95F-EB70ACBAFBA6}"/>
          </ac:spMkLst>
        </pc:spChg>
      </pc:sldChg>
      <pc:sldChg chg="modSp mod modClrScheme chgLayout">
        <pc:chgData name="Ipsa Ojha" userId="S::iojha1@student.gsu.edu::6a9e7943-d13a-440b-a8ab-763d1d336dcb" providerId="AD" clId="Web-{0C9E2D0A-2624-42AF-BF51-A7BBBCDF3BCE}" dt="2022-11-30T20:45:29.781" v="11"/>
        <pc:sldMkLst>
          <pc:docMk/>
          <pc:sldMk cId="878336230" sldId="270"/>
        </pc:sldMkLst>
        <pc:spChg chg="mod ord">
          <ac:chgData name="Ipsa Ojha" userId="S::iojha1@student.gsu.edu::6a9e7943-d13a-440b-a8ab-763d1d336dcb" providerId="AD" clId="Web-{0C9E2D0A-2624-42AF-BF51-A7BBBCDF3BCE}" dt="2022-11-30T20:45:29.781" v="11"/>
          <ac:spMkLst>
            <pc:docMk/>
            <pc:sldMk cId="878336230" sldId="270"/>
            <ac:spMk id="2" creationId="{EA166855-CB6D-1102-A81F-B67E5DE3A04C}"/>
          </ac:spMkLst>
        </pc:spChg>
        <pc:spChg chg="mod ord">
          <ac:chgData name="Ipsa Ojha" userId="S::iojha1@student.gsu.edu::6a9e7943-d13a-440b-a8ab-763d1d336dcb" providerId="AD" clId="Web-{0C9E2D0A-2624-42AF-BF51-A7BBBCDF3BCE}" dt="2022-11-30T20:45:29.781" v="11"/>
          <ac:spMkLst>
            <pc:docMk/>
            <pc:sldMk cId="878336230" sldId="270"/>
            <ac:spMk id="3" creationId="{16A87780-87FB-CE8D-B470-EA61C4ABD732}"/>
          </ac:spMkLst>
        </pc:spChg>
      </pc:sldChg>
      <pc:sldChg chg="addSp delSp modSp mod modClrScheme delDesignElem chgLayout">
        <pc:chgData name="Ipsa Ojha" userId="S::iojha1@student.gsu.edu::6a9e7943-d13a-440b-a8ab-763d1d336dcb" providerId="AD" clId="Web-{0C9E2D0A-2624-42AF-BF51-A7BBBCDF3BCE}" dt="2022-11-30T20:45:29.781" v="11"/>
        <pc:sldMkLst>
          <pc:docMk/>
          <pc:sldMk cId="1985469575" sldId="271"/>
        </pc:sldMkLst>
        <pc:spChg chg="mod ord">
          <ac:chgData name="Ipsa Ojha" userId="S::iojha1@student.gsu.edu::6a9e7943-d13a-440b-a8ab-763d1d336dcb" providerId="AD" clId="Web-{0C9E2D0A-2624-42AF-BF51-A7BBBCDF3BCE}" dt="2022-11-30T20:45:29.781" v="11"/>
          <ac:spMkLst>
            <pc:docMk/>
            <pc:sldMk cId="1985469575" sldId="271"/>
            <ac:spMk id="2" creationId="{9677434C-DA72-A722-FEFC-9A69D4A9B44B}"/>
          </ac:spMkLst>
        </pc:spChg>
        <pc:spChg chg="mod ord">
          <ac:chgData name="Ipsa Ojha" userId="S::iojha1@student.gsu.edu::6a9e7943-d13a-440b-a8ab-763d1d336dcb" providerId="AD" clId="Web-{0C9E2D0A-2624-42AF-BF51-A7BBBCDF3BCE}" dt="2022-11-30T20:45:29.781" v="11"/>
          <ac:spMkLst>
            <pc:docMk/>
            <pc:sldMk cId="1985469575" sldId="271"/>
            <ac:spMk id="3" creationId="{105F2F39-CCCB-B59E-EF6F-E8785BDEC9FC}"/>
          </ac:spMkLst>
        </pc:spChg>
        <pc:spChg chg="add del">
          <ac:chgData name="Ipsa Ojha" userId="S::iojha1@student.gsu.edu::6a9e7943-d13a-440b-a8ab-763d1d336dcb" providerId="AD" clId="Web-{0C9E2D0A-2624-42AF-BF51-A7BBBCDF3BCE}" dt="2022-11-30T20:45:29.781" v="11"/>
          <ac:spMkLst>
            <pc:docMk/>
            <pc:sldMk cId="1985469575" sldId="271"/>
            <ac:spMk id="8" creationId="{389575E1-3389-451A-A5F7-27854C25C599}"/>
          </ac:spMkLst>
        </pc:spChg>
        <pc:spChg chg="add del">
          <ac:chgData name="Ipsa Ojha" userId="S::iojha1@student.gsu.edu::6a9e7943-d13a-440b-a8ab-763d1d336dcb" providerId="AD" clId="Web-{0C9E2D0A-2624-42AF-BF51-A7BBBCDF3BCE}" dt="2022-11-30T20:45:29.781" v="11"/>
          <ac:spMkLst>
            <pc:docMk/>
            <pc:sldMk cId="1985469575" sldId="271"/>
            <ac:spMk id="10" creationId="{A53CCC5C-D88E-40FB-B30B-23DCDBD01D37}"/>
          </ac:spMkLst>
        </pc:spChg>
        <pc:spChg chg="add del">
          <ac:chgData name="Ipsa Ojha" userId="S::iojha1@student.gsu.edu::6a9e7943-d13a-440b-a8ab-763d1d336dcb" providerId="AD" clId="Web-{0C9E2D0A-2624-42AF-BF51-A7BBBCDF3BCE}" dt="2022-11-30T20:45:29.781" v="11"/>
          <ac:spMkLst>
            <pc:docMk/>
            <pc:sldMk cId="1985469575" sldId="271"/>
            <ac:spMk id="12" creationId="{081E4A58-353D-44AE-B2FC-2A74E2E400F7}"/>
          </ac:spMkLst>
        </pc:spChg>
      </pc:sldChg>
      <pc:sldChg chg="addSp delSp modSp mod modClrScheme delDesignElem chgLayout">
        <pc:chgData name="Ipsa Ojha" userId="S::iojha1@student.gsu.edu::6a9e7943-d13a-440b-a8ab-763d1d336dcb" providerId="AD" clId="Web-{0C9E2D0A-2624-42AF-BF51-A7BBBCDF3BCE}" dt="2022-11-30T20:45:50.860" v="16" actId="1076"/>
        <pc:sldMkLst>
          <pc:docMk/>
          <pc:sldMk cId="3105676972" sldId="272"/>
        </pc:sldMkLst>
        <pc:spChg chg="mod ord">
          <ac:chgData name="Ipsa Ojha" userId="S::iojha1@student.gsu.edu::6a9e7943-d13a-440b-a8ab-763d1d336dcb" providerId="AD" clId="Web-{0C9E2D0A-2624-42AF-BF51-A7BBBCDF3BCE}" dt="2022-11-30T20:45:29.781" v="11"/>
          <ac:spMkLst>
            <pc:docMk/>
            <pc:sldMk cId="3105676972" sldId="272"/>
            <ac:spMk id="2" creationId="{B628E16E-8920-2B11-77FB-C00CAC535D91}"/>
          </ac:spMkLst>
        </pc:spChg>
        <pc:spChg chg="add">
          <ac:chgData name="Ipsa Ojha" userId="S::iojha1@student.gsu.edu::6a9e7943-d13a-440b-a8ab-763d1d336dcb" providerId="AD" clId="Web-{0C9E2D0A-2624-42AF-BF51-A7BBBCDF3BCE}" dt="2022-11-30T20:45:34.953" v="12"/>
          <ac:spMkLst>
            <pc:docMk/>
            <pc:sldMk cId="3105676972" sldId="272"/>
            <ac:spMk id="6" creationId="{7F57BEA8-497D-4AA8-8A18-BDCD696B25FE}"/>
          </ac:spMkLst>
        </pc:spChg>
        <pc:spChg chg="add del">
          <ac:chgData name="Ipsa Ojha" userId="S::iojha1@student.gsu.edu::6a9e7943-d13a-440b-a8ab-763d1d336dcb" providerId="AD" clId="Web-{0C9E2D0A-2624-42AF-BF51-A7BBBCDF3BCE}" dt="2022-11-30T20:45:29.781" v="11"/>
          <ac:spMkLst>
            <pc:docMk/>
            <pc:sldMk cId="3105676972" sldId="272"/>
            <ac:spMk id="12" creationId="{7F57BEA8-497D-4AA8-8A18-BDCD696B25FE}"/>
          </ac:spMkLst>
        </pc:spChg>
        <pc:picChg chg="add mod">
          <ac:chgData name="Ipsa Ojha" userId="S::iojha1@student.gsu.edu::6a9e7943-d13a-440b-a8ab-763d1d336dcb" providerId="AD" clId="Web-{0C9E2D0A-2624-42AF-BF51-A7BBBCDF3BCE}" dt="2022-11-30T20:45:50.860" v="16" actId="1076"/>
          <ac:picMkLst>
            <pc:docMk/>
            <pc:sldMk cId="3105676972" sldId="272"/>
            <ac:picMk id="3" creationId="{58E0C5CC-7BAB-2A67-CF15-6DBDE042D1E0}"/>
          </ac:picMkLst>
        </pc:picChg>
        <pc:picChg chg="del">
          <ac:chgData name="Ipsa Ojha" userId="S::iojha1@student.gsu.edu::6a9e7943-d13a-440b-a8ab-763d1d336dcb" providerId="AD" clId="Web-{0C9E2D0A-2624-42AF-BF51-A7BBBCDF3BCE}" dt="2022-11-30T20:44:24.077" v="0"/>
          <ac:picMkLst>
            <pc:docMk/>
            <pc:sldMk cId="3105676972" sldId="272"/>
            <ac:picMk id="5" creationId="{E8B8C74F-F5C0-1EB1-B8A5-CED82C30A637}"/>
          </ac:picMkLst>
        </pc:picChg>
        <pc:cxnChg chg="add">
          <ac:chgData name="Ipsa Ojha" userId="S::iojha1@student.gsu.edu::6a9e7943-d13a-440b-a8ab-763d1d336dcb" providerId="AD" clId="Web-{0C9E2D0A-2624-42AF-BF51-A7BBBCDF3BCE}" dt="2022-11-30T20:45:34.953" v="12"/>
          <ac:cxnSpMkLst>
            <pc:docMk/>
            <pc:sldMk cId="3105676972" sldId="272"/>
            <ac:cxnSpMk id="8" creationId="{D2E961F1-4A28-4A5F-BBD4-6E400E5E6C75}"/>
          </ac:cxnSpMkLst>
        </pc:cxnChg>
        <pc:cxnChg chg="add">
          <ac:chgData name="Ipsa Ojha" userId="S::iojha1@student.gsu.edu::6a9e7943-d13a-440b-a8ab-763d1d336dcb" providerId="AD" clId="Web-{0C9E2D0A-2624-42AF-BF51-A7BBBCDF3BCE}" dt="2022-11-30T20:45:34.953" v="12"/>
          <ac:cxnSpMkLst>
            <pc:docMk/>
            <pc:sldMk cId="3105676972" sldId="272"/>
            <ac:cxnSpMk id="9" creationId="{A82415D3-DDE5-4D63-8CB3-23A5EC581B27}"/>
          </ac:cxnSpMkLst>
        </pc:cxnChg>
        <pc:cxnChg chg="add del">
          <ac:chgData name="Ipsa Ojha" userId="S::iojha1@student.gsu.edu::6a9e7943-d13a-440b-a8ab-763d1d336dcb" providerId="AD" clId="Web-{0C9E2D0A-2624-42AF-BF51-A7BBBCDF3BCE}" dt="2022-11-30T20:45:29.781" v="11"/>
          <ac:cxnSpMkLst>
            <pc:docMk/>
            <pc:sldMk cId="3105676972" sldId="272"/>
            <ac:cxnSpMk id="10" creationId="{D2E961F1-4A28-4A5F-BBD4-6E400E5E6C75}"/>
          </ac:cxnSpMkLst>
        </pc:cxnChg>
        <pc:cxnChg chg="add">
          <ac:chgData name="Ipsa Ojha" userId="S::iojha1@student.gsu.edu::6a9e7943-d13a-440b-a8ab-763d1d336dcb" providerId="AD" clId="Web-{0C9E2D0A-2624-42AF-BF51-A7BBBCDF3BCE}" dt="2022-11-30T20:45:34.953" v="12"/>
          <ac:cxnSpMkLst>
            <pc:docMk/>
            <pc:sldMk cId="3105676972" sldId="272"/>
            <ac:cxnSpMk id="11" creationId="{AD7193FB-6AE6-4B3B-8F89-56B55DD63B4D}"/>
          </ac:cxnSpMkLst>
        </pc:cxnChg>
        <pc:cxnChg chg="add del">
          <ac:chgData name="Ipsa Ojha" userId="S::iojha1@student.gsu.edu::6a9e7943-d13a-440b-a8ab-763d1d336dcb" providerId="AD" clId="Web-{0C9E2D0A-2624-42AF-BF51-A7BBBCDF3BCE}" dt="2022-11-30T20:45:29.781" v="11"/>
          <ac:cxnSpMkLst>
            <pc:docMk/>
            <pc:sldMk cId="3105676972" sldId="272"/>
            <ac:cxnSpMk id="14" creationId="{A82415D3-DDE5-4D63-8CB3-23A5EC581B27}"/>
          </ac:cxnSpMkLst>
        </pc:cxnChg>
        <pc:cxnChg chg="add del">
          <ac:chgData name="Ipsa Ojha" userId="S::iojha1@student.gsu.edu::6a9e7943-d13a-440b-a8ab-763d1d336dcb" providerId="AD" clId="Web-{0C9E2D0A-2624-42AF-BF51-A7BBBCDF3BCE}" dt="2022-11-30T20:45:29.781" v="11"/>
          <ac:cxnSpMkLst>
            <pc:docMk/>
            <pc:sldMk cId="3105676972" sldId="272"/>
            <ac:cxnSpMk id="16" creationId="{AD7193FB-6AE6-4B3B-8F89-56B55DD63B4D}"/>
          </ac:cxnSpMkLst>
        </pc:cxnChg>
      </pc:sldChg>
      <pc:sldChg chg="modSp mod modClrScheme chgLayout">
        <pc:chgData name="Ipsa Ojha" userId="S::iojha1@student.gsu.edu::6a9e7943-d13a-440b-a8ab-763d1d336dcb" providerId="AD" clId="Web-{0C9E2D0A-2624-42AF-BF51-A7BBBCDF3BCE}" dt="2022-11-30T20:45:29.781" v="11"/>
        <pc:sldMkLst>
          <pc:docMk/>
          <pc:sldMk cId="3570512883" sldId="273"/>
        </pc:sldMkLst>
        <pc:spChg chg="mod ord">
          <ac:chgData name="Ipsa Ojha" userId="S::iojha1@student.gsu.edu::6a9e7943-d13a-440b-a8ab-763d1d336dcb" providerId="AD" clId="Web-{0C9E2D0A-2624-42AF-BF51-A7BBBCDF3BCE}" dt="2022-11-30T20:45:29.781" v="11"/>
          <ac:spMkLst>
            <pc:docMk/>
            <pc:sldMk cId="3570512883" sldId="273"/>
            <ac:spMk id="2" creationId="{C5D0F2F9-098D-241D-81BC-65D57D018007}"/>
          </ac:spMkLst>
        </pc:spChg>
        <pc:spChg chg="mod ord">
          <ac:chgData name="Ipsa Ojha" userId="S::iojha1@student.gsu.edu::6a9e7943-d13a-440b-a8ab-763d1d336dcb" providerId="AD" clId="Web-{0C9E2D0A-2624-42AF-BF51-A7BBBCDF3BCE}" dt="2022-11-30T20:45:29.781" v="11"/>
          <ac:spMkLst>
            <pc:docMk/>
            <pc:sldMk cId="3570512883" sldId="273"/>
            <ac:spMk id="3" creationId="{ACDF1EAB-3E96-4489-8D80-3CF879A78874}"/>
          </ac:spMkLst>
        </pc:spChg>
      </pc:sldChg>
      <pc:sldMasterChg chg="add del addSldLayout delSldLayout">
        <pc:chgData name="Ipsa Ojha" userId="S::iojha1@student.gsu.edu::6a9e7943-d13a-440b-a8ab-763d1d336dcb" providerId="AD" clId="Web-{0C9E2D0A-2624-42AF-BF51-A7BBBCDF3BCE}" dt="2022-11-30T20:45:29.781" v="11"/>
        <pc:sldMasterMkLst>
          <pc:docMk/>
          <pc:sldMasterMk cId="2460954070" sldId="2147483660"/>
        </pc:sldMasterMkLst>
        <pc:sldLayoutChg chg="add del">
          <pc:chgData name="Ipsa Ojha" userId="S::iojha1@student.gsu.edu::6a9e7943-d13a-440b-a8ab-763d1d336dcb" providerId="AD" clId="Web-{0C9E2D0A-2624-42AF-BF51-A7BBBCDF3BCE}" dt="2022-11-30T20:45:29.781" v="11"/>
          <pc:sldLayoutMkLst>
            <pc:docMk/>
            <pc:sldMasterMk cId="2460954070" sldId="2147483660"/>
            <pc:sldLayoutMk cId="2385387890" sldId="2147483661"/>
          </pc:sldLayoutMkLst>
        </pc:sldLayoutChg>
        <pc:sldLayoutChg chg="add del">
          <pc:chgData name="Ipsa Ojha" userId="S::iojha1@student.gsu.edu::6a9e7943-d13a-440b-a8ab-763d1d336dcb" providerId="AD" clId="Web-{0C9E2D0A-2624-42AF-BF51-A7BBBCDF3BCE}" dt="2022-11-30T20:45:29.781" v="11"/>
          <pc:sldLayoutMkLst>
            <pc:docMk/>
            <pc:sldMasterMk cId="2460954070" sldId="2147483660"/>
            <pc:sldLayoutMk cId="949138452" sldId="2147483662"/>
          </pc:sldLayoutMkLst>
        </pc:sldLayoutChg>
        <pc:sldLayoutChg chg="add del">
          <pc:chgData name="Ipsa Ojha" userId="S::iojha1@student.gsu.edu::6a9e7943-d13a-440b-a8ab-763d1d336dcb" providerId="AD" clId="Web-{0C9E2D0A-2624-42AF-BF51-A7BBBCDF3BCE}" dt="2022-11-30T20:45:29.781" v="11"/>
          <pc:sldLayoutMkLst>
            <pc:docMk/>
            <pc:sldMasterMk cId="2460954070" sldId="2147483660"/>
            <pc:sldLayoutMk cId="2591524520" sldId="2147483663"/>
          </pc:sldLayoutMkLst>
        </pc:sldLayoutChg>
        <pc:sldLayoutChg chg="add del">
          <pc:chgData name="Ipsa Ojha" userId="S::iojha1@student.gsu.edu::6a9e7943-d13a-440b-a8ab-763d1d336dcb" providerId="AD" clId="Web-{0C9E2D0A-2624-42AF-BF51-A7BBBCDF3BCE}" dt="2022-11-30T20:45:29.781" v="11"/>
          <pc:sldLayoutMkLst>
            <pc:docMk/>
            <pc:sldMasterMk cId="2460954070" sldId="2147483660"/>
            <pc:sldLayoutMk cId="1203092039" sldId="2147483664"/>
          </pc:sldLayoutMkLst>
        </pc:sldLayoutChg>
        <pc:sldLayoutChg chg="add del">
          <pc:chgData name="Ipsa Ojha" userId="S::iojha1@student.gsu.edu::6a9e7943-d13a-440b-a8ab-763d1d336dcb" providerId="AD" clId="Web-{0C9E2D0A-2624-42AF-BF51-A7BBBCDF3BCE}" dt="2022-11-30T20:45:29.781" v="11"/>
          <pc:sldLayoutMkLst>
            <pc:docMk/>
            <pc:sldMasterMk cId="2460954070" sldId="2147483660"/>
            <pc:sldLayoutMk cId="3733172339" sldId="2147483665"/>
          </pc:sldLayoutMkLst>
        </pc:sldLayoutChg>
        <pc:sldLayoutChg chg="add del">
          <pc:chgData name="Ipsa Ojha" userId="S::iojha1@student.gsu.edu::6a9e7943-d13a-440b-a8ab-763d1d336dcb" providerId="AD" clId="Web-{0C9E2D0A-2624-42AF-BF51-A7BBBCDF3BCE}" dt="2022-11-30T20:45:29.781" v="11"/>
          <pc:sldLayoutMkLst>
            <pc:docMk/>
            <pc:sldMasterMk cId="2460954070" sldId="2147483660"/>
            <pc:sldLayoutMk cId="3210312558" sldId="2147483666"/>
          </pc:sldLayoutMkLst>
        </pc:sldLayoutChg>
        <pc:sldLayoutChg chg="add del">
          <pc:chgData name="Ipsa Ojha" userId="S::iojha1@student.gsu.edu::6a9e7943-d13a-440b-a8ab-763d1d336dcb" providerId="AD" clId="Web-{0C9E2D0A-2624-42AF-BF51-A7BBBCDF3BCE}" dt="2022-11-30T20:45:29.781" v="11"/>
          <pc:sldLayoutMkLst>
            <pc:docMk/>
            <pc:sldMasterMk cId="2460954070" sldId="2147483660"/>
            <pc:sldLayoutMk cId="3146388984" sldId="2147483667"/>
          </pc:sldLayoutMkLst>
        </pc:sldLayoutChg>
        <pc:sldLayoutChg chg="add del">
          <pc:chgData name="Ipsa Ojha" userId="S::iojha1@student.gsu.edu::6a9e7943-d13a-440b-a8ab-763d1d336dcb" providerId="AD" clId="Web-{0C9E2D0A-2624-42AF-BF51-A7BBBCDF3BCE}" dt="2022-11-30T20:45:29.781" v="11"/>
          <pc:sldLayoutMkLst>
            <pc:docMk/>
            <pc:sldMasterMk cId="2460954070" sldId="2147483660"/>
            <pc:sldLayoutMk cId="3171841454" sldId="2147483668"/>
          </pc:sldLayoutMkLst>
        </pc:sldLayoutChg>
        <pc:sldLayoutChg chg="add del">
          <pc:chgData name="Ipsa Ojha" userId="S::iojha1@student.gsu.edu::6a9e7943-d13a-440b-a8ab-763d1d336dcb" providerId="AD" clId="Web-{0C9E2D0A-2624-42AF-BF51-A7BBBCDF3BCE}" dt="2022-11-30T20:45:29.781" v="11"/>
          <pc:sldLayoutMkLst>
            <pc:docMk/>
            <pc:sldMasterMk cId="2460954070" sldId="2147483660"/>
            <pc:sldLayoutMk cId="1718958274" sldId="2147483669"/>
          </pc:sldLayoutMkLst>
        </pc:sldLayoutChg>
        <pc:sldLayoutChg chg="add del">
          <pc:chgData name="Ipsa Ojha" userId="S::iojha1@student.gsu.edu::6a9e7943-d13a-440b-a8ab-763d1d336dcb" providerId="AD" clId="Web-{0C9E2D0A-2624-42AF-BF51-A7BBBCDF3BCE}" dt="2022-11-30T20:45:29.781" v="11"/>
          <pc:sldLayoutMkLst>
            <pc:docMk/>
            <pc:sldMasterMk cId="2460954070" sldId="2147483660"/>
            <pc:sldLayoutMk cId="2202905451" sldId="2147483670"/>
          </pc:sldLayoutMkLst>
        </pc:sldLayoutChg>
        <pc:sldLayoutChg chg="add del">
          <pc:chgData name="Ipsa Ojha" userId="S::iojha1@student.gsu.edu::6a9e7943-d13a-440b-a8ab-763d1d336dcb" providerId="AD" clId="Web-{0C9E2D0A-2624-42AF-BF51-A7BBBCDF3BCE}" dt="2022-11-30T20:45:29.781" v="11"/>
          <pc:sldLayoutMkLst>
            <pc:docMk/>
            <pc:sldMasterMk cId="2460954070" sldId="2147483660"/>
            <pc:sldLayoutMk cId="3479445657" sldId="2147483671"/>
          </pc:sldLayoutMkLst>
        </pc:sldLayoutChg>
      </pc:sldMasterChg>
      <pc:sldMasterChg chg="add del addSldLayout delSldLayout modSldLayout">
        <pc:chgData name="Ipsa Ojha" userId="S::iojha1@student.gsu.edu::6a9e7943-d13a-440b-a8ab-763d1d336dcb" providerId="AD" clId="Web-{0C9E2D0A-2624-42AF-BF51-A7BBBCDF3BCE}" dt="2022-11-30T20:45:26.656" v="10"/>
        <pc:sldMasterMkLst>
          <pc:docMk/>
          <pc:sldMasterMk cId="1430040444" sldId="2147483672"/>
        </pc:sldMasterMkLst>
        <pc:sldLayoutChg chg="add del mod replId">
          <pc:chgData name="Ipsa Ojha" userId="S::iojha1@student.gsu.edu::6a9e7943-d13a-440b-a8ab-763d1d336dcb" providerId="AD" clId="Web-{0C9E2D0A-2624-42AF-BF51-A7BBBCDF3BCE}" dt="2022-11-30T20:45:26.656" v="10"/>
          <pc:sldLayoutMkLst>
            <pc:docMk/>
            <pc:sldMasterMk cId="1430040444" sldId="2147483672"/>
            <pc:sldLayoutMk cId="4017381769" sldId="2147483673"/>
          </pc:sldLayoutMkLst>
        </pc:sldLayoutChg>
        <pc:sldLayoutChg chg="add del mod replId">
          <pc:chgData name="Ipsa Ojha" userId="S::iojha1@student.gsu.edu::6a9e7943-d13a-440b-a8ab-763d1d336dcb" providerId="AD" clId="Web-{0C9E2D0A-2624-42AF-BF51-A7BBBCDF3BCE}" dt="2022-11-30T20:45:26.656" v="10"/>
          <pc:sldLayoutMkLst>
            <pc:docMk/>
            <pc:sldMasterMk cId="1430040444" sldId="2147483672"/>
            <pc:sldLayoutMk cId="3367752804" sldId="2147483674"/>
          </pc:sldLayoutMkLst>
        </pc:sldLayoutChg>
        <pc:sldLayoutChg chg="add del mod replId">
          <pc:chgData name="Ipsa Ojha" userId="S::iojha1@student.gsu.edu::6a9e7943-d13a-440b-a8ab-763d1d336dcb" providerId="AD" clId="Web-{0C9E2D0A-2624-42AF-BF51-A7BBBCDF3BCE}" dt="2022-11-30T20:45:26.656" v="10"/>
          <pc:sldLayoutMkLst>
            <pc:docMk/>
            <pc:sldMasterMk cId="1430040444" sldId="2147483672"/>
            <pc:sldLayoutMk cId="2934254554" sldId="2147483675"/>
          </pc:sldLayoutMkLst>
        </pc:sldLayoutChg>
        <pc:sldLayoutChg chg="add del mod replId">
          <pc:chgData name="Ipsa Ojha" userId="S::iojha1@student.gsu.edu::6a9e7943-d13a-440b-a8ab-763d1d336dcb" providerId="AD" clId="Web-{0C9E2D0A-2624-42AF-BF51-A7BBBCDF3BCE}" dt="2022-11-30T20:45:26.656" v="10"/>
          <pc:sldLayoutMkLst>
            <pc:docMk/>
            <pc:sldMasterMk cId="1430040444" sldId="2147483672"/>
            <pc:sldLayoutMk cId="4044030759" sldId="2147483676"/>
          </pc:sldLayoutMkLst>
        </pc:sldLayoutChg>
        <pc:sldLayoutChg chg="add del mod replId">
          <pc:chgData name="Ipsa Ojha" userId="S::iojha1@student.gsu.edu::6a9e7943-d13a-440b-a8ab-763d1d336dcb" providerId="AD" clId="Web-{0C9E2D0A-2624-42AF-BF51-A7BBBCDF3BCE}" dt="2022-11-30T20:45:26.656" v="10"/>
          <pc:sldLayoutMkLst>
            <pc:docMk/>
            <pc:sldMasterMk cId="1430040444" sldId="2147483672"/>
            <pc:sldLayoutMk cId="2527537705" sldId="2147483677"/>
          </pc:sldLayoutMkLst>
        </pc:sldLayoutChg>
        <pc:sldLayoutChg chg="add del mod replId">
          <pc:chgData name="Ipsa Ojha" userId="S::iojha1@student.gsu.edu::6a9e7943-d13a-440b-a8ab-763d1d336dcb" providerId="AD" clId="Web-{0C9E2D0A-2624-42AF-BF51-A7BBBCDF3BCE}" dt="2022-11-30T20:45:26.656" v="10"/>
          <pc:sldLayoutMkLst>
            <pc:docMk/>
            <pc:sldMasterMk cId="1430040444" sldId="2147483672"/>
            <pc:sldLayoutMk cId="2992083332" sldId="2147483678"/>
          </pc:sldLayoutMkLst>
        </pc:sldLayoutChg>
        <pc:sldLayoutChg chg="add del mod replId">
          <pc:chgData name="Ipsa Ojha" userId="S::iojha1@student.gsu.edu::6a9e7943-d13a-440b-a8ab-763d1d336dcb" providerId="AD" clId="Web-{0C9E2D0A-2624-42AF-BF51-A7BBBCDF3BCE}" dt="2022-11-30T20:45:26.656" v="10"/>
          <pc:sldLayoutMkLst>
            <pc:docMk/>
            <pc:sldMasterMk cId="1430040444" sldId="2147483672"/>
            <pc:sldLayoutMk cId="2732649256" sldId="2147483679"/>
          </pc:sldLayoutMkLst>
        </pc:sldLayoutChg>
        <pc:sldLayoutChg chg="add del mod replId">
          <pc:chgData name="Ipsa Ojha" userId="S::iojha1@student.gsu.edu::6a9e7943-d13a-440b-a8ab-763d1d336dcb" providerId="AD" clId="Web-{0C9E2D0A-2624-42AF-BF51-A7BBBCDF3BCE}" dt="2022-11-30T20:45:26.656" v="10"/>
          <pc:sldLayoutMkLst>
            <pc:docMk/>
            <pc:sldMasterMk cId="1430040444" sldId="2147483672"/>
            <pc:sldLayoutMk cId="4126469713" sldId="2147483680"/>
          </pc:sldLayoutMkLst>
        </pc:sldLayoutChg>
        <pc:sldLayoutChg chg="add del mod replId">
          <pc:chgData name="Ipsa Ojha" userId="S::iojha1@student.gsu.edu::6a9e7943-d13a-440b-a8ab-763d1d336dcb" providerId="AD" clId="Web-{0C9E2D0A-2624-42AF-BF51-A7BBBCDF3BCE}" dt="2022-11-30T20:45:26.656" v="10"/>
          <pc:sldLayoutMkLst>
            <pc:docMk/>
            <pc:sldMasterMk cId="1430040444" sldId="2147483672"/>
            <pc:sldLayoutMk cId="4072687046" sldId="2147483681"/>
          </pc:sldLayoutMkLst>
        </pc:sldLayoutChg>
        <pc:sldLayoutChg chg="add del mod replId">
          <pc:chgData name="Ipsa Ojha" userId="S::iojha1@student.gsu.edu::6a9e7943-d13a-440b-a8ab-763d1d336dcb" providerId="AD" clId="Web-{0C9E2D0A-2624-42AF-BF51-A7BBBCDF3BCE}" dt="2022-11-30T20:45:26.656" v="10"/>
          <pc:sldLayoutMkLst>
            <pc:docMk/>
            <pc:sldMasterMk cId="1430040444" sldId="2147483672"/>
            <pc:sldLayoutMk cId="1044329649" sldId="2147483682"/>
          </pc:sldLayoutMkLst>
        </pc:sldLayoutChg>
        <pc:sldLayoutChg chg="add del mod replId">
          <pc:chgData name="Ipsa Ojha" userId="S::iojha1@student.gsu.edu::6a9e7943-d13a-440b-a8ab-763d1d336dcb" providerId="AD" clId="Web-{0C9E2D0A-2624-42AF-BF51-A7BBBCDF3BCE}" dt="2022-11-30T20:45:26.656" v="10"/>
          <pc:sldLayoutMkLst>
            <pc:docMk/>
            <pc:sldMasterMk cId="1430040444" sldId="2147483672"/>
            <pc:sldLayoutMk cId="3802166726" sldId="2147483683"/>
          </pc:sldLayoutMkLst>
        </pc:sldLayoutChg>
      </pc:sldMasterChg>
      <pc:sldMasterChg chg="add del addSldLayout delSldLayout modSldLayout">
        <pc:chgData name="Ipsa Ojha" userId="S::iojha1@student.gsu.edu::6a9e7943-d13a-440b-a8ab-763d1d336dcb" providerId="AD" clId="Web-{0C9E2D0A-2624-42AF-BF51-A7BBBCDF3BCE}" dt="2022-11-30T20:45:11.109" v="8"/>
        <pc:sldMasterMkLst>
          <pc:docMk/>
          <pc:sldMasterMk cId="2487347204" sldId="2147483672"/>
        </pc:sldMasterMkLst>
        <pc:sldLayoutChg chg="add del mod replId">
          <pc:chgData name="Ipsa Ojha" userId="S::iojha1@student.gsu.edu::6a9e7943-d13a-440b-a8ab-763d1d336dcb" providerId="AD" clId="Web-{0C9E2D0A-2624-42AF-BF51-A7BBBCDF3BCE}" dt="2022-11-30T20:45:11.109" v="8"/>
          <pc:sldLayoutMkLst>
            <pc:docMk/>
            <pc:sldMasterMk cId="2487347204" sldId="2147483672"/>
            <pc:sldLayoutMk cId="1423947698" sldId="2147483673"/>
          </pc:sldLayoutMkLst>
        </pc:sldLayoutChg>
        <pc:sldLayoutChg chg="add del mod replId">
          <pc:chgData name="Ipsa Ojha" userId="S::iojha1@student.gsu.edu::6a9e7943-d13a-440b-a8ab-763d1d336dcb" providerId="AD" clId="Web-{0C9E2D0A-2624-42AF-BF51-A7BBBCDF3BCE}" dt="2022-11-30T20:45:11.109" v="8"/>
          <pc:sldLayoutMkLst>
            <pc:docMk/>
            <pc:sldMasterMk cId="2487347204" sldId="2147483672"/>
            <pc:sldLayoutMk cId="1888354208" sldId="2147483674"/>
          </pc:sldLayoutMkLst>
        </pc:sldLayoutChg>
        <pc:sldLayoutChg chg="add del mod replId">
          <pc:chgData name="Ipsa Ojha" userId="S::iojha1@student.gsu.edu::6a9e7943-d13a-440b-a8ab-763d1d336dcb" providerId="AD" clId="Web-{0C9E2D0A-2624-42AF-BF51-A7BBBCDF3BCE}" dt="2022-11-30T20:45:11.109" v="8"/>
          <pc:sldLayoutMkLst>
            <pc:docMk/>
            <pc:sldMasterMk cId="2487347204" sldId="2147483672"/>
            <pc:sldLayoutMk cId="114629213" sldId="2147483675"/>
          </pc:sldLayoutMkLst>
        </pc:sldLayoutChg>
        <pc:sldLayoutChg chg="add del mod replId">
          <pc:chgData name="Ipsa Ojha" userId="S::iojha1@student.gsu.edu::6a9e7943-d13a-440b-a8ab-763d1d336dcb" providerId="AD" clId="Web-{0C9E2D0A-2624-42AF-BF51-A7BBBCDF3BCE}" dt="2022-11-30T20:45:11.109" v="8"/>
          <pc:sldLayoutMkLst>
            <pc:docMk/>
            <pc:sldMasterMk cId="2487347204" sldId="2147483672"/>
            <pc:sldLayoutMk cId="797590521" sldId="2147483676"/>
          </pc:sldLayoutMkLst>
        </pc:sldLayoutChg>
        <pc:sldLayoutChg chg="add del mod replId">
          <pc:chgData name="Ipsa Ojha" userId="S::iojha1@student.gsu.edu::6a9e7943-d13a-440b-a8ab-763d1d336dcb" providerId="AD" clId="Web-{0C9E2D0A-2624-42AF-BF51-A7BBBCDF3BCE}" dt="2022-11-30T20:45:11.109" v="8"/>
          <pc:sldLayoutMkLst>
            <pc:docMk/>
            <pc:sldMasterMk cId="2487347204" sldId="2147483672"/>
            <pc:sldLayoutMk cId="3081210249" sldId="2147483677"/>
          </pc:sldLayoutMkLst>
        </pc:sldLayoutChg>
        <pc:sldLayoutChg chg="add del mod replId">
          <pc:chgData name="Ipsa Ojha" userId="S::iojha1@student.gsu.edu::6a9e7943-d13a-440b-a8ab-763d1d336dcb" providerId="AD" clId="Web-{0C9E2D0A-2624-42AF-BF51-A7BBBCDF3BCE}" dt="2022-11-30T20:45:11.109" v="8"/>
          <pc:sldLayoutMkLst>
            <pc:docMk/>
            <pc:sldMasterMk cId="2487347204" sldId="2147483672"/>
            <pc:sldLayoutMk cId="281090539" sldId="2147483678"/>
          </pc:sldLayoutMkLst>
        </pc:sldLayoutChg>
        <pc:sldLayoutChg chg="add del mod replId">
          <pc:chgData name="Ipsa Ojha" userId="S::iojha1@student.gsu.edu::6a9e7943-d13a-440b-a8ab-763d1d336dcb" providerId="AD" clId="Web-{0C9E2D0A-2624-42AF-BF51-A7BBBCDF3BCE}" dt="2022-11-30T20:45:11.109" v="8"/>
          <pc:sldLayoutMkLst>
            <pc:docMk/>
            <pc:sldMasterMk cId="2487347204" sldId="2147483672"/>
            <pc:sldLayoutMk cId="1491331721" sldId="2147483679"/>
          </pc:sldLayoutMkLst>
        </pc:sldLayoutChg>
        <pc:sldLayoutChg chg="add del mod replId">
          <pc:chgData name="Ipsa Ojha" userId="S::iojha1@student.gsu.edu::6a9e7943-d13a-440b-a8ab-763d1d336dcb" providerId="AD" clId="Web-{0C9E2D0A-2624-42AF-BF51-A7BBBCDF3BCE}" dt="2022-11-30T20:45:11.109" v="8"/>
          <pc:sldLayoutMkLst>
            <pc:docMk/>
            <pc:sldMasterMk cId="2487347204" sldId="2147483672"/>
            <pc:sldLayoutMk cId="612121714" sldId="2147483680"/>
          </pc:sldLayoutMkLst>
        </pc:sldLayoutChg>
        <pc:sldLayoutChg chg="add del mod replId">
          <pc:chgData name="Ipsa Ojha" userId="S::iojha1@student.gsu.edu::6a9e7943-d13a-440b-a8ab-763d1d336dcb" providerId="AD" clId="Web-{0C9E2D0A-2624-42AF-BF51-A7BBBCDF3BCE}" dt="2022-11-30T20:45:11.109" v="8"/>
          <pc:sldLayoutMkLst>
            <pc:docMk/>
            <pc:sldMasterMk cId="2487347204" sldId="2147483672"/>
            <pc:sldLayoutMk cId="422819510" sldId="2147483681"/>
          </pc:sldLayoutMkLst>
        </pc:sldLayoutChg>
        <pc:sldLayoutChg chg="add del mod replId">
          <pc:chgData name="Ipsa Ojha" userId="S::iojha1@student.gsu.edu::6a9e7943-d13a-440b-a8ab-763d1d336dcb" providerId="AD" clId="Web-{0C9E2D0A-2624-42AF-BF51-A7BBBCDF3BCE}" dt="2022-11-30T20:45:11.109" v="8"/>
          <pc:sldLayoutMkLst>
            <pc:docMk/>
            <pc:sldMasterMk cId="2487347204" sldId="2147483672"/>
            <pc:sldLayoutMk cId="1339293101" sldId="2147483682"/>
          </pc:sldLayoutMkLst>
        </pc:sldLayoutChg>
        <pc:sldLayoutChg chg="add del mod replId">
          <pc:chgData name="Ipsa Ojha" userId="S::iojha1@student.gsu.edu::6a9e7943-d13a-440b-a8ab-763d1d336dcb" providerId="AD" clId="Web-{0C9E2D0A-2624-42AF-BF51-A7BBBCDF3BCE}" dt="2022-11-30T20:45:11.109" v="8"/>
          <pc:sldLayoutMkLst>
            <pc:docMk/>
            <pc:sldMasterMk cId="2487347204" sldId="2147483672"/>
            <pc:sldLayoutMk cId="690934511" sldId="2147483683"/>
          </pc:sldLayoutMkLst>
        </pc:sldLayoutChg>
      </pc:sldMasterChg>
      <pc:sldMasterChg chg="add addSldLayout modSldLayout">
        <pc:chgData name="Ipsa Ojha" userId="S::iojha1@student.gsu.edu::6a9e7943-d13a-440b-a8ab-763d1d336dcb" providerId="AD" clId="Web-{0C9E2D0A-2624-42AF-BF51-A7BBBCDF3BCE}" dt="2022-11-30T20:45:29.781" v="11"/>
        <pc:sldMasterMkLst>
          <pc:docMk/>
          <pc:sldMasterMk cId="3025228203" sldId="2147483672"/>
        </pc:sldMasterMkLst>
        <pc:sldLayoutChg chg="add mod replId">
          <pc:chgData name="Ipsa Ojha" userId="S::iojha1@student.gsu.edu::6a9e7943-d13a-440b-a8ab-763d1d336dcb" providerId="AD" clId="Web-{0C9E2D0A-2624-42AF-BF51-A7BBBCDF3BCE}" dt="2022-11-30T20:45:29.781" v="11"/>
          <pc:sldLayoutMkLst>
            <pc:docMk/>
            <pc:sldMasterMk cId="3025228203" sldId="2147483672"/>
            <pc:sldLayoutMk cId="315120247" sldId="2147483673"/>
          </pc:sldLayoutMkLst>
        </pc:sldLayoutChg>
        <pc:sldLayoutChg chg="add mod replId">
          <pc:chgData name="Ipsa Ojha" userId="S::iojha1@student.gsu.edu::6a9e7943-d13a-440b-a8ab-763d1d336dcb" providerId="AD" clId="Web-{0C9E2D0A-2624-42AF-BF51-A7BBBCDF3BCE}" dt="2022-11-30T20:45:29.781" v="11"/>
          <pc:sldLayoutMkLst>
            <pc:docMk/>
            <pc:sldMasterMk cId="3025228203" sldId="2147483672"/>
            <pc:sldLayoutMk cId="3760230838" sldId="2147483674"/>
          </pc:sldLayoutMkLst>
        </pc:sldLayoutChg>
        <pc:sldLayoutChg chg="add mod replId">
          <pc:chgData name="Ipsa Ojha" userId="S::iojha1@student.gsu.edu::6a9e7943-d13a-440b-a8ab-763d1d336dcb" providerId="AD" clId="Web-{0C9E2D0A-2624-42AF-BF51-A7BBBCDF3BCE}" dt="2022-11-30T20:45:29.781" v="11"/>
          <pc:sldLayoutMkLst>
            <pc:docMk/>
            <pc:sldMasterMk cId="3025228203" sldId="2147483672"/>
            <pc:sldLayoutMk cId="2312615501" sldId="2147483675"/>
          </pc:sldLayoutMkLst>
        </pc:sldLayoutChg>
        <pc:sldLayoutChg chg="add mod replId">
          <pc:chgData name="Ipsa Ojha" userId="S::iojha1@student.gsu.edu::6a9e7943-d13a-440b-a8ab-763d1d336dcb" providerId="AD" clId="Web-{0C9E2D0A-2624-42AF-BF51-A7BBBCDF3BCE}" dt="2022-11-30T20:45:29.781" v="11"/>
          <pc:sldLayoutMkLst>
            <pc:docMk/>
            <pc:sldMasterMk cId="3025228203" sldId="2147483672"/>
            <pc:sldLayoutMk cId="3797993765" sldId="2147483676"/>
          </pc:sldLayoutMkLst>
        </pc:sldLayoutChg>
        <pc:sldLayoutChg chg="add mod replId">
          <pc:chgData name="Ipsa Ojha" userId="S::iojha1@student.gsu.edu::6a9e7943-d13a-440b-a8ab-763d1d336dcb" providerId="AD" clId="Web-{0C9E2D0A-2624-42AF-BF51-A7BBBCDF3BCE}" dt="2022-11-30T20:45:29.781" v="11"/>
          <pc:sldLayoutMkLst>
            <pc:docMk/>
            <pc:sldMasterMk cId="3025228203" sldId="2147483672"/>
            <pc:sldLayoutMk cId="1386823605" sldId="2147483677"/>
          </pc:sldLayoutMkLst>
        </pc:sldLayoutChg>
        <pc:sldLayoutChg chg="add mod replId">
          <pc:chgData name="Ipsa Ojha" userId="S::iojha1@student.gsu.edu::6a9e7943-d13a-440b-a8ab-763d1d336dcb" providerId="AD" clId="Web-{0C9E2D0A-2624-42AF-BF51-A7BBBCDF3BCE}" dt="2022-11-30T20:45:29.781" v="11"/>
          <pc:sldLayoutMkLst>
            <pc:docMk/>
            <pc:sldMasterMk cId="3025228203" sldId="2147483672"/>
            <pc:sldLayoutMk cId="3136931704" sldId="2147483678"/>
          </pc:sldLayoutMkLst>
        </pc:sldLayoutChg>
        <pc:sldLayoutChg chg="add mod replId">
          <pc:chgData name="Ipsa Ojha" userId="S::iojha1@student.gsu.edu::6a9e7943-d13a-440b-a8ab-763d1d336dcb" providerId="AD" clId="Web-{0C9E2D0A-2624-42AF-BF51-A7BBBCDF3BCE}" dt="2022-11-30T20:45:29.781" v="11"/>
          <pc:sldLayoutMkLst>
            <pc:docMk/>
            <pc:sldMasterMk cId="3025228203" sldId="2147483672"/>
            <pc:sldLayoutMk cId="1199726392" sldId="2147483679"/>
          </pc:sldLayoutMkLst>
        </pc:sldLayoutChg>
        <pc:sldLayoutChg chg="add mod replId">
          <pc:chgData name="Ipsa Ojha" userId="S::iojha1@student.gsu.edu::6a9e7943-d13a-440b-a8ab-763d1d336dcb" providerId="AD" clId="Web-{0C9E2D0A-2624-42AF-BF51-A7BBBCDF3BCE}" dt="2022-11-30T20:45:29.781" v="11"/>
          <pc:sldLayoutMkLst>
            <pc:docMk/>
            <pc:sldMasterMk cId="3025228203" sldId="2147483672"/>
            <pc:sldLayoutMk cId="480187383" sldId="2147483680"/>
          </pc:sldLayoutMkLst>
        </pc:sldLayoutChg>
        <pc:sldLayoutChg chg="add mod replId">
          <pc:chgData name="Ipsa Ojha" userId="S::iojha1@student.gsu.edu::6a9e7943-d13a-440b-a8ab-763d1d336dcb" providerId="AD" clId="Web-{0C9E2D0A-2624-42AF-BF51-A7BBBCDF3BCE}" dt="2022-11-30T20:45:29.781" v="11"/>
          <pc:sldLayoutMkLst>
            <pc:docMk/>
            <pc:sldMasterMk cId="3025228203" sldId="2147483672"/>
            <pc:sldLayoutMk cId="3641792222" sldId="2147483681"/>
          </pc:sldLayoutMkLst>
        </pc:sldLayoutChg>
        <pc:sldLayoutChg chg="add mod replId">
          <pc:chgData name="Ipsa Ojha" userId="S::iojha1@student.gsu.edu::6a9e7943-d13a-440b-a8ab-763d1d336dcb" providerId="AD" clId="Web-{0C9E2D0A-2624-42AF-BF51-A7BBBCDF3BCE}" dt="2022-11-30T20:45:29.781" v="11"/>
          <pc:sldLayoutMkLst>
            <pc:docMk/>
            <pc:sldMasterMk cId="3025228203" sldId="2147483672"/>
            <pc:sldLayoutMk cId="2922455809" sldId="2147483682"/>
          </pc:sldLayoutMkLst>
        </pc:sldLayoutChg>
        <pc:sldLayoutChg chg="add mod replId">
          <pc:chgData name="Ipsa Ojha" userId="S::iojha1@student.gsu.edu::6a9e7943-d13a-440b-a8ab-763d1d336dcb" providerId="AD" clId="Web-{0C9E2D0A-2624-42AF-BF51-A7BBBCDF3BCE}" dt="2022-11-30T20:45:29.781" v="11"/>
          <pc:sldLayoutMkLst>
            <pc:docMk/>
            <pc:sldMasterMk cId="3025228203" sldId="2147483672"/>
            <pc:sldLayoutMk cId="3282076399" sldId="2147483683"/>
          </pc:sldLayoutMkLst>
        </pc:sldLayoutChg>
      </pc:sldMasterChg>
    </pc:docChg>
  </pc:docChgLst>
  <pc:docChgLst>
    <pc:chgData name="Ipsa Ojha" userId="S::iojha1@student.gsu.edu::6a9e7943-d13a-440b-a8ab-763d1d336dcb" providerId="AD" clId="Web-{1A107ED4-D46B-4F9F-97A6-55D9D8C9B3C4}"/>
    <pc:docChg chg="modSld">
      <pc:chgData name="Ipsa Ojha" userId="S::iojha1@student.gsu.edu::6a9e7943-d13a-440b-a8ab-763d1d336dcb" providerId="AD" clId="Web-{1A107ED4-D46B-4F9F-97A6-55D9D8C9B3C4}" dt="2022-12-06T21:33:44.108" v="10" actId="20577"/>
      <pc:docMkLst>
        <pc:docMk/>
      </pc:docMkLst>
      <pc:sldChg chg="modSp">
        <pc:chgData name="Ipsa Ojha" userId="S::iojha1@student.gsu.edu::6a9e7943-d13a-440b-a8ab-763d1d336dcb" providerId="AD" clId="Web-{1A107ED4-D46B-4F9F-97A6-55D9D8C9B3C4}" dt="2022-12-06T21:33:44.108" v="10" actId="20577"/>
        <pc:sldMkLst>
          <pc:docMk/>
          <pc:sldMk cId="409558000" sldId="285"/>
        </pc:sldMkLst>
        <pc:spChg chg="mod">
          <ac:chgData name="Ipsa Ojha" userId="S::iojha1@student.gsu.edu::6a9e7943-d13a-440b-a8ab-763d1d336dcb" providerId="AD" clId="Web-{1A107ED4-D46B-4F9F-97A6-55D9D8C9B3C4}" dt="2022-12-06T21:33:44.108" v="10" actId="20577"/>
          <ac:spMkLst>
            <pc:docMk/>
            <pc:sldMk cId="409558000" sldId="285"/>
            <ac:spMk id="4" creationId="{FEA59055-FF44-3A58-5664-4FBF5BE004A4}"/>
          </ac:spMkLst>
        </pc:spChg>
      </pc:sldChg>
    </pc:docChg>
  </pc:docChgLst>
  <pc:docChgLst>
    <pc:chgData name="Ipsa Ojha" userId="S::iojha1@student.gsu.edu::6a9e7943-d13a-440b-a8ab-763d1d336dcb" providerId="AD" clId="Web-{F1E7716B-F8F5-45F9-B39D-1096ABE81765}"/>
    <pc:docChg chg="addSld modSld sldOrd">
      <pc:chgData name="Ipsa Ojha" userId="S::iojha1@student.gsu.edu::6a9e7943-d13a-440b-a8ab-763d1d336dcb" providerId="AD" clId="Web-{F1E7716B-F8F5-45F9-B39D-1096ABE81765}" dt="2022-12-01T23:31:28.953" v="10"/>
      <pc:docMkLst>
        <pc:docMk/>
      </pc:docMkLst>
      <pc:sldChg chg="addSp delSp modSp add ord replId">
        <pc:chgData name="Ipsa Ojha" userId="S::iojha1@student.gsu.edu::6a9e7943-d13a-440b-a8ab-763d1d336dcb" providerId="AD" clId="Web-{F1E7716B-F8F5-45F9-B39D-1096ABE81765}" dt="2022-12-01T23:31:28.953" v="10"/>
        <pc:sldMkLst>
          <pc:docMk/>
          <pc:sldMk cId="4221151788" sldId="280"/>
        </pc:sldMkLst>
        <pc:spChg chg="mod">
          <ac:chgData name="Ipsa Ojha" userId="S::iojha1@student.gsu.edu::6a9e7943-d13a-440b-a8ab-763d1d336dcb" providerId="AD" clId="Web-{F1E7716B-F8F5-45F9-B39D-1096ABE81765}" dt="2022-12-01T23:30:44.920" v="5" actId="20577"/>
          <ac:spMkLst>
            <pc:docMk/>
            <pc:sldMk cId="4221151788" sldId="280"/>
            <ac:spMk id="2" creationId="{B628E16E-8920-2B11-77FB-C00CAC535D91}"/>
          </ac:spMkLst>
        </pc:spChg>
        <pc:spChg chg="add del">
          <ac:chgData name="Ipsa Ojha" userId="S::iojha1@student.gsu.edu::6a9e7943-d13a-440b-a8ab-763d1d336dcb" providerId="AD" clId="Web-{F1E7716B-F8F5-45F9-B39D-1096ABE81765}" dt="2022-12-01T23:31:08.530" v="8"/>
          <ac:spMkLst>
            <pc:docMk/>
            <pc:sldMk cId="4221151788" sldId="280"/>
            <ac:spMk id="3" creationId="{6C6DBF5A-F364-421E-08D1-90398E046C6C}"/>
          </ac:spMkLst>
        </pc:spChg>
        <pc:spChg chg="add del">
          <ac:chgData name="Ipsa Ojha" userId="S::iojha1@student.gsu.edu::6a9e7943-d13a-440b-a8ab-763d1d336dcb" providerId="AD" clId="Web-{F1E7716B-F8F5-45F9-B39D-1096ABE81765}" dt="2022-12-01T23:31:28.953" v="10"/>
          <ac:spMkLst>
            <pc:docMk/>
            <pc:sldMk cId="4221151788" sldId="280"/>
            <ac:spMk id="4" creationId="{6F3B14E4-809E-2751-DD5D-906C37137FB7}"/>
          </ac:spMkLst>
        </pc:spChg>
      </pc:sldChg>
    </pc:docChg>
  </pc:docChgLst>
  <pc:docChgLst>
    <pc:chgData name="Swati Radia" userId="S::sradia1@student.gsu.edu::aef2e5fc-ab8a-4b0e-ba84-765c532f29c7" providerId="AD" clId="Web-{A1E72823-38BC-470D-A244-12A45262D854}"/>
    <pc:docChg chg="modSld">
      <pc:chgData name="Swati Radia" userId="S::sradia1@student.gsu.edu::aef2e5fc-ab8a-4b0e-ba84-765c532f29c7" providerId="AD" clId="Web-{A1E72823-38BC-470D-A244-12A45262D854}" dt="2022-11-30T20:19:24.436" v="11" actId="20577"/>
      <pc:docMkLst>
        <pc:docMk/>
      </pc:docMkLst>
      <pc:sldChg chg="modSp">
        <pc:chgData name="Swati Radia" userId="S::sradia1@student.gsu.edu::aef2e5fc-ab8a-4b0e-ba84-765c532f29c7" providerId="AD" clId="Web-{A1E72823-38BC-470D-A244-12A45262D854}" dt="2022-11-30T20:19:14.107" v="4" actId="20577"/>
        <pc:sldMkLst>
          <pc:docMk/>
          <pc:sldMk cId="2456622500" sldId="263"/>
        </pc:sldMkLst>
        <pc:spChg chg="mod">
          <ac:chgData name="Swati Radia" userId="S::sradia1@student.gsu.edu::aef2e5fc-ab8a-4b0e-ba84-765c532f29c7" providerId="AD" clId="Web-{A1E72823-38BC-470D-A244-12A45262D854}" dt="2022-11-30T20:19:14.107" v="4" actId="20577"/>
          <ac:spMkLst>
            <pc:docMk/>
            <pc:sldMk cId="2456622500" sldId="263"/>
            <ac:spMk id="3" creationId="{D402B042-0F72-FDE5-ED12-99C3327DC2C4}"/>
          </ac:spMkLst>
        </pc:spChg>
      </pc:sldChg>
      <pc:sldChg chg="modSp">
        <pc:chgData name="Swati Radia" userId="S::sradia1@student.gsu.edu::aef2e5fc-ab8a-4b0e-ba84-765c532f29c7" providerId="AD" clId="Web-{A1E72823-38BC-470D-A244-12A45262D854}" dt="2022-11-30T20:19:21.248" v="9" actId="20577"/>
        <pc:sldMkLst>
          <pc:docMk/>
          <pc:sldMk cId="3003895618" sldId="264"/>
        </pc:sldMkLst>
        <pc:spChg chg="mod">
          <ac:chgData name="Swati Radia" userId="S::sradia1@student.gsu.edu::aef2e5fc-ab8a-4b0e-ba84-765c532f29c7" providerId="AD" clId="Web-{A1E72823-38BC-470D-A244-12A45262D854}" dt="2022-11-30T20:19:21.248" v="9" actId="20577"/>
          <ac:spMkLst>
            <pc:docMk/>
            <pc:sldMk cId="3003895618" sldId="264"/>
            <ac:spMk id="3" creationId="{763BC773-2C9E-DC5B-FEB3-6BAD9E1A4F9A}"/>
          </ac:spMkLst>
        </pc:spChg>
      </pc:sldChg>
      <pc:sldChg chg="modSp">
        <pc:chgData name="Swati Radia" userId="S::sradia1@student.gsu.edu::aef2e5fc-ab8a-4b0e-ba84-765c532f29c7" providerId="AD" clId="Web-{A1E72823-38BC-470D-A244-12A45262D854}" dt="2022-11-30T20:19:24.436" v="11" actId="20577"/>
        <pc:sldMkLst>
          <pc:docMk/>
          <pc:sldMk cId="878336230" sldId="270"/>
        </pc:sldMkLst>
        <pc:spChg chg="mod">
          <ac:chgData name="Swati Radia" userId="S::sradia1@student.gsu.edu::aef2e5fc-ab8a-4b0e-ba84-765c532f29c7" providerId="AD" clId="Web-{A1E72823-38BC-470D-A244-12A45262D854}" dt="2022-11-30T20:19:24.436" v="11" actId="20577"/>
          <ac:spMkLst>
            <pc:docMk/>
            <pc:sldMk cId="878336230" sldId="270"/>
            <ac:spMk id="3" creationId="{16A87780-87FB-CE8D-B470-EA61C4ABD732}"/>
          </ac:spMkLst>
        </pc:spChg>
      </pc:sldChg>
    </pc:docChg>
  </pc:docChgLst>
  <pc:docChgLst>
    <pc:chgData name="Ipsa Ojha" userId="S::iojha1@student.gsu.edu::6a9e7943-d13a-440b-a8ab-763d1d336dcb" providerId="AD" clId="Web-{A58A20F3-51A8-4CCE-B376-814A9BCDB59B}"/>
    <pc:docChg chg="addSld delSld modSld sldOrd">
      <pc:chgData name="Ipsa Ojha" userId="S::iojha1@student.gsu.edu::6a9e7943-d13a-440b-a8ab-763d1d336dcb" providerId="AD" clId="Web-{A58A20F3-51A8-4CCE-B376-814A9BCDB59B}" dt="2022-12-02T00:01:52.805" v="25" actId="1076"/>
      <pc:docMkLst>
        <pc:docMk/>
      </pc:docMkLst>
      <pc:sldChg chg="addSp delSp modSp del">
        <pc:chgData name="Ipsa Ojha" userId="S::iojha1@student.gsu.edu::6a9e7943-d13a-440b-a8ab-763d1d336dcb" providerId="AD" clId="Web-{A58A20F3-51A8-4CCE-B376-814A9BCDB59B}" dt="2022-12-01T23:58:05.619" v="17"/>
        <pc:sldMkLst>
          <pc:docMk/>
          <pc:sldMk cId="4221151788" sldId="280"/>
        </pc:sldMkLst>
        <pc:spChg chg="mod ord">
          <ac:chgData name="Ipsa Ojha" userId="S::iojha1@student.gsu.edu::6a9e7943-d13a-440b-a8ab-763d1d336dcb" providerId="AD" clId="Web-{A58A20F3-51A8-4CCE-B376-814A9BCDB59B}" dt="2022-12-01T23:56:44.879" v="1"/>
          <ac:spMkLst>
            <pc:docMk/>
            <pc:sldMk cId="4221151788" sldId="280"/>
            <ac:spMk id="2" creationId="{B628E16E-8920-2B11-77FB-C00CAC535D91}"/>
          </ac:spMkLst>
        </pc:spChg>
        <pc:spChg chg="del">
          <ac:chgData name="Ipsa Ojha" userId="S::iojha1@student.gsu.edu::6a9e7943-d13a-440b-a8ab-763d1d336dcb" providerId="AD" clId="Web-{A58A20F3-51A8-4CCE-B376-814A9BCDB59B}" dt="2022-12-01T23:56:44.879" v="1"/>
          <ac:spMkLst>
            <pc:docMk/>
            <pc:sldMk cId="4221151788" sldId="280"/>
            <ac:spMk id="6" creationId="{7F57BEA8-497D-4AA8-8A18-BDCD696B25FE}"/>
          </ac:spMkLst>
        </pc:spChg>
        <pc:spChg chg="add">
          <ac:chgData name="Ipsa Ojha" userId="S::iojha1@student.gsu.edu::6a9e7943-d13a-440b-a8ab-763d1d336dcb" providerId="AD" clId="Web-{A58A20F3-51A8-4CCE-B376-814A9BCDB59B}" dt="2022-12-01T23:56:44.879" v="1"/>
          <ac:spMkLst>
            <pc:docMk/>
            <pc:sldMk cId="4221151788" sldId="280"/>
            <ac:spMk id="16" creationId="{96918796-2918-40D6-BE3A-4600C47FCD42}"/>
          </ac:spMkLst>
        </pc:spChg>
        <pc:picChg chg="add mod">
          <ac:chgData name="Ipsa Ojha" userId="S::iojha1@student.gsu.edu::6a9e7943-d13a-440b-a8ab-763d1d336dcb" providerId="AD" clId="Web-{A58A20F3-51A8-4CCE-B376-814A9BCDB59B}" dt="2022-12-01T23:56:44.879" v="1"/>
          <ac:picMkLst>
            <pc:docMk/>
            <pc:sldMk cId="4221151788" sldId="280"/>
            <ac:picMk id="3" creationId="{7EE348F7-1AAD-F887-3242-3940212EA911}"/>
          </ac:picMkLst>
        </pc:picChg>
        <pc:picChg chg="mod">
          <ac:chgData name="Ipsa Ojha" userId="S::iojha1@student.gsu.edu::6a9e7943-d13a-440b-a8ab-763d1d336dcb" providerId="AD" clId="Web-{A58A20F3-51A8-4CCE-B376-814A9BCDB59B}" dt="2022-12-01T23:56:44.879" v="1"/>
          <ac:picMkLst>
            <pc:docMk/>
            <pc:sldMk cId="4221151788" sldId="280"/>
            <ac:picMk id="5" creationId="{E69FE090-8035-20C3-04B6-FC0E18B38DFA}"/>
          </ac:picMkLst>
        </pc:picChg>
        <pc:cxnChg chg="del">
          <ac:chgData name="Ipsa Ojha" userId="S::iojha1@student.gsu.edu::6a9e7943-d13a-440b-a8ab-763d1d336dcb" providerId="AD" clId="Web-{A58A20F3-51A8-4CCE-B376-814A9BCDB59B}" dt="2022-12-01T23:56:44.879" v="1"/>
          <ac:cxnSpMkLst>
            <pc:docMk/>
            <pc:sldMk cId="4221151788" sldId="280"/>
            <ac:cxnSpMk id="8" creationId="{D2E961F1-4A28-4A5F-BBD4-6E400E5E6C75}"/>
          </ac:cxnSpMkLst>
        </pc:cxnChg>
        <pc:cxnChg chg="del">
          <ac:chgData name="Ipsa Ojha" userId="S::iojha1@student.gsu.edu::6a9e7943-d13a-440b-a8ab-763d1d336dcb" providerId="AD" clId="Web-{A58A20F3-51A8-4CCE-B376-814A9BCDB59B}" dt="2022-12-01T23:56:44.879" v="1"/>
          <ac:cxnSpMkLst>
            <pc:docMk/>
            <pc:sldMk cId="4221151788" sldId="280"/>
            <ac:cxnSpMk id="9" creationId="{A82415D3-DDE5-4D63-8CB3-23A5EC581B27}"/>
          </ac:cxnSpMkLst>
        </pc:cxnChg>
        <pc:cxnChg chg="del">
          <ac:chgData name="Ipsa Ojha" userId="S::iojha1@student.gsu.edu::6a9e7943-d13a-440b-a8ab-763d1d336dcb" providerId="AD" clId="Web-{A58A20F3-51A8-4CCE-B376-814A9BCDB59B}" dt="2022-12-01T23:56:44.879" v="1"/>
          <ac:cxnSpMkLst>
            <pc:docMk/>
            <pc:sldMk cId="4221151788" sldId="280"/>
            <ac:cxnSpMk id="11" creationId="{AD7193FB-6AE6-4B3B-8F89-56B55DD63B4D}"/>
          </ac:cxnSpMkLst>
        </pc:cxnChg>
      </pc:sldChg>
      <pc:sldChg chg="addSp delSp modSp add ord replId">
        <pc:chgData name="Ipsa Ojha" userId="S::iojha1@student.gsu.edu::6a9e7943-d13a-440b-a8ab-763d1d336dcb" providerId="AD" clId="Web-{A58A20F3-51A8-4CCE-B376-814A9BCDB59B}" dt="2022-12-02T00:01:52.805" v="25" actId="1076"/>
        <pc:sldMkLst>
          <pc:docMk/>
          <pc:sldMk cId="3878421974" sldId="281"/>
        </pc:sldMkLst>
        <pc:spChg chg="mod">
          <ac:chgData name="Ipsa Ojha" userId="S::iojha1@student.gsu.edu::6a9e7943-d13a-440b-a8ab-763d1d336dcb" providerId="AD" clId="Web-{A58A20F3-51A8-4CCE-B376-814A9BCDB59B}" dt="2022-12-01T23:57:31.148" v="10" actId="20577"/>
          <ac:spMkLst>
            <pc:docMk/>
            <pc:sldMk cId="3878421974" sldId="281"/>
            <ac:spMk id="2" creationId="{B628E16E-8920-2B11-77FB-C00CAC535D91}"/>
          </ac:spMkLst>
        </pc:spChg>
        <pc:picChg chg="add del mod">
          <ac:chgData name="Ipsa Ojha" userId="S::iojha1@student.gsu.edu::6a9e7943-d13a-440b-a8ab-763d1d336dcb" providerId="AD" clId="Web-{A58A20F3-51A8-4CCE-B376-814A9BCDB59B}" dt="2022-12-02T00:01:35.570" v="20"/>
          <ac:picMkLst>
            <pc:docMk/>
            <pc:sldMk cId="3878421974" sldId="281"/>
            <ac:picMk id="4" creationId="{CA4E9AB5-9C1E-6696-D4CB-AA1F0646F6AF}"/>
          </ac:picMkLst>
        </pc:picChg>
        <pc:picChg chg="add mod">
          <ac:chgData name="Ipsa Ojha" userId="S::iojha1@student.gsu.edu::6a9e7943-d13a-440b-a8ab-763d1d336dcb" providerId="AD" clId="Web-{A58A20F3-51A8-4CCE-B376-814A9BCDB59B}" dt="2022-12-02T00:01:52.805" v="25" actId="1076"/>
          <ac:picMkLst>
            <pc:docMk/>
            <pc:sldMk cId="3878421974" sldId="281"/>
            <ac:picMk id="7" creationId="{8DB7D3FD-546C-C879-ACDA-1F008B7BDDB2}"/>
          </ac:picMkLst>
        </pc:picChg>
      </pc:sldChg>
    </pc:docChg>
  </pc:docChgLst>
  <pc:docChgLst>
    <pc:chgData name="Swati Radia" userId="S::sradia1@student.gsu.edu::aef2e5fc-ab8a-4b0e-ba84-765c532f29c7" providerId="AD" clId="Web-{C380DB73-6281-4EA4-A2C7-AD7E6BEF87AF}"/>
    <pc:docChg chg="addSld delSld modSld addMainMaster delMainMaster">
      <pc:chgData name="Swati Radia" userId="S::sradia1@student.gsu.edu::aef2e5fc-ab8a-4b0e-ba84-765c532f29c7" providerId="AD" clId="Web-{C380DB73-6281-4EA4-A2C7-AD7E6BEF87AF}" dt="2022-12-02T20:58:24.152" v="270" actId="1076"/>
      <pc:docMkLst>
        <pc:docMk/>
      </pc:docMkLst>
      <pc:sldChg chg="addSp modSp mod modClrScheme chgLayout">
        <pc:chgData name="Swati Radia" userId="S::sradia1@student.gsu.edu::aef2e5fc-ab8a-4b0e-ba84-765c532f29c7" providerId="AD" clId="Web-{C380DB73-6281-4EA4-A2C7-AD7E6BEF87AF}" dt="2022-12-02T20:50:52.233" v="116" actId="1076"/>
        <pc:sldMkLst>
          <pc:docMk/>
          <pc:sldMk cId="3209915486" sldId="257"/>
        </pc:sldMkLst>
        <pc:spChg chg="mod ord">
          <ac:chgData name="Swati Radia" userId="S::sradia1@student.gsu.edu::aef2e5fc-ab8a-4b0e-ba84-765c532f29c7" providerId="AD" clId="Web-{C380DB73-6281-4EA4-A2C7-AD7E6BEF87AF}" dt="2022-12-02T20:50:49.123" v="115" actId="14100"/>
          <ac:spMkLst>
            <pc:docMk/>
            <pc:sldMk cId="3209915486" sldId="257"/>
            <ac:spMk id="2" creationId="{9968D3F6-D1E6-6475-45C8-82779E2108EA}"/>
          </ac:spMkLst>
        </pc:spChg>
        <pc:spChg chg="mod ord">
          <ac:chgData name="Swati Radia" userId="S::sradia1@student.gsu.edu::aef2e5fc-ab8a-4b0e-ba84-765c532f29c7" providerId="AD" clId="Web-{C380DB73-6281-4EA4-A2C7-AD7E6BEF87AF}" dt="2022-12-02T20:43:34.657" v="41" actId="20577"/>
          <ac:spMkLst>
            <pc:docMk/>
            <pc:sldMk cId="3209915486" sldId="257"/>
            <ac:spMk id="3" creationId="{28EFE5BC-B11E-43A0-8043-347D1E1E40A3}"/>
          </ac:spMkLst>
        </pc:spChg>
        <pc:picChg chg="add mod">
          <ac:chgData name="Swati Radia" userId="S::sradia1@student.gsu.edu::aef2e5fc-ab8a-4b0e-ba84-765c532f29c7" providerId="AD" clId="Web-{C380DB73-6281-4EA4-A2C7-AD7E6BEF87AF}" dt="2022-12-02T20:50:52.233" v="116" actId="1076"/>
          <ac:picMkLst>
            <pc:docMk/>
            <pc:sldMk cId="3209915486" sldId="257"/>
            <ac:picMk id="5" creationId="{B91CCC81-27F3-927A-3D3B-373713327F9F}"/>
          </ac:picMkLst>
        </pc:picChg>
      </pc:sldChg>
      <pc:sldChg chg="addSp modSp mod modClrScheme chgLayout">
        <pc:chgData name="Swati Radia" userId="S::sradia1@student.gsu.edu::aef2e5fc-ab8a-4b0e-ba84-765c532f29c7" providerId="AD" clId="Web-{C380DB73-6281-4EA4-A2C7-AD7E6BEF87AF}" dt="2022-12-02T20:43:50.501" v="44" actId="1076"/>
        <pc:sldMkLst>
          <pc:docMk/>
          <pc:sldMk cId="1261360566" sldId="258"/>
        </pc:sldMkLst>
        <pc:spChg chg="mod ord">
          <ac:chgData name="Swati Radia" userId="S::sradia1@student.gsu.edu::aef2e5fc-ab8a-4b0e-ba84-765c532f29c7" providerId="AD" clId="Web-{C380DB73-6281-4EA4-A2C7-AD7E6BEF87AF}" dt="2022-12-02T20:43:45.798" v="43" actId="14100"/>
          <ac:spMkLst>
            <pc:docMk/>
            <pc:sldMk cId="1261360566" sldId="258"/>
            <ac:spMk id="2" creationId="{9EE631D1-8715-4EE6-5C72-8535E5749363}"/>
          </ac:spMkLst>
        </pc:spChg>
        <pc:spChg chg="mod ord">
          <ac:chgData name="Swati Radia" userId="S::sradia1@student.gsu.edu::aef2e5fc-ab8a-4b0e-ba84-765c532f29c7" providerId="AD" clId="Web-{C380DB73-6281-4EA4-A2C7-AD7E6BEF87AF}" dt="2022-12-02T20:43:50.501" v="44" actId="1076"/>
          <ac:spMkLst>
            <pc:docMk/>
            <pc:sldMk cId="1261360566" sldId="258"/>
            <ac:spMk id="3" creationId="{EC1E3479-6E93-869D-562B-A48AB6768C35}"/>
          </ac:spMkLst>
        </pc:spChg>
        <pc:picChg chg="add">
          <ac:chgData name="Swati Radia" userId="S::sradia1@student.gsu.edu::aef2e5fc-ab8a-4b0e-ba84-765c532f29c7" providerId="AD" clId="Web-{C380DB73-6281-4EA4-A2C7-AD7E6BEF87AF}" dt="2022-12-02T20:43:40.204" v="42"/>
          <ac:picMkLst>
            <pc:docMk/>
            <pc:sldMk cId="1261360566" sldId="258"/>
            <ac:picMk id="5" creationId="{87E5BB78-AA42-2EC3-810E-76582CF64218}"/>
          </ac:picMkLst>
        </pc:picChg>
      </pc:sldChg>
      <pc:sldChg chg="modSp del mod modClrScheme chgLayout">
        <pc:chgData name="Swati Radia" userId="S::sradia1@student.gsu.edu::aef2e5fc-ab8a-4b0e-ba84-765c532f29c7" providerId="AD" clId="Web-{C380DB73-6281-4EA4-A2C7-AD7E6BEF87AF}" dt="2022-12-02T20:47:58.712" v="91"/>
        <pc:sldMkLst>
          <pc:docMk/>
          <pc:sldMk cId="1789126297" sldId="261"/>
        </pc:sldMkLst>
        <pc:spChg chg="mod ord">
          <ac:chgData name="Swati Radia" userId="S::sradia1@student.gsu.edu::aef2e5fc-ab8a-4b0e-ba84-765c532f29c7" providerId="AD" clId="Web-{C380DB73-6281-4EA4-A2C7-AD7E6BEF87AF}" dt="2022-12-02T20:41:03.809" v="9"/>
          <ac:spMkLst>
            <pc:docMk/>
            <pc:sldMk cId="1789126297" sldId="261"/>
            <ac:spMk id="2" creationId="{0471F2A7-046B-506C-E02F-6DD8C69669A3}"/>
          </ac:spMkLst>
        </pc:spChg>
        <pc:spChg chg="mod ord">
          <ac:chgData name="Swati Radia" userId="S::sradia1@student.gsu.edu::aef2e5fc-ab8a-4b0e-ba84-765c532f29c7" providerId="AD" clId="Web-{C380DB73-6281-4EA4-A2C7-AD7E6BEF87AF}" dt="2022-12-02T20:41:03.809" v="9"/>
          <ac:spMkLst>
            <pc:docMk/>
            <pc:sldMk cId="1789126297" sldId="261"/>
            <ac:spMk id="3" creationId="{8A113CEC-7A09-A0B6-46ED-888726B8B12E}"/>
          </ac:spMkLst>
        </pc:spChg>
      </pc:sldChg>
      <pc:sldChg chg="modSp del mod modClrScheme chgLayout">
        <pc:chgData name="Swati Radia" userId="S::sradia1@student.gsu.edu::aef2e5fc-ab8a-4b0e-ba84-765c532f29c7" providerId="AD" clId="Web-{C380DB73-6281-4EA4-A2C7-AD7E6BEF87AF}" dt="2022-12-02T20:49:00.120" v="99"/>
        <pc:sldMkLst>
          <pc:docMk/>
          <pc:sldMk cId="3229350476" sldId="262"/>
        </pc:sldMkLst>
        <pc:spChg chg="mod ord">
          <ac:chgData name="Swati Radia" userId="S::sradia1@student.gsu.edu::aef2e5fc-ab8a-4b0e-ba84-765c532f29c7" providerId="AD" clId="Web-{C380DB73-6281-4EA4-A2C7-AD7E6BEF87AF}" dt="2022-12-02T20:41:03.809" v="9"/>
          <ac:spMkLst>
            <pc:docMk/>
            <pc:sldMk cId="3229350476" sldId="262"/>
            <ac:spMk id="2" creationId="{2052B566-F862-3440-A56B-DEF8864C9DC7}"/>
          </ac:spMkLst>
        </pc:spChg>
        <pc:spChg chg="mod ord">
          <ac:chgData name="Swati Radia" userId="S::sradia1@student.gsu.edu::aef2e5fc-ab8a-4b0e-ba84-765c532f29c7" providerId="AD" clId="Web-{C380DB73-6281-4EA4-A2C7-AD7E6BEF87AF}" dt="2022-12-02T20:41:03.809" v="9"/>
          <ac:spMkLst>
            <pc:docMk/>
            <pc:sldMk cId="3229350476" sldId="262"/>
            <ac:spMk id="3" creationId="{4E4DD4E2-CC9E-9FB9-4A37-E962BB001286}"/>
          </ac:spMkLst>
        </pc:spChg>
      </pc:sldChg>
      <pc:sldChg chg="modSp del mod modClrScheme chgLayout">
        <pc:chgData name="Swati Radia" userId="S::sradia1@student.gsu.edu::aef2e5fc-ab8a-4b0e-ba84-765c532f29c7" providerId="AD" clId="Web-{C380DB73-6281-4EA4-A2C7-AD7E6BEF87AF}" dt="2022-12-02T20:48:57.604" v="98"/>
        <pc:sldMkLst>
          <pc:docMk/>
          <pc:sldMk cId="2456622500" sldId="263"/>
        </pc:sldMkLst>
        <pc:spChg chg="mod ord">
          <ac:chgData name="Swati Radia" userId="S::sradia1@student.gsu.edu::aef2e5fc-ab8a-4b0e-ba84-765c532f29c7" providerId="AD" clId="Web-{C380DB73-6281-4EA4-A2C7-AD7E6BEF87AF}" dt="2022-12-02T20:41:03.809" v="9"/>
          <ac:spMkLst>
            <pc:docMk/>
            <pc:sldMk cId="2456622500" sldId="263"/>
            <ac:spMk id="2" creationId="{B628E16E-8920-2B11-77FB-C00CAC535D91}"/>
          </ac:spMkLst>
        </pc:spChg>
        <pc:spChg chg="mod ord">
          <ac:chgData name="Swati Radia" userId="S::sradia1@student.gsu.edu::aef2e5fc-ab8a-4b0e-ba84-765c532f29c7" providerId="AD" clId="Web-{C380DB73-6281-4EA4-A2C7-AD7E6BEF87AF}" dt="2022-12-02T20:41:03.809" v="9"/>
          <ac:spMkLst>
            <pc:docMk/>
            <pc:sldMk cId="2456622500" sldId="263"/>
            <ac:spMk id="3" creationId="{D402B042-0F72-FDE5-ED12-99C3327DC2C4}"/>
          </ac:spMkLst>
        </pc:spChg>
      </pc:sldChg>
      <pc:sldChg chg="modSp del mod modClrScheme chgLayout">
        <pc:chgData name="Swati Radia" userId="S::sradia1@student.gsu.edu::aef2e5fc-ab8a-4b0e-ba84-765c532f29c7" providerId="AD" clId="Web-{C380DB73-6281-4EA4-A2C7-AD7E6BEF87AF}" dt="2022-12-02T20:48:55.151" v="97"/>
        <pc:sldMkLst>
          <pc:docMk/>
          <pc:sldMk cId="3003895618" sldId="264"/>
        </pc:sldMkLst>
        <pc:spChg chg="mod ord">
          <ac:chgData name="Swati Radia" userId="S::sradia1@student.gsu.edu::aef2e5fc-ab8a-4b0e-ba84-765c532f29c7" providerId="AD" clId="Web-{C380DB73-6281-4EA4-A2C7-AD7E6BEF87AF}" dt="2022-12-02T20:41:03.809" v="9"/>
          <ac:spMkLst>
            <pc:docMk/>
            <pc:sldMk cId="3003895618" sldId="264"/>
            <ac:spMk id="2" creationId="{69A8BDE1-75D8-584A-4C3C-918D01F8ACB6}"/>
          </ac:spMkLst>
        </pc:spChg>
        <pc:spChg chg="mod ord">
          <ac:chgData name="Swati Radia" userId="S::sradia1@student.gsu.edu::aef2e5fc-ab8a-4b0e-ba84-765c532f29c7" providerId="AD" clId="Web-{C380DB73-6281-4EA4-A2C7-AD7E6BEF87AF}" dt="2022-12-02T20:41:03.809" v="9"/>
          <ac:spMkLst>
            <pc:docMk/>
            <pc:sldMk cId="3003895618" sldId="264"/>
            <ac:spMk id="3" creationId="{763BC773-2C9E-DC5B-FEB3-6BAD9E1A4F9A}"/>
          </ac:spMkLst>
        </pc:spChg>
      </pc:sldChg>
      <pc:sldChg chg="addSp modSp mod modClrScheme chgLayout">
        <pc:chgData name="Swati Radia" userId="S::sradia1@student.gsu.edu::aef2e5fc-ab8a-4b0e-ba84-765c532f29c7" providerId="AD" clId="Web-{C380DB73-6281-4EA4-A2C7-AD7E6BEF87AF}" dt="2022-12-02T20:50:29.935" v="112" actId="14100"/>
        <pc:sldMkLst>
          <pc:docMk/>
          <pc:sldMk cId="1868896421" sldId="266"/>
        </pc:sldMkLst>
        <pc:spChg chg="mod ord">
          <ac:chgData name="Swati Radia" userId="S::sradia1@student.gsu.edu::aef2e5fc-ab8a-4b0e-ba84-765c532f29c7" providerId="AD" clId="Web-{C380DB73-6281-4EA4-A2C7-AD7E6BEF87AF}" dt="2022-12-02T20:50:29.935" v="112" actId="14100"/>
          <ac:spMkLst>
            <pc:docMk/>
            <pc:sldMk cId="1868896421" sldId="266"/>
            <ac:spMk id="2" creationId="{4CC4BF8B-5276-B580-F450-3262A4DDA402}"/>
          </ac:spMkLst>
        </pc:spChg>
        <pc:spChg chg="mod ord">
          <ac:chgData name="Swati Radia" userId="S::sradia1@student.gsu.edu::aef2e5fc-ab8a-4b0e-ba84-765c532f29c7" providerId="AD" clId="Web-{C380DB73-6281-4EA4-A2C7-AD7E6BEF87AF}" dt="2022-12-02T20:41:03.809" v="9"/>
          <ac:spMkLst>
            <pc:docMk/>
            <pc:sldMk cId="1868896421" sldId="266"/>
            <ac:spMk id="3" creationId="{481BE01D-5FFE-28A7-25E1-5AF128BFC3C4}"/>
          </ac:spMkLst>
        </pc:spChg>
        <pc:picChg chg="add mod">
          <ac:chgData name="Swati Radia" userId="S::sradia1@student.gsu.edu::aef2e5fc-ab8a-4b0e-ba84-765c532f29c7" providerId="AD" clId="Web-{C380DB73-6281-4EA4-A2C7-AD7E6BEF87AF}" dt="2022-12-02T20:40:16.214" v="2" actId="14100"/>
          <ac:picMkLst>
            <pc:docMk/>
            <pc:sldMk cId="1868896421" sldId="266"/>
            <ac:picMk id="5" creationId="{41C55528-BA8A-20F1-4AA1-435B99FDF5C6}"/>
          </ac:picMkLst>
        </pc:picChg>
      </pc:sldChg>
      <pc:sldChg chg="modSp mod modClrScheme chgLayout">
        <pc:chgData name="Swati Radia" userId="S::sradia1@student.gsu.edu::aef2e5fc-ab8a-4b0e-ba84-765c532f29c7" providerId="AD" clId="Web-{C380DB73-6281-4EA4-A2C7-AD7E6BEF87AF}" dt="2022-12-02T20:41:03.809" v="9"/>
        <pc:sldMkLst>
          <pc:docMk/>
          <pc:sldMk cId="2502768865" sldId="267"/>
        </pc:sldMkLst>
        <pc:spChg chg="mod ord">
          <ac:chgData name="Swati Radia" userId="S::sradia1@student.gsu.edu::aef2e5fc-ab8a-4b0e-ba84-765c532f29c7" providerId="AD" clId="Web-{C380DB73-6281-4EA4-A2C7-AD7E6BEF87AF}" dt="2022-12-02T20:41:03.809" v="9"/>
          <ac:spMkLst>
            <pc:docMk/>
            <pc:sldMk cId="2502768865" sldId="267"/>
            <ac:spMk id="2" creationId="{5FF0A752-90D8-79F4-25C3-D02278635631}"/>
          </ac:spMkLst>
        </pc:spChg>
      </pc:sldChg>
      <pc:sldChg chg="modSp del mod modClrScheme chgLayout">
        <pc:chgData name="Swati Radia" userId="S::sradia1@student.gsu.edu::aef2e5fc-ab8a-4b0e-ba84-765c532f29c7" providerId="AD" clId="Web-{C380DB73-6281-4EA4-A2C7-AD7E6BEF87AF}" dt="2022-12-02T20:48:48.573" v="96"/>
        <pc:sldMkLst>
          <pc:docMk/>
          <pc:sldMk cId="878336230" sldId="270"/>
        </pc:sldMkLst>
        <pc:spChg chg="mod ord">
          <ac:chgData name="Swati Radia" userId="S::sradia1@student.gsu.edu::aef2e5fc-ab8a-4b0e-ba84-765c532f29c7" providerId="AD" clId="Web-{C380DB73-6281-4EA4-A2C7-AD7E6BEF87AF}" dt="2022-12-02T20:41:03.809" v="9"/>
          <ac:spMkLst>
            <pc:docMk/>
            <pc:sldMk cId="878336230" sldId="270"/>
            <ac:spMk id="2" creationId="{EA166855-CB6D-1102-A81F-B67E5DE3A04C}"/>
          </ac:spMkLst>
        </pc:spChg>
        <pc:spChg chg="mod ord">
          <ac:chgData name="Swati Radia" userId="S::sradia1@student.gsu.edu::aef2e5fc-ab8a-4b0e-ba84-765c532f29c7" providerId="AD" clId="Web-{C380DB73-6281-4EA4-A2C7-AD7E6BEF87AF}" dt="2022-12-02T20:41:03.809" v="9"/>
          <ac:spMkLst>
            <pc:docMk/>
            <pc:sldMk cId="878336230" sldId="270"/>
            <ac:spMk id="3" creationId="{16A87780-87FB-CE8D-B470-EA61C4ABD732}"/>
          </ac:spMkLst>
        </pc:spChg>
      </pc:sldChg>
      <pc:sldChg chg="modSp mod modClrScheme chgLayout">
        <pc:chgData name="Swati Radia" userId="S::sradia1@student.gsu.edu::aef2e5fc-ab8a-4b0e-ba84-765c532f29c7" providerId="AD" clId="Web-{C380DB73-6281-4EA4-A2C7-AD7E6BEF87AF}" dt="2022-12-02T20:41:03.809" v="9"/>
        <pc:sldMkLst>
          <pc:docMk/>
          <pc:sldMk cId="1985469575" sldId="271"/>
        </pc:sldMkLst>
        <pc:spChg chg="mod ord">
          <ac:chgData name="Swati Radia" userId="S::sradia1@student.gsu.edu::aef2e5fc-ab8a-4b0e-ba84-765c532f29c7" providerId="AD" clId="Web-{C380DB73-6281-4EA4-A2C7-AD7E6BEF87AF}" dt="2022-12-02T20:41:03.809" v="9"/>
          <ac:spMkLst>
            <pc:docMk/>
            <pc:sldMk cId="1985469575" sldId="271"/>
            <ac:spMk id="2" creationId="{9677434C-DA72-A722-FEFC-9A69D4A9B44B}"/>
          </ac:spMkLst>
        </pc:spChg>
        <pc:spChg chg="mod ord">
          <ac:chgData name="Swati Radia" userId="S::sradia1@student.gsu.edu::aef2e5fc-ab8a-4b0e-ba84-765c532f29c7" providerId="AD" clId="Web-{C380DB73-6281-4EA4-A2C7-AD7E6BEF87AF}" dt="2022-12-02T20:41:03.809" v="9"/>
          <ac:spMkLst>
            <pc:docMk/>
            <pc:sldMk cId="1985469575" sldId="271"/>
            <ac:spMk id="3" creationId="{105F2F39-CCCB-B59E-EF6F-E8785BDEC9FC}"/>
          </ac:spMkLst>
        </pc:spChg>
      </pc:sldChg>
      <pc:sldChg chg="addSp delSp modSp mod modClrScheme delDesignElem chgLayout">
        <pc:chgData name="Swati Radia" userId="S::sradia1@student.gsu.edu::aef2e5fc-ab8a-4b0e-ba84-765c532f29c7" providerId="AD" clId="Web-{C380DB73-6281-4EA4-A2C7-AD7E6BEF87AF}" dt="2022-12-02T20:42:32.015" v="29" actId="1076"/>
        <pc:sldMkLst>
          <pc:docMk/>
          <pc:sldMk cId="3105676972" sldId="272"/>
        </pc:sldMkLst>
        <pc:spChg chg="mod ord">
          <ac:chgData name="Swati Radia" userId="S::sradia1@student.gsu.edu::aef2e5fc-ab8a-4b0e-ba84-765c532f29c7" providerId="AD" clId="Web-{C380DB73-6281-4EA4-A2C7-AD7E6BEF87AF}" dt="2022-12-02T20:41:03.809" v="9"/>
          <ac:spMkLst>
            <pc:docMk/>
            <pc:sldMk cId="3105676972" sldId="272"/>
            <ac:spMk id="2" creationId="{B628E16E-8920-2B11-77FB-C00CAC535D91}"/>
          </ac:spMkLst>
        </pc:spChg>
        <pc:spChg chg="add mod">
          <ac:chgData name="Swati Radia" userId="S::sradia1@student.gsu.edu::aef2e5fc-ab8a-4b0e-ba84-765c532f29c7" providerId="AD" clId="Web-{C380DB73-6281-4EA4-A2C7-AD7E6BEF87AF}" dt="2022-12-02T20:42:27.937" v="28" actId="1076"/>
          <ac:spMkLst>
            <pc:docMk/>
            <pc:sldMk cId="3105676972" sldId="272"/>
            <ac:spMk id="4" creationId="{7D645ACD-D3A8-F734-FCE9-26EABF6288CC}"/>
          </ac:spMkLst>
        </pc:spChg>
        <pc:spChg chg="del">
          <ac:chgData name="Swati Radia" userId="S::sradia1@student.gsu.edu::aef2e5fc-ab8a-4b0e-ba84-765c532f29c7" providerId="AD" clId="Web-{C380DB73-6281-4EA4-A2C7-AD7E6BEF87AF}" dt="2022-12-02T20:41:03.809" v="9"/>
          <ac:spMkLst>
            <pc:docMk/>
            <pc:sldMk cId="3105676972" sldId="272"/>
            <ac:spMk id="6" creationId="{7F57BEA8-497D-4AA8-8A18-BDCD696B25FE}"/>
          </ac:spMkLst>
        </pc:spChg>
        <pc:picChg chg="mod">
          <ac:chgData name="Swati Radia" userId="S::sradia1@student.gsu.edu::aef2e5fc-ab8a-4b0e-ba84-765c532f29c7" providerId="AD" clId="Web-{C380DB73-6281-4EA4-A2C7-AD7E6BEF87AF}" dt="2022-12-02T20:42:32.015" v="29" actId="1076"/>
          <ac:picMkLst>
            <pc:docMk/>
            <pc:sldMk cId="3105676972" sldId="272"/>
            <ac:picMk id="3" creationId="{58E0C5CC-7BAB-2A67-CF15-6DBDE042D1E0}"/>
          </ac:picMkLst>
        </pc:picChg>
        <pc:picChg chg="mod">
          <ac:chgData name="Swati Radia" userId="S::sradia1@student.gsu.edu::aef2e5fc-ab8a-4b0e-ba84-765c532f29c7" providerId="AD" clId="Web-{C380DB73-6281-4EA4-A2C7-AD7E6BEF87AF}" dt="2022-12-02T20:41:11.762" v="10" actId="1076"/>
          <ac:picMkLst>
            <pc:docMk/>
            <pc:sldMk cId="3105676972" sldId="272"/>
            <ac:picMk id="5" creationId="{E69FE090-8035-20C3-04B6-FC0E18B38DFA}"/>
          </ac:picMkLst>
        </pc:picChg>
        <pc:cxnChg chg="del">
          <ac:chgData name="Swati Radia" userId="S::sradia1@student.gsu.edu::aef2e5fc-ab8a-4b0e-ba84-765c532f29c7" providerId="AD" clId="Web-{C380DB73-6281-4EA4-A2C7-AD7E6BEF87AF}" dt="2022-12-02T20:41:03.809" v="9"/>
          <ac:cxnSpMkLst>
            <pc:docMk/>
            <pc:sldMk cId="3105676972" sldId="272"/>
            <ac:cxnSpMk id="8" creationId="{D2E961F1-4A28-4A5F-BBD4-6E400E5E6C75}"/>
          </ac:cxnSpMkLst>
        </pc:cxnChg>
        <pc:cxnChg chg="del">
          <ac:chgData name="Swati Radia" userId="S::sradia1@student.gsu.edu::aef2e5fc-ab8a-4b0e-ba84-765c532f29c7" providerId="AD" clId="Web-{C380DB73-6281-4EA4-A2C7-AD7E6BEF87AF}" dt="2022-12-02T20:41:03.809" v="9"/>
          <ac:cxnSpMkLst>
            <pc:docMk/>
            <pc:sldMk cId="3105676972" sldId="272"/>
            <ac:cxnSpMk id="9" creationId="{A82415D3-DDE5-4D63-8CB3-23A5EC581B27}"/>
          </ac:cxnSpMkLst>
        </pc:cxnChg>
        <pc:cxnChg chg="del">
          <ac:chgData name="Swati Radia" userId="S::sradia1@student.gsu.edu::aef2e5fc-ab8a-4b0e-ba84-765c532f29c7" providerId="AD" clId="Web-{C380DB73-6281-4EA4-A2C7-AD7E6BEF87AF}" dt="2022-12-02T20:41:03.809" v="9"/>
          <ac:cxnSpMkLst>
            <pc:docMk/>
            <pc:sldMk cId="3105676972" sldId="272"/>
            <ac:cxnSpMk id="11" creationId="{AD7193FB-6AE6-4B3B-8F89-56B55DD63B4D}"/>
          </ac:cxnSpMkLst>
        </pc:cxnChg>
      </pc:sldChg>
      <pc:sldChg chg="delSp modSp mod modClrScheme delDesignElem chgLayout">
        <pc:chgData name="Swati Radia" userId="S::sradia1@student.gsu.edu::aef2e5fc-ab8a-4b0e-ba84-765c532f29c7" providerId="AD" clId="Web-{C380DB73-6281-4EA4-A2C7-AD7E6BEF87AF}" dt="2022-12-02T20:41:03.809" v="9"/>
        <pc:sldMkLst>
          <pc:docMk/>
          <pc:sldMk cId="1354880195" sldId="275"/>
        </pc:sldMkLst>
        <pc:spChg chg="mod ord">
          <ac:chgData name="Swati Radia" userId="S::sradia1@student.gsu.edu::aef2e5fc-ab8a-4b0e-ba84-765c532f29c7" providerId="AD" clId="Web-{C380DB73-6281-4EA4-A2C7-AD7E6BEF87AF}" dt="2022-12-02T20:41:03.809" v="9"/>
          <ac:spMkLst>
            <pc:docMk/>
            <pc:sldMk cId="1354880195" sldId="275"/>
            <ac:spMk id="2" creationId="{B628E16E-8920-2B11-77FB-C00CAC535D91}"/>
          </ac:spMkLst>
        </pc:spChg>
        <pc:spChg chg="del">
          <ac:chgData name="Swati Radia" userId="S::sradia1@student.gsu.edu::aef2e5fc-ab8a-4b0e-ba84-765c532f29c7" providerId="AD" clId="Web-{C380DB73-6281-4EA4-A2C7-AD7E6BEF87AF}" dt="2022-12-02T20:41:03.809" v="9"/>
          <ac:spMkLst>
            <pc:docMk/>
            <pc:sldMk cId="1354880195" sldId="275"/>
            <ac:spMk id="6" creationId="{7F57BEA8-497D-4AA8-8A18-BDCD696B25FE}"/>
          </ac:spMkLst>
        </pc:spChg>
        <pc:cxnChg chg="del">
          <ac:chgData name="Swati Radia" userId="S::sradia1@student.gsu.edu::aef2e5fc-ab8a-4b0e-ba84-765c532f29c7" providerId="AD" clId="Web-{C380DB73-6281-4EA4-A2C7-AD7E6BEF87AF}" dt="2022-12-02T20:41:03.809" v="9"/>
          <ac:cxnSpMkLst>
            <pc:docMk/>
            <pc:sldMk cId="1354880195" sldId="275"/>
            <ac:cxnSpMk id="8" creationId="{D2E961F1-4A28-4A5F-BBD4-6E400E5E6C75}"/>
          </ac:cxnSpMkLst>
        </pc:cxnChg>
        <pc:cxnChg chg="del">
          <ac:chgData name="Swati Radia" userId="S::sradia1@student.gsu.edu::aef2e5fc-ab8a-4b0e-ba84-765c532f29c7" providerId="AD" clId="Web-{C380DB73-6281-4EA4-A2C7-AD7E6BEF87AF}" dt="2022-12-02T20:41:03.809" v="9"/>
          <ac:cxnSpMkLst>
            <pc:docMk/>
            <pc:sldMk cId="1354880195" sldId="275"/>
            <ac:cxnSpMk id="9" creationId="{A82415D3-DDE5-4D63-8CB3-23A5EC581B27}"/>
          </ac:cxnSpMkLst>
        </pc:cxnChg>
        <pc:cxnChg chg="del">
          <ac:chgData name="Swati Radia" userId="S::sradia1@student.gsu.edu::aef2e5fc-ab8a-4b0e-ba84-765c532f29c7" providerId="AD" clId="Web-{C380DB73-6281-4EA4-A2C7-AD7E6BEF87AF}" dt="2022-12-02T20:41:03.809" v="9"/>
          <ac:cxnSpMkLst>
            <pc:docMk/>
            <pc:sldMk cId="1354880195" sldId="275"/>
            <ac:cxnSpMk id="11" creationId="{AD7193FB-6AE6-4B3B-8F89-56B55DD63B4D}"/>
          </ac:cxnSpMkLst>
        </pc:cxnChg>
      </pc:sldChg>
      <pc:sldChg chg="delSp modSp mod modClrScheme delDesignElem chgLayout">
        <pc:chgData name="Swati Radia" userId="S::sradia1@student.gsu.edu::aef2e5fc-ab8a-4b0e-ba84-765c532f29c7" providerId="AD" clId="Web-{C380DB73-6281-4EA4-A2C7-AD7E6BEF87AF}" dt="2022-12-02T20:58:24.152" v="270" actId="1076"/>
        <pc:sldMkLst>
          <pc:docMk/>
          <pc:sldMk cId="3089831095" sldId="276"/>
        </pc:sldMkLst>
        <pc:spChg chg="mod ord">
          <ac:chgData name="Swati Radia" userId="S::sradia1@student.gsu.edu::aef2e5fc-ab8a-4b0e-ba84-765c532f29c7" providerId="AD" clId="Web-{C380DB73-6281-4EA4-A2C7-AD7E6BEF87AF}" dt="2022-12-02T20:47:10.961" v="85" actId="20577"/>
          <ac:spMkLst>
            <pc:docMk/>
            <pc:sldMk cId="3089831095" sldId="276"/>
            <ac:spMk id="2" creationId="{B628E16E-8920-2B11-77FB-C00CAC535D91}"/>
          </ac:spMkLst>
        </pc:spChg>
        <pc:spChg chg="del">
          <ac:chgData name="Swati Radia" userId="S::sradia1@student.gsu.edu::aef2e5fc-ab8a-4b0e-ba84-765c532f29c7" providerId="AD" clId="Web-{C380DB73-6281-4EA4-A2C7-AD7E6BEF87AF}" dt="2022-12-02T20:41:03.809" v="9"/>
          <ac:spMkLst>
            <pc:docMk/>
            <pc:sldMk cId="3089831095" sldId="276"/>
            <ac:spMk id="6" creationId="{7F57BEA8-497D-4AA8-8A18-BDCD696B25FE}"/>
          </ac:spMkLst>
        </pc:spChg>
        <pc:spChg chg="mod">
          <ac:chgData name="Swati Radia" userId="S::sradia1@student.gsu.edu::aef2e5fc-ab8a-4b0e-ba84-765c532f29c7" providerId="AD" clId="Web-{C380DB73-6281-4EA4-A2C7-AD7E6BEF87AF}" dt="2022-12-02T20:58:24.152" v="270" actId="1076"/>
          <ac:spMkLst>
            <pc:docMk/>
            <pc:sldMk cId="3089831095" sldId="276"/>
            <ac:spMk id="7" creationId="{E783ED28-5DB3-5620-B18E-8508E263BBD6}"/>
          </ac:spMkLst>
        </pc:spChg>
        <pc:picChg chg="mod">
          <ac:chgData name="Swati Radia" userId="S::sradia1@student.gsu.edu::aef2e5fc-ab8a-4b0e-ba84-765c532f29c7" providerId="AD" clId="Web-{C380DB73-6281-4EA4-A2C7-AD7E6BEF87AF}" dt="2022-12-02T20:47:02.617" v="84" actId="1076"/>
          <ac:picMkLst>
            <pc:docMk/>
            <pc:sldMk cId="3089831095" sldId="276"/>
            <ac:picMk id="5" creationId="{E69FE090-8035-20C3-04B6-FC0E18B38DFA}"/>
          </ac:picMkLst>
        </pc:picChg>
        <pc:picChg chg="mod">
          <ac:chgData name="Swati Radia" userId="S::sradia1@student.gsu.edu::aef2e5fc-ab8a-4b0e-ba84-765c532f29c7" providerId="AD" clId="Web-{C380DB73-6281-4EA4-A2C7-AD7E6BEF87AF}" dt="2022-12-02T20:58:19.652" v="269" actId="1076"/>
          <ac:picMkLst>
            <pc:docMk/>
            <pc:sldMk cId="3089831095" sldId="276"/>
            <ac:picMk id="10" creationId="{54E1BC40-AB92-7F0F-A693-9B70E871CB66}"/>
          </ac:picMkLst>
        </pc:picChg>
        <pc:cxnChg chg="del">
          <ac:chgData name="Swati Radia" userId="S::sradia1@student.gsu.edu::aef2e5fc-ab8a-4b0e-ba84-765c532f29c7" providerId="AD" clId="Web-{C380DB73-6281-4EA4-A2C7-AD7E6BEF87AF}" dt="2022-12-02T20:41:03.809" v="9"/>
          <ac:cxnSpMkLst>
            <pc:docMk/>
            <pc:sldMk cId="3089831095" sldId="276"/>
            <ac:cxnSpMk id="8" creationId="{D2E961F1-4A28-4A5F-BBD4-6E400E5E6C75}"/>
          </ac:cxnSpMkLst>
        </pc:cxnChg>
        <pc:cxnChg chg="del">
          <ac:chgData name="Swati Radia" userId="S::sradia1@student.gsu.edu::aef2e5fc-ab8a-4b0e-ba84-765c532f29c7" providerId="AD" clId="Web-{C380DB73-6281-4EA4-A2C7-AD7E6BEF87AF}" dt="2022-12-02T20:41:03.809" v="9"/>
          <ac:cxnSpMkLst>
            <pc:docMk/>
            <pc:sldMk cId="3089831095" sldId="276"/>
            <ac:cxnSpMk id="9" creationId="{A82415D3-DDE5-4D63-8CB3-23A5EC581B27}"/>
          </ac:cxnSpMkLst>
        </pc:cxnChg>
        <pc:cxnChg chg="del">
          <ac:chgData name="Swati Radia" userId="S::sradia1@student.gsu.edu::aef2e5fc-ab8a-4b0e-ba84-765c532f29c7" providerId="AD" clId="Web-{C380DB73-6281-4EA4-A2C7-AD7E6BEF87AF}" dt="2022-12-02T20:41:03.809" v="9"/>
          <ac:cxnSpMkLst>
            <pc:docMk/>
            <pc:sldMk cId="3089831095" sldId="276"/>
            <ac:cxnSpMk id="11" creationId="{AD7193FB-6AE6-4B3B-8F89-56B55DD63B4D}"/>
          </ac:cxnSpMkLst>
        </pc:cxnChg>
      </pc:sldChg>
      <pc:sldChg chg="addSp delSp modSp mod modClrScheme delDesignElem chgLayout">
        <pc:chgData name="Swati Radia" userId="S::sradia1@student.gsu.edu::aef2e5fc-ab8a-4b0e-ba84-765c532f29c7" providerId="AD" clId="Web-{C380DB73-6281-4EA4-A2C7-AD7E6BEF87AF}" dt="2022-12-02T20:57:32.917" v="266" actId="20577"/>
        <pc:sldMkLst>
          <pc:docMk/>
          <pc:sldMk cId="97033589" sldId="277"/>
        </pc:sldMkLst>
        <pc:spChg chg="mod ord">
          <ac:chgData name="Swati Radia" userId="S::sradia1@student.gsu.edu::aef2e5fc-ab8a-4b0e-ba84-765c532f29c7" providerId="AD" clId="Web-{C380DB73-6281-4EA4-A2C7-AD7E6BEF87AF}" dt="2022-12-02T20:57:32.917" v="266" actId="20577"/>
          <ac:spMkLst>
            <pc:docMk/>
            <pc:sldMk cId="97033589" sldId="277"/>
            <ac:spMk id="2" creationId="{B628E16E-8920-2B11-77FB-C00CAC535D91}"/>
          </ac:spMkLst>
        </pc:spChg>
        <pc:spChg chg="add mod">
          <ac:chgData name="Swati Radia" userId="S::sradia1@student.gsu.edu::aef2e5fc-ab8a-4b0e-ba84-765c532f29c7" providerId="AD" clId="Web-{C380DB73-6281-4EA4-A2C7-AD7E6BEF87AF}" dt="2022-12-02T20:57:16.572" v="265" actId="14100"/>
          <ac:spMkLst>
            <pc:docMk/>
            <pc:sldMk cId="97033589" sldId="277"/>
            <ac:spMk id="4" creationId="{5BBCDED9-873B-9950-AA83-FD73C89D4DDD}"/>
          </ac:spMkLst>
        </pc:spChg>
        <pc:spChg chg="del">
          <ac:chgData name="Swati Radia" userId="S::sradia1@student.gsu.edu::aef2e5fc-ab8a-4b0e-ba84-765c532f29c7" providerId="AD" clId="Web-{C380DB73-6281-4EA4-A2C7-AD7E6BEF87AF}" dt="2022-12-02T20:41:03.809" v="9"/>
          <ac:spMkLst>
            <pc:docMk/>
            <pc:sldMk cId="97033589" sldId="277"/>
            <ac:spMk id="6" creationId="{7F57BEA8-497D-4AA8-8A18-BDCD696B25FE}"/>
          </ac:spMkLst>
        </pc:spChg>
        <pc:picChg chg="mod">
          <ac:chgData name="Swati Radia" userId="S::sradia1@student.gsu.edu::aef2e5fc-ab8a-4b0e-ba84-765c532f29c7" providerId="AD" clId="Web-{C380DB73-6281-4EA4-A2C7-AD7E6BEF87AF}" dt="2022-12-02T20:46:20.600" v="76" actId="1076"/>
          <ac:picMkLst>
            <pc:docMk/>
            <pc:sldMk cId="97033589" sldId="277"/>
            <ac:picMk id="5" creationId="{E69FE090-8035-20C3-04B6-FC0E18B38DFA}"/>
          </ac:picMkLst>
        </pc:picChg>
        <pc:cxnChg chg="del">
          <ac:chgData name="Swati Radia" userId="S::sradia1@student.gsu.edu::aef2e5fc-ab8a-4b0e-ba84-765c532f29c7" providerId="AD" clId="Web-{C380DB73-6281-4EA4-A2C7-AD7E6BEF87AF}" dt="2022-12-02T20:41:03.809" v="9"/>
          <ac:cxnSpMkLst>
            <pc:docMk/>
            <pc:sldMk cId="97033589" sldId="277"/>
            <ac:cxnSpMk id="8" creationId="{D2E961F1-4A28-4A5F-BBD4-6E400E5E6C75}"/>
          </ac:cxnSpMkLst>
        </pc:cxnChg>
        <pc:cxnChg chg="del">
          <ac:chgData name="Swati Radia" userId="S::sradia1@student.gsu.edu::aef2e5fc-ab8a-4b0e-ba84-765c532f29c7" providerId="AD" clId="Web-{C380DB73-6281-4EA4-A2C7-AD7E6BEF87AF}" dt="2022-12-02T20:41:03.809" v="9"/>
          <ac:cxnSpMkLst>
            <pc:docMk/>
            <pc:sldMk cId="97033589" sldId="277"/>
            <ac:cxnSpMk id="9" creationId="{A82415D3-DDE5-4D63-8CB3-23A5EC581B27}"/>
          </ac:cxnSpMkLst>
        </pc:cxnChg>
        <pc:cxnChg chg="del">
          <ac:chgData name="Swati Radia" userId="S::sradia1@student.gsu.edu::aef2e5fc-ab8a-4b0e-ba84-765c532f29c7" providerId="AD" clId="Web-{C380DB73-6281-4EA4-A2C7-AD7E6BEF87AF}" dt="2022-12-02T20:41:03.809" v="9"/>
          <ac:cxnSpMkLst>
            <pc:docMk/>
            <pc:sldMk cId="97033589" sldId="277"/>
            <ac:cxnSpMk id="11" creationId="{AD7193FB-6AE6-4B3B-8F89-56B55DD63B4D}"/>
          </ac:cxnSpMkLst>
        </pc:cxnChg>
      </pc:sldChg>
      <pc:sldChg chg="delSp modSp mod modClrScheme delDesignElem chgLayout">
        <pc:chgData name="Swati Radia" userId="S::sradia1@student.gsu.edu::aef2e5fc-ab8a-4b0e-ba84-765c532f29c7" providerId="AD" clId="Web-{C380DB73-6281-4EA4-A2C7-AD7E6BEF87AF}" dt="2022-12-02T20:46:57.226" v="83" actId="1076"/>
        <pc:sldMkLst>
          <pc:docMk/>
          <pc:sldMk cId="1698152365" sldId="278"/>
        </pc:sldMkLst>
        <pc:spChg chg="mod ord">
          <ac:chgData name="Swati Radia" userId="S::sradia1@student.gsu.edu::aef2e5fc-ab8a-4b0e-ba84-765c532f29c7" providerId="AD" clId="Web-{C380DB73-6281-4EA4-A2C7-AD7E6BEF87AF}" dt="2022-12-02T20:46:50.413" v="82" actId="20577"/>
          <ac:spMkLst>
            <pc:docMk/>
            <pc:sldMk cId="1698152365" sldId="278"/>
            <ac:spMk id="2" creationId="{B628E16E-8920-2B11-77FB-C00CAC535D91}"/>
          </ac:spMkLst>
        </pc:spChg>
        <pc:spChg chg="del">
          <ac:chgData name="Swati Radia" userId="S::sradia1@student.gsu.edu::aef2e5fc-ab8a-4b0e-ba84-765c532f29c7" providerId="AD" clId="Web-{C380DB73-6281-4EA4-A2C7-AD7E6BEF87AF}" dt="2022-12-02T20:41:03.809" v="9"/>
          <ac:spMkLst>
            <pc:docMk/>
            <pc:sldMk cId="1698152365" sldId="278"/>
            <ac:spMk id="6" creationId="{7F57BEA8-497D-4AA8-8A18-BDCD696B25FE}"/>
          </ac:spMkLst>
        </pc:spChg>
        <pc:picChg chg="mod">
          <ac:chgData name="Swati Radia" userId="S::sradia1@student.gsu.edu::aef2e5fc-ab8a-4b0e-ba84-765c532f29c7" providerId="AD" clId="Web-{C380DB73-6281-4EA4-A2C7-AD7E6BEF87AF}" dt="2022-12-02T20:46:57.226" v="83" actId="1076"/>
          <ac:picMkLst>
            <pc:docMk/>
            <pc:sldMk cId="1698152365" sldId="278"/>
            <ac:picMk id="5" creationId="{E69FE090-8035-20C3-04B6-FC0E18B38DFA}"/>
          </ac:picMkLst>
        </pc:picChg>
        <pc:cxnChg chg="del">
          <ac:chgData name="Swati Radia" userId="S::sradia1@student.gsu.edu::aef2e5fc-ab8a-4b0e-ba84-765c532f29c7" providerId="AD" clId="Web-{C380DB73-6281-4EA4-A2C7-AD7E6BEF87AF}" dt="2022-12-02T20:41:03.809" v="9"/>
          <ac:cxnSpMkLst>
            <pc:docMk/>
            <pc:sldMk cId="1698152365" sldId="278"/>
            <ac:cxnSpMk id="8" creationId="{D2E961F1-4A28-4A5F-BBD4-6E400E5E6C75}"/>
          </ac:cxnSpMkLst>
        </pc:cxnChg>
        <pc:cxnChg chg="del">
          <ac:chgData name="Swati Radia" userId="S::sradia1@student.gsu.edu::aef2e5fc-ab8a-4b0e-ba84-765c532f29c7" providerId="AD" clId="Web-{C380DB73-6281-4EA4-A2C7-AD7E6BEF87AF}" dt="2022-12-02T20:41:03.809" v="9"/>
          <ac:cxnSpMkLst>
            <pc:docMk/>
            <pc:sldMk cId="1698152365" sldId="278"/>
            <ac:cxnSpMk id="9" creationId="{A82415D3-DDE5-4D63-8CB3-23A5EC581B27}"/>
          </ac:cxnSpMkLst>
        </pc:cxnChg>
        <pc:cxnChg chg="del">
          <ac:chgData name="Swati Radia" userId="S::sradia1@student.gsu.edu::aef2e5fc-ab8a-4b0e-ba84-765c532f29c7" providerId="AD" clId="Web-{C380DB73-6281-4EA4-A2C7-AD7E6BEF87AF}" dt="2022-12-02T20:41:03.809" v="9"/>
          <ac:cxnSpMkLst>
            <pc:docMk/>
            <pc:sldMk cId="1698152365" sldId="278"/>
            <ac:cxnSpMk id="11" creationId="{AD7193FB-6AE6-4B3B-8F89-56B55DD63B4D}"/>
          </ac:cxnSpMkLst>
        </pc:cxnChg>
      </pc:sldChg>
      <pc:sldChg chg="addSp delSp modSp mod modClrScheme delDesignElem chgLayout">
        <pc:chgData name="Swati Radia" userId="S::sradia1@student.gsu.edu::aef2e5fc-ab8a-4b0e-ba84-765c532f29c7" providerId="AD" clId="Web-{C380DB73-6281-4EA4-A2C7-AD7E6BEF87AF}" dt="2022-12-02T20:48:21.713" v="93" actId="14100"/>
        <pc:sldMkLst>
          <pc:docMk/>
          <pc:sldMk cId="3184115035" sldId="279"/>
        </pc:sldMkLst>
        <pc:spChg chg="mod ord">
          <ac:chgData name="Swati Radia" userId="S::sradia1@student.gsu.edu::aef2e5fc-ab8a-4b0e-ba84-765c532f29c7" providerId="AD" clId="Web-{C380DB73-6281-4EA4-A2C7-AD7E6BEF87AF}" dt="2022-12-02T20:47:50.977" v="90" actId="20577"/>
          <ac:spMkLst>
            <pc:docMk/>
            <pc:sldMk cId="3184115035" sldId="279"/>
            <ac:spMk id="2" creationId="{B628E16E-8920-2B11-77FB-C00CAC535D91}"/>
          </ac:spMkLst>
        </pc:spChg>
        <pc:spChg chg="add mod">
          <ac:chgData name="Swati Radia" userId="S::sradia1@student.gsu.edu::aef2e5fc-ab8a-4b0e-ba84-765c532f29c7" providerId="AD" clId="Web-{C380DB73-6281-4EA4-A2C7-AD7E6BEF87AF}" dt="2022-12-02T20:48:21.713" v="93" actId="14100"/>
          <ac:spMkLst>
            <pc:docMk/>
            <pc:sldMk cId="3184115035" sldId="279"/>
            <ac:spMk id="4" creationId="{E313DF1A-1AC2-D498-2EB7-C73313F13BBB}"/>
          </ac:spMkLst>
        </pc:spChg>
        <pc:spChg chg="del">
          <ac:chgData name="Swati Radia" userId="S::sradia1@student.gsu.edu::aef2e5fc-ab8a-4b0e-ba84-765c532f29c7" providerId="AD" clId="Web-{C380DB73-6281-4EA4-A2C7-AD7E6BEF87AF}" dt="2022-12-02T20:41:03.809" v="9"/>
          <ac:spMkLst>
            <pc:docMk/>
            <pc:sldMk cId="3184115035" sldId="279"/>
            <ac:spMk id="6" creationId="{7F57BEA8-497D-4AA8-8A18-BDCD696B25FE}"/>
          </ac:spMkLst>
        </pc:spChg>
        <pc:picChg chg="mod">
          <ac:chgData name="Swati Radia" userId="S::sradia1@student.gsu.edu::aef2e5fc-ab8a-4b0e-ba84-765c532f29c7" providerId="AD" clId="Web-{C380DB73-6281-4EA4-A2C7-AD7E6BEF87AF}" dt="2022-12-02T20:45:26.176" v="63" actId="1076"/>
          <ac:picMkLst>
            <pc:docMk/>
            <pc:sldMk cId="3184115035" sldId="279"/>
            <ac:picMk id="5" creationId="{E69FE090-8035-20C3-04B6-FC0E18B38DFA}"/>
          </ac:picMkLst>
        </pc:picChg>
        <pc:cxnChg chg="del">
          <ac:chgData name="Swati Radia" userId="S::sradia1@student.gsu.edu::aef2e5fc-ab8a-4b0e-ba84-765c532f29c7" providerId="AD" clId="Web-{C380DB73-6281-4EA4-A2C7-AD7E6BEF87AF}" dt="2022-12-02T20:41:03.809" v="9"/>
          <ac:cxnSpMkLst>
            <pc:docMk/>
            <pc:sldMk cId="3184115035" sldId="279"/>
            <ac:cxnSpMk id="8" creationId="{D2E961F1-4A28-4A5F-BBD4-6E400E5E6C75}"/>
          </ac:cxnSpMkLst>
        </pc:cxnChg>
        <pc:cxnChg chg="del">
          <ac:chgData name="Swati Radia" userId="S::sradia1@student.gsu.edu::aef2e5fc-ab8a-4b0e-ba84-765c532f29c7" providerId="AD" clId="Web-{C380DB73-6281-4EA4-A2C7-AD7E6BEF87AF}" dt="2022-12-02T20:41:03.809" v="9"/>
          <ac:cxnSpMkLst>
            <pc:docMk/>
            <pc:sldMk cId="3184115035" sldId="279"/>
            <ac:cxnSpMk id="9" creationId="{A82415D3-DDE5-4D63-8CB3-23A5EC581B27}"/>
          </ac:cxnSpMkLst>
        </pc:cxnChg>
        <pc:cxnChg chg="del">
          <ac:chgData name="Swati Radia" userId="S::sradia1@student.gsu.edu::aef2e5fc-ab8a-4b0e-ba84-765c532f29c7" providerId="AD" clId="Web-{C380DB73-6281-4EA4-A2C7-AD7E6BEF87AF}" dt="2022-12-02T20:41:03.809" v="9"/>
          <ac:cxnSpMkLst>
            <pc:docMk/>
            <pc:sldMk cId="3184115035" sldId="279"/>
            <ac:cxnSpMk id="11" creationId="{AD7193FB-6AE6-4B3B-8F89-56B55DD63B4D}"/>
          </ac:cxnSpMkLst>
        </pc:cxnChg>
      </pc:sldChg>
      <pc:sldChg chg="delSp modSp mod modClrScheme delDesignElem chgLayout">
        <pc:chgData name="Swati Radia" userId="S::sradia1@student.gsu.edu::aef2e5fc-ab8a-4b0e-ba84-765c532f29c7" providerId="AD" clId="Web-{C380DB73-6281-4EA4-A2C7-AD7E6BEF87AF}" dt="2022-12-02T20:50:21.794" v="109" actId="20577"/>
        <pc:sldMkLst>
          <pc:docMk/>
          <pc:sldMk cId="3878421974" sldId="281"/>
        </pc:sldMkLst>
        <pc:spChg chg="mod ord">
          <ac:chgData name="Swati Radia" userId="S::sradia1@student.gsu.edu::aef2e5fc-ab8a-4b0e-ba84-765c532f29c7" providerId="AD" clId="Web-{C380DB73-6281-4EA4-A2C7-AD7E6BEF87AF}" dt="2022-12-02T20:50:21.794" v="109" actId="20577"/>
          <ac:spMkLst>
            <pc:docMk/>
            <pc:sldMk cId="3878421974" sldId="281"/>
            <ac:spMk id="2" creationId="{B628E16E-8920-2B11-77FB-C00CAC535D91}"/>
          </ac:spMkLst>
        </pc:spChg>
        <pc:spChg chg="del">
          <ac:chgData name="Swati Radia" userId="S::sradia1@student.gsu.edu::aef2e5fc-ab8a-4b0e-ba84-765c532f29c7" providerId="AD" clId="Web-{C380DB73-6281-4EA4-A2C7-AD7E6BEF87AF}" dt="2022-12-02T20:41:03.809" v="9"/>
          <ac:spMkLst>
            <pc:docMk/>
            <pc:sldMk cId="3878421974" sldId="281"/>
            <ac:spMk id="13" creationId="{A5711A0E-A428-4ED1-96CB-33D69FD842E4}"/>
          </ac:spMkLst>
        </pc:spChg>
      </pc:sldChg>
      <pc:sldChg chg="addSp modSp mod modClrScheme chgLayout">
        <pc:chgData name="Swati Radia" userId="S::sradia1@student.gsu.edu::aef2e5fc-ab8a-4b0e-ba84-765c532f29c7" providerId="AD" clId="Web-{C380DB73-6281-4EA4-A2C7-AD7E6BEF87AF}" dt="2022-12-02T20:51:39.203" v="118" actId="20577"/>
        <pc:sldMkLst>
          <pc:docMk/>
          <pc:sldMk cId="4029057322" sldId="282"/>
        </pc:sldMkLst>
        <pc:spChg chg="mod ord">
          <ac:chgData name="Swati Radia" userId="S::sradia1@student.gsu.edu::aef2e5fc-ab8a-4b0e-ba84-765c532f29c7" providerId="AD" clId="Web-{C380DB73-6281-4EA4-A2C7-AD7E6BEF87AF}" dt="2022-12-02T20:51:39.203" v="118" actId="20577"/>
          <ac:spMkLst>
            <pc:docMk/>
            <pc:sldMk cId="4029057322" sldId="282"/>
            <ac:spMk id="2" creationId="{F19629E0-536A-B99B-95B6-4DA955F5C92F}"/>
          </ac:spMkLst>
        </pc:spChg>
        <pc:spChg chg="mod ord">
          <ac:chgData name="Swati Radia" userId="S::sradia1@student.gsu.edu::aef2e5fc-ab8a-4b0e-ba84-765c532f29c7" providerId="AD" clId="Web-{C380DB73-6281-4EA4-A2C7-AD7E6BEF87AF}" dt="2022-12-02T20:41:03.809" v="9"/>
          <ac:spMkLst>
            <pc:docMk/>
            <pc:sldMk cId="4029057322" sldId="282"/>
            <ac:spMk id="3" creationId="{15A185C7-4B94-B659-AD63-56B965765FB5}"/>
          </ac:spMkLst>
        </pc:spChg>
        <pc:picChg chg="add mod">
          <ac:chgData name="Swati Radia" userId="S::sradia1@student.gsu.edu::aef2e5fc-ab8a-4b0e-ba84-765c532f29c7" providerId="AD" clId="Web-{C380DB73-6281-4EA4-A2C7-AD7E6BEF87AF}" dt="2022-12-02T20:43:58.783" v="46" actId="1076"/>
          <ac:picMkLst>
            <pc:docMk/>
            <pc:sldMk cId="4029057322" sldId="282"/>
            <ac:picMk id="5" creationId="{A5EC41C8-7021-CBB6-4C20-68A2630C28B7}"/>
          </ac:picMkLst>
        </pc:picChg>
      </pc:sldChg>
      <pc:sldChg chg="modSp add replId">
        <pc:chgData name="Swati Radia" userId="S::sradia1@student.gsu.edu::aef2e5fc-ab8a-4b0e-ba84-765c532f29c7" providerId="AD" clId="Web-{C380DB73-6281-4EA4-A2C7-AD7E6BEF87AF}" dt="2022-12-02T20:49:33.965" v="107" actId="20577"/>
        <pc:sldMkLst>
          <pc:docMk/>
          <pc:sldMk cId="2842212650" sldId="283"/>
        </pc:sldMkLst>
        <pc:spChg chg="mod">
          <ac:chgData name="Swati Radia" userId="S::sradia1@student.gsu.edu::aef2e5fc-ab8a-4b0e-ba84-765c532f29c7" providerId="AD" clId="Web-{C380DB73-6281-4EA4-A2C7-AD7E6BEF87AF}" dt="2022-12-02T20:49:33.965" v="107" actId="20577"/>
          <ac:spMkLst>
            <pc:docMk/>
            <pc:sldMk cId="2842212650" sldId="283"/>
            <ac:spMk id="2" creationId="{B628E16E-8920-2B11-77FB-C00CAC535D91}"/>
          </ac:spMkLst>
        </pc:spChg>
      </pc:sldChg>
      <pc:sldMasterChg chg="del delSldLayout">
        <pc:chgData name="Swati Radia" userId="S::sradia1@student.gsu.edu::aef2e5fc-ab8a-4b0e-ba84-765c532f29c7" providerId="AD" clId="Web-{C380DB73-6281-4EA4-A2C7-AD7E6BEF87AF}" dt="2022-12-02T20:41:03.809" v="9"/>
        <pc:sldMasterMkLst>
          <pc:docMk/>
          <pc:sldMasterMk cId="3025228203" sldId="2147483672"/>
        </pc:sldMasterMkLst>
        <pc:sldLayoutChg chg="del">
          <pc:chgData name="Swati Radia" userId="S::sradia1@student.gsu.edu::aef2e5fc-ab8a-4b0e-ba84-765c532f29c7" providerId="AD" clId="Web-{C380DB73-6281-4EA4-A2C7-AD7E6BEF87AF}" dt="2022-12-02T20:41:03.809" v="9"/>
          <pc:sldLayoutMkLst>
            <pc:docMk/>
            <pc:sldMasterMk cId="3025228203" sldId="2147483672"/>
            <pc:sldLayoutMk cId="315120247" sldId="2147483673"/>
          </pc:sldLayoutMkLst>
        </pc:sldLayoutChg>
        <pc:sldLayoutChg chg="del">
          <pc:chgData name="Swati Radia" userId="S::sradia1@student.gsu.edu::aef2e5fc-ab8a-4b0e-ba84-765c532f29c7" providerId="AD" clId="Web-{C380DB73-6281-4EA4-A2C7-AD7E6BEF87AF}" dt="2022-12-02T20:41:03.809" v="9"/>
          <pc:sldLayoutMkLst>
            <pc:docMk/>
            <pc:sldMasterMk cId="3025228203" sldId="2147483672"/>
            <pc:sldLayoutMk cId="3760230838" sldId="2147483674"/>
          </pc:sldLayoutMkLst>
        </pc:sldLayoutChg>
        <pc:sldLayoutChg chg="del">
          <pc:chgData name="Swati Radia" userId="S::sradia1@student.gsu.edu::aef2e5fc-ab8a-4b0e-ba84-765c532f29c7" providerId="AD" clId="Web-{C380DB73-6281-4EA4-A2C7-AD7E6BEF87AF}" dt="2022-12-02T20:41:03.809" v="9"/>
          <pc:sldLayoutMkLst>
            <pc:docMk/>
            <pc:sldMasterMk cId="3025228203" sldId="2147483672"/>
            <pc:sldLayoutMk cId="2312615501" sldId="2147483675"/>
          </pc:sldLayoutMkLst>
        </pc:sldLayoutChg>
        <pc:sldLayoutChg chg="del">
          <pc:chgData name="Swati Radia" userId="S::sradia1@student.gsu.edu::aef2e5fc-ab8a-4b0e-ba84-765c532f29c7" providerId="AD" clId="Web-{C380DB73-6281-4EA4-A2C7-AD7E6BEF87AF}" dt="2022-12-02T20:41:03.809" v="9"/>
          <pc:sldLayoutMkLst>
            <pc:docMk/>
            <pc:sldMasterMk cId="3025228203" sldId="2147483672"/>
            <pc:sldLayoutMk cId="3797993765" sldId="2147483676"/>
          </pc:sldLayoutMkLst>
        </pc:sldLayoutChg>
        <pc:sldLayoutChg chg="del">
          <pc:chgData name="Swati Radia" userId="S::sradia1@student.gsu.edu::aef2e5fc-ab8a-4b0e-ba84-765c532f29c7" providerId="AD" clId="Web-{C380DB73-6281-4EA4-A2C7-AD7E6BEF87AF}" dt="2022-12-02T20:41:03.809" v="9"/>
          <pc:sldLayoutMkLst>
            <pc:docMk/>
            <pc:sldMasterMk cId="3025228203" sldId="2147483672"/>
            <pc:sldLayoutMk cId="1386823605" sldId="2147483677"/>
          </pc:sldLayoutMkLst>
        </pc:sldLayoutChg>
        <pc:sldLayoutChg chg="del">
          <pc:chgData name="Swati Radia" userId="S::sradia1@student.gsu.edu::aef2e5fc-ab8a-4b0e-ba84-765c532f29c7" providerId="AD" clId="Web-{C380DB73-6281-4EA4-A2C7-AD7E6BEF87AF}" dt="2022-12-02T20:41:03.809" v="9"/>
          <pc:sldLayoutMkLst>
            <pc:docMk/>
            <pc:sldMasterMk cId="3025228203" sldId="2147483672"/>
            <pc:sldLayoutMk cId="3136931704" sldId="2147483678"/>
          </pc:sldLayoutMkLst>
        </pc:sldLayoutChg>
        <pc:sldLayoutChg chg="del">
          <pc:chgData name="Swati Radia" userId="S::sradia1@student.gsu.edu::aef2e5fc-ab8a-4b0e-ba84-765c532f29c7" providerId="AD" clId="Web-{C380DB73-6281-4EA4-A2C7-AD7E6BEF87AF}" dt="2022-12-02T20:41:03.809" v="9"/>
          <pc:sldLayoutMkLst>
            <pc:docMk/>
            <pc:sldMasterMk cId="3025228203" sldId="2147483672"/>
            <pc:sldLayoutMk cId="1199726392" sldId="2147483679"/>
          </pc:sldLayoutMkLst>
        </pc:sldLayoutChg>
        <pc:sldLayoutChg chg="del">
          <pc:chgData name="Swati Radia" userId="S::sradia1@student.gsu.edu::aef2e5fc-ab8a-4b0e-ba84-765c532f29c7" providerId="AD" clId="Web-{C380DB73-6281-4EA4-A2C7-AD7E6BEF87AF}" dt="2022-12-02T20:41:03.809" v="9"/>
          <pc:sldLayoutMkLst>
            <pc:docMk/>
            <pc:sldMasterMk cId="3025228203" sldId="2147483672"/>
            <pc:sldLayoutMk cId="480187383" sldId="2147483680"/>
          </pc:sldLayoutMkLst>
        </pc:sldLayoutChg>
        <pc:sldLayoutChg chg="del">
          <pc:chgData name="Swati Radia" userId="S::sradia1@student.gsu.edu::aef2e5fc-ab8a-4b0e-ba84-765c532f29c7" providerId="AD" clId="Web-{C380DB73-6281-4EA4-A2C7-AD7E6BEF87AF}" dt="2022-12-02T20:41:03.809" v="9"/>
          <pc:sldLayoutMkLst>
            <pc:docMk/>
            <pc:sldMasterMk cId="3025228203" sldId="2147483672"/>
            <pc:sldLayoutMk cId="3641792222" sldId="2147483681"/>
          </pc:sldLayoutMkLst>
        </pc:sldLayoutChg>
        <pc:sldLayoutChg chg="del">
          <pc:chgData name="Swati Radia" userId="S::sradia1@student.gsu.edu::aef2e5fc-ab8a-4b0e-ba84-765c532f29c7" providerId="AD" clId="Web-{C380DB73-6281-4EA4-A2C7-AD7E6BEF87AF}" dt="2022-12-02T20:41:03.809" v="9"/>
          <pc:sldLayoutMkLst>
            <pc:docMk/>
            <pc:sldMasterMk cId="3025228203" sldId="2147483672"/>
            <pc:sldLayoutMk cId="2922455809" sldId="2147483682"/>
          </pc:sldLayoutMkLst>
        </pc:sldLayoutChg>
        <pc:sldLayoutChg chg="del">
          <pc:chgData name="Swati Radia" userId="S::sradia1@student.gsu.edu::aef2e5fc-ab8a-4b0e-ba84-765c532f29c7" providerId="AD" clId="Web-{C380DB73-6281-4EA4-A2C7-AD7E6BEF87AF}" dt="2022-12-02T20:41:03.809" v="9"/>
          <pc:sldLayoutMkLst>
            <pc:docMk/>
            <pc:sldMasterMk cId="3025228203" sldId="2147483672"/>
            <pc:sldLayoutMk cId="3282076399" sldId="2147483683"/>
          </pc:sldLayoutMkLst>
        </pc:sldLayoutChg>
      </pc:sldMasterChg>
      <pc:sldMasterChg chg="add addSldLayout modSldLayout">
        <pc:chgData name="Swati Radia" userId="S::sradia1@student.gsu.edu::aef2e5fc-ab8a-4b0e-ba84-765c532f29c7" providerId="AD" clId="Web-{C380DB73-6281-4EA4-A2C7-AD7E6BEF87AF}" dt="2022-12-02T20:41:03.809" v="9"/>
        <pc:sldMasterMkLst>
          <pc:docMk/>
          <pc:sldMasterMk cId="4154176020" sldId="2147483684"/>
        </pc:sldMasterMkLst>
        <pc:sldLayoutChg chg="add mod replId">
          <pc:chgData name="Swati Radia" userId="S::sradia1@student.gsu.edu::aef2e5fc-ab8a-4b0e-ba84-765c532f29c7" providerId="AD" clId="Web-{C380DB73-6281-4EA4-A2C7-AD7E6BEF87AF}" dt="2022-12-02T20:41:03.809" v="9"/>
          <pc:sldLayoutMkLst>
            <pc:docMk/>
            <pc:sldMasterMk cId="4154176020" sldId="2147483684"/>
            <pc:sldLayoutMk cId="2308852408" sldId="2147483685"/>
          </pc:sldLayoutMkLst>
        </pc:sldLayoutChg>
        <pc:sldLayoutChg chg="add mod replId">
          <pc:chgData name="Swati Radia" userId="S::sradia1@student.gsu.edu::aef2e5fc-ab8a-4b0e-ba84-765c532f29c7" providerId="AD" clId="Web-{C380DB73-6281-4EA4-A2C7-AD7E6BEF87AF}" dt="2022-12-02T20:41:03.809" v="9"/>
          <pc:sldLayoutMkLst>
            <pc:docMk/>
            <pc:sldMasterMk cId="4154176020" sldId="2147483684"/>
            <pc:sldLayoutMk cId="3591297300" sldId="2147483686"/>
          </pc:sldLayoutMkLst>
        </pc:sldLayoutChg>
        <pc:sldLayoutChg chg="add mod replId">
          <pc:chgData name="Swati Radia" userId="S::sradia1@student.gsu.edu::aef2e5fc-ab8a-4b0e-ba84-765c532f29c7" providerId="AD" clId="Web-{C380DB73-6281-4EA4-A2C7-AD7E6BEF87AF}" dt="2022-12-02T20:41:03.809" v="9"/>
          <pc:sldLayoutMkLst>
            <pc:docMk/>
            <pc:sldMasterMk cId="4154176020" sldId="2147483684"/>
            <pc:sldLayoutMk cId="2720853612" sldId="2147483687"/>
          </pc:sldLayoutMkLst>
        </pc:sldLayoutChg>
        <pc:sldLayoutChg chg="add mod replId">
          <pc:chgData name="Swati Radia" userId="S::sradia1@student.gsu.edu::aef2e5fc-ab8a-4b0e-ba84-765c532f29c7" providerId="AD" clId="Web-{C380DB73-6281-4EA4-A2C7-AD7E6BEF87AF}" dt="2022-12-02T20:41:03.809" v="9"/>
          <pc:sldLayoutMkLst>
            <pc:docMk/>
            <pc:sldMasterMk cId="4154176020" sldId="2147483684"/>
            <pc:sldLayoutMk cId="2998054000" sldId="2147483688"/>
          </pc:sldLayoutMkLst>
        </pc:sldLayoutChg>
        <pc:sldLayoutChg chg="add mod replId">
          <pc:chgData name="Swati Radia" userId="S::sradia1@student.gsu.edu::aef2e5fc-ab8a-4b0e-ba84-765c532f29c7" providerId="AD" clId="Web-{C380DB73-6281-4EA4-A2C7-AD7E6BEF87AF}" dt="2022-12-02T20:41:03.809" v="9"/>
          <pc:sldLayoutMkLst>
            <pc:docMk/>
            <pc:sldMasterMk cId="4154176020" sldId="2147483684"/>
            <pc:sldLayoutMk cId="467340193" sldId="2147483689"/>
          </pc:sldLayoutMkLst>
        </pc:sldLayoutChg>
        <pc:sldLayoutChg chg="add mod replId">
          <pc:chgData name="Swati Radia" userId="S::sradia1@student.gsu.edu::aef2e5fc-ab8a-4b0e-ba84-765c532f29c7" providerId="AD" clId="Web-{C380DB73-6281-4EA4-A2C7-AD7E6BEF87AF}" dt="2022-12-02T20:41:03.809" v="9"/>
          <pc:sldLayoutMkLst>
            <pc:docMk/>
            <pc:sldMasterMk cId="4154176020" sldId="2147483684"/>
            <pc:sldLayoutMk cId="633031694" sldId="2147483690"/>
          </pc:sldLayoutMkLst>
        </pc:sldLayoutChg>
        <pc:sldLayoutChg chg="add mod replId">
          <pc:chgData name="Swati Radia" userId="S::sradia1@student.gsu.edu::aef2e5fc-ab8a-4b0e-ba84-765c532f29c7" providerId="AD" clId="Web-{C380DB73-6281-4EA4-A2C7-AD7E6BEF87AF}" dt="2022-12-02T20:41:03.809" v="9"/>
          <pc:sldLayoutMkLst>
            <pc:docMk/>
            <pc:sldMasterMk cId="4154176020" sldId="2147483684"/>
            <pc:sldLayoutMk cId="32229248" sldId="2147483691"/>
          </pc:sldLayoutMkLst>
        </pc:sldLayoutChg>
        <pc:sldLayoutChg chg="add mod replId">
          <pc:chgData name="Swati Radia" userId="S::sradia1@student.gsu.edu::aef2e5fc-ab8a-4b0e-ba84-765c532f29c7" providerId="AD" clId="Web-{C380DB73-6281-4EA4-A2C7-AD7E6BEF87AF}" dt="2022-12-02T20:41:03.809" v="9"/>
          <pc:sldLayoutMkLst>
            <pc:docMk/>
            <pc:sldMasterMk cId="4154176020" sldId="2147483684"/>
            <pc:sldLayoutMk cId="3756496190" sldId="2147483692"/>
          </pc:sldLayoutMkLst>
        </pc:sldLayoutChg>
        <pc:sldLayoutChg chg="add mod replId">
          <pc:chgData name="Swati Radia" userId="S::sradia1@student.gsu.edu::aef2e5fc-ab8a-4b0e-ba84-765c532f29c7" providerId="AD" clId="Web-{C380DB73-6281-4EA4-A2C7-AD7E6BEF87AF}" dt="2022-12-02T20:41:03.809" v="9"/>
          <pc:sldLayoutMkLst>
            <pc:docMk/>
            <pc:sldMasterMk cId="4154176020" sldId="2147483684"/>
            <pc:sldLayoutMk cId="3678817748" sldId="2147483693"/>
          </pc:sldLayoutMkLst>
        </pc:sldLayoutChg>
        <pc:sldLayoutChg chg="add mod replId">
          <pc:chgData name="Swati Radia" userId="S::sradia1@student.gsu.edu::aef2e5fc-ab8a-4b0e-ba84-765c532f29c7" providerId="AD" clId="Web-{C380DB73-6281-4EA4-A2C7-AD7E6BEF87AF}" dt="2022-12-02T20:41:03.809" v="9"/>
          <pc:sldLayoutMkLst>
            <pc:docMk/>
            <pc:sldMasterMk cId="4154176020" sldId="2147483684"/>
            <pc:sldLayoutMk cId="2482498467" sldId="2147483694"/>
          </pc:sldLayoutMkLst>
        </pc:sldLayoutChg>
        <pc:sldLayoutChg chg="add mod replId">
          <pc:chgData name="Swati Radia" userId="S::sradia1@student.gsu.edu::aef2e5fc-ab8a-4b0e-ba84-765c532f29c7" providerId="AD" clId="Web-{C380DB73-6281-4EA4-A2C7-AD7E6BEF87AF}" dt="2022-12-02T20:41:03.809" v="9"/>
          <pc:sldLayoutMkLst>
            <pc:docMk/>
            <pc:sldMasterMk cId="4154176020" sldId="2147483684"/>
            <pc:sldLayoutMk cId="386494174" sldId="2147483695"/>
          </pc:sldLayoutMkLst>
        </pc:sldLayoutChg>
      </pc:sldMasterChg>
    </pc:docChg>
  </pc:docChgLst>
  <pc:docChgLst>
    <pc:chgData name="Swati Radia" userId="S::sradia1@student.gsu.edu::aef2e5fc-ab8a-4b0e-ba84-765c532f29c7" providerId="AD" clId="Web-{B0AB85CA-AC14-40FF-B216-D49ED796C6CA}"/>
    <pc:docChg chg="modSld">
      <pc:chgData name="Swati Radia" userId="S::sradia1@student.gsu.edu::aef2e5fc-ab8a-4b0e-ba84-765c532f29c7" providerId="AD" clId="Web-{B0AB85CA-AC14-40FF-B216-D49ED796C6CA}" dt="2022-11-30T21:02:04.703" v="2" actId="1076"/>
      <pc:docMkLst>
        <pc:docMk/>
      </pc:docMkLst>
      <pc:sldChg chg="modSp">
        <pc:chgData name="Swati Radia" userId="S::sradia1@student.gsu.edu::aef2e5fc-ab8a-4b0e-ba84-765c532f29c7" providerId="AD" clId="Web-{B0AB85CA-AC14-40FF-B216-D49ED796C6CA}" dt="2022-11-30T21:02:04.703" v="2" actId="1076"/>
        <pc:sldMkLst>
          <pc:docMk/>
          <pc:sldMk cId="2502768865" sldId="267"/>
        </pc:sldMkLst>
        <pc:spChg chg="mod">
          <ac:chgData name="Swati Radia" userId="S::sradia1@student.gsu.edu::aef2e5fc-ab8a-4b0e-ba84-765c532f29c7" providerId="AD" clId="Web-{B0AB85CA-AC14-40FF-B216-D49ED796C6CA}" dt="2022-11-30T21:01:56.468" v="1" actId="1076"/>
          <ac:spMkLst>
            <pc:docMk/>
            <pc:sldMk cId="2502768865" sldId="267"/>
            <ac:spMk id="6" creationId="{7543E0FA-CE9D-4B05-E63E-0A8A7BE037F3}"/>
          </ac:spMkLst>
        </pc:spChg>
        <pc:picChg chg="mod">
          <ac:chgData name="Swati Radia" userId="S::sradia1@student.gsu.edu::aef2e5fc-ab8a-4b0e-ba84-765c532f29c7" providerId="AD" clId="Web-{B0AB85CA-AC14-40FF-B216-D49ED796C6CA}" dt="2022-11-30T21:02:04.703" v="2" actId="1076"/>
          <ac:picMkLst>
            <pc:docMk/>
            <pc:sldMk cId="2502768865" sldId="267"/>
            <ac:picMk id="3" creationId="{90A5A01F-AE1A-A3DA-4BE2-7AF7A3035053}"/>
          </ac:picMkLst>
        </pc:picChg>
      </pc:sldChg>
    </pc:docChg>
  </pc:docChgLst>
  <pc:docChgLst>
    <pc:chgData name="Swati Radia" userId="S::sradia1@student.gsu.edu::aef2e5fc-ab8a-4b0e-ba84-765c532f29c7" providerId="AD" clId="Web-{48D2FCB4-8D28-459F-AE47-607B888BC858}"/>
    <pc:docChg chg="modSld">
      <pc:chgData name="Swati Radia" userId="S::sradia1@student.gsu.edu::aef2e5fc-ab8a-4b0e-ba84-765c532f29c7" providerId="AD" clId="Web-{48D2FCB4-8D28-459F-AE47-607B888BC858}" dt="2022-11-29T21:14:55.505" v="23" actId="1076"/>
      <pc:docMkLst>
        <pc:docMk/>
      </pc:docMkLst>
      <pc:sldChg chg="addSp modSp">
        <pc:chgData name="Swati Radia" userId="S::sradia1@student.gsu.edu::aef2e5fc-ab8a-4b0e-ba84-765c532f29c7" providerId="AD" clId="Web-{48D2FCB4-8D28-459F-AE47-607B888BC858}" dt="2022-11-29T21:14:55.505" v="23" actId="1076"/>
        <pc:sldMkLst>
          <pc:docMk/>
          <pc:sldMk cId="109857222" sldId="256"/>
        </pc:sldMkLst>
        <pc:spChg chg="add mod">
          <ac:chgData name="Swati Radia" userId="S::sradia1@student.gsu.edu::aef2e5fc-ab8a-4b0e-ba84-765c532f29c7" providerId="AD" clId="Web-{48D2FCB4-8D28-459F-AE47-607B888BC858}" dt="2022-11-29T21:14:55.505" v="23" actId="1076"/>
          <ac:spMkLst>
            <pc:docMk/>
            <pc:sldMk cId="109857222" sldId="256"/>
            <ac:spMk id="4" creationId="{66E5A1D7-742B-27ED-06D5-D2DD92F7D90B}"/>
          </ac:spMkLst>
        </pc:spChg>
      </pc:sldChg>
    </pc:docChg>
  </pc:docChgLst>
  <pc:docChgLst>
    <pc:chgData name="Ipsa Ojha" userId="S::iojha1@student.gsu.edu::6a9e7943-d13a-440b-a8ab-763d1d336dcb" providerId="AD" clId="Web-{D77FE6A3-1D1B-40E4-8580-9A7EA345E571}"/>
    <pc:docChg chg="modSld">
      <pc:chgData name="Ipsa Ojha" userId="S::iojha1@student.gsu.edu::6a9e7943-d13a-440b-a8ab-763d1d336dcb" providerId="AD" clId="Web-{D77FE6A3-1D1B-40E4-8580-9A7EA345E571}" dt="2022-12-01T23:22:33.196" v="70" actId="1076"/>
      <pc:docMkLst>
        <pc:docMk/>
      </pc:docMkLst>
      <pc:sldChg chg="addSp delSp modSp">
        <pc:chgData name="Ipsa Ojha" userId="S::iojha1@student.gsu.edu::6a9e7943-d13a-440b-a8ab-763d1d336dcb" providerId="AD" clId="Web-{D77FE6A3-1D1B-40E4-8580-9A7EA345E571}" dt="2022-12-01T23:22:33.196" v="70" actId="1076"/>
        <pc:sldMkLst>
          <pc:docMk/>
          <pc:sldMk cId="3089831095" sldId="276"/>
        </pc:sldMkLst>
        <pc:spChg chg="add del mod">
          <ac:chgData name="Ipsa Ojha" userId="S::iojha1@student.gsu.edu::6a9e7943-d13a-440b-a8ab-763d1d336dcb" providerId="AD" clId="Web-{D77FE6A3-1D1B-40E4-8580-9A7EA345E571}" dt="2022-12-01T23:18:35.954" v="46"/>
          <ac:spMkLst>
            <pc:docMk/>
            <pc:sldMk cId="3089831095" sldId="276"/>
            <ac:spMk id="4" creationId="{71F3AAF5-91F9-29A7-CBC3-16CEAAA2F2AD}"/>
          </ac:spMkLst>
        </pc:spChg>
        <pc:spChg chg="add mod">
          <ac:chgData name="Ipsa Ojha" userId="S::iojha1@student.gsu.edu::6a9e7943-d13a-440b-a8ab-763d1d336dcb" providerId="AD" clId="Web-{D77FE6A3-1D1B-40E4-8580-9A7EA345E571}" dt="2022-12-01T23:22:30.243" v="69" actId="1076"/>
          <ac:spMkLst>
            <pc:docMk/>
            <pc:sldMk cId="3089831095" sldId="276"/>
            <ac:spMk id="7" creationId="{E783ED28-5DB3-5620-B18E-8508E263BBD6}"/>
          </ac:spMkLst>
        </pc:spChg>
        <pc:picChg chg="add del mod">
          <ac:chgData name="Ipsa Ojha" userId="S::iojha1@student.gsu.edu::6a9e7943-d13a-440b-a8ab-763d1d336dcb" providerId="AD" clId="Web-{D77FE6A3-1D1B-40E4-8580-9A7EA345E571}" dt="2022-12-01T23:17:37.374" v="39"/>
          <ac:picMkLst>
            <pc:docMk/>
            <pc:sldMk cId="3089831095" sldId="276"/>
            <ac:picMk id="3" creationId="{C44EAEA4-F944-FEB4-9654-E049AB78B6D6}"/>
          </ac:picMkLst>
        </pc:picChg>
        <pc:picChg chg="add mod">
          <ac:chgData name="Ipsa Ojha" userId="S::iojha1@student.gsu.edu::6a9e7943-d13a-440b-a8ab-763d1d336dcb" providerId="AD" clId="Web-{D77FE6A3-1D1B-40E4-8580-9A7EA345E571}" dt="2022-12-01T23:22:33.196" v="70" actId="1076"/>
          <ac:picMkLst>
            <pc:docMk/>
            <pc:sldMk cId="3089831095" sldId="276"/>
            <ac:picMk id="10" creationId="{54E1BC40-AB92-7F0F-A693-9B70E871CB66}"/>
          </ac:picMkLst>
        </pc:picChg>
      </pc:sldChg>
    </pc:docChg>
  </pc:docChgLst>
  <pc:docChgLst>
    <pc:chgData name="Swati Radia" userId="S::sradia1@student.gsu.edu::aef2e5fc-ab8a-4b0e-ba84-765c532f29c7" providerId="AD" clId="Web-{70CB209E-C286-43B7-8A4F-C590C8FDA48F}"/>
    <pc:docChg chg="addSld modSld">
      <pc:chgData name="Swati Radia" userId="S::sradia1@student.gsu.edu::aef2e5fc-ab8a-4b0e-ba84-765c532f29c7" providerId="AD" clId="Web-{70CB209E-C286-43B7-8A4F-C590C8FDA48F}" dt="2022-11-29T21:13:47.397" v="79" actId="20577"/>
      <pc:docMkLst>
        <pc:docMk/>
      </pc:docMkLst>
      <pc:sldChg chg="addSp modSp">
        <pc:chgData name="Swati Radia" userId="S::sradia1@student.gsu.edu::aef2e5fc-ab8a-4b0e-ba84-765c532f29c7" providerId="AD" clId="Web-{70CB209E-C286-43B7-8A4F-C590C8FDA48F}" dt="2022-11-29T21:13:47.397" v="79" actId="20577"/>
        <pc:sldMkLst>
          <pc:docMk/>
          <pc:sldMk cId="109857222" sldId="256"/>
        </pc:sldMkLst>
        <pc:spChg chg="mod">
          <ac:chgData name="Swati Radia" userId="S::sradia1@student.gsu.edu::aef2e5fc-ab8a-4b0e-ba84-765c532f29c7" providerId="AD" clId="Web-{70CB209E-C286-43B7-8A4F-C590C8FDA48F}" dt="2022-11-29T21:13:26.506" v="71" actId="20577"/>
          <ac:spMkLst>
            <pc:docMk/>
            <pc:sldMk cId="109857222" sldId="256"/>
            <ac:spMk id="2" creationId="{00000000-0000-0000-0000-000000000000}"/>
          </ac:spMkLst>
        </pc:spChg>
        <pc:spChg chg="mod">
          <ac:chgData name="Swati Radia" userId="S::sradia1@student.gsu.edu::aef2e5fc-ab8a-4b0e-ba84-765c532f29c7" providerId="AD" clId="Web-{70CB209E-C286-43B7-8A4F-C590C8FDA48F}" dt="2022-11-29T21:13:32.787" v="76" actId="20577"/>
          <ac:spMkLst>
            <pc:docMk/>
            <pc:sldMk cId="109857222" sldId="256"/>
            <ac:spMk id="3" creationId="{00000000-0000-0000-0000-000000000000}"/>
          </ac:spMkLst>
        </pc:spChg>
        <pc:spChg chg="add mod">
          <ac:chgData name="Swati Radia" userId="S::sradia1@student.gsu.edu::aef2e5fc-ab8a-4b0e-ba84-765c532f29c7" providerId="AD" clId="Web-{70CB209E-C286-43B7-8A4F-C590C8FDA48F}" dt="2022-11-29T21:13:47.397" v="79" actId="20577"/>
          <ac:spMkLst>
            <pc:docMk/>
            <pc:sldMk cId="109857222" sldId="256"/>
            <ac:spMk id="5" creationId="{80162983-A1BB-2EB7-9418-10A15CFD425F}"/>
          </ac:spMkLst>
        </pc:spChg>
      </pc:sldChg>
      <pc:sldChg chg="modSp new">
        <pc:chgData name="Swati Radia" userId="S::sradia1@student.gsu.edu::aef2e5fc-ab8a-4b0e-ba84-765c532f29c7" providerId="AD" clId="Web-{70CB209E-C286-43B7-8A4F-C590C8FDA48F}" dt="2022-11-29T21:11:22.705" v="27" actId="20577"/>
        <pc:sldMkLst>
          <pc:docMk/>
          <pc:sldMk cId="3209915486" sldId="257"/>
        </pc:sldMkLst>
        <pc:spChg chg="mod">
          <ac:chgData name="Swati Radia" userId="S::sradia1@student.gsu.edu::aef2e5fc-ab8a-4b0e-ba84-765c532f29c7" providerId="AD" clId="Web-{70CB209E-C286-43B7-8A4F-C590C8FDA48F}" dt="2022-11-29T21:10:43.359" v="9" actId="20577"/>
          <ac:spMkLst>
            <pc:docMk/>
            <pc:sldMk cId="3209915486" sldId="257"/>
            <ac:spMk id="2" creationId="{9968D3F6-D1E6-6475-45C8-82779E2108EA}"/>
          </ac:spMkLst>
        </pc:spChg>
        <pc:spChg chg="mod">
          <ac:chgData name="Swati Radia" userId="S::sradia1@student.gsu.edu::aef2e5fc-ab8a-4b0e-ba84-765c532f29c7" providerId="AD" clId="Web-{70CB209E-C286-43B7-8A4F-C590C8FDA48F}" dt="2022-11-29T21:11:22.705" v="27" actId="20577"/>
          <ac:spMkLst>
            <pc:docMk/>
            <pc:sldMk cId="3209915486" sldId="257"/>
            <ac:spMk id="3" creationId="{28EFE5BC-B11E-43A0-8043-347D1E1E40A3}"/>
          </ac:spMkLst>
        </pc:spChg>
      </pc:sldChg>
      <pc:sldChg chg="modSp new">
        <pc:chgData name="Swati Radia" userId="S::sradia1@student.gsu.edu::aef2e5fc-ab8a-4b0e-ba84-765c532f29c7" providerId="AD" clId="Web-{70CB209E-C286-43B7-8A4F-C590C8FDA48F}" dt="2022-11-29T21:12:43.739" v="51" actId="20577"/>
        <pc:sldMkLst>
          <pc:docMk/>
          <pc:sldMk cId="1261360566" sldId="258"/>
        </pc:sldMkLst>
        <pc:spChg chg="mod">
          <ac:chgData name="Swati Radia" userId="S::sradia1@student.gsu.edu::aef2e5fc-ab8a-4b0e-ba84-765c532f29c7" providerId="AD" clId="Web-{70CB209E-C286-43B7-8A4F-C590C8FDA48F}" dt="2022-11-29T21:11:54.143" v="37" actId="20577"/>
          <ac:spMkLst>
            <pc:docMk/>
            <pc:sldMk cId="1261360566" sldId="258"/>
            <ac:spMk id="2" creationId="{9EE631D1-8715-4EE6-5C72-8535E5749363}"/>
          </ac:spMkLst>
        </pc:spChg>
        <pc:spChg chg="mod">
          <ac:chgData name="Swati Radia" userId="S::sradia1@student.gsu.edu::aef2e5fc-ab8a-4b0e-ba84-765c532f29c7" providerId="AD" clId="Web-{70CB209E-C286-43B7-8A4F-C590C8FDA48F}" dt="2022-11-29T21:12:43.739" v="51" actId="20577"/>
          <ac:spMkLst>
            <pc:docMk/>
            <pc:sldMk cId="1261360566" sldId="258"/>
            <ac:spMk id="3" creationId="{EC1E3479-6E93-869D-562B-A48AB6768C35}"/>
          </ac:spMkLst>
        </pc:spChg>
      </pc:sldChg>
      <pc:sldChg chg="modSp new">
        <pc:chgData name="Swati Radia" userId="S::sradia1@student.gsu.edu::aef2e5fc-ab8a-4b0e-ba84-765c532f29c7" providerId="AD" clId="Web-{70CB209E-C286-43B7-8A4F-C590C8FDA48F}" dt="2022-11-29T21:13:14.068" v="65" actId="20577"/>
        <pc:sldMkLst>
          <pc:docMk/>
          <pc:sldMk cId="1854456351" sldId="259"/>
        </pc:sldMkLst>
        <pc:spChg chg="mod">
          <ac:chgData name="Swati Radia" userId="S::sradia1@student.gsu.edu::aef2e5fc-ab8a-4b0e-ba84-765c532f29c7" providerId="AD" clId="Web-{70CB209E-C286-43B7-8A4F-C590C8FDA48F}" dt="2022-11-29T21:13:07.568" v="61" actId="20577"/>
          <ac:spMkLst>
            <pc:docMk/>
            <pc:sldMk cId="1854456351" sldId="259"/>
            <ac:spMk id="2" creationId="{28B27A04-8F95-F8A7-49BD-2758B95C4092}"/>
          </ac:spMkLst>
        </pc:spChg>
        <pc:spChg chg="mod">
          <ac:chgData name="Swati Radia" userId="S::sradia1@student.gsu.edu::aef2e5fc-ab8a-4b0e-ba84-765c532f29c7" providerId="AD" clId="Web-{70CB209E-C286-43B7-8A4F-C590C8FDA48F}" dt="2022-11-29T21:13:14.068" v="65" actId="20577"/>
          <ac:spMkLst>
            <pc:docMk/>
            <pc:sldMk cId="1854456351" sldId="259"/>
            <ac:spMk id="3" creationId="{6641D098-1F55-9E6B-E627-EEB6D0F66F77}"/>
          </ac:spMkLst>
        </pc:spChg>
      </pc:sldChg>
    </pc:docChg>
  </pc:docChgLst>
  <pc:docChgLst>
    <pc:chgData name="Swati Radia" userId="S::sradia1@student.gsu.edu::aef2e5fc-ab8a-4b0e-ba84-765c532f29c7" providerId="AD" clId="Web-{218CBBE8-7EEF-48AE-901F-40C2D75CAD7B}"/>
    <pc:docChg chg="modSld">
      <pc:chgData name="Swati Radia" userId="S::sradia1@student.gsu.edu::aef2e5fc-ab8a-4b0e-ba84-765c532f29c7" providerId="AD" clId="Web-{218CBBE8-7EEF-48AE-901F-40C2D75CAD7B}" dt="2022-12-02T22:32:47.451" v="101"/>
      <pc:docMkLst>
        <pc:docMk/>
      </pc:docMkLst>
      <pc:sldChg chg="addSp modSp addAnim delAnim modAnim">
        <pc:chgData name="Swati Radia" userId="S::sradia1@student.gsu.edu::aef2e5fc-ab8a-4b0e-ba84-765c532f29c7" providerId="AD" clId="Web-{218CBBE8-7EEF-48AE-901F-40C2D75CAD7B}" dt="2022-12-02T22:32:47.451" v="101"/>
        <pc:sldMkLst>
          <pc:docMk/>
          <pc:sldMk cId="1261360566" sldId="258"/>
        </pc:sldMkLst>
        <pc:spChg chg="mod">
          <ac:chgData name="Swati Radia" userId="S::sradia1@student.gsu.edu::aef2e5fc-ab8a-4b0e-ba84-765c532f29c7" providerId="AD" clId="Web-{218CBBE8-7EEF-48AE-901F-40C2D75CAD7B}" dt="2022-12-02T22:22:35.533" v="55"/>
          <ac:spMkLst>
            <pc:docMk/>
            <pc:sldMk cId="1261360566" sldId="258"/>
            <ac:spMk id="2" creationId="{9EE631D1-8715-4EE6-5C72-8535E5749363}"/>
          </ac:spMkLst>
        </pc:spChg>
        <pc:spChg chg="mod">
          <ac:chgData name="Swati Radia" userId="S::sradia1@student.gsu.edu::aef2e5fc-ab8a-4b0e-ba84-765c532f29c7" providerId="AD" clId="Web-{218CBBE8-7EEF-48AE-901F-40C2D75CAD7B}" dt="2022-12-02T22:24:22.863" v="78" actId="1076"/>
          <ac:spMkLst>
            <pc:docMk/>
            <pc:sldMk cId="1261360566" sldId="258"/>
            <ac:spMk id="3" creationId="{EC1E3479-6E93-869D-562B-A48AB6768C35}"/>
          </ac:spMkLst>
        </pc:spChg>
        <pc:spChg chg="add mod">
          <ac:chgData name="Swati Radia" userId="S::sradia1@student.gsu.edu::aef2e5fc-ab8a-4b0e-ba84-765c532f29c7" providerId="AD" clId="Web-{218CBBE8-7EEF-48AE-901F-40C2D75CAD7B}" dt="2022-12-02T22:23:43.331" v="73" actId="1076"/>
          <ac:spMkLst>
            <pc:docMk/>
            <pc:sldMk cId="1261360566" sldId="258"/>
            <ac:spMk id="4" creationId="{EEA4C781-B340-0524-6681-9C7DA2004BD8}"/>
          </ac:spMkLst>
        </pc:spChg>
        <pc:spChg chg="add mod">
          <ac:chgData name="Swati Radia" userId="S::sradia1@student.gsu.edu::aef2e5fc-ab8a-4b0e-ba84-765c532f29c7" providerId="AD" clId="Web-{218CBBE8-7EEF-48AE-901F-40C2D75CAD7B}" dt="2022-12-02T22:23:47.534" v="74" actId="1076"/>
          <ac:spMkLst>
            <pc:docMk/>
            <pc:sldMk cId="1261360566" sldId="258"/>
            <ac:spMk id="6" creationId="{A641D601-9CFB-4CE2-DA9A-0C4096FC3954}"/>
          </ac:spMkLst>
        </pc:spChg>
        <pc:spChg chg="add mod">
          <ac:chgData name="Swati Radia" userId="S::sradia1@student.gsu.edu::aef2e5fc-ab8a-4b0e-ba84-765c532f29c7" providerId="AD" clId="Web-{218CBBE8-7EEF-48AE-901F-40C2D75CAD7B}" dt="2022-12-02T22:25:18.051" v="85" actId="1076"/>
          <ac:spMkLst>
            <pc:docMk/>
            <pc:sldMk cId="1261360566" sldId="258"/>
            <ac:spMk id="7" creationId="{0B401A02-28D3-D3DB-4289-6646CFB9E69A}"/>
          </ac:spMkLst>
        </pc:spChg>
        <pc:spChg chg="add mod">
          <ac:chgData name="Swati Radia" userId="S::sradia1@student.gsu.edu::aef2e5fc-ab8a-4b0e-ba84-765c532f29c7" providerId="AD" clId="Web-{218CBBE8-7EEF-48AE-901F-40C2D75CAD7B}" dt="2022-12-02T22:25:25.020" v="86" actId="1076"/>
          <ac:spMkLst>
            <pc:docMk/>
            <pc:sldMk cId="1261360566" sldId="258"/>
            <ac:spMk id="8" creationId="{3DE41BA2-0166-00BD-2110-972774A28B43}"/>
          </ac:spMkLst>
        </pc:spChg>
        <pc:spChg chg="add mod">
          <ac:chgData name="Swati Radia" userId="S::sradia1@student.gsu.edu::aef2e5fc-ab8a-4b0e-ba84-765c532f29c7" providerId="AD" clId="Web-{218CBBE8-7EEF-48AE-901F-40C2D75CAD7B}" dt="2022-12-02T22:25:28.755" v="87" actId="1076"/>
          <ac:spMkLst>
            <pc:docMk/>
            <pc:sldMk cId="1261360566" sldId="258"/>
            <ac:spMk id="9" creationId="{229AD1FE-81DA-26C0-1921-3626004A7BE7}"/>
          </ac:spMkLst>
        </pc:spChg>
        <pc:picChg chg="add mod ord">
          <ac:chgData name="Swati Radia" userId="S::sradia1@student.gsu.edu::aef2e5fc-ab8a-4b0e-ba84-765c532f29c7" providerId="AD" clId="Web-{218CBBE8-7EEF-48AE-901F-40C2D75CAD7B}" dt="2022-12-02T22:31:59.747" v="93"/>
          <ac:picMkLst>
            <pc:docMk/>
            <pc:sldMk cId="1261360566" sldId="258"/>
            <ac:picMk id="10" creationId="{7E690F11-AD81-E6C1-347A-5EDEC5692FEF}"/>
          </ac:picMkLst>
        </pc:picChg>
      </pc:sldChg>
    </pc:docChg>
  </pc:docChgLst>
  <pc:docChgLst>
    <pc:chgData name="Swati Radia" userId="S::sradia1@student.gsu.edu::aef2e5fc-ab8a-4b0e-ba84-765c532f29c7" providerId="AD" clId="Web-{1211467A-00C0-4B96-8690-1535C6EA0D24}"/>
    <pc:docChg chg="addSld delSld modSld">
      <pc:chgData name="Swati Radia" userId="S::sradia1@student.gsu.edu::aef2e5fc-ab8a-4b0e-ba84-765c532f29c7" providerId="AD" clId="Web-{1211467A-00C0-4B96-8690-1535C6EA0D24}" dt="2022-11-29T23:10:05.381" v="131" actId="20577"/>
      <pc:docMkLst>
        <pc:docMk/>
      </pc:docMkLst>
      <pc:sldChg chg="addSp delSp modSp del">
        <pc:chgData name="Swati Radia" userId="S::sradia1@student.gsu.edu::aef2e5fc-ab8a-4b0e-ba84-765c532f29c7" providerId="AD" clId="Web-{1211467A-00C0-4B96-8690-1535C6EA0D24}" dt="2022-11-29T23:07:48.908" v="111"/>
        <pc:sldMkLst>
          <pc:docMk/>
          <pc:sldMk cId="109857222" sldId="256"/>
        </pc:sldMkLst>
        <pc:spChg chg="mod">
          <ac:chgData name="Swati Radia" userId="S::sradia1@student.gsu.edu::aef2e5fc-ab8a-4b0e-ba84-765c532f29c7" providerId="AD" clId="Web-{1211467A-00C0-4B96-8690-1535C6EA0D24}" dt="2022-11-29T23:05:37.186" v="77" actId="20577"/>
          <ac:spMkLst>
            <pc:docMk/>
            <pc:sldMk cId="109857222" sldId="256"/>
            <ac:spMk id="2" creationId="{00000000-0000-0000-0000-000000000000}"/>
          </ac:spMkLst>
        </pc:spChg>
        <pc:spChg chg="del">
          <ac:chgData name="Swati Radia" userId="S::sradia1@student.gsu.edu::aef2e5fc-ab8a-4b0e-ba84-765c532f29c7" providerId="AD" clId="Web-{1211467A-00C0-4B96-8690-1535C6EA0D24}" dt="2022-11-29T23:06:51.563" v="99"/>
          <ac:spMkLst>
            <pc:docMk/>
            <pc:sldMk cId="109857222" sldId="256"/>
            <ac:spMk id="3" creationId="{00000000-0000-0000-0000-000000000000}"/>
          </ac:spMkLst>
        </pc:spChg>
        <pc:spChg chg="del">
          <ac:chgData name="Swati Radia" userId="S::sradia1@student.gsu.edu::aef2e5fc-ab8a-4b0e-ba84-765c532f29c7" providerId="AD" clId="Web-{1211467A-00C0-4B96-8690-1535C6EA0D24}" dt="2022-11-29T23:06:59.329" v="101"/>
          <ac:spMkLst>
            <pc:docMk/>
            <pc:sldMk cId="109857222" sldId="256"/>
            <ac:spMk id="4" creationId="{66E5A1D7-742B-27ED-06D5-D2DD92F7D90B}"/>
          </ac:spMkLst>
        </pc:spChg>
        <pc:spChg chg="add mod">
          <ac:chgData name="Swati Radia" userId="S::sradia1@student.gsu.edu::aef2e5fc-ab8a-4b0e-ba84-765c532f29c7" providerId="AD" clId="Web-{1211467A-00C0-4B96-8690-1535C6EA0D24}" dt="2022-11-29T23:06:51.563" v="99"/>
          <ac:spMkLst>
            <pc:docMk/>
            <pc:sldMk cId="109857222" sldId="256"/>
            <ac:spMk id="8" creationId="{4F18E3C0-1225-4650-D96A-AC697F980AA6}"/>
          </ac:spMkLst>
        </pc:spChg>
        <pc:picChg chg="add del mod">
          <ac:chgData name="Swati Radia" userId="S::sradia1@student.gsu.edu::aef2e5fc-ab8a-4b0e-ba84-765c532f29c7" providerId="AD" clId="Web-{1211467A-00C0-4B96-8690-1535C6EA0D24}" dt="2022-11-29T23:05:18.951" v="73"/>
          <ac:picMkLst>
            <pc:docMk/>
            <pc:sldMk cId="109857222" sldId="256"/>
            <ac:picMk id="6" creationId="{E7BA478D-B43C-F86F-6D7B-B4F2C6D41D29}"/>
          </ac:picMkLst>
        </pc:picChg>
      </pc:sldChg>
      <pc:sldChg chg="modSp">
        <pc:chgData name="Swati Radia" userId="S::sradia1@student.gsu.edu::aef2e5fc-ab8a-4b0e-ba84-765c532f29c7" providerId="AD" clId="Web-{1211467A-00C0-4B96-8690-1535C6EA0D24}" dt="2022-11-29T23:10:05.381" v="131" actId="20577"/>
        <pc:sldMkLst>
          <pc:docMk/>
          <pc:sldMk cId="1261360566" sldId="258"/>
        </pc:sldMkLst>
        <pc:spChg chg="mod">
          <ac:chgData name="Swati Radia" userId="S::sradia1@student.gsu.edu::aef2e5fc-ab8a-4b0e-ba84-765c532f29c7" providerId="AD" clId="Web-{1211467A-00C0-4B96-8690-1535C6EA0D24}" dt="2022-11-29T23:10:05.381" v="131" actId="20577"/>
          <ac:spMkLst>
            <pc:docMk/>
            <pc:sldMk cId="1261360566" sldId="258"/>
            <ac:spMk id="2" creationId="{9EE631D1-8715-4EE6-5C72-8535E5749363}"/>
          </ac:spMkLst>
        </pc:spChg>
      </pc:sldChg>
      <pc:sldChg chg="addSp delSp modSp">
        <pc:chgData name="Swati Radia" userId="S::sradia1@student.gsu.edu::aef2e5fc-ab8a-4b0e-ba84-765c532f29c7" providerId="AD" clId="Web-{1211467A-00C0-4B96-8690-1535C6EA0D24}" dt="2022-11-29T23:08:38.816" v="123" actId="14100"/>
        <pc:sldMkLst>
          <pc:docMk/>
          <pc:sldMk cId="2615717267" sldId="260"/>
        </pc:sldMkLst>
        <pc:spChg chg="mod">
          <ac:chgData name="Swati Radia" userId="S::sradia1@student.gsu.edu::aef2e5fc-ab8a-4b0e-ba84-765c532f29c7" providerId="AD" clId="Web-{1211467A-00C0-4B96-8690-1535C6EA0D24}" dt="2022-11-29T23:04:29.747" v="69" actId="1076"/>
          <ac:spMkLst>
            <pc:docMk/>
            <pc:sldMk cId="2615717267" sldId="260"/>
            <ac:spMk id="2" creationId="{C71D01B2-34D6-8598-1B59-8CC7295FC3D9}"/>
          </ac:spMkLst>
        </pc:spChg>
        <pc:spChg chg="add del mod">
          <ac:chgData name="Swati Radia" userId="S::sradia1@student.gsu.edu::aef2e5fc-ab8a-4b0e-ba84-765c532f29c7" providerId="AD" clId="Web-{1211467A-00C0-4B96-8690-1535C6EA0D24}" dt="2022-11-29T23:05:21.764" v="74"/>
          <ac:spMkLst>
            <pc:docMk/>
            <pc:sldMk cId="2615717267" sldId="260"/>
            <ac:spMk id="5" creationId="{C69644F8-F43F-1583-67FC-E8D97655CF8D}"/>
          </ac:spMkLst>
        </pc:spChg>
        <pc:spChg chg="add mod">
          <ac:chgData name="Swati Radia" userId="S::sradia1@student.gsu.edu::aef2e5fc-ab8a-4b0e-ba84-765c532f29c7" providerId="AD" clId="Web-{1211467A-00C0-4B96-8690-1535C6EA0D24}" dt="2022-11-29T23:08:38.816" v="123" actId="14100"/>
          <ac:spMkLst>
            <pc:docMk/>
            <pc:sldMk cId="2615717267" sldId="260"/>
            <ac:spMk id="9" creationId="{ADB86FBC-01AA-E31C-E341-0BCAB255DB90}"/>
          </ac:spMkLst>
        </pc:spChg>
        <pc:picChg chg="del mod">
          <ac:chgData name="Swati Radia" userId="S::sradia1@student.gsu.edu::aef2e5fc-ab8a-4b0e-ba84-765c532f29c7" providerId="AD" clId="Web-{1211467A-00C0-4B96-8690-1535C6EA0D24}" dt="2022-11-29T23:05:05.544" v="71"/>
          <ac:picMkLst>
            <pc:docMk/>
            <pc:sldMk cId="2615717267" sldId="260"/>
            <ac:picMk id="4" creationId="{23FB34F4-8335-65B1-5265-F8F669556309}"/>
          </ac:picMkLst>
        </pc:picChg>
        <pc:picChg chg="add del mod ord">
          <ac:chgData name="Swati Radia" userId="S::sradia1@student.gsu.edu::aef2e5fc-ab8a-4b0e-ba84-765c532f29c7" providerId="AD" clId="Web-{1211467A-00C0-4B96-8690-1535C6EA0D24}" dt="2022-11-29T23:06:34.156" v="96"/>
          <ac:picMkLst>
            <pc:docMk/>
            <pc:sldMk cId="2615717267" sldId="260"/>
            <ac:picMk id="6" creationId="{2D8E4BE7-296B-37C5-46B2-49D855005344}"/>
          </ac:picMkLst>
        </pc:picChg>
      </pc:sldChg>
      <pc:sldChg chg="modSp">
        <pc:chgData name="Swati Radia" userId="S::sradia1@student.gsu.edu::aef2e5fc-ab8a-4b0e-ba84-765c532f29c7" providerId="AD" clId="Web-{1211467A-00C0-4B96-8690-1535C6EA0D24}" dt="2022-11-29T23:02:39.634" v="15" actId="20577"/>
        <pc:sldMkLst>
          <pc:docMk/>
          <pc:sldMk cId="1789126297" sldId="261"/>
        </pc:sldMkLst>
        <pc:spChg chg="mod">
          <ac:chgData name="Swati Radia" userId="S::sradia1@student.gsu.edu::aef2e5fc-ab8a-4b0e-ba84-765c532f29c7" providerId="AD" clId="Web-{1211467A-00C0-4B96-8690-1535C6EA0D24}" dt="2022-11-29T23:02:39.634" v="15" actId="20577"/>
          <ac:spMkLst>
            <pc:docMk/>
            <pc:sldMk cId="1789126297" sldId="261"/>
            <ac:spMk id="3" creationId="{8A113CEC-7A09-A0B6-46ED-888726B8B12E}"/>
          </ac:spMkLst>
        </pc:spChg>
      </pc:sldChg>
      <pc:sldChg chg="modSp new">
        <pc:chgData name="Swati Radia" userId="S::sradia1@student.gsu.edu::aef2e5fc-ab8a-4b0e-ba84-765c532f29c7" providerId="AD" clId="Web-{1211467A-00C0-4B96-8690-1535C6EA0D24}" dt="2022-11-29T23:03:07.322" v="30" actId="20577"/>
        <pc:sldMkLst>
          <pc:docMk/>
          <pc:sldMk cId="3229350476" sldId="262"/>
        </pc:sldMkLst>
        <pc:spChg chg="mod">
          <ac:chgData name="Swati Radia" userId="S::sradia1@student.gsu.edu::aef2e5fc-ab8a-4b0e-ba84-765c532f29c7" providerId="AD" clId="Web-{1211467A-00C0-4B96-8690-1535C6EA0D24}" dt="2022-11-29T23:03:07.322" v="30" actId="20577"/>
          <ac:spMkLst>
            <pc:docMk/>
            <pc:sldMk cId="3229350476" sldId="262"/>
            <ac:spMk id="2" creationId="{2052B566-F862-3440-A56B-DEF8864C9DC7}"/>
          </ac:spMkLst>
        </pc:spChg>
      </pc:sldChg>
      <pc:sldChg chg="modSp new">
        <pc:chgData name="Swati Radia" userId="S::sradia1@student.gsu.edu::aef2e5fc-ab8a-4b0e-ba84-765c532f29c7" providerId="AD" clId="Web-{1211467A-00C0-4B96-8690-1535C6EA0D24}" dt="2022-11-29T23:03:33.245" v="45" actId="20577"/>
        <pc:sldMkLst>
          <pc:docMk/>
          <pc:sldMk cId="2456622500" sldId="263"/>
        </pc:sldMkLst>
        <pc:spChg chg="mod">
          <ac:chgData name="Swati Radia" userId="S::sradia1@student.gsu.edu::aef2e5fc-ab8a-4b0e-ba84-765c532f29c7" providerId="AD" clId="Web-{1211467A-00C0-4B96-8690-1535C6EA0D24}" dt="2022-11-29T23:03:33.245" v="45" actId="20577"/>
          <ac:spMkLst>
            <pc:docMk/>
            <pc:sldMk cId="2456622500" sldId="263"/>
            <ac:spMk id="2" creationId="{B628E16E-8920-2B11-77FB-C00CAC535D91}"/>
          </ac:spMkLst>
        </pc:spChg>
      </pc:sldChg>
      <pc:sldChg chg="modSp new">
        <pc:chgData name="Swati Radia" userId="S::sradia1@student.gsu.edu::aef2e5fc-ab8a-4b0e-ba84-765c532f29c7" providerId="AD" clId="Web-{1211467A-00C0-4B96-8690-1535C6EA0D24}" dt="2022-11-29T23:03:44.355" v="52" actId="20577"/>
        <pc:sldMkLst>
          <pc:docMk/>
          <pc:sldMk cId="3003895618" sldId="264"/>
        </pc:sldMkLst>
        <pc:spChg chg="mod">
          <ac:chgData name="Swati Radia" userId="S::sradia1@student.gsu.edu::aef2e5fc-ab8a-4b0e-ba84-765c532f29c7" providerId="AD" clId="Web-{1211467A-00C0-4B96-8690-1535C6EA0D24}" dt="2022-11-29T23:03:44.355" v="52" actId="20577"/>
          <ac:spMkLst>
            <pc:docMk/>
            <pc:sldMk cId="3003895618" sldId="264"/>
            <ac:spMk id="2" creationId="{69A8BDE1-75D8-584A-4C3C-918D01F8ACB6}"/>
          </ac:spMkLst>
        </pc:spChg>
      </pc:sldChg>
      <pc:sldChg chg="new del">
        <pc:chgData name="Swati Radia" userId="S::sradia1@student.gsu.edu::aef2e5fc-ab8a-4b0e-ba84-765c532f29c7" providerId="AD" clId="Web-{1211467A-00C0-4B96-8690-1535C6EA0D24}" dt="2022-11-29T23:08:51.316" v="125"/>
        <pc:sldMkLst>
          <pc:docMk/>
          <pc:sldMk cId="3163625207" sldId="265"/>
        </pc:sldMkLst>
      </pc:sldChg>
      <pc:sldChg chg="addSp modSp new mod setBg">
        <pc:chgData name="Swati Radia" userId="S::sradia1@student.gsu.edu::aef2e5fc-ab8a-4b0e-ba84-765c532f29c7" providerId="AD" clId="Web-{1211467A-00C0-4B96-8690-1535C6EA0D24}" dt="2022-11-29T23:08:42.160" v="124"/>
        <pc:sldMkLst>
          <pc:docMk/>
          <pc:sldMk cId="1868896421" sldId="266"/>
        </pc:sldMkLst>
        <pc:spChg chg="mod">
          <ac:chgData name="Swati Radia" userId="S::sradia1@student.gsu.edu::aef2e5fc-ab8a-4b0e-ba84-765c532f29c7" providerId="AD" clId="Web-{1211467A-00C0-4B96-8690-1535C6EA0D24}" dt="2022-11-29T23:08:42.160" v="124"/>
          <ac:spMkLst>
            <pc:docMk/>
            <pc:sldMk cId="1868896421" sldId="266"/>
            <ac:spMk id="2" creationId="{4CC4BF8B-5276-B580-F450-3262A4DDA402}"/>
          </ac:spMkLst>
        </pc:spChg>
        <pc:spChg chg="mod">
          <ac:chgData name="Swati Radia" userId="S::sradia1@student.gsu.edu::aef2e5fc-ab8a-4b0e-ba84-765c532f29c7" providerId="AD" clId="Web-{1211467A-00C0-4B96-8690-1535C6EA0D24}" dt="2022-11-29T23:08:42.160" v="124"/>
          <ac:spMkLst>
            <pc:docMk/>
            <pc:sldMk cId="1868896421" sldId="266"/>
            <ac:spMk id="3" creationId="{481BE01D-5FFE-28A7-25E1-5AF128BFC3C4}"/>
          </ac:spMkLst>
        </pc:spChg>
        <pc:spChg chg="add">
          <ac:chgData name="Swati Radia" userId="S::sradia1@student.gsu.edu::aef2e5fc-ab8a-4b0e-ba84-765c532f29c7" providerId="AD" clId="Web-{1211467A-00C0-4B96-8690-1535C6EA0D24}" dt="2022-11-29T23:08:42.160" v="124"/>
          <ac:spMkLst>
            <pc:docMk/>
            <pc:sldMk cId="1868896421" sldId="266"/>
            <ac:spMk id="8" creationId="{907EF6B7-1338-4443-8C46-6A318D952DFD}"/>
          </ac:spMkLst>
        </pc:spChg>
        <pc:spChg chg="add">
          <ac:chgData name="Swati Radia" userId="S::sradia1@student.gsu.edu::aef2e5fc-ab8a-4b0e-ba84-765c532f29c7" providerId="AD" clId="Web-{1211467A-00C0-4B96-8690-1535C6EA0D24}" dt="2022-11-29T23:08:42.160" v="124"/>
          <ac:spMkLst>
            <pc:docMk/>
            <pc:sldMk cId="1868896421" sldId="266"/>
            <ac:spMk id="10" creationId="{DAAE4CDD-124C-4DCF-9584-B6033B545DD5}"/>
          </ac:spMkLst>
        </pc:spChg>
        <pc:spChg chg="add">
          <ac:chgData name="Swati Radia" userId="S::sradia1@student.gsu.edu::aef2e5fc-ab8a-4b0e-ba84-765c532f29c7" providerId="AD" clId="Web-{1211467A-00C0-4B96-8690-1535C6EA0D24}" dt="2022-11-29T23:08:42.160" v="124"/>
          <ac:spMkLst>
            <pc:docMk/>
            <pc:sldMk cId="1868896421" sldId="266"/>
            <ac:spMk id="12" creationId="{081E4A58-353D-44AE-B2FC-2A74E2E400F7}"/>
          </ac:spMkLst>
        </pc:spChg>
      </pc:sldChg>
      <pc:sldChg chg="addSp delSp modSp new mod setBg">
        <pc:chgData name="Swati Radia" userId="S::sradia1@student.gsu.edu::aef2e5fc-ab8a-4b0e-ba84-765c532f29c7" providerId="AD" clId="Web-{1211467A-00C0-4B96-8690-1535C6EA0D24}" dt="2022-11-29T23:08:28.253" v="122" actId="1076"/>
        <pc:sldMkLst>
          <pc:docMk/>
          <pc:sldMk cId="2502768865" sldId="267"/>
        </pc:sldMkLst>
        <pc:spChg chg="mod">
          <ac:chgData name="Swati Radia" userId="S::sradia1@student.gsu.edu::aef2e5fc-ab8a-4b0e-ba84-765c532f29c7" providerId="AD" clId="Web-{1211467A-00C0-4B96-8690-1535C6EA0D24}" dt="2022-11-29T23:08:08.706" v="116" actId="1076"/>
          <ac:spMkLst>
            <pc:docMk/>
            <pc:sldMk cId="2502768865" sldId="267"/>
            <ac:spMk id="2" creationId="{5FF0A752-90D8-79F4-25C3-D02278635631}"/>
          </ac:spMkLst>
        </pc:spChg>
        <pc:spChg chg="del">
          <ac:chgData name="Swati Radia" userId="S::sradia1@student.gsu.edu::aef2e5fc-ab8a-4b0e-ba84-765c532f29c7" providerId="AD" clId="Web-{1211467A-00C0-4B96-8690-1535C6EA0D24}" dt="2022-11-29T23:06:11.203" v="88"/>
          <ac:spMkLst>
            <pc:docMk/>
            <pc:sldMk cId="2502768865" sldId="267"/>
            <ac:spMk id="3" creationId="{0321EB3C-B51D-4F7E-F725-B040A1A920EB}"/>
          </ac:spMkLst>
        </pc:spChg>
        <pc:spChg chg="add mod">
          <ac:chgData name="Swati Radia" userId="S::sradia1@student.gsu.edu::aef2e5fc-ab8a-4b0e-ba84-765c532f29c7" providerId="AD" clId="Web-{1211467A-00C0-4B96-8690-1535C6EA0D24}" dt="2022-11-29T23:08:13.518" v="117" actId="1076"/>
          <ac:spMkLst>
            <pc:docMk/>
            <pc:sldMk cId="2502768865" sldId="267"/>
            <ac:spMk id="5" creationId="{6991FEE1-3095-AF6A-B868-BB87573FD320}"/>
          </ac:spMkLst>
        </pc:spChg>
        <pc:spChg chg="add mod">
          <ac:chgData name="Swati Radia" userId="S::sradia1@student.gsu.edu::aef2e5fc-ab8a-4b0e-ba84-765c532f29c7" providerId="AD" clId="Web-{1211467A-00C0-4B96-8690-1535C6EA0D24}" dt="2022-11-29T23:08:28.253" v="122" actId="1076"/>
          <ac:spMkLst>
            <pc:docMk/>
            <pc:sldMk cId="2502768865" sldId="267"/>
            <ac:spMk id="6" creationId="{7543E0FA-CE9D-4B05-E63E-0A8A7BE037F3}"/>
          </ac:spMkLst>
        </pc:spChg>
        <pc:spChg chg="add">
          <ac:chgData name="Swati Radia" userId="S::sradia1@student.gsu.edu::aef2e5fc-ab8a-4b0e-ba84-765c532f29c7" providerId="AD" clId="Web-{1211467A-00C0-4B96-8690-1535C6EA0D24}" dt="2022-11-29T23:06:11.203" v="88"/>
          <ac:spMkLst>
            <pc:docMk/>
            <pc:sldMk cId="2502768865" sldId="267"/>
            <ac:spMk id="8" creationId="{8E2CC403-21CD-41DF-BAC4-329D7FF03C5C}"/>
          </ac:spMkLst>
        </pc:spChg>
        <pc:spChg chg="add">
          <ac:chgData name="Swati Radia" userId="S::sradia1@student.gsu.edu::aef2e5fc-ab8a-4b0e-ba84-765c532f29c7" providerId="AD" clId="Web-{1211467A-00C0-4B96-8690-1535C6EA0D24}" dt="2022-11-29T23:06:11.203" v="88"/>
          <ac:spMkLst>
            <pc:docMk/>
            <pc:sldMk cId="2502768865" sldId="267"/>
            <ac:spMk id="15" creationId="{7653717E-6F8C-43E0-9893-C03AE87D18D6}"/>
          </ac:spMkLst>
        </pc:spChg>
        <pc:spChg chg="add">
          <ac:chgData name="Swati Radia" userId="S::sradia1@student.gsu.edu::aef2e5fc-ab8a-4b0e-ba84-765c532f29c7" providerId="AD" clId="Web-{1211467A-00C0-4B96-8690-1535C6EA0D24}" dt="2022-11-29T23:06:11.203" v="88"/>
          <ac:spMkLst>
            <pc:docMk/>
            <pc:sldMk cId="2502768865" sldId="267"/>
            <ac:spMk id="17" creationId="{35BB14B4-EC3F-47C7-9AF3-B0E017B75C42}"/>
          </ac:spMkLst>
        </pc:spChg>
        <pc:grpChg chg="add">
          <ac:chgData name="Swati Radia" userId="S::sradia1@student.gsu.edu::aef2e5fc-ab8a-4b0e-ba84-765c532f29c7" providerId="AD" clId="Web-{1211467A-00C0-4B96-8690-1535C6EA0D24}" dt="2022-11-29T23:06:11.203" v="88"/>
          <ac:grpSpMkLst>
            <pc:docMk/>
            <pc:sldMk cId="2502768865" sldId="267"/>
            <ac:grpSpMk id="10" creationId="{B13AA5FE-3FFC-4725-9ADD-E428544EC61B}"/>
          </ac:grpSpMkLst>
        </pc:grpChg>
        <pc:picChg chg="add mod">
          <ac:chgData name="Swati Radia" userId="S::sradia1@student.gsu.edu::aef2e5fc-ab8a-4b0e-ba84-765c532f29c7" providerId="AD" clId="Web-{1211467A-00C0-4B96-8690-1535C6EA0D24}" dt="2022-11-29T23:08:23.847" v="121" actId="1076"/>
          <ac:picMkLst>
            <pc:docMk/>
            <pc:sldMk cId="2502768865" sldId="267"/>
            <ac:picMk id="4" creationId="{C4C21E12-7D0E-D829-4755-0A2F8AE9F678}"/>
          </ac:picMkLst>
        </pc:picChg>
      </pc:sldChg>
    </pc:docChg>
  </pc:docChgLst>
  <pc:docChgLst>
    <pc:chgData name="Swati Radia" userId="S::sradia1@student.gsu.edu::aef2e5fc-ab8a-4b0e-ba84-765c532f29c7" providerId="AD" clId="Web-{889CD60E-7D5C-4B28-81DE-8B75B88EC6C4}"/>
    <pc:docChg chg="modSld">
      <pc:chgData name="Swati Radia" userId="S::sradia1@student.gsu.edu::aef2e5fc-ab8a-4b0e-ba84-765c532f29c7" providerId="AD" clId="Web-{889CD60E-7D5C-4B28-81DE-8B75B88EC6C4}" dt="2022-11-29T22:11:28.517" v="2"/>
      <pc:docMkLst>
        <pc:docMk/>
      </pc:docMkLst>
      <pc:sldChg chg="addSp delSp modSp mod setBg setClrOvrMap">
        <pc:chgData name="Swati Radia" userId="S::sradia1@student.gsu.edu::aef2e5fc-ab8a-4b0e-ba84-765c532f29c7" providerId="AD" clId="Web-{889CD60E-7D5C-4B28-81DE-8B75B88EC6C4}" dt="2022-11-29T22:11:28.517" v="2"/>
        <pc:sldMkLst>
          <pc:docMk/>
          <pc:sldMk cId="109857222" sldId="256"/>
        </pc:sldMkLst>
        <pc:spChg chg="mod">
          <ac:chgData name="Swati Radia" userId="S::sradia1@student.gsu.edu::aef2e5fc-ab8a-4b0e-ba84-765c532f29c7" providerId="AD" clId="Web-{889CD60E-7D5C-4B28-81DE-8B75B88EC6C4}" dt="2022-11-29T22:11:28.517" v="2"/>
          <ac:spMkLst>
            <pc:docMk/>
            <pc:sldMk cId="109857222" sldId="256"/>
            <ac:spMk id="2" creationId="{00000000-0000-0000-0000-000000000000}"/>
          </ac:spMkLst>
        </pc:spChg>
        <pc:spChg chg="mod">
          <ac:chgData name="Swati Radia" userId="S::sradia1@student.gsu.edu::aef2e5fc-ab8a-4b0e-ba84-765c532f29c7" providerId="AD" clId="Web-{889CD60E-7D5C-4B28-81DE-8B75B88EC6C4}" dt="2022-11-29T22:11:28.517" v="2"/>
          <ac:spMkLst>
            <pc:docMk/>
            <pc:sldMk cId="109857222" sldId="256"/>
            <ac:spMk id="3" creationId="{00000000-0000-0000-0000-000000000000}"/>
          </ac:spMkLst>
        </pc:spChg>
        <pc:spChg chg="mod">
          <ac:chgData name="Swati Radia" userId="S::sradia1@student.gsu.edu::aef2e5fc-ab8a-4b0e-ba84-765c532f29c7" providerId="AD" clId="Web-{889CD60E-7D5C-4B28-81DE-8B75B88EC6C4}" dt="2022-11-29T22:11:28.517" v="2"/>
          <ac:spMkLst>
            <pc:docMk/>
            <pc:sldMk cId="109857222" sldId="256"/>
            <ac:spMk id="4" creationId="{66E5A1D7-742B-27ED-06D5-D2DD92F7D90B}"/>
          </ac:spMkLst>
        </pc:spChg>
        <pc:spChg chg="ord">
          <ac:chgData name="Swati Radia" userId="S::sradia1@student.gsu.edu::aef2e5fc-ab8a-4b0e-ba84-765c532f29c7" providerId="AD" clId="Web-{889CD60E-7D5C-4B28-81DE-8B75B88EC6C4}" dt="2022-11-29T22:11:28.517" v="2"/>
          <ac:spMkLst>
            <pc:docMk/>
            <pc:sldMk cId="109857222" sldId="256"/>
            <ac:spMk id="5" creationId="{80162983-A1BB-2EB7-9418-10A15CFD425F}"/>
          </ac:spMkLst>
        </pc:spChg>
        <pc:spChg chg="add del">
          <ac:chgData name="Swati Radia" userId="S::sradia1@student.gsu.edu::aef2e5fc-ab8a-4b0e-ba84-765c532f29c7" providerId="AD" clId="Web-{889CD60E-7D5C-4B28-81DE-8B75B88EC6C4}" dt="2022-11-29T22:11:28.502" v="1"/>
          <ac:spMkLst>
            <pc:docMk/>
            <pc:sldMk cId="109857222" sldId="256"/>
            <ac:spMk id="10" creationId="{4FFBEE45-F140-49D5-85EA-C78C24340B23}"/>
          </ac:spMkLst>
        </pc:spChg>
        <pc:spChg chg="add">
          <ac:chgData name="Swati Radia" userId="S::sradia1@student.gsu.edu::aef2e5fc-ab8a-4b0e-ba84-765c532f29c7" providerId="AD" clId="Web-{889CD60E-7D5C-4B28-81DE-8B75B88EC6C4}" dt="2022-11-29T22:11:28.517" v="2"/>
          <ac:spMkLst>
            <pc:docMk/>
            <pc:sldMk cId="109857222" sldId="256"/>
            <ac:spMk id="13" creationId="{1E214AA7-F028-4A0D-8698-61AEC754D1BC}"/>
          </ac:spMkLst>
        </pc:spChg>
        <pc:cxnChg chg="add">
          <ac:chgData name="Swati Radia" userId="S::sradia1@student.gsu.edu::aef2e5fc-ab8a-4b0e-ba84-765c532f29c7" providerId="AD" clId="Web-{889CD60E-7D5C-4B28-81DE-8B75B88EC6C4}" dt="2022-11-29T22:11:28.517" v="2"/>
          <ac:cxnSpMkLst>
            <pc:docMk/>
            <pc:sldMk cId="109857222" sldId="256"/>
            <ac:cxnSpMk id="12" creationId="{D6206FDC-2777-4D7F-AF9C-73413DA664C9}"/>
          </ac:cxnSpMkLst>
        </pc:cxnChg>
      </pc:sldChg>
    </pc:docChg>
  </pc:docChgLst>
  <pc:docChgLst>
    <pc:chgData name="Ipsa Ojha" userId="S::iojha1@student.gsu.edu::6a9e7943-d13a-440b-a8ab-763d1d336dcb" providerId="AD" clId="Web-{6BE1C931-276E-4D82-B14E-76BB74CFD1A8}"/>
    <pc:docChg chg="delSld modSld">
      <pc:chgData name="Ipsa Ojha" userId="S::iojha1@student.gsu.edu::6a9e7943-d13a-440b-a8ab-763d1d336dcb" providerId="AD" clId="Web-{6BE1C931-276E-4D82-B14E-76BB74CFD1A8}" dt="2022-12-02T21:28:46.993" v="31"/>
      <pc:docMkLst>
        <pc:docMk/>
      </pc:docMkLst>
      <pc:sldChg chg="modSp">
        <pc:chgData name="Ipsa Ojha" userId="S::iojha1@student.gsu.edu::6a9e7943-d13a-440b-a8ab-763d1d336dcb" providerId="AD" clId="Web-{6BE1C931-276E-4D82-B14E-76BB74CFD1A8}" dt="2022-12-02T21:15:24.374" v="17" actId="1076"/>
        <pc:sldMkLst>
          <pc:docMk/>
          <pc:sldMk cId="1261360566" sldId="258"/>
        </pc:sldMkLst>
        <pc:spChg chg="mod">
          <ac:chgData name="Ipsa Ojha" userId="S::iojha1@student.gsu.edu::6a9e7943-d13a-440b-a8ab-763d1d336dcb" providerId="AD" clId="Web-{6BE1C931-276E-4D82-B14E-76BB74CFD1A8}" dt="2022-12-02T21:13:30.855" v="3" actId="1076"/>
          <ac:spMkLst>
            <pc:docMk/>
            <pc:sldMk cId="1261360566" sldId="258"/>
            <ac:spMk id="2" creationId="{9EE631D1-8715-4EE6-5C72-8535E5749363}"/>
          </ac:spMkLst>
        </pc:spChg>
        <pc:spChg chg="mod">
          <ac:chgData name="Ipsa Ojha" userId="S::iojha1@student.gsu.edu::6a9e7943-d13a-440b-a8ab-763d1d336dcb" providerId="AD" clId="Web-{6BE1C931-276E-4D82-B14E-76BB74CFD1A8}" dt="2022-12-02T21:15:24.374" v="17" actId="1076"/>
          <ac:spMkLst>
            <pc:docMk/>
            <pc:sldMk cId="1261360566" sldId="258"/>
            <ac:spMk id="3" creationId="{EC1E3479-6E93-869D-562B-A48AB6768C35}"/>
          </ac:spMkLst>
        </pc:spChg>
      </pc:sldChg>
      <pc:sldChg chg="modSp">
        <pc:chgData name="Ipsa Ojha" userId="S::iojha1@student.gsu.edu::6a9e7943-d13a-440b-a8ab-763d1d336dcb" providerId="AD" clId="Web-{6BE1C931-276E-4D82-B14E-76BB74CFD1A8}" dt="2022-12-02T21:16:49.268" v="21" actId="20577"/>
        <pc:sldMkLst>
          <pc:docMk/>
          <pc:sldMk cId="1868896421" sldId="266"/>
        </pc:sldMkLst>
        <pc:spChg chg="mod">
          <ac:chgData name="Ipsa Ojha" userId="S::iojha1@student.gsu.edu::6a9e7943-d13a-440b-a8ab-763d1d336dcb" providerId="AD" clId="Web-{6BE1C931-276E-4D82-B14E-76BB74CFD1A8}" dt="2022-12-02T21:16:49.268" v="21" actId="20577"/>
          <ac:spMkLst>
            <pc:docMk/>
            <pc:sldMk cId="1868896421" sldId="266"/>
            <ac:spMk id="2" creationId="{4CC4BF8B-5276-B580-F450-3262A4DDA402}"/>
          </ac:spMkLst>
        </pc:spChg>
        <pc:picChg chg="mod">
          <ac:chgData name="Ipsa Ojha" userId="S::iojha1@student.gsu.edu::6a9e7943-d13a-440b-a8ab-763d1d336dcb" providerId="AD" clId="Web-{6BE1C931-276E-4D82-B14E-76BB74CFD1A8}" dt="2022-12-02T21:16:43.408" v="20" actId="1076"/>
          <ac:picMkLst>
            <pc:docMk/>
            <pc:sldMk cId="1868896421" sldId="266"/>
            <ac:picMk id="5" creationId="{41C55528-BA8A-20F1-4AA1-435B99FDF5C6}"/>
          </ac:picMkLst>
        </pc:picChg>
      </pc:sldChg>
      <pc:sldChg chg="del">
        <pc:chgData name="Ipsa Ojha" userId="S::iojha1@student.gsu.edu::6a9e7943-d13a-440b-a8ab-763d1d336dcb" providerId="AD" clId="Web-{6BE1C931-276E-4D82-B14E-76BB74CFD1A8}" dt="2022-12-02T21:15:03.186" v="16"/>
        <pc:sldMkLst>
          <pc:docMk/>
          <pc:sldMk cId="1985469575" sldId="271"/>
        </pc:sldMkLst>
      </pc:sldChg>
      <pc:sldChg chg="modSp">
        <pc:chgData name="Ipsa Ojha" userId="S::iojha1@student.gsu.edu::6a9e7943-d13a-440b-a8ab-763d1d336dcb" providerId="AD" clId="Web-{6BE1C931-276E-4D82-B14E-76BB74CFD1A8}" dt="2022-12-02T21:13:37.621" v="4" actId="1076"/>
        <pc:sldMkLst>
          <pc:docMk/>
          <pc:sldMk cId="3105676972" sldId="272"/>
        </pc:sldMkLst>
        <pc:spChg chg="mod">
          <ac:chgData name="Ipsa Ojha" userId="S::iojha1@student.gsu.edu::6a9e7943-d13a-440b-a8ab-763d1d336dcb" providerId="AD" clId="Web-{6BE1C931-276E-4D82-B14E-76BB74CFD1A8}" dt="2022-12-02T21:13:37.621" v="4" actId="1076"/>
          <ac:spMkLst>
            <pc:docMk/>
            <pc:sldMk cId="3105676972" sldId="272"/>
            <ac:spMk id="4" creationId="{7D645ACD-D3A8-F734-FCE9-26EABF6288CC}"/>
          </ac:spMkLst>
        </pc:spChg>
        <pc:picChg chg="mod">
          <ac:chgData name="Ipsa Ojha" userId="S::iojha1@student.gsu.edu::6a9e7943-d13a-440b-a8ab-763d1d336dcb" providerId="AD" clId="Web-{6BE1C931-276E-4D82-B14E-76BB74CFD1A8}" dt="2022-12-02T21:13:09.777" v="1" actId="1076"/>
          <ac:picMkLst>
            <pc:docMk/>
            <pc:sldMk cId="3105676972" sldId="272"/>
            <ac:picMk id="3" creationId="{58E0C5CC-7BAB-2A67-CF15-6DBDE042D1E0}"/>
          </ac:picMkLst>
        </pc:picChg>
      </pc:sldChg>
      <pc:sldChg chg="modSp modTransition addAnim modAnim">
        <pc:chgData name="Ipsa Ojha" userId="S::iojha1@student.gsu.edu::6a9e7943-d13a-440b-a8ab-763d1d336dcb" providerId="AD" clId="Web-{6BE1C931-276E-4D82-B14E-76BB74CFD1A8}" dt="2022-12-02T21:28:46.993" v="31"/>
        <pc:sldMkLst>
          <pc:docMk/>
          <pc:sldMk cId="1354880195" sldId="275"/>
        </pc:sldMkLst>
        <pc:spChg chg="mod">
          <ac:chgData name="Ipsa Ojha" userId="S::iojha1@student.gsu.edu::6a9e7943-d13a-440b-a8ab-763d1d336dcb" providerId="AD" clId="Web-{6BE1C931-276E-4D82-B14E-76BB74CFD1A8}" dt="2022-12-02T21:13:49.669" v="6" actId="20577"/>
          <ac:spMkLst>
            <pc:docMk/>
            <pc:sldMk cId="1354880195" sldId="275"/>
            <ac:spMk id="2" creationId="{B628E16E-8920-2B11-77FB-C00CAC535D91}"/>
          </ac:spMkLst>
        </pc:spChg>
        <pc:spChg chg="mod">
          <ac:chgData name="Ipsa Ojha" userId="S::iojha1@student.gsu.edu::6a9e7943-d13a-440b-a8ab-763d1d336dcb" providerId="AD" clId="Web-{6BE1C931-276E-4D82-B14E-76BB74CFD1A8}" dt="2022-12-02T21:14:01.997" v="8" actId="1076"/>
          <ac:spMkLst>
            <pc:docMk/>
            <pc:sldMk cId="1354880195" sldId="275"/>
            <ac:spMk id="7" creationId="{E49CB746-D863-9FFA-E1C9-9537828FCC31}"/>
          </ac:spMkLst>
        </pc:spChg>
        <pc:spChg chg="mod">
          <ac:chgData name="Ipsa Ojha" userId="S::iojha1@student.gsu.edu::6a9e7943-d13a-440b-a8ab-763d1d336dcb" providerId="AD" clId="Web-{6BE1C931-276E-4D82-B14E-76BB74CFD1A8}" dt="2022-12-02T21:14:06.200" v="9" actId="1076"/>
          <ac:spMkLst>
            <pc:docMk/>
            <pc:sldMk cId="1354880195" sldId="275"/>
            <ac:spMk id="10" creationId="{210575B7-A275-AA12-F222-E718DA5F94C7}"/>
          </ac:spMkLst>
        </pc:spChg>
        <pc:spChg chg="mod">
          <ac:chgData name="Ipsa Ojha" userId="S::iojha1@student.gsu.edu::6a9e7943-d13a-440b-a8ab-763d1d336dcb" providerId="AD" clId="Web-{6BE1C931-276E-4D82-B14E-76BB74CFD1A8}" dt="2022-12-02T21:14:27.404" v="14" actId="20577"/>
          <ac:spMkLst>
            <pc:docMk/>
            <pc:sldMk cId="1354880195" sldId="275"/>
            <ac:spMk id="12" creationId="{A9183CFD-AC6F-57E7-2B16-B51948ED3A99}"/>
          </ac:spMkLst>
        </pc:spChg>
        <pc:spChg chg="mod">
          <ac:chgData name="Ipsa Ojha" userId="S::iojha1@student.gsu.edu::6a9e7943-d13a-440b-a8ab-763d1d336dcb" providerId="AD" clId="Web-{6BE1C931-276E-4D82-B14E-76BB74CFD1A8}" dt="2022-12-02T21:14:15.357" v="11" actId="1076"/>
          <ac:spMkLst>
            <pc:docMk/>
            <pc:sldMk cId="1354880195" sldId="275"/>
            <ac:spMk id="13" creationId="{92BBA464-6CD7-AA03-090E-32D6AB3E8395}"/>
          </ac:spMkLst>
        </pc:spChg>
        <pc:picChg chg="mod">
          <ac:chgData name="Ipsa Ojha" userId="S::iojha1@student.gsu.edu::6a9e7943-d13a-440b-a8ab-763d1d336dcb" providerId="AD" clId="Web-{6BE1C931-276E-4D82-B14E-76BB74CFD1A8}" dt="2022-12-02T21:13:55.981" v="7" actId="1076"/>
          <ac:picMkLst>
            <pc:docMk/>
            <pc:sldMk cId="1354880195" sldId="275"/>
            <ac:picMk id="5" creationId="{50F94A8F-DAE8-4919-E75B-79677835EA90}"/>
          </ac:picMkLst>
        </pc:picChg>
      </pc:sldChg>
      <pc:sldChg chg="modSp">
        <pc:chgData name="Ipsa Ojha" userId="S::iojha1@student.gsu.edu::6a9e7943-d13a-440b-a8ab-763d1d336dcb" providerId="AD" clId="Web-{6BE1C931-276E-4D82-B14E-76BB74CFD1A8}" dt="2022-12-02T21:14:46.623" v="15" actId="1076"/>
        <pc:sldMkLst>
          <pc:docMk/>
          <pc:sldMk cId="97033589" sldId="277"/>
        </pc:sldMkLst>
        <pc:picChg chg="mod">
          <ac:chgData name="Ipsa Ojha" userId="S::iojha1@student.gsu.edu::6a9e7943-d13a-440b-a8ab-763d1d336dcb" providerId="AD" clId="Web-{6BE1C931-276E-4D82-B14E-76BB74CFD1A8}" dt="2022-12-02T21:14:46.623" v="15" actId="1076"/>
          <ac:picMkLst>
            <pc:docMk/>
            <pc:sldMk cId="97033589" sldId="277"/>
            <ac:picMk id="5" creationId="{E69FE090-8035-20C3-04B6-FC0E18B38DFA}"/>
          </ac:picMkLst>
        </pc:picChg>
      </pc:sldChg>
    </pc:docChg>
  </pc:docChgLst>
  <pc:docChgLst>
    <pc:chgData name="Swati Radia" userId="S::sradia1@student.gsu.edu::aef2e5fc-ab8a-4b0e-ba84-765c532f29c7" providerId="AD" clId="Web-{31BB12B4-0D4D-457A-823A-EB385CD39773}"/>
    <pc:docChg chg="modSld">
      <pc:chgData name="Swati Radia" userId="S::sradia1@student.gsu.edu::aef2e5fc-ab8a-4b0e-ba84-765c532f29c7" providerId="AD" clId="Web-{31BB12B4-0D4D-457A-823A-EB385CD39773}" dt="2022-12-02T21:41:44.757" v="7" actId="14100"/>
      <pc:docMkLst>
        <pc:docMk/>
      </pc:docMkLst>
      <pc:sldChg chg="modSp">
        <pc:chgData name="Swati Radia" userId="S::sradia1@student.gsu.edu::aef2e5fc-ab8a-4b0e-ba84-765c532f29c7" providerId="AD" clId="Web-{31BB12B4-0D4D-457A-823A-EB385CD39773}" dt="2022-12-02T21:41:44.757" v="7" actId="14100"/>
        <pc:sldMkLst>
          <pc:docMk/>
          <pc:sldMk cId="1868896421" sldId="266"/>
        </pc:sldMkLst>
        <pc:spChg chg="mod">
          <ac:chgData name="Swati Radia" userId="S::sradia1@student.gsu.edu::aef2e5fc-ab8a-4b0e-ba84-765c532f29c7" providerId="AD" clId="Web-{31BB12B4-0D4D-457A-823A-EB385CD39773}" dt="2022-12-02T21:41:44.757" v="7" actId="14100"/>
          <ac:spMkLst>
            <pc:docMk/>
            <pc:sldMk cId="1868896421" sldId="266"/>
            <ac:spMk id="3" creationId="{481BE01D-5FFE-28A7-25E1-5AF128BFC3C4}"/>
          </ac:spMkLst>
        </pc:spChg>
      </pc:sldChg>
    </pc:docChg>
  </pc:docChgLst>
  <pc:docChgLst>
    <pc:chgData name="Ipsa Ojha" userId="S::iojha1@student.gsu.edu::6a9e7943-d13a-440b-a8ab-763d1d336dcb" providerId="AD" clId="Web-{7517F852-A321-4FDF-A594-ECB70C50FA9A}"/>
    <pc:docChg chg="addSld delSld modSld">
      <pc:chgData name="Ipsa Ojha" userId="S::iojha1@student.gsu.edu::6a9e7943-d13a-440b-a8ab-763d1d336dcb" providerId="AD" clId="Web-{7517F852-A321-4FDF-A594-ECB70C50FA9A}" dt="2022-12-02T21:59:47.553" v="161" actId="1076"/>
      <pc:docMkLst>
        <pc:docMk/>
      </pc:docMkLst>
      <pc:sldChg chg="modSp">
        <pc:chgData name="Ipsa Ojha" userId="S::iojha1@student.gsu.edu::6a9e7943-d13a-440b-a8ab-763d1d336dcb" providerId="AD" clId="Web-{7517F852-A321-4FDF-A594-ECB70C50FA9A}" dt="2022-12-02T21:59:47.553" v="161" actId="1076"/>
        <pc:sldMkLst>
          <pc:docMk/>
          <pc:sldMk cId="3209915486" sldId="257"/>
        </pc:sldMkLst>
        <pc:spChg chg="mod">
          <ac:chgData name="Ipsa Ojha" userId="S::iojha1@student.gsu.edu::6a9e7943-d13a-440b-a8ab-763d1d336dcb" providerId="AD" clId="Web-{7517F852-A321-4FDF-A594-ECB70C50FA9A}" dt="2022-12-02T21:56:10.187" v="125" actId="1076"/>
          <ac:spMkLst>
            <pc:docMk/>
            <pc:sldMk cId="3209915486" sldId="257"/>
            <ac:spMk id="2" creationId="{9968D3F6-D1E6-6475-45C8-82779E2108EA}"/>
          </ac:spMkLst>
        </pc:spChg>
        <pc:spChg chg="mod">
          <ac:chgData name="Ipsa Ojha" userId="S::iojha1@student.gsu.edu::6a9e7943-d13a-440b-a8ab-763d1d336dcb" providerId="AD" clId="Web-{7517F852-A321-4FDF-A594-ECB70C50FA9A}" dt="2022-12-02T21:45:34.619" v="37" actId="20577"/>
          <ac:spMkLst>
            <pc:docMk/>
            <pc:sldMk cId="3209915486" sldId="257"/>
            <ac:spMk id="3" creationId="{28EFE5BC-B11E-43A0-8043-347D1E1E40A3}"/>
          </ac:spMkLst>
        </pc:spChg>
        <pc:picChg chg="mod">
          <ac:chgData name="Ipsa Ojha" userId="S::iojha1@student.gsu.edu::6a9e7943-d13a-440b-a8ab-763d1d336dcb" providerId="AD" clId="Web-{7517F852-A321-4FDF-A594-ECB70C50FA9A}" dt="2022-12-02T21:59:47.553" v="161" actId="1076"/>
          <ac:picMkLst>
            <pc:docMk/>
            <pc:sldMk cId="3209915486" sldId="257"/>
            <ac:picMk id="5" creationId="{B91CCC81-27F3-927A-3D3B-373713327F9F}"/>
          </ac:picMkLst>
        </pc:picChg>
      </pc:sldChg>
      <pc:sldChg chg="modSp">
        <pc:chgData name="Ipsa Ojha" userId="S::iojha1@student.gsu.edu::6a9e7943-d13a-440b-a8ab-763d1d336dcb" providerId="AD" clId="Web-{7517F852-A321-4FDF-A594-ECB70C50FA9A}" dt="2022-12-02T21:56:38.797" v="129" actId="1076"/>
        <pc:sldMkLst>
          <pc:docMk/>
          <pc:sldMk cId="1261360566" sldId="258"/>
        </pc:sldMkLst>
        <pc:spChg chg="mod">
          <ac:chgData name="Ipsa Ojha" userId="S::iojha1@student.gsu.edu::6a9e7943-d13a-440b-a8ab-763d1d336dcb" providerId="AD" clId="Web-{7517F852-A321-4FDF-A594-ECB70C50FA9A}" dt="2022-12-02T21:56:38.797" v="129" actId="1076"/>
          <ac:spMkLst>
            <pc:docMk/>
            <pc:sldMk cId="1261360566" sldId="258"/>
            <ac:spMk id="2" creationId="{9EE631D1-8715-4EE6-5C72-8535E5749363}"/>
          </ac:spMkLst>
        </pc:spChg>
        <pc:picChg chg="mod">
          <ac:chgData name="Ipsa Ojha" userId="S::iojha1@student.gsu.edu::6a9e7943-d13a-440b-a8ab-763d1d336dcb" providerId="AD" clId="Web-{7517F852-A321-4FDF-A594-ECB70C50FA9A}" dt="2022-12-02T21:56:19.406" v="126" actId="1076"/>
          <ac:picMkLst>
            <pc:docMk/>
            <pc:sldMk cId="1261360566" sldId="258"/>
            <ac:picMk id="5" creationId="{87E5BB78-AA42-2EC3-810E-76582CF64218}"/>
          </ac:picMkLst>
        </pc:picChg>
      </pc:sldChg>
      <pc:sldChg chg="modSp">
        <pc:chgData name="Ipsa Ojha" userId="S::iojha1@student.gsu.edu::6a9e7943-d13a-440b-a8ab-763d1d336dcb" providerId="AD" clId="Web-{7517F852-A321-4FDF-A594-ECB70C50FA9A}" dt="2022-12-02T21:59:43.897" v="160" actId="1076"/>
        <pc:sldMkLst>
          <pc:docMk/>
          <pc:sldMk cId="1868896421" sldId="266"/>
        </pc:sldMkLst>
        <pc:spChg chg="mod">
          <ac:chgData name="Ipsa Ojha" userId="S::iojha1@student.gsu.edu::6a9e7943-d13a-440b-a8ab-763d1d336dcb" providerId="AD" clId="Web-{7517F852-A321-4FDF-A594-ECB70C50FA9A}" dt="2022-12-02T21:55:16.107" v="119" actId="1076"/>
          <ac:spMkLst>
            <pc:docMk/>
            <pc:sldMk cId="1868896421" sldId="266"/>
            <ac:spMk id="2" creationId="{4CC4BF8B-5276-B580-F450-3262A4DDA402}"/>
          </ac:spMkLst>
        </pc:spChg>
        <pc:spChg chg="mod">
          <ac:chgData name="Ipsa Ojha" userId="S::iojha1@student.gsu.edu::6a9e7943-d13a-440b-a8ab-763d1d336dcb" providerId="AD" clId="Web-{7517F852-A321-4FDF-A594-ECB70C50FA9A}" dt="2022-12-02T21:41:13.689" v="14" actId="20577"/>
          <ac:spMkLst>
            <pc:docMk/>
            <pc:sldMk cId="1868896421" sldId="266"/>
            <ac:spMk id="3" creationId="{481BE01D-5FFE-28A7-25E1-5AF128BFC3C4}"/>
          </ac:spMkLst>
        </pc:spChg>
        <pc:picChg chg="mod">
          <ac:chgData name="Ipsa Ojha" userId="S::iojha1@student.gsu.edu::6a9e7943-d13a-440b-a8ab-763d1d336dcb" providerId="AD" clId="Web-{7517F852-A321-4FDF-A594-ECB70C50FA9A}" dt="2022-12-02T21:59:43.897" v="160" actId="1076"/>
          <ac:picMkLst>
            <pc:docMk/>
            <pc:sldMk cId="1868896421" sldId="266"/>
            <ac:picMk id="5" creationId="{41C55528-BA8A-20F1-4AA1-435B99FDF5C6}"/>
          </ac:picMkLst>
        </pc:picChg>
      </pc:sldChg>
      <pc:sldChg chg="addSp delSp modSp">
        <pc:chgData name="Ipsa Ojha" userId="S::iojha1@student.gsu.edu::6a9e7943-d13a-440b-a8ab-763d1d336dcb" providerId="AD" clId="Web-{7517F852-A321-4FDF-A594-ECB70C50FA9A}" dt="2022-12-02T21:59:41.147" v="159" actId="1076"/>
        <pc:sldMkLst>
          <pc:docMk/>
          <pc:sldMk cId="3105676972" sldId="272"/>
        </pc:sldMkLst>
        <pc:spChg chg="mod">
          <ac:chgData name="Ipsa Ojha" userId="S::iojha1@student.gsu.edu::6a9e7943-d13a-440b-a8ab-763d1d336dcb" providerId="AD" clId="Web-{7517F852-A321-4FDF-A594-ECB70C50FA9A}" dt="2022-12-02T21:54:37.731" v="115" actId="1076"/>
          <ac:spMkLst>
            <pc:docMk/>
            <pc:sldMk cId="3105676972" sldId="272"/>
            <ac:spMk id="4" creationId="{7D645ACD-D3A8-F734-FCE9-26EABF6288CC}"/>
          </ac:spMkLst>
        </pc:spChg>
        <pc:picChg chg="del mod">
          <ac:chgData name="Ipsa Ojha" userId="S::iojha1@student.gsu.edu::6a9e7943-d13a-440b-a8ab-763d1d336dcb" providerId="AD" clId="Web-{7517F852-A321-4FDF-A594-ECB70C50FA9A}" dt="2022-12-02T21:54:19.964" v="113"/>
          <ac:picMkLst>
            <pc:docMk/>
            <pc:sldMk cId="3105676972" sldId="272"/>
            <ac:picMk id="5" creationId="{E69FE090-8035-20C3-04B6-FC0E18B38DFA}"/>
          </ac:picMkLst>
        </pc:picChg>
        <pc:picChg chg="add mod">
          <ac:chgData name="Ipsa Ojha" userId="S::iojha1@student.gsu.edu::6a9e7943-d13a-440b-a8ab-763d1d336dcb" providerId="AD" clId="Web-{7517F852-A321-4FDF-A594-ECB70C50FA9A}" dt="2022-12-02T21:59:41.147" v="159" actId="1076"/>
          <ac:picMkLst>
            <pc:docMk/>
            <pc:sldMk cId="3105676972" sldId="272"/>
            <ac:picMk id="7" creationId="{C71E4F37-3842-84C6-C689-A69D937D28D1}"/>
          </ac:picMkLst>
        </pc:picChg>
      </pc:sldChg>
      <pc:sldChg chg="modSp">
        <pc:chgData name="Ipsa Ojha" userId="S::iojha1@student.gsu.edu::6a9e7943-d13a-440b-a8ab-763d1d336dcb" providerId="AD" clId="Web-{7517F852-A321-4FDF-A594-ECB70C50FA9A}" dt="2022-12-02T21:57:48.034" v="144" actId="1076"/>
        <pc:sldMkLst>
          <pc:docMk/>
          <pc:sldMk cId="1354880195" sldId="275"/>
        </pc:sldMkLst>
        <pc:spChg chg="mod">
          <ac:chgData name="Ipsa Ojha" userId="S::iojha1@student.gsu.edu::6a9e7943-d13a-440b-a8ab-763d1d336dcb" providerId="AD" clId="Web-{7517F852-A321-4FDF-A594-ECB70C50FA9A}" dt="2022-12-02T21:57:48.034" v="144" actId="1076"/>
          <ac:spMkLst>
            <pc:docMk/>
            <pc:sldMk cId="1354880195" sldId="275"/>
            <ac:spMk id="2" creationId="{B628E16E-8920-2B11-77FB-C00CAC535D91}"/>
          </ac:spMkLst>
        </pc:spChg>
        <pc:picChg chg="mod">
          <ac:chgData name="Ipsa Ojha" userId="S::iojha1@student.gsu.edu::6a9e7943-d13a-440b-a8ab-763d1d336dcb" providerId="AD" clId="Web-{7517F852-A321-4FDF-A594-ECB70C50FA9A}" dt="2022-12-02T21:57:37.721" v="143" actId="1076"/>
          <ac:picMkLst>
            <pc:docMk/>
            <pc:sldMk cId="1354880195" sldId="275"/>
            <ac:picMk id="5" creationId="{50F94A8F-DAE8-4919-E75B-79677835EA90}"/>
          </ac:picMkLst>
        </pc:picChg>
      </pc:sldChg>
      <pc:sldChg chg="modSp">
        <pc:chgData name="Ipsa Ojha" userId="S::iojha1@student.gsu.edu::6a9e7943-d13a-440b-a8ab-763d1d336dcb" providerId="AD" clId="Web-{7517F852-A321-4FDF-A594-ECB70C50FA9A}" dt="2022-12-02T21:59:08.427" v="157" actId="1076"/>
        <pc:sldMkLst>
          <pc:docMk/>
          <pc:sldMk cId="3089831095" sldId="276"/>
        </pc:sldMkLst>
        <pc:spChg chg="mod">
          <ac:chgData name="Ipsa Ojha" userId="S::iojha1@student.gsu.edu::6a9e7943-d13a-440b-a8ab-763d1d336dcb" providerId="AD" clId="Web-{7517F852-A321-4FDF-A594-ECB70C50FA9A}" dt="2022-12-02T21:59:08.427" v="157" actId="1076"/>
          <ac:spMkLst>
            <pc:docMk/>
            <pc:sldMk cId="3089831095" sldId="276"/>
            <ac:spMk id="2" creationId="{B628E16E-8920-2B11-77FB-C00CAC535D91}"/>
          </ac:spMkLst>
        </pc:spChg>
        <pc:spChg chg="mod">
          <ac:chgData name="Ipsa Ojha" userId="S::iojha1@student.gsu.edu::6a9e7943-d13a-440b-a8ab-763d1d336dcb" providerId="AD" clId="Web-{7517F852-A321-4FDF-A594-ECB70C50FA9A}" dt="2022-12-02T21:47:02.153" v="51" actId="1076"/>
          <ac:spMkLst>
            <pc:docMk/>
            <pc:sldMk cId="3089831095" sldId="276"/>
            <ac:spMk id="4" creationId="{FEA59055-FF44-3A58-5664-4FBF5BE004A4}"/>
          </ac:spMkLst>
        </pc:spChg>
        <pc:spChg chg="mod">
          <ac:chgData name="Ipsa Ojha" userId="S::iojha1@student.gsu.edu::6a9e7943-d13a-440b-a8ab-763d1d336dcb" providerId="AD" clId="Web-{7517F852-A321-4FDF-A594-ECB70C50FA9A}" dt="2022-12-02T21:47:14.279" v="53" actId="1076"/>
          <ac:spMkLst>
            <pc:docMk/>
            <pc:sldMk cId="3089831095" sldId="276"/>
            <ac:spMk id="7" creationId="{E783ED28-5DB3-5620-B18E-8508E263BBD6}"/>
          </ac:spMkLst>
        </pc:spChg>
        <pc:picChg chg="mod">
          <ac:chgData name="Ipsa Ojha" userId="S::iojha1@student.gsu.edu::6a9e7943-d13a-440b-a8ab-763d1d336dcb" providerId="AD" clId="Web-{7517F852-A321-4FDF-A594-ECB70C50FA9A}" dt="2022-12-02T21:58:52.130" v="155" actId="1076"/>
          <ac:picMkLst>
            <pc:docMk/>
            <pc:sldMk cId="3089831095" sldId="276"/>
            <ac:picMk id="5" creationId="{E69FE090-8035-20C3-04B6-FC0E18B38DFA}"/>
          </ac:picMkLst>
        </pc:picChg>
        <pc:picChg chg="mod">
          <ac:chgData name="Ipsa Ojha" userId="S::iojha1@student.gsu.edu::6a9e7943-d13a-440b-a8ab-763d1d336dcb" providerId="AD" clId="Web-{7517F852-A321-4FDF-A594-ECB70C50FA9A}" dt="2022-12-02T21:47:20.826" v="55" actId="1076"/>
          <ac:picMkLst>
            <pc:docMk/>
            <pc:sldMk cId="3089831095" sldId="276"/>
            <ac:picMk id="10" creationId="{54E1BC40-AB92-7F0F-A693-9B70E871CB66}"/>
          </ac:picMkLst>
        </pc:picChg>
      </pc:sldChg>
      <pc:sldChg chg="modSp">
        <pc:chgData name="Ipsa Ojha" userId="S::iojha1@student.gsu.edu::6a9e7943-d13a-440b-a8ab-763d1d336dcb" providerId="AD" clId="Web-{7517F852-A321-4FDF-A594-ECB70C50FA9A}" dt="2022-12-02T21:58:45.614" v="154" actId="1076"/>
        <pc:sldMkLst>
          <pc:docMk/>
          <pc:sldMk cId="97033589" sldId="277"/>
        </pc:sldMkLst>
        <pc:spChg chg="mod">
          <ac:chgData name="Ipsa Ojha" userId="S::iojha1@student.gsu.edu::6a9e7943-d13a-440b-a8ab-763d1d336dcb" providerId="AD" clId="Web-{7517F852-A321-4FDF-A594-ECB70C50FA9A}" dt="2022-12-02T21:58:45.614" v="154" actId="1076"/>
          <ac:spMkLst>
            <pc:docMk/>
            <pc:sldMk cId="97033589" sldId="277"/>
            <ac:spMk id="2" creationId="{B628E16E-8920-2B11-77FB-C00CAC535D91}"/>
          </ac:spMkLst>
        </pc:spChg>
        <pc:spChg chg="mod">
          <ac:chgData name="Ipsa Ojha" userId="S::iojha1@student.gsu.edu::6a9e7943-d13a-440b-a8ab-763d1d336dcb" providerId="AD" clId="Web-{7517F852-A321-4FDF-A594-ECB70C50FA9A}" dt="2022-12-02T21:46:41.715" v="49" actId="14100"/>
          <ac:spMkLst>
            <pc:docMk/>
            <pc:sldMk cId="97033589" sldId="277"/>
            <ac:spMk id="4" creationId="{5BBCDED9-873B-9950-AA83-FD73C89D4DDD}"/>
          </ac:spMkLst>
        </pc:spChg>
        <pc:picChg chg="mod">
          <ac:chgData name="Ipsa Ojha" userId="S::iojha1@student.gsu.edu::6a9e7943-d13a-440b-a8ab-763d1d336dcb" providerId="AD" clId="Web-{7517F852-A321-4FDF-A594-ECB70C50FA9A}" dt="2022-12-02T21:58:40.989" v="153" actId="1076"/>
          <ac:picMkLst>
            <pc:docMk/>
            <pc:sldMk cId="97033589" sldId="277"/>
            <ac:picMk id="5" creationId="{E69FE090-8035-20C3-04B6-FC0E18B38DFA}"/>
          </ac:picMkLst>
        </pc:picChg>
      </pc:sldChg>
      <pc:sldChg chg="addSp delSp modSp">
        <pc:chgData name="Ipsa Ojha" userId="S::iojha1@student.gsu.edu::6a9e7943-d13a-440b-a8ab-763d1d336dcb" providerId="AD" clId="Web-{7517F852-A321-4FDF-A594-ECB70C50FA9A}" dt="2022-12-02T21:53:18.978" v="108"/>
        <pc:sldMkLst>
          <pc:docMk/>
          <pc:sldMk cId="1698152365" sldId="278"/>
        </pc:sldMkLst>
        <pc:spChg chg="mod ord">
          <ac:chgData name="Ipsa Ojha" userId="S::iojha1@student.gsu.edu::6a9e7943-d13a-440b-a8ab-763d1d336dcb" providerId="AD" clId="Web-{7517F852-A321-4FDF-A594-ECB70C50FA9A}" dt="2022-12-02T21:52:22.414" v="99" actId="1076"/>
          <ac:spMkLst>
            <pc:docMk/>
            <pc:sldMk cId="1698152365" sldId="278"/>
            <ac:spMk id="2" creationId="{B628E16E-8920-2B11-77FB-C00CAC535D91}"/>
          </ac:spMkLst>
        </pc:spChg>
        <pc:picChg chg="add del mod">
          <ac:chgData name="Ipsa Ojha" userId="S::iojha1@student.gsu.edu::6a9e7943-d13a-440b-a8ab-763d1d336dcb" providerId="AD" clId="Web-{7517F852-A321-4FDF-A594-ECB70C50FA9A}" dt="2022-12-02T21:52:05.632" v="94"/>
          <ac:picMkLst>
            <pc:docMk/>
            <pc:sldMk cId="1698152365" sldId="278"/>
            <ac:picMk id="3" creationId="{E587D879-BA5D-53EE-45DE-1804FA9F0BCC}"/>
          </ac:picMkLst>
        </pc:picChg>
        <pc:picChg chg="add mod">
          <ac:chgData name="Ipsa Ojha" userId="S::iojha1@student.gsu.edu::6a9e7943-d13a-440b-a8ab-763d1d336dcb" providerId="AD" clId="Web-{7517F852-A321-4FDF-A594-ECB70C50FA9A}" dt="2022-12-02T21:53:18.009" v="107" actId="1076"/>
          <ac:picMkLst>
            <pc:docMk/>
            <pc:sldMk cId="1698152365" sldId="278"/>
            <ac:picMk id="4" creationId="{12114022-2777-39CF-3A3C-12AEC68B9CA5}"/>
          </ac:picMkLst>
        </pc:picChg>
        <pc:picChg chg="mod ord">
          <ac:chgData name="Ipsa Ojha" userId="S::iojha1@student.gsu.edu::6a9e7943-d13a-440b-a8ab-763d1d336dcb" providerId="AD" clId="Web-{7517F852-A321-4FDF-A594-ECB70C50FA9A}" dt="2022-12-02T21:51:23.865" v="92"/>
          <ac:picMkLst>
            <pc:docMk/>
            <pc:sldMk cId="1698152365" sldId="278"/>
            <ac:picMk id="5" creationId="{E69FE090-8035-20C3-04B6-FC0E18B38DFA}"/>
          </ac:picMkLst>
        </pc:picChg>
        <pc:picChg chg="add del mod">
          <ac:chgData name="Ipsa Ojha" userId="S::iojha1@student.gsu.edu::6a9e7943-d13a-440b-a8ab-763d1d336dcb" providerId="AD" clId="Web-{7517F852-A321-4FDF-A594-ECB70C50FA9A}" dt="2022-12-02T21:52:58.431" v="104"/>
          <ac:picMkLst>
            <pc:docMk/>
            <pc:sldMk cId="1698152365" sldId="278"/>
            <ac:picMk id="6" creationId="{60B43877-9E1F-63C1-3B7C-D56557F9CEE4}"/>
          </ac:picMkLst>
        </pc:picChg>
        <pc:picChg chg="add del mod">
          <ac:chgData name="Ipsa Ojha" userId="S::iojha1@student.gsu.edu::6a9e7943-d13a-440b-a8ab-763d1d336dcb" providerId="AD" clId="Web-{7517F852-A321-4FDF-A594-ECB70C50FA9A}" dt="2022-12-02T21:53:18.978" v="108"/>
          <ac:picMkLst>
            <pc:docMk/>
            <pc:sldMk cId="1698152365" sldId="278"/>
            <ac:picMk id="7" creationId="{C326FB64-86AB-C01A-5F3E-15B92CCC0242}"/>
          </ac:picMkLst>
        </pc:picChg>
      </pc:sldChg>
      <pc:sldChg chg="modSp">
        <pc:chgData name="Ipsa Ojha" userId="S::iojha1@student.gsu.edu::6a9e7943-d13a-440b-a8ab-763d1d336dcb" providerId="AD" clId="Web-{7517F852-A321-4FDF-A594-ECB70C50FA9A}" dt="2022-12-02T21:58:14.581" v="148" actId="1076"/>
        <pc:sldMkLst>
          <pc:docMk/>
          <pc:sldMk cId="3184115035" sldId="279"/>
        </pc:sldMkLst>
        <pc:spChg chg="mod">
          <ac:chgData name="Ipsa Ojha" userId="S::iojha1@student.gsu.edu::6a9e7943-d13a-440b-a8ab-763d1d336dcb" providerId="AD" clId="Web-{7517F852-A321-4FDF-A594-ECB70C50FA9A}" dt="2022-12-02T21:58:12.378" v="147" actId="1076"/>
          <ac:spMkLst>
            <pc:docMk/>
            <pc:sldMk cId="3184115035" sldId="279"/>
            <ac:spMk id="2" creationId="{B628E16E-8920-2B11-77FB-C00CAC535D91}"/>
          </ac:spMkLst>
        </pc:spChg>
        <pc:spChg chg="mod">
          <ac:chgData name="Ipsa Ojha" userId="S::iojha1@student.gsu.edu::6a9e7943-d13a-440b-a8ab-763d1d336dcb" providerId="AD" clId="Web-{7517F852-A321-4FDF-A594-ECB70C50FA9A}" dt="2022-12-02T21:46:32.356" v="47" actId="1076"/>
          <ac:spMkLst>
            <pc:docMk/>
            <pc:sldMk cId="3184115035" sldId="279"/>
            <ac:spMk id="4" creationId="{E313DF1A-1AC2-D498-2EB7-C73313F13BBB}"/>
          </ac:spMkLst>
        </pc:spChg>
        <pc:picChg chg="mod">
          <ac:chgData name="Ipsa Ojha" userId="S::iojha1@student.gsu.edu::6a9e7943-d13a-440b-a8ab-763d1d336dcb" providerId="AD" clId="Web-{7517F852-A321-4FDF-A594-ECB70C50FA9A}" dt="2022-12-02T21:58:14.581" v="148" actId="1076"/>
          <ac:picMkLst>
            <pc:docMk/>
            <pc:sldMk cId="3184115035" sldId="279"/>
            <ac:picMk id="5" creationId="{E69FE090-8035-20C3-04B6-FC0E18B38DFA}"/>
          </ac:picMkLst>
        </pc:picChg>
      </pc:sldChg>
      <pc:sldChg chg="modSp">
        <pc:chgData name="Ipsa Ojha" userId="S::iojha1@student.gsu.edu::6a9e7943-d13a-440b-a8ab-763d1d336dcb" providerId="AD" clId="Web-{7517F852-A321-4FDF-A594-ECB70C50FA9A}" dt="2022-12-02T21:59:37.928" v="158" actId="1076"/>
        <pc:sldMkLst>
          <pc:docMk/>
          <pc:sldMk cId="3878421974" sldId="281"/>
        </pc:sldMkLst>
        <pc:picChg chg="mod">
          <ac:chgData name="Ipsa Ojha" userId="S::iojha1@student.gsu.edu::6a9e7943-d13a-440b-a8ab-763d1d336dcb" providerId="AD" clId="Web-{7517F852-A321-4FDF-A594-ECB70C50FA9A}" dt="2022-12-02T21:59:37.928" v="158" actId="1076"/>
          <ac:picMkLst>
            <pc:docMk/>
            <pc:sldMk cId="3878421974" sldId="281"/>
            <ac:picMk id="5" creationId="{E69FE090-8035-20C3-04B6-FC0E18B38DFA}"/>
          </ac:picMkLst>
        </pc:picChg>
      </pc:sldChg>
      <pc:sldChg chg="modSp">
        <pc:chgData name="Ipsa Ojha" userId="S::iojha1@student.gsu.edu::6a9e7943-d13a-440b-a8ab-763d1d336dcb" providerId="AD" clId="Web-{7517F852-A321-4FDF-A594-ECB70C50FA9A}" dt="2022-12-02T21:57:24.361" v="140" actId="1076"/>
        <pc:sldMkLst>
          <pc:docMk/>
          <pc:sldMk cId="4029057322" sldId="282"/>
        </pc:sldMkLst>
        <pc:spChg chg="mod">
          <ac:chgData name="Ipsa Ojha" userId="S::iojha1@student.gsu.edu::6a9e7943-d13a-440b-a8ab-763d1d336dcb" providerId="AD" clId="Web-{7517F852-A321-4FDF-A594-ECB70C50FA9A}" dt="2022-12-02T21:57:24.361" v="140" actId="1076"/>
          <ac:spMkLst>
            <pc:docMk/>
            <pc:sldMk cId="4029057322" sldId="282"/>
            <ac:spMk id="2" creationId="{F19629E0-536A-B99B-95B6-4DA955F5C92F}"/>
          </ac:spMkLst>
        </pc:spChg>
        <pc:spChg chg="mod">
          <ac:chgData name="Ipsa Ojha" userId="S::iojha1@student.gsu.edu::6a9e7943-d13a-440b-a8ab-763d1d336dcb" providerId="AD" clId="Web-{7517F852-A321-4FDF-A594-ECB70C50FA9A}" dt="2022-12-02T21:45:42.682" v="38" actId="1076"/>
          <ac:spMkLst>
            <pc:docMk/>
            <pc:sldMk cId="4029057322" sldId="282"/>
            <ac:spMk id="3" creationId="{15A185C7-4B94-B659-AD63-56B965765FB5}"/>
          </ac:spMkLst>
        </pc:spChg>
        <pc:picChg chg="mod">
          <ac:chgData name="Ipsa Ojha" userId="S::iojha1@student.gsu.edu::6a9e7943-d13a-440b-a8ab-763d1d336dcb" providerId="AD" clId="Web-{7517F852-A321-4FDF-A594-ECB70C50FA9A}" dt="2022-12-02T21:57:17.501" v="139" actId="1076"/>
          <ac:picMkLst>
            <pc:docMk/>
            <pc:sldMk cId="4029057322" sldId="282"/>
            <ac:picMk id="5" creationId="{A5EC41C8-7021-CBB6-4C20-68A2630C28B7}"/>
          </ac:picMkLst>
        </pc:picChg>
      </pc:sldChg>
      <pc:sldChg chg="modSp del">
        <pc:chgData name="Ipsa Ojha" userId="S::iojha1@student.gsu.edu::6a9e7943-d13a-440b-a8ab-763d1d336dcb" providerId="AD" clId="Web-{7517F852-A321-4FDF-A594-ECB70C50FA9A}" dt="2022-12-02T21:49:58.956" v="72"/>
        <pc:sldMkLst>
          <pc:docMk/>
          <pc:sldMk cId="2842212650" sldId="283"/>
        </pc:sldMkLst>
        <pc:spChg chg="mod">
          <ac:chgData name="Ipsa Ojha" userId="S::iojha1@student.gsu.edu::6a9e7943-d13a-440b-a8ab-763d1d336dcb" providerId="AD" clId="Web-{7517F852-A321-4FDF-A594-ECB70C50FA9A}" dt="2022-12-02T21:49:51.925" v="71" actId="20577"/>
          <ac:spMkLst>
            <pc:docMk/>
            <pc:sldMk cId="2842212650" sldId="283"/>
            <ac:spMk id="2" creationId="{B628E16E-8920-2B11-77FB-C00CAC535D91}"/>
          </ac:spMkLst>
        </pc:spChg>
      </pc:sldChg>
      <pc:sldChg chg="modSp">
        <pc:chgData name="Ipsa Ojha" userId="S::iojha1@student.gsu.edu::6a9e7943-d13a-440b-a8ab-763d1d336dcb" providerId="AD" clId="Web-{7517F852-A321-4FDF-A594-ECB70C50FA9A}" dt="2022-12-02T21:58:33.895" v="152" actId="1076"/>
        <pc:sldMkLst>
          <pc:docMk/>
          <pc:sldMk cId="2408874914" sldId="284"/>
        </pc:sldMkLst>
        <pc:spChg chg="mod">
          <ac:chgData name="Ipsa Ojha" userId="S::iojha1@student.gsu.edu::6a9e7943-d13a-440b-a8ab-763d1d336dcb" providerId="AD" clId="Web-{7517F852-A321-4FDF-A594-ECB70C50FA9A}" dt="2022-12-02T21:58:33.895" v="152" actId="1076"/>
          <ac:spMkLst>
            <pc:docMk/>
            <pc:sldMk cId="2408874914" sldId="284"/>
            <ac:spMk id="2" creationId="{B628E16E-8920-2B11-77FB-C00CAC535D91}"/>
          </ac:spMkLst>
        </pc:spChg>
        <pc:spChg chg="mod">
          <ac:chgData name="Ipsa Ojha" userId="S::iojha1@student.gsu.edu::6a9e7943-d13a-440b-a8ab-763d1d336dcb" providerId="AD" clId="Web-{7517F852-A321-4FDF-A594-ECB70C50FA9A}" dt="2022-12-02T21:46:26.105" v="46" actId="14100"/>
          <ac:spMkLst>
            <pc:docMk/>
            <pc:sldMk cId="2408874914" sldId="284"/>
            <ac:spMk id="4" creationId="{E313DF1A-1AC2-D498-2EB7-C73313F13BBB}"/>
          </ac:spMkLst>
        </pc:spChg>
        <pc:picChg chg="mod">
          <ac:chgData name="Ipsa Ojha" userId="S::iojha1@student.gsu.edu::6a9e7943-d13a-440b-a8ab-763d1d336dcb" providerId="AD" clId="Web-{7517F852-A321-4FDF-A594-ECB70C50FA9A}" dt="2022-12-02T21:58:21.660" v="149" actId="1076"/>
          <ac:picMkLst>
            <pc:docMk/>
            <pc:sldMk cId="2408874914" sldId="284"/>
            <ac:picMk id="5" creationId="{E69FE090-8035-20C3-04B6-FC0E18B38DFA}"/>
          </ac:picMkLst>
        </pc:picChg>
      </pc:sldChg>
      <pc:sldChg chg="addSp delSp modSp add replId">
        <pc:chgData name="Ipsa Ojha" userId="S::iojha1@student.gsu.edu::6a9e7943-d13a-440b-a8ab-763d1d336dcb" providerId="AD" clId="Web-{7517F852-A321-4FDF-A594-ECB70C50FA9A}" dt="2022-12-02T21:56:49.938" v="132" actId="1076"/>
        <pc:sldMkLst>
          <pc:docMk/>
          <pc:sldMk cId="22814718" sldId="285"/>
        </pc:sldMkLst>
        <pc:spChg chg="mod">
          <ac:chgData name="Ipsa Ojha" userId="S::iojha1@student.gsu.edu::6a9e7943-d13a-440b-a8ab-763d1d336dcb" providerId="AD" clId="Web-{7517F852-A321-4FDF-A594-ECB70C50FA9A}" dt="2022-12-02T21:56:49.938" v="132" actId="1076"/>
          <ac:spMkLst>
            <pc:docMk/>
            <pc:sldMk cId="22814718" sldId="285"/>
            <ac:spMk id="2" creationId="{9EE631D1-8715-4EE6-5C72-8535E5749363}"/>
          </ac:spMkLst>
        </pc:spChg>
        <pc:spChg chg="del mod">
          <ac:chgData name="Ipsa Ojha" userId="S::iojha1@student.gsu.edu::6a9e7943-d13a-440b-a8ab-763d1d336dcb" providerId="AD" clId="Web-{7517F852-A321-4FDF-A594-ECB70C50FA9A}" dt="2022-12-02T21:37:15.275" v="3"/>
          <ac:spMkLst>
            <pc:docMk/>
            <pc:sldMk cId="22814718" sldId="285"/>
            <ac:spMk id="3" creationId="{EC1E3479-6E93-869D-562B-A48AB6768C35}"/>
          </ac:spMkLst>
        </pc:spChg>
        <pc:spChg chg="add del mod">
          <ac:chgData name="Ipsa Ojha" userId="S::iojha1@student.gsu.edu::6a9e7943-d13a-440b-a8ab-763d1d336dcb" providerId="AD" clId="Web-{7517F852-A321-4FDF-A594-ECB70C50FA9A}" dt="2022-12-02T21:37:18.760" v="4"/>
          <ac:spMkLst>
            <pc:docMk/>
            <pc:sldMk cId="22814718" sldId="285"/>
            <ac:spMk id="6" creationId="{6763B328-D5F1-CFFE-574C-9FD3527011AA}"/>
          </ac:spMkLst>
        </pc:spChg>
        <pc:picChg chg="mod">
          <ac:chgData name="Ipsa Ojha" userId="S::iojha1@student.gsu.edu::6a9e7943-d13a-440b-a8ab-763d1d336dcb" providerId="AD" clId="Web-{7517F852-A321-4FDF-A594-ECB70C50FA9A}" dt="2022-12-02T21:37:47.667" v="7" actId="1076"/>
          <ac:picMkLst>
            <pc:docMk/>
            <pc:sldMk cId="22814718" sldId="285"/>
            <ac:picMk id="5" creationId="{87E5BB78-AA42-2EC3-810E-76582CF64218}"/>
          </ac:picMkLst>
        </pc:picChg>
      </pc:sldChg>
    </pc:docChg>
  </pc:docChgLst>
  <pc:docChgLst>
    <pc:chgData name="Swati Radia" userId="S::sradia1@student.gsu.edu::aef2e5fc-ab8a-4b0e-ba84-765c532f29c7" providerId="AD" clId="Web-{DACFA1E4-8BC7-40F7-B9CC-FBD4AA9017F2}"/>
    <pc:docChg chg="addSld modSld">
      <pc:chgData name="Swati Radia" userId="S::sradia1@student.gsu.edu::aef2e5fc-ab8a-4b0e-ba84-765c532f29c7" providerId="AD" clId="Web-{DACFA1E4-8BC7-40F7-B9CC-FBD4AA9017F2}" dt="2022-11-29T23:14:03.301" v="85"/>
      <pc:docMkLst>
        <pc:docMk/>
      </pc:docMkLst>
      <pc:sldChg chg="modSp">
        <pc:chgData name="Swati Radia" userId="S::sradia1@student.gsu.edu::aef2e5fc-ab8a-4b0e-ba84-765c532f29c7" providerId="AD" clId="Web-{DACFA1E4-8BC7-40F7-B9CC-FBD4AA9017F2}" dt="2022-11-29T23:12:52.220" v="45" actId="20577"/>
        <pc:sldMkLst>
          <pc:docMk/>
          <pc:sldMk cId="1745126227" sldId="268"/>
        </pc:sldMkLst>
        <pc:spChg chg="mod">
          <ac:chgData name="Swati Radia" userId="S::sradia1@student.gsu.edu::aef2e5fc-ab8a-4b0e-ba84-765c532f29c7" providerId="AD" clId="Web-{DACFA1E4-8BC7-40F7-B9CC-FBD4AA9017F2}" dt="2022-11-29T23:12:52.220" v="45" actId="20577"/>
          <ac:spMkLst>
            <pc:docMk/>
            <pc:sldMk cId="1745126227" sldId="268"/>
            <ac:spMk id="2" creationId="{146C16F5-0EBE-4232-3818-135F48059E02}"/>
          </ac:spMkLst>
        </pc:spChg>
      </pc:sldChg>
      <pc:sldChg chg="modSp new">
        <pc:chgData name="Swati Radia" userId="S::sradia1@student.gsu.edu::aef2e5fc-ab8a-4b0e-ba84-765c532f29c7" providerId="AD" clId="Web-{DACFA1E4-8BC7-40F7-B9CC-FBD4AA9017F2}" dt="2022-11-29T23:12:45.095" v="40" actId="20577"/>
        <pc:sldMkLst>
          <pc:docMk/>
          <pc:sldMk cId="447188985" sldId="269"/>
        </pc:sldMkLst>
        <pc:spChg chg="mod">
          <ac:chgData name="Swati Radia" userId="S::sradia1@student.gsu.edu::aef2e5fc-ab8a-4b0e-ba84-765c532f29c7" providerId="AD" clId="Web-{DACFA1E4-8BC7-40F7-B9CC-FBD4AA9017F2}" dt="2022-11-29T23:11:41.514" v="5" actId="20577"/>
          <ac:spMkLst>
            <pc:docMk/>
            <pc:sldMk cId="447188985" sldId="269"/>
            <ac:spMk id="2" creationId="{4538B8B9-DBC5-D804-D496-82495AF3DA46}"/>
          </ac:spMkLst>
        </pc:spChg>
        <pc:spChg chg="mod">
          <ac:chgData name="Swati Radia" userId="S::sradia1@student.gsu.edu::aef2e5fc-ab8a-4b0e-ba84-765c532f29c7" providerId="AD" clId="Web-{DACFA1E4-8BC7-40F7-B9CC-FBD4AA9017F2}" dt="2022-11-29T23:12:45.095" v="40" actId="20577"/>
          <ac:spMkLst>
            <pc:docMk/>
            <pc:sldMk cId="447188985" sldId="269"/>
            <ac:spMk id="3" creationId="{C5B78D5F-11D9-2E1B-B95F-EB70ACBAFBA6}"/>
          </ac:spMkLst>
        </pc:spChg>
      </pc:sldChg>
      <pc:sldChg chg="modSp new">
        <pc:chgData name="Swati Radia" userId="S::sradia1@student.gsu.edu::aef2e5fc-ab8a-4b0e-ba84-765c532f29c7" providerId="AD" clId="Web-{DACFA1E4-8BC7-40F7-B9CC-FBD4AA9017F2}" dt="2022-11-29T23:13:05.033" v="64" actId="20577"/>
        <pc:sldMkLst>
          <pc:docMk/>
          <pc:sldMk cId="878336230" sldId="270"/>
        </pc:sldMkLst>
        <pc:spChg chg="mod">
          <ac:chgData name="Swati Radia" userId="S::sradia1@student.gsu.edu::aef2e5fc-ab8a-4b0e-ba84-765c532f29c7" providerId="AD" clId="Web-{DACFA1E4-8BC7-40F7-B9CC-FBD4AA9017F2}" dt="2022-11-29T23:13:05.033" v="64" actId="20577"/>
          <ac:spMkLst>
            <pc:docMk/>
            <pc:sldMk cId="878336230" sldId="270"/>
            <ac:spMk id="2" creationId="{EA166855-CB6D-1102-A81F-B67E5DE3A04C}"/>
          </ac:spMkLst>
        </pc:spChg>
      </pc:sldChg>
      <pc:sldChg chg="addSp modSp new mod setBg">
        <pc:chgData name="Swati Radia" userId="S::sradia1@student.gsu.edu::aef2e5fc-ab8a-4b0e-ba84-765c532f29c7" providerId="AD" clId="Web-{DACFA1E4-8BC7-40F7-B9CC-FBD4AA9017F2}" dt="2022-11-29T23:14:03.301" v="85"/>
        <pc:sldMkLst>
          <pc:docMk/>
          <pc:sldMk cId="1985469575" sldId="271"/>
        </pc:sldMkLst>
        <pc:spChg chg="mod">
          <ac:chgData name="Swati Radia" userId="S::sradia1@student.gsu.edu::aef2e5fc-ab8a-4b0e-ba84-765c532f29c7" providerId="AD" clId="Web-{DACFA1E4-8BC7-40F7-B9CC-FBD4AA9017F2}" dt="2022-11-29T23:14:03.301" v="85"/>
          <ac:spMkLst>
            <pc:docMk/>
            <pc:sldMk cId="1985469575" sldId="271"/>
            <ac:spMk id="2" creationId="{9677434C-DA72-A722-FEFC-9A69D4A9B44B}"/>
          </ac:spMkLst>
        </pc:spChg>
        <pc:spChg chg="mod">
          <ac:chgData name="Swati Radia" userId="S::sradia1@student.gsu.edu::aef2e5fc-ab8a-4b0e-ba84-765c532f29c7" providerId="AD" clId="Web-{DACFA1E4-8BC7-40F7-B9CC-FBD4AA9017F2}" dt="2022-11-29T23:14:03.301" v="85"/>
          <ac:spMkLst>
            <pc:docMk/>
            <pc:sldMk cId="1985469575" sldId="271"/>
            <ac:spMk id="3" creationId="{105F2F39-CCCB-B59E-EF6F-E8785BDEC9FC}"/>
          </ac:spMkLst>
        </pc:spChg>
        <pc:spChg chg="add">
          <ac:chgData name="Swati Radia" userId="S::sradia1@student.gsu.edu::aef2e5fc-ab8a-4b0e-ba84-765c532f29c7" providerId="AD" clId="Web-{DACFA1E4-8BC7-40F7-B9CC-FBD4AA9017F2}" dt="2022-11-29T23:14:03.301" v="85"/>
          <ac:spMkLst>
            <pc:docMk/>
            <pc:sldMk cId="1985469575" sldId="271"/>
            <ac:spMk id="8" creationId="{389575E1-3389-451A-A5F7-27854C25C599}"/>
          </ac:spMkLst>
        </pc:spChg>
        <pc:spChg chg="add">
          <ac:chgData name="Swati Radia" userId="S::sradia1@student.gsu.edu::aef2e5fc-ab8a-4b0e-ba84-765c532f29c7" providerId="AD" clId="Web-{DACFA1E4-8BC7-40F7-B9CC-FBD4AA9017F2}" dt="2022-11-29T23:14:03.301" v="85"/>
          <ac:spMkLst>
            <pc:docMk/>
            <pc:sldMk cId="1985469575" sldId="271"/>
            <ac:spMk id="10" creationId="{A53CCC5C-D88E-40FB-B30B-23DCDBD01D37}"/>
          </ac:spMkLst>
        </pc:spChg>
        <pc:spChg chg="add">
          <ac:chgData name="Swati Radia" userId="S::sradia1@student.gsu.edu::aef2e5fc-ab8a-4b0e-ba84-765c532f29c7" providerId="AD" clId="Web-{DACFA1E4-8BC7-40F7-B9CC-FBD4AA9017F2}" dt="2022-11-29T23:14:03.301" v="85"/>
          <ac:spMkLst>
            <pc:docMk/>
            <pc:sldMk cId="1985469575" sldId="271"/>
            <ac:spMk id="12" creationId="{081E4A58-353D-44AE-B2FC-2A74E2E400F7}"/>
          </ac:spMkLst>
        </pc:spChg>
      </pc:sldChg>
    </pc:docChg>
  </pc:docChgLst>
  <pc:docChgLst>
    <pc:chgData name="Swati Radia" userId="S::sradia1@student.gsu.edu::aef2e5fc-ab8a-4b0e-ba84-765c532f29c7" providerId="AD" clId="Web-{17EAAF4B-9CCB-4DDA-A650-E062DF987F8A}"/>
    <pc:docChg chg="addSld modSld">
      <pc:chgData name="Swati Radia" userId="S::sradia1@student.gsu.edu::aef2e5fc-ab8a-4b0e-ba84-765c532f29c7" providerId="AD" clId="Web-{17EAAF4B-9CCB-4DDA-A650-E062DF987F8A}" dt="2022-11-29T22:58:12.633" v="6" actId="20577"/>
      <pc:docMkLst>
        <pc:docMk/>
      </pc:docMkLst>
      <pc:sldChg chg="modSp">
        <pc:chgData name="Swati Radia" userId="S::sradia1@student.gsu.edu::aef2e5fc-ab8a-4b0e-ba84-765c532f29c7" providerId="AD" clId="Web-{17EAAF4B-9CCB-4DDA-A650-E062DF987F8A}" dt="2022-11-29T22:57:58.804" v="3" actId="20577"/>
        <pc:sldMkLst>
          <pc:docMk/>
          <pc:sldMk cId="1854456351" sldId="259"/>
        </pc:sldMkLst>
        <pc:spChg chg="mod">
          <ac:chgData name="Swati Radia" userId="S::sradia1@student.gsu.edu::aef2e5fc-ab8a-4b0e-ba84-765c532f29c7" providerId="AD" clId="Web-{17EAAF4B-9CCB-4DDA-A650-E062DF987F8A}" dt="2022-11-29T22:57:58.804" v="3" actId="20577"/>
          <ac:spMkLst>
            <pc:docMk/>
            <pc:sldMk cId="1854456351" sldId="259"/>
            <ac:spMk id="3" creationId="{6641D098-1F55-9E6B-E627-EEB6D0F66F77}"/>
          </ac:spMkLst>
        </pc:spChg>
      </pc:sldChg>
      <pc:sldChg chg="modSp new">
        <pc:chgData name="Swati Radia" userId="S::sradia1@student.gsu.edu::aef2e5fc-ab8a-4b0e-ba84-765c532f29c7" providerId="AD" clId="Web-{17EAAF4B-9CCB-4DDA-A650-E062DF987F8A}" dt="2022-11-29T22:58:12.633" v="6" actId="20577"/>
        <pc:sldMkLst>
          <pc:docMk/>
          <pc:sldMk cId="1789126297" sldId="261"/>
        </pc:sldMkLst>
        <pc:spChg chg="mod">
          <ac:chgData name="Swati Radia" userId="S::sradia1@student.gsu.edu::aef2e5fc-ab8a-4b0e-ba84-765c532f29c7" providerId="AD" clId="Web-{17EAAF4B-9CCB-4DDA-A650-E062DF987F8A}" dt="2022-11-29T22:58:12.633" v="6" actId="20577"/>
          <ac:spMkLst>
            <pc:docMk/>
            <pc:sldMk cId="1789126297" sldId="261"/>
            <ac:spMk id="2" creationId="{0471F2A7-046B-506C-E02F-6DD8C69669A3}"/>
          </ac:spMkLst>
        </pc:spChg>
      </pc:sldChg>
    </pc:docChg>
  </pc:docChgLst>
  <pc:docChgLst>
    <pc:chgData name="Swati Radia" userId="S::sradia1@student.gsu.edu::aef2e5fc-ab8a-4b0e-ba84-765c532f29c7" providerId="AD" clId="Web-{7501E13F-7C8A-4ED5-B62F-EDAE40C760E0}"/>
    <pc:docChg chg="modSld">
      <pc:chgData name="Swati Radia" userId="S::sradia1@student.gsu.edu::aef2e5fc-ab8a-4b0e-ba84-765c532f29c7" providerId="AD" clId="Web-{7501E13F-7C8A-4ED5-B62F-EDAE40C760E0}" dt="2022-12-02T22:34:21.987" v="8"/>
      <pc:docMkLst>
        <pc:docMk/>
      </pc:docMkLst>
      <pc:sldChg chg="delSp addAnim delAnim modAnim">
        <pc:chgData name="Swati Radia" userId="S::sradia1@student.gsu.edu::aef2e5fc-ab8a-4b0e-ba84-765c532f29c7" providerId="AD" clId="Web-{7501E13F-7C8A-4ED5-B62F-EDAE40C760E0}" dt="2022-12-02T22:34:21.987" v="8"/>
        <pc:sldMkLst>
          <pc:docMk/>
          <pc:sldMk cId="1261360566" sldId="258"/>
        </pc:sldMkLst>
        <pc:picChg chg="del">
          <ac:chgData name="Swati Radia" userId="S::sradia1@student.gsu.edu::aef2e5fc-ab8a-4b0e-ba84-765c532f29c7" providerId="AD" clId="Web-{7501E13F-7C8A-4ED5-B62F-EDAE40C760E0}" dt="2022-12-02T22:34:06.283" v="0"/>
          <ac:picMkLst>
            <pc:docMk/>
            <pc:sldMk cId="1261360566" sldId="258"/>
            <ac:picMk id="10" creationId="{7E690F11-AD81-E6C1-347A-5EDEC5692FEF}"/>
          </ac:picMkLst>
        </pc:picChg>
      </pc:sldChg>
    </pc:docChg>
  </pc:docChgLst>
  <pc:docChgLst>
    <pc:chgData name="Swati Radia" userId="S::sradia1@student.gsu.edu::aef2e5fc-ab8a-4b0e-ba84-765c532f29c7" providerId="AD" clId="Web-{DFE3B634-1409-4A22-B22C-DD0A2EA16252}"/>
    <pc:docChg chg="modSld">
      <pc:chgData name="Swati Radia" userId="S::sradia1@student.gsu.edu::aef2e5fc-ab8a-4b0e-ba84-765c532f29c7" providerId="AD" clId="Web-{DFE3B634-1409-4A22-B22C-DD0A2EA16252}" dt="2022-12-02T20:35:37.031" v="5" actId="20577"/>
      <pc:docMkLst>
        <pc:docMk/>
      </pc:docMkLst>
      <pc:sldChg chg="modSp">
        <pc:chgData name="Swati Radia" userId="S::sradia1@student.gsu.edu::aef2e5fc-ab8a-4b0e-ba84-765c532f29c7" providerId="AD" clId="Web-{DFE3B634-1409-4A22-B22C-DD0A2EA16252}" dt="2022-12-02T20:35:37.031" v="5" actId="20577"/>
        <pc:sldMkLst>
          <pc:docMk/>
          <pc:sldMk cId="1354880195" sldId="275"/>
        </pc:sldMkLst>
        <pc:spChg chg="mod">
          <ac:chgData name="Swati Radia" userId="S::sradia1@student.gsu.edu::aef2e5fc-ab8a-4b0e-ba84-765c532f29c7" providerId="AD" clId="Web-{DFE3B634-1409-4A22-B22C-DD0A2EA16252}" dt="2022-12-02T20:35:24.062" v="0" actId="20577"/>
          <ac:spMkLst>
            <pc:docMk/>
            <pc:sldMk cId="1354880195" sldId="275"/>
            <ac:spMk id="7" creationId="{E49CB746-D863-9FFA-E1C9-9537828FCC31}"/>
          </ac:spMkLst>
        </pc:spChg>
        <pc:spChg chg="mod">
          <ac:chgData name="Swati Radia" userId="S::sradia1@student.gsu.edu::aef2e5fc-ab8a-4b0e-ba84-765c532f29c7" providerId="AD" clId="Web-{DFE3B634-1409-4A22-B22C-DD0A2EA16252}" dt="2022-12-02T20:35:29.734" v="2" actId="20577"/>
          <ac:spMkLst>
            <pc:docMk/>
            <pc:sldMk cId="1354880195" sldId="275"/>
            <ac:spMk id="10" creationId="{210575B7-A275-AA12-F222-E718DA5F94C7}"/>
          </ac:spMkLst>
        </pc:spChg>
        <pc:spChg chg="mod">
          <ac:chgData name="Swati Radia" userId="S::sradia1@student.gsu.edu::aef2e5fc-ab8a-4b0e-ba84-765c532f29c7" providerId="AD" clId="Web-{DFE3B634-1409-4A22-B22C-DD0A2EA16252}" dt="2022-12-02T20:35:32.671" v="3" actId="20577"/>
          <ac:spMkLst>
            <pc:docMk/>
            <pc:sldMk cId="1354880195" sldId="275"/>
            <ac:spMk id="12" creationId="{A9183CFD-AC6F-57E7-2B16-B51948ED3A99}"/>
          </ac:spMkLst>
        </pc:spChg>
        <pc:spChg chg="mod">
          <ac:chgData name="Swati Radia" userId="S::sradia1@student.gsu.edu::aef2e5fc-ab8a-4b0e-ba84-765c532f29c7" providerId="AD" clId="Web-{DFE3B634-1409-4A22-B22C-DD0A2EA16252}" dt="2022-12-02T20:35:37.031" v="5" actId="20577"/>
          <ac:spMkLst>
            <pc:docMk/>
            <pc:sldMk cId="1354880195" sldId="275"/>
            <ac:spMk id="13" creationId="{92BBA464-6CD7-AA03-090E-32D6AB3E8395}"/>
          </ac:spMkLst>
        </pc:spChg>
      </pc:sldChg>
    </pc:docChg>
  </pc:docChgLst>
  <pc:docChgLst>
    <pc:chgData name="Swati Radia" userId="S::sradia1@student.gsu.edu::aef2e5fc-ab8a-4b0e-ba84-765c532f29c7" providerId="AD" clId="Web-{D0A4AC1E-3B1C-477C-8F21-284EF72307ED}"/>
    <pc:docChg chg="addSld modSld">
      <pc:chgData name="Swati Radia" userId="S::sradia1@student.gsu.edu::aef2e5fc-ab8a-4b0e-ba84-765c532f29c7" providerId="AD" clId="Web-{D0A4AC1E-3B1C-477C-8F21-284EF72307ED}" dt="2022-12-04T03:34:12.810" v="11"/>
      <pc:docMkLst>
        <pc:docMk/>
      </pc:docMkLst>
      <pc:sldChg chg="delSp modSp add replId">
        <pc:chgData name="Swati Radia" userId="S::sradia1@student.gsu.edu::aef2e5fc-ab8a-4b0e-ba84-765c532f29c7" providerId="AD" clId="Web-{D0A4AC1E-3B1C-477C-8F21-284EF72307ED}" dt="2022-12-04T03:34:12.810" v="11"/>
        <pc:sldMkLst>
          <pc:docMk/>
          <pc:sldMk cId="409558000" sldId="285"/>
        </pc:sldMkLst>
        <pc:spChg chg="mod">
          <ac:chgData name="Swati Radia" userId="S::sradia1@student.gsu.edu::aef2e5fc-ab8a-4b0e-ba84-765c532f29c7" providerId="AD" clId="Web-{D0A4AC1E-3B1C-477C-8F21-284EF72307ED}" dt="2022-12-04T03:34:01.138" v="7" actId="14100"/>
          <ac:spMkLst>
            <pc:docMk/>
            <pc:sldMk cId="409558000" sldId="285"/>
            <ac:spMk id="2" creationId="{B628E16E-8920-2B11-77FB-C00CAC535D91}"/>
          </ac:spMkLst>
        </pc:spChg>
        <pc:spChg chg="mod">
          <ac:chgData name="Swati Radia" userId="S::sradia1@student.gsu.edu::aef2e5fc-ab8a-4b0e-ba84-765c532f29c7" providerId="AD" clId="Web-{D0A4AC1E-3B1C-477C-8F21-284EF72307ED}" dt="2022-12-04T03:34:09.138" v="9" actId="20577"/>
          <ac:spMkLst>
            <pc:docMk/>
            <pc:sldMk cId="409558000" sldId="285"/>
            <ac:spMk id="4" creationId="{FEA59055-FF44-3A58-5664-4FBF5BE004A4}"/>
          </ac:spMkLst>
        </pc:spChg>
        <pc:spChg chg="del">
          <ac:chgData name="Swati Radia" userId="S::sradia1@student.gsu.edu::aef2e5fc-ab8a-4b0e-ba84-765c532f29c7" providerId="AD" clId="Web-{D0A4AC1E-3B1C-477C-8F21-284EF72307ED}" dt="2022-12-04T03:34:11.169" v="10"/>
          <ac:spMkLst>
            <pc:docMk/>
            <pc:sldMk cId="409558000" sldId="285"/>
            <ac:spMk id="7" creationId="{E783ED28-5DB3-5620-B18E-8508E263BBD6}"/>
          </ac:spMkLst>
        </pc:spChg>
        <pc:picChg chg="del">
          <ac:chgData name="Swati Radia" userId="S::sradia1@student.gsu.edu::aef2e5fc-ab8a-4b0e-ba84-765c532f29c7" providerId="AD" clId="Web-{D0A4AC1E-3B1C-477C-8F21-284EF72307ED}" dt="2022-12-04T03:34:12.810" v="11"/>
          <ac:picMkLst>
            <pc:docMk/>
            <pc:sldMk cId="409558000" sldId="285"/>
            <ac:picMk id="10" creationId="{54E1BC40-AB92-7F0F-A693-9B70E871CB6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08852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82498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6494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91297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20853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98054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67340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33031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229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56496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78817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415417602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A752-90D8-79F4-25C3-D02278635631}"/>
              </a:ext>
            </a:extLst>
          </p:cNvPr>
          <p:cNvSpPr>
            <a:spLocks noGrp="1"/>
          </p:cNvSpPr>
          <p:nvPr>
            <p:ph type="title"/>
          </p:nvPr>
        </p:nvSpPr>
        <p:spPr>
          <a:xfrm>
            <a:off x="237599" y="387452"/>
            <a:ext cx="11518384" cy="1321178"/>
          </a:xfrm>
        </p:spPr>
        <p:txBody>
          <a:bodyPr vert="horz" lIns="91440" tIns="45720" rIns="91440" bIns="45720" rtlCol="0" anchor="ctr">
            <a:normAutofit/>
          </a:bodyPr>
          <a:lstStyle/>
          <a:p>
            <a:pPr algn="ctr"/>
            <a:r>
              <a:rPr lang="en-US" sz="6000" b="1" kern="1200">
                <a:latin typeface="+mj-lt"/>
                <a:ea typeface="+mj-ea"/>
                <a:cs typeface="+mj-cs"/>
              </a:rPr>
              <a:t>Instagram For Business</a:t>
            </a:r>
            <a:endParaRPr lang="en-US" sz="6000" kern="1200">
              <a:latin typeface="+mj-lt"/>
              <a:cs typeface="Calibri Light" panose="020F0302020204030204"/>
            </a:endParaRPr>
          </a:p>
        </p:txBody>
      </p:sp>
      <p:pic>
        <p:nvPicPr>
          <p:cNvPr id="4" name="Picture 4" descr="Icon&#10;&#10;Description automatically generated">
            <a:extLst>
              <a:ext uri="{FF2B5EF4-FFF2-40B4-BE49-F238E27FC236}">
                <a16:creationId xmlns:a16="http://schemas.microsoft.com/office/drawing/2014/main" id="{C4C21E12-7D0E-D829-4755-0A2F8AE9F678}"/>
              </a:ext>
            </a:extLst>
          </p:cNvPr>
          <p:cNvPicPr>
            <a:picLocks noChangeAspect="1"/>
          </p:cNvPicPr>
          <p:nvPr/>
        </p:nvPicPr>
        <p:blipFill>
          <a:blip r:embed="rId2"/>
          <a:stretch>
            <a:fillRect/>
          </a:stretch>
        </p:blipFill>
        <p:spPr>
          <a:xfrm>
            <a:off x="4957066" y="2905909"/>
            <a:ext cx="2287418" cy="2254993"/>
          </a:xfrm>
          <a:prstGeom prst="rect">
            <a:avLst/>
          </a:prstGeom>
        </p:spPr>
      </p:pic>
      <p:sp>
        <p:nvSpPr>
          <p:cNvPr id="5" name="Subtitle 2">
            <a:extLst>
              <a:ext uri="{FF2B5EF4-FFF2-40B4-BE49-F238E27FC236}">
                <a16:creationId xmlns:a16="http://schemas.microsoft.com/office/drawing/2014/main" id="{6991FEE1-3095-AF6A-B868-BB87573FD320}"/>
              </a:ext>
            </a:extLst>
          </p:cNvPr>
          <p:cNvSpPr>
            <a:spLocks noGrp="1"/>
          </p:cNvSpPr>
          <p:nvPr/>
        </p:nvSpPr>
        <p:spPr>
          <a:xfrm>
            <a:off x="4303674" y="2035610"/>
            <a:ext cx="3661979" cy="712105"/>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a:t>Risk Management</a:t>
            </a:r>
          </a:p>
        </p:txBody>
      </p:sp>
      <p:sp>
        <p:nvSpPr>
          <p:cNvPr id="6" name="TextBox 1">
            <a:extLst>
              <a:ext uri="{FF2B5EF4-FFF2-40B4-BE49-F238E27FC236}">
                <a16:creationId xmlns:a16="http://schemas.microsoft.com/office/drawing/2014/main" id="{7543E0FA-CE9D-4B05-E63E-0A8A7BE037F3}"/>
              </a:ext>
            </a:extLst>
          </p:cNvPr>
          <p:cNvSpPr txBox="1"/>
          <p:nvPr/>
        </p:nvSpPr>
        <p:spPr>
          <a:xfrm>
            <a:off x="932271" y="5758367"/>
            <a:ext cx="10335412" cy="436614"/>
          </a:xfrm>
          <a:prstGeom prst="rect">
            <a:avLst/>
          </a:prstGeom>
        </p:spPr>
        <p:txBody>
          <a:bodyPr rot="0" spcFirstLastPara="0" vert="horz" lIns="91440" tIns="45720" rIns="91440" bIns="45720" numCol="1" spcCol="0" rtlCol="0" fromWordArt="0" anchor="t" anchorCtr="0" forceAA="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2000" dirty="0"/>
              <a:t>The Bomb Squad </a:t>
            </a:r>
            <a:r>
              <a:rPr lang="en-US" sz="2000"/>
              <a:t>: Venkat Sabbineni, Ipsa Ojha, Jeremiah Warren, </a:t>
            </a:r>
            <a:r>
              <a:rPr lang="en-US" sz="2000" dirty="0" err="1"/>
              <a:t>Kaustuv</a:t>
            </a:r>
            <a:r>
              <a:rPr lang="en-US" sz="2000" dirty="0"/>
              <a:t> Dutta, Swati M. Radia</a:t>
            </a:r>
            <a:endParaRPr lang="en-US" dirty="0"/>
          </a:p>
        </p:txBody>
      </p:sp>
      <p:pic>
        <p:nvPicPr>
          <p:cNvPr id="3" name="Picture 6" descr="Shape, rectangle&#10;&#10;Description automatically generated">
            <a:extLst>
              <a:ext uri="{FF2B5EF4-FFF2-40B4-BE49-F238E27FC236}">
                <a16:creationId xmlns:a16="http://schemas.microsoft.com/office/drawing/2014/main" id="{90A5A01F-AE1A-A3DA-4BE2-7AF7A3035053}"/>
              </a:ext>
            </a:extLst>
          </p:cNvPr>
          <p:cNvPicPr>
            <a:picLocks noChangeAspect="1"/>
          </p:cNvPicPr>
          <p:nvPr/>
        </p:nvPicPr>
        <p:blipFill>
          <a:blip r:embed="rId3"/>
          <a:stretch>
            <a:fillRect/>
          </a:stretch>
        </p:blipFill>
        <p:spPr>
          <a:xfrm>
            <a:off x="-35059" y="6125115"/>
            <a:ext cx="12261011" cy="328688"/>
          </a:xfrm>
          <a:prstGeom prst="rect">
            <a:avLst/>
          </a:prstGeom>
        </p:spPr>
      </p:pic>
    </p:spTree>
    <p:extLst>
      <p:ext uri="{BB962C8B-B14F-4D97-AF65-F5344CB8AC3E}">
        <p14:creationId xmlns:p14="http://schemas.microsoft.com/office/powerpoint/2010/main" val="2502768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8E16E-8920-2B11-77FB-C00CAC535D91}"/>
              </a:ext>
            </a:extLst>
          </p:cNvPr>
          <p:cNvSpPr>
            <a:spLocks noGrp="1"/>
          </p:cNvSpPr>
          <p:nvPr>
            <p:ph type="title"/>
          </p:nvPr>
        </p:nvSpPr>
        <p:spPr>
          <a:xfrm>
            <a:off x="1773730" y="398696"/>
            <a:ext cx="8649138" cy="817806"/>
          </a:xfrm>
        </p:spPr>
        <p:txBody>
          <a:bodyPr vert="horz" lIns="91440" tIns="45720" rIns="91440" bIns="45720" rtlCol="0" anchor="b">
            <a:normAutofit/>
          </a:bodyPr>
          <a:lstStyle/>
          <a:p>
            <a:pPr algn="ctr"/>
            <a:r>
              <a:rPr lang="en-US" b="1"/>
              <a:t>Weighted </a:t>
            </a:r>
            <a:r>
              <a:rPr lang="en-US" b="1">
                <a:solidFill>
                  <a:srgbClr val="000000"/>
                </a:solidFill>
              </a:rPr>
              <a:t>Factor Analysis - Threats</a:t>
            </a:r>
            <a:endParaRPr lang="en-US" b="1">
              <a:solidFill>
                <a:srgbClr val="000000"/>
              </a:solidFill>
              <a:cs typeface="Calibri Light"/>
            </a:endParaRPr>
          </a:p>
        </p:txBody>
      </p:sp>
      <p:pic>
        <p:nvPicPr>
          <p:cNvPr id="5" name="Picture 6" descr="Shape, rectangle&#10;&#10;Description automatically generated">
            <a:extLst>
              <a:ext uri="{FF2B5EF4-FFF2-40B4-BE49-F238E27FC236}">
                <a16:creationId xmlns:a16="http://schemas.microsoft.com/office/drawing/2014/main" id="{E69FE090-8035-20C3-04B6-FC0E18B38DFA}"/>
              </a:ext>
            </a:extLst>
          </p:cNvPr>
          <p:cNvPicPr>
            <a:picLocks noChangeAspect="1"/>
          </p:cNvPicPr>
          <p:nvPr/>
        </p:nvPicPr>
        <p:blipFill>
          <a:blip r:embed="rId2"/>
          <a:stretch>
            <a:fillRect/>
          </a:stretch>
        </p:blipFill>
        <p:spPr>
          <a:xfrm>
            <a:off x="-38730" y="1274051"/>
            <a:ext cx="12261011" cy="328688"/>
          </a:xfrm>
          <a:prstGeom prst="rect">
            <a:avLst/>
          </a:prstGeom>
        </p:spPr>
      </p:pic>
      <p:sp>
        <p:nvSpPr>
          <p:cNvPr id="4" name="Content Placeholder 2">
            <a:extLst>
              <a:ext uri="{FF2B5EF4-FFF2-40B4-BE49-F238E27FC236}">
                <a16:creationId xmlns:a16="http://schemas.microsoft.com/office/drawing/2014/main" id="{E313DF1A-1AC2-D498-2EB7-C73313F13BBB}"/>
              </a:ext>
            </a:extLst>
          </p:cNvPr>
          <p:cNvSpPr>
            <a:spLocks noGrp="1"/>
          </p:cNvSpPr>
          <p:nvPr>
            <p:ph idx="1"/>
          </p:nvPr>
        </p:nvSpPr>
        <p:spPr>
          <a:xfrm>
            <a:off x="522470" y="1712571"/>
            <a:ext cx="11320440" cy="4328381"/>
          </a:xfrm>
        </p:spPr>
        <p:txBody>
          <a:bodyPr vert="horz" lIns="91440" tIns="45720" rIns="91440" bIns="45720" rtlCol="0" anchor="t">
            <a:normAutofit/>
          </a:bodyPr>
          <a:lstStyle/>
          <a:p>
            <a:pPr>
              <a:lnSpc>
                <a:spcPct val="150000"/>
              </a:lnSpc>
            </a:pPr>
            <a:r>
              <a:rPr lang="en-US" sz="2200"/>
              <a:t>We chose Probability of Success (35%), Cost to Protect (30%), and Financial Loss if Successful (35%)</a:t>
            </a:r>
            <a:endParaRPr lang="en-US" sz="2200">
              <a:cs typeface="Calibri"/>
            </a:endParaRPr>
          </a:p>
          <a:p>
            <a:pPr>
              <a:lnSpc>
                <a:spcPct val="150000"/>
              </a:lnSpc>
            </a:pPr>
            <a:r>
              <a:rPr lang="en-US" sz="2200"/>
              <a:t>Since all the threats are costly to </a:t>
            </a:r>
            <a:r>
              <a:rPr lang="en-US" sz="2200" err="1"/>
              <a:t>Painted’s</a:t>
            </a:r>
            <a:r>
              <a:rPr lang="en-US" sz="2200"/>
              <a:t> bottom line, we chose Probability of Success and Financial Loss if Successful as our two most important criteria</a:t>
            </a:r>
            <a:endParaRPr lang="en-US" sz="2200">
              <a:cs typeface="Calibri"/>
            </a:endParaRPr>
          </a:p>
          <a:p>
            <a:pPr>
              <a:lnSpc>
                <a:spcPct val="150000"/>
              </a:lnSpc>
            </a:pPr>
            <a:r>
              <a:rPr lang="en-US" sz="2200"/>
              <a:t>We allocated slightly less importance to Cost to Protect, because the  controls cost less than the attacks themselves</a:t>
            </a:r>
            <a:endParaRPr lang="en-US" sz="2200">
              <a:cs typeface="Calibri"/>
            </a:endParaRPr>
          </a:p>
          <a:p>
            <a:pPr>
              <a:lnSpc>
                <a:spcPct val="150000"/>
              </a:lnSpc>
            </a:pPr>
            <a:r>
              <a:rPr lang="en-US" sz="2200"/>
              <a:t>Top 2: Accounts being hacked and phishing attacks</a:t>
            </a:r>
            <a:endParaRPr lang="en-US" sz="2200">
              <a:cs typeface="Calibri"/>
            </a:endParaRPr>
          </a:p>
        </p:txBody>
      </p:sp>
    </p:spTree>
    <p:extLst>
      <p:ext uri="{BB962C8B-B14F-4D97-AF65-F5344CB8AC3E}">
        <p14:creationId xmlns:p14="http://schemas.microsoft.com/office/powerpoint/2010/main" val="2408874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8E16E-8920-2B11-77FB-C00CAC535D91}"/>
              </a:ext>
            </a:extLst>
          </p:cNvPr>
          <p:cNvSpPr>
            <a:spLocks noGrp="1"/>
          </p:cNvSpPr>
          <p:nvPr>
            <p:ph type="title"/>
          </p:nvPr>
        </p:nvSpPr>
        <p:spPr>
          <a:xfrm>
            <a:off x="526073" y="284723"/>
            <a:ext cx="11139854" cy="930447"/>
          </a:xfrm>
        </p:spPr>
        <p:txBody>
          <a:bodyPr vert="horz" lIns="91440" tIns="45720" rIns="91440" bIns="45720" rtlCol="0" anchor="b">
            <a:normAutofit/>
          </a:bodyPr>
          <a:lstStyle/>
          <a:p>
            <a:pPr algn="ctr"/>
            <a:r>
              <a:rPr lang="en-US" b="1">
                <a:ea typeface="+mj-lt"/>
                <a:cs typeface="+mj-lt"/>
              </a:rPr>
              <a:t>Threat Vulnerability Assessment </a:t>
            </a:r>
            <a:endParaRPr lang="en-US">
              <a:cs typeface="Calibri Light"/>
            </a:endParaRPr>
          </a:p>
        </p:txBody>
      </p:sp>
      <p:pic>
        <p:nvPicPr>
          <p:cNvPr id="5" name="Picture 6" descr="Shape, rectangle&#10;&#10;Description automatically generated">
            <a:extLst>
              <a:ext uri="{FF2B5EF4-FFF2-40B4-BE49-F238E27FC236}">
                <a16:creationId xmlns:a16="http://schemas.microsoft.com/office/drawing/2014/main" id="{E69FE090-8035-20C3-04B6-FC0E18B38DFA}"/>
              </a:ext>
            </a:extLst>
          </p:cNvPr>
          <p:cNvPicPr>
            <a:picLocks noChangeAspect="1"/>
          </p:cNvPicPr>
          <p:nvPr/>
        </p:nvPicPr>
        <p:blipFill>
          <a:blip r:embed="rId2"/>
          <a:stretch>
            <a:fillRect/>
          </a:stretch>
        </p:blipFill>
        <p:spPr>
          <a:xfrm>
            <a:off x="-81303" y="1220573"/>
            <a:ext cx="12314957" cy="328688"/>
          </a:xfrm>
          <a:prstGeom prst="rect">
            <a:avLst/>
          </a:prstGeom>
        </p:spPr>
      </p:pic>
      <p:sp>
        <p:nvSpPr>
          <p:cNvPr id="4" name="Content Placeholder 2">
            <a:extLst>
              <a:ext uri="{FF2B5EF4-FFF2-40B4-BE49-F238E27FC236}">
                <a16:creationId xmlns:a16="http://schemas.microsoft.com/office/drawing/2014/main" id="{5BBCDED9-873B-9950-AA83-FD73C89D4DDD}"/>
              </a:ext>
            </a:extLst>
          </p:cNvPr>
          <p:cNvSpPr>
            <a:spLocks noGrp="1"/>
          </p:cNvSpPr>
          <p:nvPr>
            <p:ph idx="1"/>
          </p:nvPr>
        </p:nvSpPr>
        <p:spPr>
          <a:xfrm>
            <a:off x="576391" y="1212182"/>
            <a:ext cx="10421816" cy="4308820"/>
          </a:xfrm>
        </p:spPr>
        <p:txBody>
          <a:bodyPr vert="horz" lIns="91440" tIns="45720" rIns="91440" bIns="45720" rtlCol="0" anchor="t">
            <a:normAutofit/>
          </a:bodyPr>
          <a:lstStyle/>
          <a:p>
            <a:pPr marL="0" indent="0">
              <a:buNone/>
            </a:pPr>
            <a:endParaRPr lang="en-US" sz="2200">
              <a:cs typeface="Calibri"/>
            </a:endParaRPr>
          </a:p>
          <a:p>
            <a:pPr>
              <a:lnSpc>
                <a:spcPct val="150000"/>
              </a:lnSpc>
            </a:pPr>
            <a:r>
              <a:rPr lang="en-US" sz="2200">
                <a:cs typeface="Calibri"/>
              </a:rPr>
              <a:t>Using weak passwords.</a:t>
            </a:r>
          </a:p>
          <a:p>
            <a:pPr>
              <a:lnSpc>
                <a:spcPct val="150000"/>
              </a:lnSpc>
            </a:pPr>
            <a:r>
              <a:rPr lang="en-US" sz="2200">
                <a:cs typeface="Calibri"/>
              </a:rPr>
              <a:t>Not turning ON Multi factor authentication.</a:t>
            </a:r>
          </a:p>
          <a:p>
            <a:pPr>
              <a:lnSpc>
                <a:spcPct val="150000"/>
              </a:lnSpc>
            </a:pPr>
            <a:r>
              <a:rPr lang="en-US" sz="2200">
                <a:cs typeface="Calibri"/>
              </a:rPr>
              <a:t>Using stronger Firewall, IDS and IPS systems.</a:t>
            </a:r>
          </a:p>
          <a:p>
            <a:pPr>
              <a:lnSpc>
                <a:spcPct val="150000"/>
              </a:lnSpc>
            </a:pPr>
            <a:r>
              <a:rPr lang="en-US" sz="2200">
                <a:cs typeface="Calibri"/>
              </a:rPr>
              <a:t>Lack of security training policy of  employees.</a:t>
            </a:r>
          </a:p>
          <a:p>
            <a:pPr>
              <a:lnSpc>
                <a:spcPct val="150000"/>
              </a:lnSpc>
            </a:pPr>
            <a:r>
              <a:rPr lang="en-US" sz="2200">
                <a:cs typeface="Calibri"/>
              </a:rPr>
              <a:t>Not implementing RBAC</a:t>
            </a:r>
          </a:p>
          <a:p>
            <a:pPr>
              <a:lnSpc>
                <a:spcPct val="150000"/>
              </a:lnSpc>
            </a:pPr>
            <a:r>
              <a:rPr lang="en-US" sz="2200">
                <a:cs typeface="Calibri"/>
              </a:rPr>
              <a:t>Physical security for office spaces and warehouse.</a:t>
            </a:r>
          </a:p>
          <a:p>
            <a:endParaRPr lang="en-US" sz="2200">
              <a:cs typeface="Calibri"/>
            </a:endParaRPr>
          </a:p>
          <a:p>
            <a:endParaRPr lang="en-US" sz="2200">
              <a:cs typeface="Calibri"/>
            </a:endParaRPr>
          </a:p>
          <a:p>
            <a:endParaRPr lang="en-US" sz="2200">
              <a:cs typeface="Calibri"/>
            </a:endParaRPr>
          </a:p>
        </p:txBody>
      </p:sp>
    </p:spTree>
    <p:extLst>
      <p:ext uri="{BB962C8B-B14F-4D97-AF65-F5344CB8AC3E}">
        <p14:creationId xmlns:p14="http://schemas.microsoft.com/office/powerpoint/2010/main" val="97033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8E16E-8920-2B11-77FB-C00CAC535D91}"/>
              </a:ext>
            </a:extLst>
          </p:cNvPr>
          <p:cNvSpPr>
            <a:spLocks noGrp="1"/>
          </p:cNvSpPr>
          <p:nvPr>
            <p:ph type="title"/>
          </p:nvPr>
        </p:nvSpPr>
        <p:spPr>
          <a:xfrm>
            <a:off x="3710550" y="394603"/>
            <a:ext cx="4770899" cy="702985"/>
          </a:xfrm>
        </p:spPr>
        <p:txBody>
          <a:bodyPr vert="horz" lIns="91440" tIns="45720" rIns="91440" bIns="45720" rtlCol="0" anchor="b">
            <a:normAutofit/>
          </a:bodyPr>
          <a:lstStyle/>
          <a:p>
            <a:pPr algn="ctr"/>
            <a:r>
              <a:rPr lang="en-US" b="1"/>
              <a:t>Risk Calculation</a:t>
            </a:r>
            <a:endParaRPr lang="en-US">
              <a:cs typeface="Calibri Light"/>
            </a:endParaRPr>
          </a:p>
        </p:txBody>
      </p:sp>
      <p:pic>
        <p:nvPicPr>
          <p:cNvPr id="5" name="Picture 6" descr="Shape, rectangle&#10;&#10;Description automatically generated">
            <a:extLst>
              <a:ext uri="{FF2B5EF4-FFF2-40B4-BE49-F238E27FC236}">
                <a16:creationId xmlns:a16="http://schemas.microsoft.com/office/drawing/2014/main" id="{E69FE090-8035-20C3-04B6-FC0E18B38DFA}"/>
              </a:ext>
            </a:extLst>
          </p:cNvPr>
          <p:cNvPicPr>
            <a:picLocks noChangeAspect="1"/>
          </p:cNvPicPr>
          <p:nvPr/>
        </p:nvPicPr>
        <p:blipFill>
          <a:blip r:embed="rId2"/>
          <a:stretch>
            <a:fillRect/>
          </a:stretch>
        </p:blipFill>
        <p:spPr>
          <a:xfrm>
            <a:off x="-79668" y="1149555"/>
            <a:ext cx="12355418" cy="328688"/>
          </a:xfrm>
          <a:prstGeom prst="rect">
            <a:avLst/>
          </a:prstGeom>
        </p:spPr>
      </p:pic>
      <p:sp>
        <p:nvSpPr>
          <p:cNvPr id="7" name="Explosion: 8 Points 6">
            <a:extLst>
              <a:ext uri="{FF2B5EF4-FFF2-40B4-BE49-F238E27FC236}">
                <a16:creationId xmlns:a16="http://schemas.microsoft.com/office/drawing/2014/main" id="{E783ED28-5DB3-5620-B18E-8508E263BBD6}"/>
              </a:ext>
            </a:extLst>
          </p:cNvPr>
          <p:cNvSpPr/>
          <p:nvPr/>
        </p:nvSpPr>
        <p:spPr>
          <a:xfrm>
            <a:off x="9352214" y="4603495"/>
            <a:ext cx="2428428" cy="2046638"/>
          </a:xfrm>
          <a:prstGeom prst="irregularSeal1">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cs typeface="Calibri"/>
              </a:rPr>
              <a:t>Account Hacking</a:t>
            </a:r>
            <a:endParaRPr lang="en-US" sz="2000">
              <a:solidFill>
                <a:schemeClr val="tx1"/>
              </a:solidFill>
              <a:cs typeface="Calibri"/>
            </a:endParaRPr>
          </a:p>
        </p:txBody>
      </p:sp>
      <p:pic>
        <p:nvPicPr>
          <p:cNvPr id="10" name="Picture 11">
            <a:extLst>
              <a:ext uri="{FF2B5EF4-FFF2-40B4-BE49-F238E27FC236}">
                <a16:creationId xmlns:a16="http://schemas.microsoft.com/office/drawing/2014/main" id="{54E1BC40-AB92-7F0F-A693-9B70E871CB66}"/>
              </a:ext>
            </a:extLst>
          </p:cNvPr>
          <p:cNvPicPr>
            <a:picLocks noChangeAspect="1"/>
          </p:cNvPicPr>
          <p:nvPr/>
        </p:nvPicPr>
        <p:blipFill>
          <a:blip r:embed="rId3"/>
          <a:stretch>
            <a:fillRect/>
          </a:stretch>
        </p:blipFill>
        <p:spPr>
          <a:xfrm rot="300000">
            <a:off x="11240638" y="4362897"/>
            <a:ext cx="619225" cy="482547"/>
          </a:xfrm>
          <a:prstGeom prst="rect">
            <a:avLst/>
          </a:prstGeom>
        </p:spPr>
      </p:pic>
      <p:sp>
        <p:nvSpPr>
          <p:cNvPr id="4" name="Content Placeholder 2">
            <a:extLst>
              <a:ext uri="{FF2B5EF4-FFF2-40B4-BE49-F238E27FC236}">
                <a16:creationId xmlns:a16="http://schemas.microsoft.com/office/drawing/2014/main" id="{FEA59055-FF44-3A58-5664-4FBF5BE004A4}"/>
              </a:ext>
            </a:extLst>
          </p:cNvPr>
          <p:cNvSpPr>
            <a:spLocks noGrp="1"/>
          </p:cNvSpPr>
          <p:nvPr>
            <p:ph idx="1"/>
          </p:nvPr>
        </p:nvSpPr>
        <p:spPr>
          <a:xfrm>
            <a:off x="476246" y="1250411"/>
            <a:ext cx="10217129" cy="5152138"/>
          </a:xfrm>
        </p:spPr>
        <p:txBody>
          <a:bodyPr vert="horz" lIns="91440" tIns="45720" rIns="91440" bIns="45720" rtlCol="0" anchor="t">
            <a:normAutofit/>
          </a:bodyPr>
          <a:lstStyle/>
          <a:p>
            <a:pPr marL="0" indent="0">
              <a:buNone/>
            </a:pPr>
            <a:endParaRPr lang="en-US" sz="2200">
              <a:cs typeface="Calibri"/>
            </a:endParaRPr>
          </a:p>
          <a:p>
            <a:pPr>
              <a:lnSpc>
                <a:spcPct val="150000"/>
              </a:lnSpc>
            </a:pPr>
            <a:r>
              <a:rPr lang="en-US" sz="2200">
                <a:cs typeface="Calibri"/>
              </a:rPr>
              <a:t>Impact value is the cost incurred by each threat.</a:t>
            </a:r>
          </a:p>
          <a:p>
            <a:pPr>
              <a:lnSpc>
                <a:spcPct val="150000"/>
              </a:lnSpc>
            </a:pPr>
            <a:r>
              <a:rPr lang="en-US" sz="2200">
                <a:cs typeface="Calibri"/>
              </a:rPr>
              <a:t>Likelihood - Number of times an attack occurred divided by total number of attacks happened in a year.</a:t>
            </a:r>
          </a:p>
          <a:p>
            <a:pPr>
              <a:lnSpc>
                <a:spcPct val="150000"/>
              </a:lnSpc>
            </a:pPr>
            <a:r>
              <a:rPr lang="en-US" sz="2200">
                <a:cs typeface="Calibri"/>
              </a:rPr>
              <a:t>Percentage Mitigation - Present Controls.</a:t>
            </a:r>
          </a:p>
          <a:p>
            <a:pPr>
              <a:lnSpc>
                <a:spcPct val="150000"/>
              </a:lnSpc>
            </a:pPr>
            <a:r>
              <a:rPr lang="en-US" sz="2200">
                <a:cs typeface="Calibri"/>
              </a:rPr>
              <a:t>Assumed percentage uncertainty as 10%.</a:t>
            </a:r>
          </a:p>
          <a:p>
            <a:pPr marL="0" indent="0" algn="ctr">
              <a:lnSpc>
                <a:spcPct val="150000"/>
              </a:lnSpc>
              <a:buNone/>
            </a:pPr>
            <a:r>
              <a:rPr lang="en-US" sz="2200">
                <a:cs typeface="Calibri"/>
              </a:rPr>
              <a:t>Risk = (Likelihood X Impact) - % Mitigation + % Uncertainty</a:t>
            </a:r>
          </a:p>
          <a:p>
            <a:pPr>
              <a:lnSpc>
                <a:spcPct val="150000"/>
              </a:lnSpc>
            </a:pPr>
            <a:r>
              <a:rPr lang="en-US" sz="2200">
                <a:cs typeface="Calibri"/>
              </a:rPr>
              <a:t>Account Hacking has the highest value for risk.</a:t>
            </a:r>
          </a:p>
          <a:p>
            <a:endParaRPr lang="en-US" sz="2200">
              <a:cs typeface="Calibri"/>
            </a:endParaRPr>
          </a:p>
          <a:p>
            <a:endParaRPr lang="en-US" sz="2200">
              <a:cs typeface="Calibri"/>
            </a:endParaRPr>
          </a:p>
        </p:txBody>
      </p:sp>
    </p:spTree>
    <p:extLst>
      <p:ext uri="{BB962C8B-B14F-4D97-AF65-F5344CB8AC3E}">
        <p14:creationId xmlns:p14="http://schemas.microsoft.com/office/powerpoint/2010/main" val="3089831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8E16E-8920-2B11-77FB-C00CAC535D91}"/>
              </a:ext>
            </a:extLst>
          </p:cNvPr>
          <p:cNvSpPr>
            <a:spLocks noGrp="1"/>
          </p:cNvSpPr>
          <p:nvPr>
            <p:ph type="title"/>
          </p:nvPr>
        </p:nvSpPr>
        <p:spPr>
          <a:xfrm>
            <a:off x="3244252" y="451469"/>
            <a:ext cx="5647536" cy="702985"/>
          </a:xfrm>
        </p:spPr>
        <p:txBody>
          <a:bodyPr vert="horz" lIns="91440" tIns="45720" rIns="91440" bIns="45720" rtlCol="0" anchor="b">
            <a:normAutofit fontScale="90000"/>
          </a:bodyPr>
          <a:lstStyle/>
          <a:p>
            <a:pPr algn="ctr"/>
            <a:r>
              <a:rPr lang="en-US" b="1"/>
              <a:t>Cost Benefit Analysis (CBA)</a:t>
            </a:r>
            <a:endParaRPr lang="en-US">
              <a:cs typeface="Calibri Light"/>
            </a:endParaRPr>
          </a:p>
        </p:txBody>
      </p:sp>
      <p:pic>
        <p:nvPicPr>
          <p:cNvPr id="5" name="Picture 6" descr="Shape, rectangle&#10;&#10;Description automatically generated">
            <a:extLst>
              <a:ext uri="{FF2B5EF4-FFF2-40B4-BE49-F238E27FC236}">
                <a16:creationId xmlns:a16="http://schemas.microsoft.com/office/drawing/2014/main" id="{E69FE090-8035-20C3-04B6-FC0E18B38DFA}"/>
              </a:ext>
            </a:extLst>
          </p:cNvPr>
          <p:cNvPicPr>
            <a:picLocks noChangeAspect="1"/>
          </p:cNvPicPr>
          <p:nvPr/>
        </p:nvPicPr>
        <p:blipFill>
          <a:blip r:embed="rId2"/>
          <a:stretch>
            <a:fillRect/>
          </a:stretch>
        </p:blipFill>
        <p:spPr>
          <a:xfrm>
            <a:off x="-79668" y="1149555"/>
            <a:ext cx="12355418" cy="328688"/>
          </a:xfrm>
          <a:prstGeom prst="rect">
            <a:avLst/>
          </a:prstGeom>
        </p:spPr>
      </p:pic>
      <p:sp>
        <p:nvSpPr>
          <p:cNvPr id="4" name="Content Placeholder 2">
            <a:extLst>
              <a:ext uri="{FF2B5EF4-FFF2-40B4-BE49-F238E27FC236}">
                <a16:creationId xmlns:a16="http://schemas.microsoft.com/office/drawing/2014/main" id="{FEA59055-FF44-3A58-5664-4FBF5BE004A4}"/>
              </a:ext>
            </a:extLst>
          </p:cNvPr>
          <p:cNvSpPr>
            <a:spLocks noGrp="1"/>
          </p:cNvSpPr>
          <p:nvPr>
            <p:ph idx="1"/>
          </p:nvPr>
        </p:nvSpPr>
        <p:spPr>
          <a:xfrm>
            <a:off x="362515" y="1625725"/>
            <a:ext cx="11479546" cy="4867810"/>
          </a:xfrm>
        </p:spPr>
        <p:txBody>
          <a:bodyPr vert="horz" lIns="91440" tIns="45720" rIns="91440" bIns="45720" rtlCol="0" anchor="t">
            <a:normAutofit/>
          </a:bodyPr>
          <a:lstStyle/>
          <a:p>
            <a:pPr marL="0" indent="0">
              <a:buNone/>
            </a:pPr>
            <a:endParaRPr lang="en-US" sz="2200">
              <a:cs typeface="Calibri"/>
            </a:endParaRPr>
          </a:p>
          <a:p>
            <a:r>
              <a:rPr lang="en-US" sz="2200" b="1">
                <a:ea typeface="+mn-lt"/>
                <a:cs typeface="+mn-lt"/>
              </a:rPr>
              <a:t>CBA = ALE (pre-control) - ALE (post-control) - ACS</a:t>
            </a:r>
            <a:endParaRPr lang="en-GB" sz="2200">
              <a:ea typeface="+mn-lt"/>
              <a:cs typeface="+mn-lt"/>
            </a:endParaRPr>
          </a:p>
          <a:p>
            <a:endParaRPr lang="en-US" sz="2200" b="1">
              <a:cs typeface="Calibri"/>
            </a:endParaRPr>
          </a:p>
          <a:p>
            <a:r>
              <a:rPr lang="en-US" sz="2200">
                <a:cs typeface="Calibri"/>
              </a:rPr>
              <a:t>Calculated CBA for controls for account hacking which is Multi Factor Authentication (MFA).</a:t>
            </a:r>
            <a:endParaRPr lang="en-US" sz="2200" b="1">
              <a:cs typeface="Calibri"/>
            </a:endParaRPr>
          </a:p>
          <a:p>
            <a:endParaRPr lang="en-US" sz="2200">
              <a:ea typeface="+mn-lt"/>
              <a:cs typeface="+mn-lt"/>
            </a:endParaRPr>
          </a:p>
          <a:p>
            <a:r>
              <a:rPr lang="en-US" sz="2200">
                <a:ea typeface="+mn-lt"/>
                <a:cs typeface="+mn-lt"/>
              </a:rPr>
              <a:t>2 Controls -  Issuing iPad to each employee or Issuing an RSA token to each employee.</a:t>
            </a:r>
          </a:p>
          <a:p>
            <a:endParaRPr lang="en-US" sz="2200">
              <a:ea typeface="+mn-lt"/>
              <a:cs typeface="+mn-lt"/>
            </a:endParaRPr>
          </a:p>
          <a:p>
            <a:r>
              <a:rPr lang="en-US" sz="2200">
                <a:cs typeface="Calibri"/>
              </a:rPr>
              <a:t>Based on calculations, Painted should go with first control i.e., issuing iPad.</a:t>
            </a:r>
          </a:p>
          <a:p>
            <a:pPr marL="1371600" lvl="3" indent="0">
              <a:buNone/>
            </a:pPr>
            <a:endParaRPr lang="en-US" sz="1200">
              <a:cs typeface="Calibri"/>
            </a:endParaRPr>
          </a:p>
          <a:p>
            <a:pPr algn="just"/>
            <a:endParaRPr lang="en-US" sz="2200">
              <a:cs typeface="Calibri"/>
            </a:endParaRPr>
          </a:p>
          <a:p>
            <a:endParaRPr lang="en-GB" sz="2200">
              <a:cs typeface="Calibri"/>
            </a:endParaRPr>
          </a:p>
          <a:p>
            <a:pPr>
              <a:lnSpc>
                <a:spcPct val="150000"/>
              </a:lnSpc>
            </a:pPr>
            <a:endParaRPr lang="en-US" sz="2200">
              <a:cs typeface="Calibri"/>
            </a:endParaRPr>
          </a:p>
          <a:p>
            <a:endParaRPr lang="en-US" sz="2200">
              <a:cs typeface="Calibri"/>
            </a:endParaRPr>
          </a:p>
        </p:txBody>
      </p:sp>
    </p:spTree>
    <p:extLst>
      <p:ext uri="{BB962C8B-B14F-4D97-AF65-F5344CB8AC3E}">
        <p14:creationId xmlns:p14="http://schemas.microsoft.com/office/powerpoint/2010/main" val="409558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8E16E-8920-2B11-77FB-C00CAC535D91}"/>
              </a:ext>
            </a:extLst>
          </p:cNvPr>
          <p:cNvSpPr>
            <a:spLocks noGrp="1"/>
          </p:cNvSpPr>
          <p:nvPr>
            <p:ph type="title"/>
          </p:nvPr>
        </p:nvSpPr>
        <p:spPr>
          <a:xfrm>
            <a:off x="382299" y="662397"/>
            <a:ext cx="11139854" cy="930447"/>
          </a:xfrm>
        </p:spPr>
        <p:txBody>
          <a:bodyPr vert="horz" lIns="91440" tIns="45720" rIns="91440" bIns="45720" rtlCol="0" anchor="b">
            <a:normAutofit/>
          </a:bodyPr>
          <a:lstStyle/>
          <a:p>
            <a:pPr algn="ctr"/>
            <a:r>
              <a:rPr lang="en-US" sz="5000" b="1"/>
              <a:t>Questions ??</a:t>
            </a:r>
            <a:endParaRPr lang="en-US" sz="5000">
              <a:cs typeface="Calibri Light"/>
            </a:endParaRPr>
          </a:p>
        </p:txBody>
      </p:sp>
      <p:pic>
        <p:nvPicPr>
          <p:cNvPr id="5" name="Picture 6" descr="Shape, rectangle&#10;&#10;Description automatically generated">
            <a:extLst>
              <a:ext uri="{FF2B5EF4-FFF2-40B4-BE49-F238E27FC236}">
                <a16:creationId xmlns:a16="http://schemas.microsoft.com/office/drawing/2014/main" id="{E69FE090-8035-20C3-04B6-FC0E18B38DFA}"/>
              </a:ext>
            </a:extLst>
          </p:cNvPr>
          <p:cNvPicPr>
            <a:picLocks noChangeAspect="1"/>
          </p:cNvPicPr>
          <p:nvPr/>
        </p:nvPicPr>
        <p:blipFill>
          <a:blip r:embed="rId2"/>
          <a:stretch>
            <a:fillRect/>
          </a:stretch>
        </p:blipFill>
        <p:spPr>
          <a:xfrm>
            <a:off x="-37036" y="6213621"/>
            <a:ext cx="12261011" cy="328688"/>
          </a:xfrm>
          <a:prstGeom prst="rect">
            <a:avLst/>
          </a:prstGeom>
        </p:spPr>
      </p:pic>
      <p:pic>
        <p:nvPicPr>
          <p:cNvPr id="4" name="Picture 5" descr="3D black question marks with one yellow question mark">
            <a:extLst>
              <a:ext uri="{FF2B5EF4-FFF2-40B4-BE49-F238E27FC236}">
                <a16:creationId xmlns:a16="http://schemas.microsoft.com/office/drawing/2014/main" id="{12114022-2777-39CF-3A3C-12AEC68B9CA5}"/>
              </a:ext>
            </a:extLst>
          </p:cNvPr>
          <p:cNvPicPr>
            <a:picLocks noChangeAspect="1"/>
          </p:cNvPicPr>
          <p:nvPr/>
        </p:nvPicPr>
        <p:blipFill>
          <a:blip r:embed="rId3"/>
          <a:stretch>
            <a:fillRect/>
          </a:stretch>
        </p:blipFill>
        <p:spPr>
          <a:xfrm>
            <a:off x="770627" y="1713975"/>
            <a:ext cx="10348820" cy="3762229"/>
          </a:xfrm>
          <a:prstGeom prst="rect">
            <a:avLst/>
          </a:prstGeom>
        </p:spPr>
      </p:pic>
    </p:spTree>
    <p:extLst>
      <p:ext uri="{BB962C8B-B14F-4D97-AF65-F5344CB8AC3E}">
        <p14:creationId xmlns:p14="http://schemas.microsoft.com/office/powerpoint/2010/main" val="1698152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6" descr="Shape, rectangle&#10;&#10;Description automatically generated">
            <a:extLst>
              <a:ext uri="{FF2B5EF4-FFF2-40B4-BE49-F238E27FC236}">
                <a16:creationId xmlns:a16="http://schemas.microsoft.com/office/drawing/2014/main" id="{E69FE090-8035-20C3-04B6-FC0E18B38DFA}"/>
              </a:ext>
            </a:extLst>
          </p:cNvPr>
          <p:cNvPicPr>
            <a:picLocks noChangeAspect="1"/>
          </p:cNvPicPr>
          <p:nvPr/>
        </p:nvPicPr>
        <p:blipFill>
          <a:blip r:embed="rId2"/>
          <a:stretch>
            <a:fillRect/>
          </a:stretch>
        </p:blipFill>
        <p:spPr>
          <a:xfrm>
            <a:off x="-13246" y="1258192"/>
            <a:ext cx="12206146" cy="289880"/>
          </a:xfrm>
          <a:prstGeom prst="rect">
            <a:avLst/>
          </a:prstGeom>
        </p:spPr>
      </p:pic>
      <p:pic>
        <p:nvPicPr>
          <p:cNvPr id="7" name="Picture 9" descr="Timeline&#10;&#10;Description automatically generated">
            <a:extLst>
              <a:ext uri="{FF2B5EF4-FFF2-40B4-BE49-F238E27FC236}">
                <a16:creationId xmlns:a16="http://schemas.microsoft.com/office/drawing/2014/main" id="{8DB7D3FD-546C-C879-ACDA-1F008B7BDDB2}"/>
              </a:ext>
            </a:extLst>
          </p:cNvPr>
          <p:cNvPicPr>
            <a:picLocks noChangeAspect="1"/>
          </p:cNvPicPr>
          <p:nvPr/>
        </p:nvPicPr>
        <p:blipFill>
          <a:blip r:embed="rId3"/>
          <a:stretch>
            <a:fillRect/>
          </a:stretch>
        </p:blipFill>
        <p:spPr>
          <a:xfrm>
            <a:off x="663426" y="2185440"/>
            <a:ext cx="10658868" cy="3693929"/>
          </a:xfrm>
          <a:prstGeom prst="rect">
            <a:avLst/>
          </a:prstGeom>
        </p:spPr>
      </p:pic>
      <p:sp>
        <p:nvSpPr>
          <p:cNvPr id="2" name="Title 1">
            <a:extLst>
              <a:ext uri="{FF2B5EF4-FFF2-40B4-BE49-F238E27FC236}">
                <a16:creationId xmlns:a16="http://schemas.microsoft.com/office/drawing/2014/main" id="{B628E16E-8920-2B11-77FB-C00CAC535D91}"/>
              </a:ext>
            </a:extLst>
          </p:cNvPr>
          <p:cNvSpPr>
            <a:spLocks noGrp="1"/>
          </p:cNvSpPr>
          <p:nvPr>
            <p:ph type="title"/>
          </p:nvPr>
        </p:nvSpPr>
        <p:spPr>
          <a:xfrm>
            <a:off x="870204" y="269396"/>
            <a:ext cx="10451592" cy="1325563"/>
          </a:xfrm>
        </p:spPr>
        <p:txBody>
          <a:bodyPr vert="horz" lIns="91440" tIns="45720" rIns="91440" bIns="45720" rtlCol="0" anchor="ctr">
            <a:normAutofit/>
          </a:bodyPr>
          <a:lstStyle/>
          <a:p>
            <a:pPr algn="ctr"/>
            <a:r>
              <a:rPr lang="en-US" b="1"/>
              <a:t>Instagram Timeline</a:t>
            </a:r>
            <a:endParaRPr lang="en-US">
              <a:cs typeface="Calibri Light" panose="020F0302020204030204"/>
            </a:endParaRPr>
          </a:p>
        </p:txBody>
      </p:sp>
    </p:spTree>
    <p:extLst>
      <p:ext uri="{BB962C8B-B14F-4D97-AF65-F5344CB8AC3E}">
        <p14:creationId xmlns:p14="http://schemas.microsoft.com/office/powerpoint/2010/main" val="3878421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8E16E-8920-2B11-77FB-C00CAC535D91}"/>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b="1" kern="1200">
                <a:solidFill>
                  <a:schemeClr val="bg1"/>
                </a:solidFill>
                <a:latin typeface="+mj-lt"/>
                <a:ea typeface="+mj-ea"/>
                <a:cs typeface="+mj-cs"/>
              </a:rPr>
              <a:t>Instagram Business Model</a:t>
            </a:r>
          </a:p>
        </p:txBody>
      </p:sp>
      <p:pic>
        <p:nvPicPr>
          <p:cNvPr id="3" name="Picture 3" descr="Diagram&#10;&#10;Description automatically generated">
            <a:extLst>
              <a:ext uri="{FF2B5EF4-FFF2-40B4-BE49-F238E27FC236}">
                <a16:creationId xmlns:a16="http://schemas.microsoft.com/office/drawing/2014/main" id="{58E0C5CC-7BAB-2A67-CF15-6DBDE042D1E0}"/>
              </a:ext>
            </a:extLst>
          </p:cNvPr>
          <p:cNvPicPr>
            <a:picLocks noChangeAspect="1"/>
          </p:cNvPicPr>
          <p:nvPr/>
        </p:nvPicPr>
        <p:blipFill>
          <a:blip r:embed="rId2"/>
          <a:stretch>
            <a:fillRect/>
          </a:stretch>
        </p:blipFill>
        <p:spPr>
          <a:xfrm>
            <a:off x="1730549" y="1657662"/>
            <a:ext cx="8731936" cy="4544644"/>
          </a:xfrm>
          <a:prstGeom prst="rect">
            <a:avLst/>
          </a:prstGeom>
        </p:spPr>
      </p:pic>
      <p:sp>
        <p:nvSpPr>
          <p:cNvPr id="4" name="TextBox 3">
            <a:extLst>
              <a:ext uri="{FF2B5EF4-FFF2-40B4-BE49-F238E27FC236}">
                <a16:creationId xmlns:a16="http://schemas.microsoft.com/office/drawing/2014/main" id="{7D645ACD-D3A8-F734-FCE9-26EABF6288CC}"/>
              </a:ext>
            </a:extLst>
          </p:cNvPr>
          <p:cNvSpPr txBox="1"/>
          <p:nvPr/>
        </p:nvSpPr>
        <p:spPr>
          <a:xfrm>
            <a:off x="2902613" y="490552"/>
            <a:ext cx="665047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latin typeface="Calibri Light"/>
              </a:rPr>
              <a:t>Instagram Business Model</a:t>
            </a:r>
            <a:endParaRPr lang="en-US" sz="4400"/>
          </a:p>
        </p:txBody>
      </p:sp>
      <p:pic>
        <p:nvPicPr>
          <p:cNvPr id="7" name="Picture 6" descr="Shape, rectangle&#10;&#10;Description automatically generated">
            <a:extLst>
              <a:ext uri="{FF2B5EF4-FFF2-40B4-BE49-F238E27FC236}">
                <a16:creationId xmlns:a16="http://schemas.microsoft.com/office/drawing/2014/main" id="{C71E4F37-3842-84C6-C689-A69D937D28D1}"/>
              </a:ext>
            </a:extLst>
          </p:cNvPr>
          <p:cNvPicPr>
            <a:picLocks noChangeAspect="1"/>
          </p:cNvPicPr>
          <p:nvPr/>
        </p:nvPicPr>
        <p:blipFill>
          <a:blip r:embed="rId3"/>
          <a:stretch>
            <a:fillRect/>
          </a:stretch>
        </p:blipFill>
        <p:spPr>
          <a:xfrm>
            <a:off x="-13246" y="1258192"/>
            <a:ext cx="12206146" cy="289880"/>
          </a:xfrm>
          <a:prstGeom prst="rect">
            <a:avLst/>
          </a:prstGeom>
        </p:spPr>
      </p:pic>
    </p:spTree>
    <p:extLst>
      <p:ext uri="{BB962C8B-B14F-4D97-AF65-F5344CB8AC3E}">
        <p14:creationId xmlns:p14="http://schemas.microsoft.com/office/powerpoint/2010/main" val="3105676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4BF8B-5276-B580-F450-3262A4DDA402}"/>
              </a:ext>
            </a:extLst>
          </p:cNvPr>
          <p:cNvSpPr>
            <a:spLocks noGrp="1"/>
          </p:cNvSpPr>
          <p:nvPr>
            <p:ph type="title"/>
          </p:nvPr>
        </p:nvSpPr>
        <p:spPr>
          <a:xfrm>
            <a:off x="788339" y="587214"/>
            <a:ext cx="10804186" cy="537674"/>
          </a:xfrm>
        </p:spPr>
        <p:txBody>
          <a:bodyPr>
            <a:normAutofit fontScale="90000"/>
          </a:bodyPr>
          <a:lstStyle/>
          <a:p>
            <a:pPr algn="ctr"/>
            <a:r>
              <a:rPr lang="en-US" b="1">
                <a:cs typeface="Calibri Light"/>
              </a:rPr>
              <a:t>Instagram - Attacks</a:t>
            </a:r>
            <a:endParaRPr lang="en-US"/>
          </a:p>
        </p:txBody>
      </p:sp>
      <p:sp>
        <p:nvSpPr>
          <p:cNvPr id="3" name="Content Placeholder 2">
            <a:extLst>
              <a:ext uri="{FF2B5EF4-FFF2-40B4-BE49-F238E27FC236}">
                <a16:creationId xmlns:a16="http://schemas.microsoft.com/office/drawing/2014/main" id="{481BE01D-5FFE-28A7-25E1-5AF128BFC3C4}"/>
              </a:ext>
            </a:extLst>
          </p:cNvPr>
          <p:cNvSpPr>
            <a:spLocks noGrp="1"/>
          </p:cNvSpPr>
          <p:nvPr>
            <p:ph idx="1"/>
          </p:nvPr>
        </p:nvSpPr>
        <p:spPr>
          <a:xfrm>
            <a:off x="293219" y="1756704"/>
            <a:ext cx="11686704" cy="3980556"/>
          </a:xfrm>
        </p:spPr>
        <p:txBody>
          <a:bodyPr vert="horz" lIns="91440" tIns="45720" rIns="91440" bIns="45720" rtlCol="0" anchor="ctr">
            <a:noAutofit/>
          </a:bodyPr>
          <a:lstStyle/>
          <a:p>
            <a:pPr>
              <a:lnSpc>
                <a:spcPct val="200000"/>
              </a:lnSpc>
            </a:pPr>
            <a:r>
              <a:rPr lang="en-US" sz="2200">
                <a:ea typeface="+mn-lt"/>
                <a:cs typeface="+mn-lt"/>
              </a:rPr>
              <a:t>Data Leak in January 2021 Discloses Scraped Information on 214 Million Social Media Accounts</a:t>
            </a:r>
            <a:endParaRPr lang="en-US" sz="2200">
              <a:cs typeface="Calibri"/>
            </a:endParaRPr>
          </a:p>
          <a:p>
            <a:pPr>
              <a:lnSpc>
                <a:spcPct val="200000"/>
              </a:lnSpc>
            </a:pPr>
            <a:r>
              <a:rPr lang="en-US" sz="2200">
                <a:ea typeface="+mn-lt"/>
                <a:cs typeface="+mn-lt"/>
              </a:rPr>
              <a:t>49 million records were exposed in the </a:t>
            </a:r>
            <a:r>
              <a:rPr lang="en-US" sz="2200" err="1">
                <a:ea typeface="+mn-lt"/>
                <a:cs typeface="+mn-lt"/>
              </a:rPr>
              <a:t>Chtrbox</a:t>
            </a:r>
            <a:r>
              <a:rPr lang="en-US" sz="2200">
                <a:ea typeface="+mn-lt"/>
                <a:cs typeface="+mn-lt"/>
              </a:rPr>
              <a:t> database in May 2019. </a:t>
            </a:r>
          </a:p>
          <a:p>
            <a:pPr>
              <a:lnSpc>
                <a:spcPct val="200000"/>
              </a:lnSpc>
            </a:pPr>
            <a:r>
              <a:rPr lang="en-US" sz="2200">
                <a:ea typeface="+mn-lt"/>
                <a:cs typeface="+mn-lt"/>
              </a:rPr>
              <a:t>March 2019: Unencrypted Storage of Hundreds of Millions of Passwords.</a:t>
            </a:r>
          </a:p>
          <a:p>
            <a:pPr>
              <a:lnSpc>
                <a:spcPct val="200000"/>
              </a:lnSpc>
            </a:pPr>
            <a:r>
              <a:rPr lang="en-US" sz="2200">
                <a:ea typeface="+mn-lt"/>
                <a:cs typeface="+mn-lt"/>
              </a:rPr>
              <a:t>Contact information for 6 million account holders was compromised in August 2017.</a:t>
            </a:r>
          </a:p>
          <a:p>
            <a:pPr>
              <a:lnSpc>
                <a:spcPct val="200000"/>
              </a:lnSpc>
            </a:pPr>
            <a:r>
              <a:rPr lang="en-US" sz="2200" err="1">
                <a:ea typeface="+mn-lt"/>
                <a:cs typeface="+mn-lt"/>
              </a:rPr>
              <a:t>InstaAgent</a:t>
            </a:r>
            <a:r>
              <a:rPr lang="en-US" sz="2200">
                <a:ea typeface="+mn-lt"/>
                <a:cs typeface="+mn-lt"/>
              </a:rPr>
              <a:t> App Caught Stealing Passwords in November 2015.</a:t>
            </a:r>
          </a:p>
        </p:txBody>
      </p:sp>
      <p:pic>
        <p:nvPicPr>
          <p:cNvPr id="5" name="Picture 6" descr="Shape, rectangle&#10;&#10;Description automatically generated">
            <a:extLst>
              <a:ext uri="{FF2B5EF4-FFF2-40B4-BE49-F238E27FC236}">
                <a16:creationId xmlns:a16="http://schemas.microsoft.com/office/drawing/2014/main" id="{41C55528-BA8A-20F1-4AA1-435B99FDF5C6}"/>
              </a:ext>
            </a:extLst>
          </p:cNvPr>
          <p:cNvPicPr>
            <a:picLocks noChangeAspect="1"/>
          </p:cNvPicPr>
          <p:nvPr/>
        </p:nvPicPr>
        <p:blipFill>
          <a:blip r:embed="rId2"/>
          <a:stretch>
            <a:fillRect/>
          </a:stretch>
        </p:blipFill>
        <p:spPr>
          <a:xfrm>
            <a:off x="-13246" y="1272626"/>
            <a:ext cx="12206217" cy="289880"/>
          </a:xfrm>
          <a:prstGeom prst="rect">
            <a:avLst/>
          </a:prstGeom>
        </p:spPr>
      </p:pic>
    </p:spTree>
    <p:extLst>
      <p:ext uri="{BB962C8B-B14F-4D97-AF65-F5344CB8AC3E}">
        <p14:creationId xmlns:p14="http://schemas.microsoft.com/office/powerpoint/2010/main" val="1868896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8D3F6-D1E6-6475-45C8-82779E2108EA}"/>
              </a:ext>
            </a:extLst>
          </p:cNvPr>
          <p:cNvSpPr>
            <a:spLocks noGrp="1"/>
          </p:cNvSpPr>
          <p:nvPr>
            <p:ph type="title"/>
          </p:nvPr>
        </p:nvSpPr>
        <p:spPr>
          <a:xfrm>
            <a:off x="2878219" y="352975"/>
            <a:ext cx="5970120" cy="967676"/>
          </a:xfrm>
        </p:spPr>
        <p:txBody>
          <a:bodyPr>
            <a:normAutofit/>
          </a:bodyPr>
          <a:lstStyle/>
          <a:p>
            <a:pPr algn="ctr"/>
            <a:r>
              <a:rPr lang="en-US" b="1">
                <a:cs typeface="Calibri Light"/>
              </a:rPr>
              <a:t>Instagram For Business</a:t>
            </a:r>
          </a:p>
        </p:txBody>
      </p:sp>
      <p:sp>
        <p:nvSpPr>
          <p:cNvPr id="3" name="Content Placeholder 2">
            <a:extLst>
              <a:ext uri="{FF2B5EF4-FFF2-40B4-BE49-F238E27FC236}">
                <a16:creationId xmlns:a16="http://schemas.microsoft.com/office/drawing/2014/main" id="{28EFE5BC-B11E-43A0-8043-347D1E1E40A3}"/>
              </a:ext>
            </a:extLst>
          </p:cNvPr>
          <p:cNvSpPr>
            <a:spLocks noGrp="1"/>
          </p:cNvSpPr>
          <p:nvPr>
            <p:ph idx="1"/>
          </p:nvPr>
        </p:nvSpPr>
        <p:spPr>
          <a:xfrm>
            <a:off x="405927" y="1745824"/>
            <a:ext cx="10220068" cy="4376938"/>
          </a:xfrm>
        </p:spPr>
        <p:txBody>
          <a:bodyPr vert="horz" lIns="91440" tIns="45720" rIns="91440" bIns="45720" rtlCol="0" anchor="ctr">
            <a:normAutofit/>
          </a:bodyPr>
          <a:lstStyle/>
          <a:p>
            <a:pPr>
              <a:lnSpc>
                <a:spcPct val="150000"/>
              </a:lnSpc>
            </a:pPr>
            <a:r>
              <a:rPr lang="en-US" sz="2200">
                <a:latin typeface="Calibri"/>
                <a:ea typeface="+mn-lt"/>
                <a:cs typeface="+mn-lt"/>
              </a:rPr>
              <a:t>Instagram for Business was launched in the year 2014 after the sponsored posts gained a huge popularity.</a:t>
            </a:r>
            <a:endParaRPr lang="en-US" sz="2200">
              <a:latin typeface="Calibri"/>
              <a:cs typeface="Calibri" panose="020F0502020204030204"/>
            </a:endParaRPr>
          </a:p>
          <a:p>
            <a:pPr>
              <a:lnSpc>
                <a:spcPct val="150000"/>
              </a:lnSpc>
            </a:pPr>
            <a:r>
              <a:rPr lang="en-US" sz="2200">
                <a:latin typeface="Calibri"/>
                <a:ea typeface="+mn-lt"/>
                <a:cs typeface="+mn-lt"/>
              </a:rPr>
              <a:t>Normal user profile can be converted it to business account </a:t>
            </a:r>
          </a:p>
          <a:p>
            <a:pPr>
              <a:lnSpc>
                <a:spcPct val="150000"/>
              </a:lnSpc>
            </a:pPr>
            <a:r>
              <a:rPr lang="en-US" sz="2200">
                <a:latin typeface="Calibri"/>
                <a:ea typeface="+mn-lt"/>
                <a:cs typeface="+mn-lt"/>
              </a:rPr>
              <a:t>Upload posts, videos, reels and advertisement posts(paid).</a:t>
            </a:r>
            <a:endParaRPr lang="en-US" sz="2200">
              <a:latin typeface="Calibri"/>
              <a:cs typeface="Calibri" panose="020F0502020204030204"/>
            </a:endParaRPr>
          </a:p>
          <a:p>
            <a:pPr>
              <a:lnSpc>
                <a:spcPct val="150000"/>
              </a:lnSpc>
            </a:pPr>
            <a:r>
              <a:rPr lang="en-US" sz="2200">
                <a:latin typeface="Calibri"/>
                <a:ea typeface="+mn-lt"/>
                <a:cs typeface="+mn-lt"/>
              </a:rPr>
              <a:t>Two ways to shop from business accounts.</a:t>
            </a:r>
          </a:p>
          <a:p>
            <a:pPr marL="742950" lvl="1" indent="-285750">
              <a:lnSpc>
                <a:spcPct val="150000"/>
              </a:lnSpc>
            </a:pPr>
            <a:r>
              <a:rPr lang="en-US" sz="2200">
                <a:latin typeface="Calibri"/>
                <a:ea typeface="+mn-lt"/>
                <a:cs typeface="+mn-lt"/>
              </a:rPr>
              <a:t>Link company website in bio.</a:t>
            </a:r>
          </a:p>
          <a:p>
            <a:pPr marL="742950" lvl="1" indent="-285750">
              <a:lnSpc>
                <a:spcPct val="150000"/>
              </a:lnSpc>
            </a:pPr>
            <a:r>
              <a:rPr lang="en-US" sz="2200">
                <a:latin typeface="Calibri"/>
                <a:ea typeface="+mn-lt"/>
                <a:cs typeface="+mn-lt"/>
              </a:rPr>
              <a:t>Set up Instagram shop.</a:t>
            </a:r>
            <a:endParaRPr lang="en-US" sz="2200">
              <a:latin typeface="Calibri"/>
              <a:cs typeface="Calibri" panose="020F0502020204030204"/>
            </a:endParaRPr>
          </a:p>
        </p:txBody>
      </p:sp>
      <p:pic>
        <p:nvPicPr>
          <p:cNvPr id="5" name="Picture 6" descr="Shape, rectangle&#10;&#10;Description automatically generated">
            <a:extLst>
              <a:ext uri="{FF2B5EF4-FFF2-40B4-BE49-F238E27FC236}">
                <a16:creationId xmlns:a16="http://schemas.microsoft.com/office/drawing/2014/main" id="{B91CCC81-27F3-927A-3D3B-373713327F9F}"/>
              </a:ext>
            </a:extLst>
          </p:cNvPr>
          <p:cNvPicPr>
            <a:picLocks noChangeAspect="1"/>
          </p:cNvPicPr>
          <p:nvPr/>
        </p:nvPicPr>
        <p:blipFill>
          <a:blip r:embed="rId2"/>
          <a:stretch>
            <a:fillRect/>
          </a:stretch>
        </p:blipFill>
        <p:spPr>
          <a:xfrm>
            <a:off x="-24619" y="1282502"/>
            <a:ext cx="12206217" cy="289880"/>
          </a:xfrm>
          <a:prstGeom prst="rect">
            <a:avLst/>
          </a:prstGeom>
        </p:spPr>
      </p:pic>
    </p:spTree>
    <p:extLst>
      <p:ext uri="{BB962C8B-B14F-4D97-AF65-F5344CB8AC3E}">
        <p14:creationId xmlns:p14="http://schemas.microsoft.com/office/powerpoint/2010/main" val="3209915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631D1-8715-4EE6-5C72-8535E5749363}"/>
              </a:ext>
            </a:extLst>
          </p:cNvPr>
          <p:cNvSpPr>
            <a:spLocks noGrp="1"/>
          </p:cNvSpPr>
          <p:nvPr>
            <p:ph type="title"/>
          </p:nvPr>
        </p:nvSpPr>
        <p:spPr>
          <a:xfrm>
            <a:off x="2838905" y="456110"/>
            <a:ext cx="5522856" cy="816846"/>
          </a:xfrm>
        </p:spPr>
        <p:txBody>
          <a:bodyPr>
            <a:normAutofit/>
          </a:bodyPr>
          <a:lstStyle/>
          <a:p>
            <a:pPr algn="ctr"/>
            <a:r>
              <a:rPr lang="en-US" b="1">
                <a:cs typeface="Calibri Light"/>
              </a:rPr>
              <a:t>Instagram Shop </a:t>
            </a:r>
          </a:p>
        </p:txBody>
      </p:sp>
      <p:sp>
        <p:nvSpPr>
          <p:cNvPr id="3" name="Content Placeholder 2">
            <a:extLst>
              <a:ext uri="{FF2B5EF4-FFF2-40B4-BE49-F238E27FC236}">
                <a16:creationId xmlns:a16="http://schemas.microsoft.com/office/drawing/2014/main" id="{EC1E3479-6E93-869D-562B-A48AB6768C35}"/>
              </a:ext>
            </a:extLst>
          </p:cNvPr>
          <p:cNvSpPr>
            <a:spLocks noGrp="1"/>
          </p:cNvSpPr>
          <p:nvPr>
            <p:ph idx="1"/>
          </p:nvPr>
        </p:nvSpPr>
        <p:spPr>
          <a:xfrm>
            <a:off x="662163" y="1923217"/>
            <a:ext cx="10218893" cy="473904"/>
          </a:xfrm>
        </p:spPr>
        <p:txBody>
          <a:bodyPr vert="horz" lIns="91440" tIns="45720" rIns="91440" bIns="45720" rtlCol="0" anchor="t">
            <a:noAutofit/>
          </a:bodyPr>
          <a:lstStyle/>
          <a:p>
            <a:pPr marL="342900" indent="-342900">
              <a:lnSpc>
                <a:spcPct val="100000"/>
              </a:lnSpc>
            </a:pPr>
            <a:r>
              <a:rPr lang="en-US" sz="2200">
                <a:ea typeface="+mn-lt"/>
                <a:cs typeface="+mn-lt"/>
              </a:rPr>
              <a:t>Set up Instagram shop for the business account.</a:t>
            </a:r>
            <a:endParaRPr lang="en-US" sz="2200">
              <a:cs typeface="Calibri" panose="020F0502020204030204"/>
            </a:endParaRPr>
          </a:p>
          <a:p>
            <a:pPr marL="342900" indent="-342900">
              <a:lnSpc>
                <a:spcPct val="100000"/>
              </a:lnSpc>
            </a:pPr>
            <a:endParaRPr lang="en-US" sz="2200">
              <a:cs typeface="Calibri" panose="020F0502020204030204"/>
            </a:endParaRPr>
          </a:p>
        </p:txBody>
      </p:sp>
      <p:pic>
        <p:nvPicPr>
          <p:cNvPr id="5" name="Picture 6" descr="Shape, rectangle&#10;&#10;Description automatically generated">
            <a:extLst>
              <a:ext uri="{FF2B5EF4-FFF2-40B4-BE49-F238E27FC236}">
                <a16:creationId xmlns:a16="http://schemas.microsoft.com/office/drawing/2014/main" id="{87E5BB78-AA42-2EC3-810E-76582CF64218}"/>
              </a:ext>
            </a:extLst>
          </p:cNvPr>
          <p:cNvPicPr>
            <a:picLocks noChangeAspect="1"/>
          </p:cNvPicPr>
          <p:nvPr/>
        </p:nvPicPr>
        <p:blipFill>
          <a:blip r:embed="rId2"/>
          <a:stretch>
            <a:fillRect/>
          </a:stretch>
        </p:blipFill>
        <p:spPr>
          <a:xfrm>
            <a:off x="-10592" y="1235073"/>
            <a:ext cx="12206217" cy="289880"/>
          </a:xfrm>
          <a:prstGeom prst="rect">
            <a:avLst/>
          </a:prstGeom>
        </p:spPr>
      </p:pic>
      <p:sp>
        <p:nvSpPr>
          <p:cNvPr id="4" name="TextBox 3">
            <a:extLst>
              <a:ext uri="{FF2B5EF4-FFF2-40B4-BE49-F238E27FC236}">
                <a16:creationId xmlns:a16="http://schemas.microsoft.com/office/drawing/2014/main" id="{EEA4C781-B340-0524-6681-9C7DA2004BD8}"/>
              </a:ext>
            </a:extLst>
          </p:cNvPr>
          <p:cNvSpPr txBox="1"/>
          <p:nvPr/>
        </p:nvSpPr>
        <p:spPr>
          <a:xfrm>
            <a:off x="660849" y="2332697"/>
            <a:ext cx="108703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ea typeface="+mn-lt"/>
                <a:cs typeface="+mn-lt"/>
              </a:rPr>
              <a:t>Create Facebook business manager account and link the Instagram business page.</a:t>
            </a:r>
            <a:endParaRPr lang="en-US" sz="2200">
              <a:cs typeface="Calibri" panose="020F0502020204030204"/>
            </a:endParaRPr>
          </a:p>
        </p:txBody>
      </p:sp>
      <p:sp>
        <p:nvSpPr>
          <p:cNvPr id="6" name="TextBox 5">
            <a:extLst>
              <a:ext uri="{FF2B5EF4-FFF2-40B4-BE49-F238E27FC236}">
                <a16:creationId xmlns:a16="http://schemas.microsoft.com/office/drawing/2014/main" id="{A641D601-9CFB-4CE2-DA9A-0C4096FC3954}"/>
              </a:ext>
            </a:extLst>
          </p:cNvPr>
          <p:cNvSpPr txBox="1"/>
          <p:nvPr/>
        </p:nvSpPr>
        <p:spPr>
          <a:xfrm>
            <a:off x="664896" y="2754834"/>
            <a:ext cx="7787234" cy="16389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spcBef>
                <a:spcPts val="1000"/>
              </a:spcBef>
              <a:buFont typeface="Arial"/>
              <a:buChar char="•"/>
            </a:pPr>
            <a:r>
              <a:rPr lang="en-US" sz="2200">
                <a:ea typeface="+mn-lt"/>
                <a:cs typeface="+mn-lt"/>
              </a:rPr>
              <a:t>Choose one of the payment checkout method.</a:t>
            </a:r>
          </a:p>
          <a:p>
            <a:pPr marL="742950" lvl="1" indent="-285750">
              <a:spcBef>
                <a:spcPts val="500"/>
              </a:spcBef>
              <a:buFont typeface="Arial"/>
              <a:buChar char="•"/>
            </a:pPr>
            <a:r>
              <a:rPr lang="en-US" sz="2200">
                <a:ea typeface="+mn-lt"/>
                <a:cs typeface="+mn-lt"/>
              </a:rPr>
              <a:t>Using another website.</a:t>
            </a:r>
          </a:p>
          <a:p>
            <a:pPr marL="742950" lvl="1" indent="-285750">
              <a:spcBef>
                <a:spcPts val="500"/>
              </a:spcBef>
              <a:buFont typeface="Arial"/>
              <a:buChar char="•"/>
            </a:pPr>
            <a:r>
              <a:rPr lang="en-US" sz="2200">
                <a:ea typeface="+mn-lt"/>
                <a:cs typeface="+mn-lt"/>
              </a:rPr>
              <a:t>Using Facebook or Instagram – meta pay.</a:t>
            </a:r>
          </a:p>
          <a:p>
            <a:pPr marL="742950" lvl="1" indent="-285750">
              <a:spcBef>
                <a:spcPts val="500"/>
              </a:spcBef>
              <a:buFont typeface="Arial"/>
              <a:buChar char="•"/>
            </a:pPr>
            <a:r>
              <a:rPr lang="en-US" sz="2200">
                <a:ea typeface="+mn-lt"/>
                <a:cs typeface="+mn-lt"/>
              </a:rPr>
              <a:t>Using messaging. </a:t>
            </a:r>
            <a:endParaRPr lang="en-US" sz="2200"/>
          </a:p>
        </p:txBody>
      </p:sp>
      <p:sp>
        <p:nvSpPr>
          <p:cNvPr id="7" name="TextBox 6">
            <a:extLst>
              <a:ext uri="{FF2B5EF4-FFF2-40B4-BE49-F238E27FC236}">
                <a16:creationId xmlns:a16="http://schemas.microsoft.com/office/drawing/2014/main" id="{0B401A02-28D3-D3DB-4289-6646CFB9E69A}"/>
              </a:ext>
            </a:extLst>
          </p:cNvPr>
          <p:cNvSpPr txBox="1"/>
          <p:nvPr/>
        </p:nvSpPr>
        <p:spPr>
          <a:xfrm>
            <a:off x="660847" y="4383887"/>
            <a:ext cx="108703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ea typeface="+mn-lt"/>
                <a:cs typeface="+mn-lt"/>
              </a:rPr>
              <a:t>Create a catalogue of products </a:t>
            </a:r>
            <a:endParaRPr lang="en-US" sz="2200">
              <a:cs typeface="Calibri" panose="020F0502020204030204"/>
            </a:endParaRPr>
          </a:p>
        </p:txBody>
      </p:sp>
      <p:sp>
        <p:nvSpPr>
          <p:cNvPr id="8" name="TextBox 7">
            <a:extLst>
              <a:ext uri="{FF2B5EF4-FFF2-40B4-BE49-F238E27FC236}">
                <a16:creationId xmlns:a16="http://schemas.microsoft.com/office/drawing/2014/main" id="{3DE41BA2-0166-00BD-2110-972774A28B43}"/>
              </a:ext>
            </a:extLst>
          </p:cNvPr>
          <p:cNvSpPr txBox="1"/>
          <p:nvPr/>
        </p:nvSpPr>
        <p:spPr>
          <a:xfrm>
            <a:off x="660849" y="4781344"/>
            <a:ext cx="108703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ea typeface="+mn-lt"/>
                <a:cs typeface="+mn-lt"/>
              </a:rPr>
              <a:t>Post product pictures with product tags that have price information.</a:t>
            </a:r>
          </a:p>
        </p:txBody>
      </p:sp>
      <p:sp>
        <p:nvSpPr>
          <p:cNvPr id="9" name="TextBox 8">
            <a:extLst>
              <a:ext uri="{FF2B5EF4-FFF2-40B4-BE49-F238E27FC236}">
                <a16:creationId xmlns:a16="http://schemas.microsoft.com/office/drawing/2014/main" id="{229AD1FE-81DA-26C0-1921-3626004A7BE7}"/>
              </a:ext>
            </a:extLst>
          </p:cNvPr>
          <p:cNvSpPr txBox="1"/>
          <p:nvPr/>
        </p:nvSpPr>
        <p:spPr>
          <a:xfrm>
            <a:off x="660848" y="5212919"/>
            <a:ext cx="108703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ea typeface="+mn-lt"/>
                <a:cs typeface="+mn-lt"/>
              </a:rPr>
              <a:t>Customers can click on the tagged links and directly start shopping.</a:t>
            </a:r>
          </a:p>
        </p:txBody>
      </p:sp>
    </p:spTree>
    <p:extLst>
      <p:ext uri="{BB962C8B-B14F-4D97-AF65-F5344CB8AC3E}">
        <p14:creationId xmlns:p14="http://schemas.microsoft.com/office/powerpoint/2010/main" val="126136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629E0-536A-B99B-95B6-4DA955F5C92F}"/>
              </a:ext>
            </a:extLst>
          </p:cNvPr>
          <p:cNvSpPr>
            <a:spLocks noGrp="1"/>
          </p:cNvSpPr>
          <p:nvPr>
            <p:ph type="title"/>
          </p:nvPr>
        </p:nvSpPr>
        <p:spPr>
          <a:xfrm>
            <a:off x="2760260" y="353750"/>
            <a:ext cx="6307542" cy="1041236"/>
          </a:xfrm>
        </p:spPr>
        <p:txBody>
          <a:bodyPr/>
          <a:lstStyle/>
          <a:p>
            <a:pPr algn="ctr"/>
            <a:r>
              <a:rPr lang="en-US" b="1">
                <a:cs typeface="Calibri Light"/>
              </a:rPr>
              <a:t>Our Scenario </a:t>
            </a:r>
          </a:p>
        </p:txBody>
      </p:sp>
      <p:sp>
        <p:nvSpPr>
          <p:cNvPr id="3" name="Content Placeholder 2">
            <a:extLst>
              <a:ext uri="{FF2B5EF4-FFF2-40B4-BE49-F238E27FC236}">
                <a16:creationId xmlns:a16="http://schemas.microsoft.com/office/drawing/2014/main" id="{15A185C7-4B94-B659-AD63-56B965765FB5}"/>
              </a:ext>
            </a:extLst>
          </p:cNvPr>
          <p:cNvSpPr>
            <a:spLocks noGrp="1"/>
          </p:cNvSpPr>
          <p:nvPr>
            <p:ph idx="1"/>
          </p:nvPr>
        </p:nvSpPr>
        <p:spPr>
          <a:xfrm>
            <a:off x="311312" y="1831765"/>
            <a:ext cx="11611144" cy="4675019"/>
          </a:xfrm>
        </p:spPr>
        <p:txBody>
          <a:bodyPr vert="horz" lIns="91440" tIns="45720" rIns="91440" bIns="45720" rtlCol="0" anchor="t">
            <a:normAutofit/>
          </a:bodyPr>
          <a:lstStyle/>
          <a:p>
            <a:r>
              <a:rPr lang="en-US" sz="2200" b="0" i="0">
                <a:solidFill>
                  <a:srgbClr val="000000"/>
                </a:solidFill>
                <a:effectLst/>
                <a:latin typeface="Calibri"/>
                <a:cs typeface="Calibri"/>
              </a:rPr>
              <a:t>Painted is a clothing boutique selling customized clothing</a:t>
            </a:r>
          </a:p>
          <a:p>
            <a:r>
              <a:rPr lang="en-US" sz="2200">
                <a:solidFill>
                  <a:srgbClr val="000000"/>
                </a:solidFill>
                <a:latin typeface="Calibri"/>
                <a:cs typeface="Calibri"/>
              </a:rPr>
              <a:t> </a:t>
            </a:r>
            <a:r>
              <a:rPr lang="en-US" sz="2200" b="0" i="0">
                <a:solidFill>
                  <a:srgbClr val="000000"/>
                </a:solidFill>
                <a:effectLst/>
                <a:latin typeface="Calibri"/>
                <a:cs typeface="Calibri"/>
              </a:rPr>
              <a:t>The company was founded by two friends in 2018, and it became popular when </a:t>
            </a:r>
            <a:r>
              <a:rPr lang="en-US" sz="2200" b="0" i="0" err="1">
                <a:solidFill>
                  <a:srgbClr val="000000"/>
                </a:solidFill>
                <a:effectLst/>
                <a:latin typeface="Calibri"/>
                <a:cs typeface="Calibri"/>
              </a:rPr>
              <a:t>Painted’s</a:t>
            </a:r>
            <a:r>
              <a:rPr lang="en-US" sz="2200" b="0" i="0">
                <a:solidFill>
                  <a:srgbClr val="000000"/>
                </a:solidFill>
                <a:effectLst/>
                <a:latin typeface="Calibri"/>
                <a:cs typeface="Calibri"/>
              </a:rPr>
              <a:t> designs went viral on Instagram during the pandemic</a:t>
            </a:r>
          </a:p>
          <a:p>
            <a:r>
              <a:rPr lang="en-US" sz="2200" b="0" i="0">
                <a:solidFill>
                  <a:srgbClr val="000000"/>
                </a:solidFill>
                <a:effectLst/>
                <a:latin typeface="Calibri"/>
                <a:cs typeface="Calibri"/>
              </a:rPr>
              <a:t>In 2020, the company decided to shift its business model to focus on sales through Instagram’s Instagram for Business platform, and now 60 percent of the company’s sales come from the company’s Instagram shop</a:t>
            </a:r>
          </a:p>
          <a:p>
            <a:r>
              <a:rPr lang="en-US" sz="2200" b="0" i="0">
                <a:solidFill>
                  <a:srgbClr val="000000"/>
                </a:solidFill>
                <a:effectLst/>
                <a:latin typeface="Calibri"/>
                <a:cs typeface="Calibri"/>
              </a:rPr>
              <a:t>Has five full-time em</a:t>
            </a:r>
            <a:r>
              <a:rPr lang="en-US" sz="2200">
                <a:solidFill>
                  <a:srgbClr val="000000"/>
                </a:solidFill>
                <a:latin typeface="Calibri"/>
                <a:cs typeface="Calibri"/>
              </a:rPr>
              <a:t>ployees, a company-owned warehouse, IT infrastructure, and company laptops for each employee  </a:t>
            </a:r>
            <a:endParaRPr lang="en-US" sz="2200" b="0" i="0">
              <a:solidFill>
                <a:srgbClr val="000000"/>
              </a:solidFill>
              <a:effectLst/>
              <a:latin typeface="Calibri"/>
              <a:cs typeface="Calibri"/>
            </a:endParaRPr>
          </a:p>
          <a:p>
            <a:r>
              <a:rPr lang="en-US" sz="2200">
                <a:solidFill>
                  <a:srgbClr val="000000"/>
                </a:solidFill>
                <a:latin typeface="Calibri"/>
                <a:cs typeface="Calibri"/>
              </a:rPr>
              <a:t>Experienced four different threats last year, and the company is considering controls to address each threat</a:t>
            </a:r>
          </a:p>
          <a:p>
            <a:endParaRPr lang="en-US" b="0" i="0">
              <a:solidFill>
                <a:srgbClr val="000000"/>
              </a:solidFill>
              <a:effectLst/>
              <a:latin typeface="WordVisi_MSFontService"/>
            </a:endParaRPr>
          </a:p>
          <a:p>
            <a:endParaRPr lang="en-US"/>
          </a:p>
        </p:txBody>
      </p:sp>
      <p:pic>
        <p:nvPicPr>
          <p:cNvPr id="5" name="Picture 6" descr="Shape, rectangle&#10;&#10;Description automatically generated">
            <a:extLst>
              <a:ext uri="{FF2B5EF4-FFF2-40B4-BE49-F238E27FC236}">
                <a16:creationId xmlns:a16="http://schemas.microsoft.com/office/drawing/2014/main" id="{A5EC41C8-7021-CBB6-4C20-68A2630C28B7}"/>
              </a:ext>
            </a:extLst>
          </p:cNvPr>
          <p:cNvPicPr>
            <a:picLocks noChangeAspect="1"/>
          </p:cNvPicPr>
          <p:nvPr/>
        </p:nvPicPr>
        <p:blipFill>
          <a:blip r:embed="rId2"/>
          <a:stretch>
            <a:fillRect/>
          </a:stretch>
        </p:blipFill>
        <p:spPr>
          <a:xfrm>
            <a:off x="1131" y="1259876"/>
            <a:ext cx="12206217" cy="289880"/>
          </a:xfrm>
          <a:prstGeom prst="rect">
            <a:avLst/>
          </a:prstGeom>
        </p:spPr>
      </p:pic>
    </p:spTree>
    <p:extLst>
      <p:ext uri="{BB962C8B-B14F-4D97-AF65-F5344CB8AC3E}">
        <p14:creationId xmlns:p14="http://schemas.microsoft.com/office/powerpoint/2010/main" val="4029057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8E16E-8920-2B11-77FB-C00CAC535D91}"/>
              </a:ext>
            </a:extLst>
          </p:cNvPr>
          <p:cNvSpPr>
            <a:spLocks noGrp="1"/>
          </p:cNvSpPr>
          <p:nvPr>
            <p:ph type="title"/>
          </p:nvPr>
        </p:nvSpPr>
        <p:spPr>
          <a:xfrm>
            <a:off x="2641476" y="296095"/>
            <a:ext cx="6806690" cy="873582"/>
          </a:xfrm>
        </p:spPr>
        <p:txBody>
          <a:bodyPr vert="horz" lIns="91440" tIns="45720" rIns="91440" bIns="45720" rtlCol="0" anchor="b">
            <a:normAutofit/>
          </a:bodyPr>
          <a:lstStyle/>
          <a:p>
            <a:pPr algn="ctr"/>
            <a:r>
              <a:rPr lang="en-US" b="1"/>
              <a:t>Risk Assessment</a:t>
            </a:r>
            <a:endParaRPr lang="en-US">
              <a:cs typeface="Calibri Light"/>
            </a:endParaRPr>
          </a:p>
        </p:txBody>
      </p:sp>
      <p:pic>
        <p:nvPicPr>
          <p:cNvPr id="5" name="Picture 6" descr="Shape, rectangle&#10;&#10;Description automatically generated">
            <a:extLst>
              <a:ext uri="{FF2B5EF4-FFF2-40B4-BE49-F238E27FC236}">
                <a16:creationId xmlns:a16="http://schemas.microsoft.com/office/drawing/2014/main" id="{50F94A8F-DAE8-4919-E75B-79677835EA90}"/>
              </a:ext>
            </a:extLst>
          </p:cNvPr>
          <p:cNvPicPr>
            <a:picLocks noChangeAspect="1"/>
          </p:cNvPicPr>
          <p:nvPr/>
        </p:nvPicPr>
        <p:blipFill>
          <a:blip r:embed="rId2"/>
          <a:stretch>
            <a:fillRect/>
          </a:stretch>
        </p:blipFill>
        <p:spPr>
          <a:xfrm>
            <a:off x="-54886" y="1202908"/>
            <a:ext cx="12314957" cy="328688"/>
          </a:xfrm>
          <a:prstGeom prst="rect">
            <a:avLst/>
          </a:prstGeom>
        </p:spPr>
      </p:pic>
      <p:sp>
        <p:nvSpPr>
          <p:cNvPr id="7" name="Rectangle 6">
            <a:extLst>
              <a:ext uri="{FF2B5EF4-FFF2-40B4-BE49-F238E27FC236}">
                <a16:creationId xmlns:a16="http://schemas.microsoft.com/office/drawing/2014/main" id="{E49CB746-D863-9FFA-E1C9-9537828FCC31}"/>
              </a:ext>
            </a:extLst>
          </p:cNvPr>
          <p:cNvSpPr/>
          <p:nvPr/>
        </p:nvSpPr>
        <p:spPr>
          <a:xfrm>
            <a:off x="84373" y="2155896"/>
            <a:ext cx="2961734" cy="38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endParaRPr lang="en-GB">
              <a:solidFill>
                <a:schemeClr val="tx1"/>
              </a:solidFill>
              <a:cs typeface="Calibri"/>
            </a:endParaRPr>
          </a:p>
          <a:p>
            <a:pPr algn="ctr"/>
            <a:r>
              <a:rPr lang="en-GB" sz="2400">
                <a:solidFill>
                  <a:schemeClr val="tx1"/>
                </a:solidFill>
                <a:cs typeface="Calibri"/>
              </a:rPr>
              <a:t>Assets</a:t>
            </a:r>
            <a:endParaRPr lang="en-GB" sz="2400">
              <a:solidFill>
                <a:schemeClr val="tx1"/>
              </a:solidFill>
            </a:endParaRPr>
          </a:p>
          <a:p>
            <a:pPr algn="ctr"/>
            <a:endParaRPr lang="en-GB">
              <a:solidFill>
                <a:schemeClr val="tx1"/>
              </a:solidFill>
              <a:cs typeface="Calibri"/>
            </a:endParaRPr>
          </a:p>
          <a:p>
            <a:pPr marL="285750" indent="-285750">
              <a:buFont typeface="Courier New"/>
              <a:buChar char="o"/>
            </a:pPr>
            <a:r>
              <a:rPr lang="en-GB">
                <a:solidFill>
                  <a:schemeClr val="tx1"/>
                </a:solidFill>
                <a:cs typeface="Calibri"/>
              </a:rPr>
              <a:t>IT Infrastructure (Servers, Company Website)</a:t>
            </a:r>
          </a:p>
          <a:p>
            <a:pPr marL="285750" indent="-285750">
              <a:buFont typeface="Courier New"/>
              <a:buChar char="o"/>
            </a:pPr>
            <a:r>
              <a:rPr lang="en-GB">
                <a:solidFill>
                  <a:schemeClr val="tx1"/>
                </a:solidFill>
                <a:cs typeface="Calibri"/>
              </a:rPr>
              <a:t>Customer PII</a:t>
            </a:r>
          </a:p>
          <a:p>
            <a:pPr marL="285750" indent="-285750">
              <a:buFont typeface="Courier New"/>
              <a:buChar char="o"/>
            </a:pPr>
            <a:r>
              <a:rPr lang="en-GB">
                <a:solidFill>
                  <a:schemeClr val="tx1"/>
                </a:solidFill>
                <a:cs typeface="Calibri"/>
              </a:rPr>
              <a:t>Instagram Profile</a:t>
            </a:r>
          </a:p>
          <a:p>
            <a:pPr marL="285750" indent="-285750">
              <a:buFont typeface="Courier New"/>
              <a:buChar char="o"/>
            </a:pPr>
            <a:r>
              <a:rPr lang="en-GB">
                <a:solidFill>
                  <a:schemeClr val="tx1"/>
                </a:solidFill>
                <a:cs typeface="Calibri"/>
              </a:rPr>
              <a:t>Reputation</a:t>
            </a:r>
          </a:p>
          <a:p>
            <a:pPr marL="285750" indent="-285750">
              <a:buFont typeface="Courier New"/>
              <a:buChar char="o"/>
            </a:pPr>
            <a:r>
              <a:rPr lang="en-GB">
                <a:solidFill>
                  <a:schemeClr val="tx1"/>
                </a:solidFill>
                <a:cs typeface="Calibri"/>
              </a:rPr>
              <a:t>Company Staff</a:t>
            </a:r>
          </a:p>
          <a:p>
            <a:pPr marL="285750" indent="-285750">
              <a:buFont typeface="Courier New"/>
              <a:buChar char="o"/>
            </a:pPr>
            <a:r>
              <a:rPr lang="en-GB">
                <a:solidFill>
                  <a:schemeClr val="tx1"/>
                </a:solidFill>
                <a:cs typeface="Calibri"/>
              </a:rPr>
              <a:t>Warehouse</a:t>
            </a:r>
          </a:p>
          <a:p>
            <a:pPr marL="285750" indent="-285750">
              <a:buFont typeface="Courier New"/>
              <a:buChar char="o"/>
            </a:pPr>
            <a:r>
              <a:rPr lang="en-GB">
                <a:solidFill>
                  <a:schemeClr val="tx1"/>
                </a:solidFill>
                <a:cs typeface="Calibri"/>
              </a:rPr>
              <a:t>Company Laptops (Hardware)</a:t>
            </a:r>
          </a:p>
          <a:p>
            <a:pPr algn="ctr"/>
            <a:endParaRPr lang="en-GB">
              <a:solidFill>
                <a:schemeClr val="tx1"/>
              </a:solidFill>
              <a:cs typeface="Calibri"/>
            </a:endParaRPr>
          </a:p>
        </p:txBody>
      </p:sp>
      <p:sp>
        <p:nvSpPr>
          <p:cNvPr id="10" name="Rectangle 9">
            <a:extLst>
              <a:ext uri="{FF2B5EF4-FFF2-40B4-BE49-F238E27FC236}">
                <a16:creationId xmlns:a16="http://schemas.microsoft.com/office/drawing/2014/main" id="{210575B7-A275-AA12-F222-E718DA5F94C7}"/>
              </a:ext>
            </a:extLst>
          </p:cNvPr>
          <p:cNvSpPr/>
          <p:nvPr/>
        </p:nvSpPr>
        <p:spPr>
          <a:xfrm>
            <a:off x="3146750" y="2155895"/>
            <a:ext cx="2904225" cy="38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endParaRPr lang="en-GB">
              <a:solidFill>
                <a:schemeClr val="tx1"/>
              </a:solidFill>
              <a:cs typeface="Calibri"/>
            </a:endParaRPr>
          </a:p>
          <a:p>
            <a:pPr algn="ctr"/>
            <a:r>
              <a:rPr lang="en-GB" sz="2400">
                <a:solidFill>
                  <a:schemeClr val="tx1"/>
                </a:solidFill>
                <a:cs typeface="Calibri"/>
              </a:rPr>
              <a:t>Threats</a:t>
            </a:r>
            <a:endParaRPr lang="en-GB">
              <a:solidFill>
                <a:schemeClr val="tx1"/>
              </a:solidFill>
            </a:endParaRPr>
          </a:p>
          <a:p>
            <a:pPr algn="just"/>
            <a:endParaRPr lang="en-GB">
              <a:solidFill>
                <a:schemeClr val="tx1"/>
              </a:solidFill>
              <a:cs typeface="Calibri" panose="020F0502020204030204"/>
            </a:endParaRPr>
          </a:p>
          <a:p>
            <a:pPr marL="285750" indent="-285750" algn="just">
              <a:buFont typeface="Courier New"/>
              <a:buChar char="o"/>
            </a:pPr>
            <a:r>
              <a:rPr lang="en-GB">
                <a:solidFill>
                  <a:schemeClr val="tx1"/>
                </a:solidFill>
                <a:cs typeface="Calibri" panose="020F0502020204030204"/>
              </a:rPr>
              <a:t>DOS</a:t>
            </a:r>
          </a:p>
          <a:p>
            <a:pPr marL="285750" indent="-285750" algn="just">
              <a:buFont typeface="Courier New"/>
              <a:buChar char="o"/>
            </a:pPr>
            <a:r>
              <a:rPr lang="en-GB">
                <a:solidFill>
                  <a:schemeClr val="tx1"/>
                </a:solidFill>
                <a:cs typeface="Calibri" panose="020F0502020204030204"/>
              </a:rPr>
              <a:t>Account Hacking</a:t>
            </a:r>
          </a:p>
          <a:p>
            <a:pPr marL="285750" indent="-285750" algn="just">
              <a:buFont typeface="Courier New"/>
              <a:buChar char="o"/>
            </a:pPr>
            <a:r>
              <a:rPr lang="en-GB">
                <a:solidFill>
                  <a:schemeClr val="tx1"/>
                </a:solidFill>
                <a:cs typeface="Calibri" panose="020F0502020204030204"/>
              </a:rPr>
              <a:t>Phishing Attacks</a:t>
            </a:r>
          </a:p>
          <a:p>
            <a:pPr marL="285750" indent="-285750" algn="just">
              <a:buFont typeface="Courier New"/>
              <a:buChar char="o"/>
            </a:pPr>
            <a:r>
              <a:rPr lang="en-GB">
                <a:solidFill>
                  <a:schemeClr val="tx1"/>
                </a:solidFill>
                <a:cs typeface="Calibri" panose="020F0502020204030204"/>
              </a:rPr>
              <a:t>Insider Threat</a:t>
            </a:r>
          </a:p>
        </p:txBody>
      </p:sp>
      <p:sp>
        <p:nvSpPr>
          <p:cNvPr id="12" name="Rectangle 11">
            <a:extLst>
              <a:ext uri="{FF2B5EF4-FFF2-40B4-BE49-F238E27FC236}">
                <a16:creationId xmlns:a16="http://schemas.microsoft.com/office/drawing/2014/main" id="{A9183CFD-AC6F-57E7-2B16-B51948ED3A99}"/>
              </a:ext>
            </a:extLst>
          </p:cNvPr>
          <p:cNvSpPr/>
          <p:nvPr/>
        </p:nvSpPr>
        <p:spPr>
          <a:xfrm>
            <a:off x="6157628" y="2155895"/>
            <a:ext cx="2904225" cy="38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endParaRPr lang="en-GB" u="sng">
              <a:solidFill>
                <a:srgbClr val="000000"/>
              </a:solidFill>
              <a:cs typeface="Calibri"/>
            </a:endParaRPr>
          </a:p>
          <a:p>
            <a:pPr algn="ctr"/>
            <a:r>
              <a:rPr lang="en-GB" sz="2400">
                <a:solidFill>
                  <a:srgbClr val="000000"/>
                </a:solidFill>
                <a:cs typeface="Calibri"/>
              </a:rPr>
              <a:t>Vulnerabilities</a:t>
            </a:r>
          </a:p>
          <a:p>
            <a:pPr algn="ctr"/>
            <a:endParaRPr lang="en-GB" sz="2400">
              <a:solidFill>
                <a:srgbClr val="000000"/>
              </a:solidFill>
              <a:cs typeface="Calibri"/>
            </a:endParaRPr>
          </a:p>
          <a:p>
            <a:pPr marL="342900" indent="-342900">
              <a:buFont typeface="Courier New"/>
              <a:buChar char="o"/>
            </a:pPr>
            <a:r>
              <a:rPr lang="en-GB">
                <a:solidFill>
                  <a:srgbClr val="000000"/>
                </a:solidFill>
                <a:cs typeface="Calibri"/>
              </a:rPr>
              <a:t>Patching issues</a:t>
            </a:r>
          </a:p>
          <a:p>
            <a:pPr marL="342900" indent="-342900">
              <a:buFont typeface="Courier New"/>
              <a:buChar char="o"/>
            </a:pPr>
            <a:r>
              <a:rPr lang="en-GB">
                <a:solidFill>
                  <a:srgbClr val="000000"/>
                </a:solidFill>
                <a:cs typeface="Calibri"/>
              </a:rPr>
              <a:t>Weak Credentials </a:t>
            </a:r>
          </a:p>
          <a:p>
            <a:pPr marL="342900" indent="-342900">
              <a:buFont typeface="Courier New"/>
              <a:buChar char="o"/>
            </a:pPr>
            <a:r>
              <a:rPr lang="en-GB">
                <a:solidFill>
                  <a:srgbClr val="000000"/>
                </a:solidFill>
                <a:cs typeface="Calibri"/>
              </a:rPr>
              <a:t>No MFAs</a:t>
            </a:r>
          </a:p>
          <a:p>
            <a:pPr marL="342900" indent="-342900">
              <a:buFont typeface="Courier New"/>
              <a:buChar char="o"/>
            </a:pPr>
            <a:r>
              <a:rPr lang="en-GB">
                <a:solidFill>
                  <a:srgbClr val="000000"/>
                </a:solidFill>
                <a:cs typeface="Calibri"/>
              </a:rPr>
              <a:t>Relying on non-efficient third party</a:t>
            </a:r>
          </a:p>
          <a:p>
            <a:pPr marL="342900" indent="-342900">
              <a:buFont typeface="Courier New"/>
              <a:buChar char="o"/>
            </a:pPr>
            <a:r>
              <a:rPr lang="en-GB">
                <a:solidFill>
                  <a:srgbClr val="000000"/>
                </a:solidFill>
                <a:cs typeface="Calibri"/>
              </a:rPr>
              <a:t>Undertrained customers or employees</a:t>
            </a:r>
          </a:p>
          <a:p>
            <a:pPr marL="342900" indent="-342900" algn="ctr">
              <a:buFont typeface="Courier New"/>
              <a:buChar char="o"/>
            </a:pPr>
            <a:endParaRPr lang="en-GB">
              <a:solidFill>
                <a:srgbClr val="000000"/>
              </a:solidFill>
              <a:cs typeface="Calibri"/>
            </a:endParaRPr>
          </a:p>
          <a:p>
            <a:pPr marL="342900" indent="-342900" algn="ctr">
              <a:buFont typeface="Courier New"/>
              <a:buChar char="o"/>
            </a:pPr>
            <a:endParaRPr lang="en-GB">
              <a:solidFill>
                <a:srgbClr val="000000"/>
              </a:solidFill>
              <a:cs typeface="Calibri"/>
            </a:endParaRPr>
          </a:p>
          <a:p>
            <a:pPr algn="ctr"/>
            <a:endParaRPr lang="en-GB" sz="2400" u="sng">
              <a:solidFill>
                <a:srgbClr val="000000"/>
              </a:solidFill>
              <a:cs typeface="Calibri"/>
            </a:endParaRPr>
          </a:p>
          <a:p>
            <a:pPr marL="342900" indent="-342900" algn="ctr">
              <a:buFont typeface="Courier New"/>
              <a:buChar char="o"/>
            </a:pPr>
            <a:endParaRPr lang="en-GB" sz="2400" u="sng">
              <a:solidFill>
                <a:srgbClr val="000000"/>
              </a:solidFill>
              <a:cs typeface="Calibri"/>
            </a:endParaRPr>
          </a:p>
        </p:txBody>
      </p:sp>
      <p:sp>
        <p:nvSpPr>
          <p:cNvPr id="13" name="Rectangle 12">
            <a:extLst>
              <a:ext uri="{FF2B5EF4-FFF2-40B4-BE49-F238E27FC236}">
                <a16:creationId xmlns:a16="http://schemas.microsoft.com/office/drawing/2014/main" id="{92BBA464-6CD7-AA03-090E-32D6AB3E8395}"/>
              </a:ext>
            </a:extLst>
          </p:cNvPr>
          <p:cNvSpPr/>
          <p:nvPr/>
        </p:nvSpPr>
        <p:spPr>
          <a:xfrm>
            <a:off x="9188244" y="2155895"/>
            <a:ext cx="2904226" cy="38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endParaRPr lang="en-GB">
              <a:solidFill>
                <a:schemeClr val="tx1"/>
              </a:solidFill>
              <a:cs typeface="Calibri"/>
            </a:endParaRPr>
          </a:p>
          <a:p>
            <a:pPr algn="ctr"/>
            <a:r>
              <a:rPr lang="en-GB" sz="2400">
                <a:solidFill>
                  <a:schemeClr val="tx1"/>
                </a:solidFill>
                <a:cs typeface="Calibri"/>
              </a:rPr>
              <a:t>Controls</a:t>
            </a:r>
            <a:endParaRPr lang="en-GB" sz="2400">
              <a:solidFill>
                <a:schemeClr val="tx1"/>
              </a:solidFill>
            </a:endParaRPr>
          </a:p>
          <a:p>
            <a:pPr algn="ctr"/>
            <a:endParaRPr lang="en-GB">
              <a:solidFill>
                <a:schemeClr val="tx1"/>
              </a:solidFill>
              <a:cs typeface="Calibri"/>
            </a:endParaRPr>
          </a:p>
          <a:p>
            <a:pPr marL="285750" indent="-285750">
              <a:buFont typeface="Courier New"/>
              <a:buChar char="o"/>
            </a:pPr>
            <a:r>
              <a:rPr lang="en-GB">
                <a:solidFill>
                  <a:schemeClr val="tx1"/>
                </a:solidFill>
                <a:cs typeface="Calibri"/>
              </a:rPr>
              <a:t>Firewall</a:t>
            </a:r>
          </a:p>
          <a:p>
            <a:pPr marL="285750" indent="-285750">
              <a:buFont typeface="Courier New"/>
              <a:buChar char="o"/>
            </a:pPr>
            <a:r>
              <a:rPr lang="en-GB">
                <a:solidFill>
                  <a:schemeClr val="tx1"/>
                </a:solidFill>
                <a:cs typeface="Calibri"/>
              </a:rPr>
              <a:t>Multi Factor Authentication (MFA)</a:t>
            </a:r>
          </a:p>
          <a:p>
            <a:pPr marL="285750" indent="-285750">
              <a:buFont typeface="Courier New"/>
              <a:buChar char="o"/>
            </a:pPr>
            <a:r>
              <a:rPr lang="en-GB">
                <a:solidFill>
                  <a:schemeClr val="tx1"/>
                </a:solidFill>
                <a:cs typeface="Calibri"/>
              </a:rPr>
              <a:t>Security trainings for staff</a:t>
            </a:r>
          </a:p>
          <a:p>
            <a:pPr marL="285750" indent="-285750">
              <a:buFont typeface="Courier New"/>
              <a:buChar char="o"/>
            </a:pPr>
            <a:r>
              <a:rPr lang="en-GB">
                <a:solidFill>
                  <a:schemeClr val="tx1"/>
                </a:solidFill>
                <a:cs typeface="Calibri"/>
              </a:rPr>
              <a:t>RBAC</a:t>
            </a:r>
          </a:p>
        </p:txBody>
      </p:sp>
    </p:spTree>
    <p:extLst>
      <p:ext uri="{BB962C8B-B14F-4D97-AF65-F5344CB8AC3E}">
        <p14:creationId xmlns:p14="http://schemas.microsoft.com/office/powerpoint/2010/main" val="135488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8E16E-8920-2B11-77FB-C00CAC535D91}"/>
              </a:ext>
            </a:extLst>
          </p:cNvPr>
          <p:cNvSpPr>
            <a:spLocks noGrp="1"/>
          </p:cNvSpPr>
          <p:nvPr>
            <p:ph type="title"/>
          </p:nvPr>
        </p:nvSpPr>
        <p:spPr>
          <a:xfrm>
            <a:off x="2149043" y="353203"/>
            <a:ext cx="7807526" cy="897418"/>
          </a:xfrm>
        </p:spPr>
        <p:txBody>
          <a:bodyPr vert="horz" lIns="91440" tIns="45720" rIns="91440" bIns="45720" rtlCol="0" anchor="b">
            <a:normAutofit/>
          </a:bodyPr>
          <a:lstStyle/>
          <a:p>
            <a:pPr algn="ctr"/>
            <a:r>
              <a:rPr lang="en-US" b="1"/>
              <a:t>Weighted </a:t>
            </a:r>
            <a:r>
              <a:rPr lang="en-US" b="1">
                <a:solidFill>
                  <a:srgbClr val="000000"/>
                </a:solidFill>
              </a:rPr>
              <a:t>Factor Analysis - Assets</a:t>
            </a:r>
            <a:endParaRPr lang="en-US" b="1">
              <a:solidFill>
                <a:srgbClr val="000000"/>
              </a:solidFill>
              <a:cs typeface="Calibri Light"/>
            </a:endParaRPr>
          </a:p>
        </p:txBody>
      </p:sp>
      <p:pic>
        <p:nvPicPr>
          <p:cNvPr id="5" name="Picture 6" descr="Shape, rectangle&#10;&#10;Description automatically generated">
            <a:extLst>
              <a:ext uri="{FF2B5EF4-FFF2-40B4-BE49-F238E27FC236}">
                <a16:creationId xmlns:a16="http://schemas.microsoft.com/office/drawing/2014/main" id="{E69FE090-8035-20C3-04B6-FC0E18B38DFA}"/>
              </a:ext>
            </a:extLst>
          </p:cNvPr>
          <p:cNvPicPr>
            <a:picLocks noChangeAspect="1"/>
          </p:cNvPicPr>
          <p:nvPr/>
        </p:nvPicPr>
        <p:blipFill>
          <a:blip r:embed="rId2"/>
          <a:stretch>
            <a:fillRect/>
          </a:stretch>
        </p:blipFill>
        <p:spPr>
          <a:xfrm>
            <a:off x="-38730" y="1262678"/>
            <a:ext cx="12261011" cy="328688"/>
          </a:xfrm>
          <a:prstGeom prst="rect">
            <a:avLst/>
          </a:prstGeom>
        </p:spPr>
      </p:pic>
      <p:sp>
        <p:nvSpPr>
          <p:cNvPr id="4" name="Content Placeholder 2">
            <a:extLst>
              <a:ext uri="{FF2B5EF4-FFF2-40B4-BE49-F238E27FC236}">
                <a16:creationId xmlns:a16="http://schemas.microsoft.com/office/drawing/2014/main" id="{E313DF1A-1AC2-D498-2EB7-C73313F13BBB}"/>
              </a:ext>
            </a:extLst>
          </p:cNvPr>
          <p:cNvSpPr>
            <a:spLocks noGrp="1"/>
          </p:cNvSpPr>
          <p:nvPr>
            <p:ph idx="1"/>
          </p:nvPr>
        </p:nvSpPr>
        <p:spPr>
          <a:xfrm>
            <a:off x="278334" y="1590571"/>
            <a:ext cx="11700988" cy="4958431"/>
          </a:xfrm>
        </p:spPr>
        <p:txBody>
          <a:bodyPr vert="horz" lIns="91440" tIns="45720" rIns="91440" bIns="45720" rtlCol="0" anchor="t">
            <a:normAutofit/>
          </a:bodyPr>
          <a:lstStyle/>
          <a:p>
            <a:pPr>
              <a:lnSpc>
                <a:spcPct val="150000"/>
              </a:lnSpc>
            </a:pPr>
            <a:r>
              <a:rPr lang="en-US" sz="2200"/>
              <a:t>We chose to evaluate our assets using the following criteria: Impact on Revenue (35%), Most Critical for Success (30%), and Impact on Public Image (35%)</a:t>
            </a:r>
            <a:endParaRPr lang="en-US" sz="2200">
              <a:cs typeface="Calibri"/>
            </a:endParaRPr>
          </a:p>
          <a:p>
            <a:pPr>
              <a:lnSpc>
                <a:spcPct val="150000"/>
              </a:lnSpc>
            </a:pPr>
            <a:r>
              <a:rPr lang="en-US" sz="2200"/>
              <a:t>Since Painted is a small business, we decided that impact on revenue needed to be one of the most important criterion in our analysis</a:t>
            </a:r>
            <a:endParaRPr lang="en-US" sz="2200">
              <a:cs typeface="Calibri"/>
            </a:endParaRPr>
          </a:p>
          <a:p>
            <a:pPr>
              <a:lnSpc>
                <a:spcPct val="150000"/>
              </a:lnSpc>
            </a:pPr>
            <a:r>
              <a:rPr lang="en-US" sz="2200"/>
              <a:t>Painted is reliant on social media, and its public image is also very important, so we allocated 35% for this criterion as well</a:t>
            </a:r>
            <a:endParaRPr lang="en-US" sz="2200">
              <a:cs typeface="Calibri"/>
            </a:endParaRPr>
          </a:p>
          <a:p>
            <a:pPr>
              <a:lnSpc>
                <a:spcPct val="150000"/>
              </a:lnSpc>
            </a:pPr>
            <a:r>
              <a:rPr lang="en-US" sz="2200"/>
              <a:t>We thought most critical for success was slightly less important</a:t>
            </a:r>
            <a:endParaRPr lang="en-US" sz="2200">
              <a:cs typeface="Calibri"/>
            </a:endParaRPr>
          </a:p>
          <a:p>
            <a:pPr>
              <a:lnSpc>
                <a:spcPct val="150000"/>
              </a:lnSpc>
            </a:pPr>
            <a:r>
              <a:rPr lang="en-US" sz="2200"/>
              <a:t>Top 2 Results: Reputation of the company and </a:t>
            </a:r>
            <a:r>
              <a:rPr lang="en-US" sz="2200" err="1"/>
              <a:t>Painted’s</a:t>
            </a:r>
            <a:r>
              <a:rPr lang="en-US" sz="2200"/>
              <a:t> business Instagram profile</a:t>
            </a:r>
            <a:endParaRPr lang="en-US" sz="2200">
              <a:cs typeface="Calibri"/>
            </a:endParaRPr>
          </a:p>
        </p:txBody>
      </p:sp>
    </p:spTree>
    <p:extLst>
      <p:ext uri="{BB962C8B-B14F-4D97-AF65-F5344CB8AC3E}">
        <p14:creationId xmlns:p14="http://schemas.microsoft.com/office/powerpoint/2010/main" val="31841150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EE1B4901BE5D419989A8FB74C7A470" ma:contentTypeVersion="4" ma:contentTypeDescription="Create a new document." ma:contentTypeScope="" ma:versionID="9a2480f2e0e7876c1256bf12807cd3ce">
  <xsd:schema xmlns:xsd="http://www.w3.org/2001/XMLSchema" xmlns:xs="http://www.w3.org/2001/XMLSchema" xmlns:p="http://schemas.microsoft.com/office/2006/metadata/properties" xmlns:ns2="296246ca-2c69-4ac1-92eb-96fe9b35bc29" xmlns:ns3="0a1dd5b8-1702-46c6-aa81-2456ae9ad6a7" targetNamespace="http://schemas.microsoft.com/office/2006/metadata/properties" ma:root="true" ma:fieldsID="f8ee1f3c88b5ce050b1b58db2eb87132" ns2:_="" ns3:_="">
    <xsd:import namespace="296246ca-2c69-4ac1-92eb-96fe9b35bc29"/>
    <xsd:import namespace="0a1dd5b8-1702-46c6-aa81-2456ae9ad6a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6246ca-2c69-4ac1-92eb-96fe9b35bc2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a1dd5b8-1702-46c6-aa81-2456ae9ad6a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0a1dd5b8-1702-46c6-aa81-2456ae9ad6a7">
      <UserInfo>
        <DisplayName>Swati Radia</DisplayName>
        <AccountId>10</AccountId>
        <AccountType/>
      </UserInfo>
      <UserInfo>
        <DisplayName>Jeremiah Warren</DisplayName>
        <AccountId>12</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8651FB8-C9F7-41F4-94DF-22A4E0FEE358}">
  <ds:schemaRefs>
    <ds:schemaRef ds:uri="0a1dd5b8-1702-46c6-aa81-2456ae9ad6a7"/>
    <ds:schemaRef ds:uri="296246ca-2c69-4ac1-92eb-96fe9b35bc2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4414287-AD56-4D5D-AE56-78C4BA9E382F}">
  <ds:schemaRefs>
    <ds:schemaRef ds:uri="0a1dd5b8-1702-46c6-aa81-2456ae9ad6a7"/>
    <ds:schemaRef ds:uri="296246ca-2c69-4ac1-92eb-96fe9b35bc2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9A4F208-6824-4A99-8190-6254F8A3FFB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772</Words>
  <Application>Microsoft Office PowerPoint</Application>
  <PresentationFormat>Widescreen</PresentationFormat>
  <Paragraphs>112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Courier New</vt:lpstr>
      <vt:lpstr>WordVisi_MSFontService</vt:lpstr>
      <vt:lpstr>Office Theme</vt:lpstr>
      <vt:lpstr>Instagram For Business</vt:lpstr>
      <vt:lpstr>Instagram Timeline</vt:lpstr>
      <vt:lpstr>Instagram Business Model</vt:lpstr>
      <vt:lpstr>Instagram - Attacks</vt:lpstr>
      <vt:lpstr>Instagram For Business</vt:lpstr>
      <vt:lpstr>Instagram Shop </vt:lpstr>
      <vt:lpstr>Our Scenario </vt:lpstr>
      <vt:lpstr>Risk Assessment</vt:lpstr>
      <vt:lpstr>Weighted Factor Analysis - Assets</vt:lpstr>
      <vt:lpstr>Weighted Factor Analysis - Threats</vt:lpstr>
      <vt:lpstr>Threat Vulnerability Assessment </vt:lpstr>
      <vt:lpstr>Risk Calculation</vt:lpstr>
      <vt:lpstr>Cost Benefit Analysis (CBA)</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Venkat Sai Nag Bhargav Sabbineni</cp:lastModifiedBy>
  <cp:revision>2</cp:revision>
  <dcterms:created xsi:type="dcterms:W3CDTF">2022-11-09T01:31:42Z</dcterms:created>
  <dcterms:modified xsi:type="dcterms:W3CDTF">2024-03-23T06:11:13Z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0x01010016EE1B4901BE5D419989A8FB74C7A470</vt:lpwstr>
  </property>
</Properties>
</file>